
<file path=[Content_Types].xml><?xml version="1.0" encoding="utf-8"?>
<Types xmlns="http://schemas.openxmlformats.org/package/2006/content-types">
  <Default Extension="png" ContentType="image/png"/>
  <Default Extension="mp3" ContentType="audio/mpeg"/>
  <Default Extension="jpeg" ContentType="image/jpeg"/>
  <Default Extension="glb" ContentType="model/gltf.binary"/>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42"/>
  </p:notesMasterIdLst>
  <p:sldIdLst>
    <p:sldId id="256" r:id="rId2"/>
    <p:sldId id="257" r:id="rId3"/>
    <p:sldId id="358" r:id="rId4"/>
    <p:sldId id="336" r:id="rId5"/>
    <p:sldId id="264" r:id="rId6"/>
    <p:sldId id="263" r:id="rId7"/>
    <p:sldId id="325" r:id="rId8"/>
    <p:sldId id="337" r:id="rId9"/>
    <p:sldId id="262" r:id="rId10"/>
    <p:sldId id="341" r:id="rId11"/>
    <p:sldId id="338" r:id="rId12"/>
    <p:sldId id="298" r:id="rId13"/>
    <p:sldId id="297" r:id="rId14"/>
    <p:sldId id="330" r:id="rId15"/>
    <p:sldId id="261" r:id="rId16"/>
    <p:sldId id="326" r:id="rId17"/>
    <p:sldId id="327" r:id="rId18"/>
    <p:sldId id="265" r:id="rId19"/>
    <p:sldId id="269" r:id="rId20"/>
    <p:sldId id="342" r:id="rId21"/>
    <p:sldId id="273" r:id="rId22"/>
    <p:sldId id="329" r:id="rId23"/>
    <p:sldId id="270" r:id="rId24"/>
    <p:sldId id="331" r:id="rId25"/>
    <p:sldId id="301" r:id="rId26"/>
    <p:sldId id="345" r:id="rId27"/>
    <p:sldId id="346" r:id="rId28"/>
    <p:sldId id="352" r:id="rId29"/>
    <p:sldId id="354" r:id="rId30"/>
    <p:sldId id="353" r:id="rId31"/>
    <p:sldId id="355" r:id="rId32"/>
    <p:sldId id="347" r:id="rId33"/>
    <p:sldId id="348" r:id="rId34"/>
    <p:sldId id="350" r:id="rId35"/>
    <p:sldId id="349" r:id="rId36"/>
    <p:sldId id="351" r:id="rId37"/>
    <p:sldId id="335" r:id="rId38"/>
    <p:sldId id="357" r:id="rId39"/>
    <p:sldId id="356" r:id="rId40"/>
    <p:sldId id="323" r:id="rId41"/>
  </p:sldIdLst>
  <p:sldSz cx="9144000" cy="5143500" type="screen16x9"/>
  <p:notesSz cx="6858000" cy="9144000"/>
  <p:embeddedFontLst>
    <p:embeddedFont>
      <p:font typeface="Anaheim" panose="020B0604020202020204" charset="0"/>
      <p:regular r:id="rId43"/>
    </p:embeddedFont>
    <p:embeddedFont>
      <p:font typeface="Bebas Neue" panose="020B0604020202020204" charset="0"/>
      <p:regular r:id="rId44"/>
    </p:embeddedFont>
    <p:embeddedFont>
      <p:font typeface="Albert Sans" panose="020B0604020202020204" charset="0"/>
      <p:regular r:id="rId45"/>
      <p:bold r:id="rId46"/>
      <p:italic r:id="rId47"/>
      <p:boldItalic r:id="rId48"/>
    </p:embeddedFont>
    <p:embeddedFont>
      <p:font typeface=".VnTime" panose="020B7200000000000000" pitchFamily="34" charset="0"/>
      <p:regular r:id="rId49"/>
      <p:bold r:id="rId50"/>
      <p:italic r:id="rId51"/>
      <p:boldItalic r:id="rId52"/>
    </p:embeddedFont>
    <p:embeddedFont>
      <p:font typeface="Montserrat" panose="00000500000000000000" pitchFamily="2" charset="0"/>
      <p:regular r:id="rId53"/>
      <p:bold r:id="rId54"/>
      <p:italic r:id="rId55"/>
      <p:boldItalic r:id="rId56"/>
    </p:embeddedFont>
    <p:embeddedFont>
      <p:font typeface="Luckiest Guy" panose="020B0604020202020204" charset="0"/>
      <p:regular r:id="rId57"/>
    </p:embeddedFont>
    <p:embeddedFont>
      <p:font typeface="Roboto" panose="02000000000000000000" pitchFamily="2" charset="0"/>
      <p:regular r:id="rId58"/>
      <p:bold r:id="rId59"/>
      <p:italic r:id="rId60"/>
      <p:boldItalic r:id="rId61"/>
    </p:embeddedFont>
    <p:embeddedFont>
      <p:font typeface="Abril Fatface" panose="020B0604020202020204" charset="0"/>
      <p:regular r:id="rId62"/>
    </p:embeddedFont>
    <p:embeddedFont>
      <p:font typeface="Viner Hand ITC" panose="03070502030502020203" pitchFamily="66" charset="0"/>
      <p:regular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CC66"/>
    <a:srgbClr val="3BFF3B"/>
    <a:srgbClr val="00DE00"/>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54333EE-C509-4450-A2EA-72307777E34B}">
  <a:tblStyle styleId="{154333EE-C509-4450-A2EA-72307777E34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8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font" Target="fonts/font2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62"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0259667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7373c50c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7373c50c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6626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0726e4c8ca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0726e4c8ca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1357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dd518c4ac7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1dd518c4ac7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7394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082df6d70b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082df6d70b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5603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082df6d70b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082df6d70b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7253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05c5cdbc9e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205c5cdbc9e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9315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0726e4c8ca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20726e4c8ca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75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082df6d70b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082df6d70b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3693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082df6d70b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082df6d70b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1817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082df6d70b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082df6d70b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8359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082df6d70b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082df6d70b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4423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895628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082df6d70b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082df6d70b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6298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082df6d70b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082df6d70b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5740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082df6d70b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082df6d70b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44489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082df6d70b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082df6d70b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95068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082df6d70b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082df6d70b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54265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082df6d70b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082df6d70b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16942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082df6d70b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082df6d70b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6211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0726e4c8ca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20726e4c8ca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59393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0726e4c8ca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0726e4c8ca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3247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078f152961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078f152961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2003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078f152961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078f152961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2254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0726e4c8ca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0726e4c8ca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5695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078f152961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078f152961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4678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0726e4c8c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0726e4c8c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7767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8"/>
        <p:cNvGrpSpPr/>
        <p:nvPr/>
      </p:nvGrpSpPr>
      <p:grpSpPr>
        <a:xfrm>
          <a:off x="0" y="0"/>
          <a:ext cx="0" cy="0"/>
          <a:chOff x="0" y="0"/>
          <a:chExt cx="0" cy="0"/>
        </a:xfrm>
      </p:grpSpPr>
      <p:sp>
        <p:nvSpPr>
          <p:cNvPr id="9" name="Google Shape;9;p2"/>
          <p:cNvSpPr>
            <a:spLocks noGrp="1"/>
          </p:cNvSpPr>
          <p:nvPr>
            <p:ph type="pic" idx="2"/>
          </p:nvPr>
        </p:nvSpPr>
        <p:spPr>
          <a:xfrm>
            <a:off x="719600" y="2246063"/>
            <a:ext cx="2226300" cy="2357400"/>
          </a:xfrm>
          <a:prstGeom prst="roundRect">
            <a:avLst>
              <a:gd name="adj" fmla="val 16667"/>
            </a:avLst>
          </a:prstGeom>
          <a:noFill/>
          <a:ln>
            <a:noFill/>
          </a:ln>
          <a:effectLst>
            <a:outerShdw blurRad="42863" dist="28575" algn="bl" rotWithShape="0">
              <a:schemeClr val="dk1">
                <a:alpha val="30000"/>
              </a:schemeClr>
            </a:outerShdw>
          </a:effectLst>
        </p:spPr>
      </p:sp>
      <p:sp>
        <p:nvSpPr>
          <p:cNvPr id="10" name="Google Shape;10;p2"/>
          <p:cNvSpPr>
            <a:spLocks noGrp="1"/>
          </p:cNvSpPr>
          <p:nvPr>
            <p:ph type="pic" idx="3"/>
          </p:nvPr>
        </p:nvSpPr>
        <p:spPr>
          <a:xfrm>
            <a:off x="3458850" y="2246063"/>
            <a:ext cx="2226300" cy="2357400"/>
          </a:xfrm>
          <a:prstGeom prst="roundRect">
            <a:avLst>
              <a:gd name="adj" fmla="val 16667"/>
            </a:avLst>
          </a:prstGeom>
          <a:noFill/>
          <a:ln>
            <a:noFill/>
          </a:ln>
          <a:effectLst>
            <a:outerShdw blurRad="42863" dist="28575" algn="bl" rotWithShape="0">
              <a:schemeClr val="dk1">
                <a:alpha val="30000"/>
              </a:schemeClr>
            </a:outerShdw>
          </a:effectLst>
        </p:spPr>
      </p:sp>
      <p:sp>
        <p:nvSpPr>
          <p:cNvPr id="11" name="Google Shape;11;p2"/>
          <p:cNvSpPr>
            <a:spLocks noGrp="1"/>
          </p:cNvSpPr>
          <p:nvPr>
            <p:ph type="pic" idx="4"/>
          </p:nvPr>
        </p:nvSpPr>
        <p:spPr>
          <a:xfrm>
            <a:off x="6198100" y="2246063"/>
            <a:ext cx="2226300" cy="2357400"/>
          </a:xfrm>
          <a:prstGeom prst="roundRect">
            <a:avLst>
              <a:gd name="adj" fmla="val 16667"/>
            </a:avLst>
          </a:prstGeom>
          <a:noFill/>
          <a:ln>
            <a:noFill/>
          </a:ln>
          <a:effectLst>
            <a:outerShdw blurRad="42863" dist="28575" algn="bl" rotWithShape="0">
              <a:schemeClr val="dk1">
                <a:alpha val="30000"/>
              </a:schemeClr>
            </a:outerShdw>
          </a:effectLst>
        </p:spPr>
      </p:sp>
      <p:sp>
        <p:nvSpPr>
          <p:cNvPr id="12" name="Google Shape;12;p2"/>
          <p:cNvSpPr txBox="1">
            <a:spLocks noGrp="1"/>
          </p:cNvSpPr>
          <p:nvPr>
            <p:ph type="ctrTitle"/>
          </p:nvPr>
        </p:nvSpPr>
        <p:spPr>
          <a:xfrm>
            <a:off x="713225" y="539500"/>
            <a:ext cx="7717500" cy="1344300"/>
          </a:xfrm>
          <a:prstGeom prst="rect">
            <a:avLst/>
          </a:prstGeom>
          <a:noFill/>
        </p:spPr>
        <p:txBody>
          <a:bodyPr spcFirstLastPara="1" wrap="square" lIns="91425" tIns="91425" rIns="91425" bIns="91425" anchor="t" anchorCtr="0">
            <a:noAutofit/>
          </a:bodyPr>
          <a:lstStyle>
            <a:lvl1pPr lvl="0" rtl="0">
              <a:lnSpc>
                <a:spcPct val="115000"/>
              </a:lnSpc>
              <a:spcBef>
                <a:spcPts val="0"/>
              </a:spcBef>
              <a:spcAft>
                <a:spcPts val="0"/>
              </a:spcAft>
              <a:buClr>
                <a:srgbClr val="191919"/>
              </a:buClr>
              <a:buSzPts val="5200"/>
              <a:buNone/>
              <a:defRPr sz="7000" b="1"/>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text 2">
  <p:cSld name="TITLE_ONLY_1_1_1_1">
    <p:spTree>
      <p:nvGrpSpPr>
        <p:cNvPr id="1" name="Shape 69"/>
        <p:cNvGrpSpPr/>
        <p:nvPr/>
      </p:nvGrpSpPr>
      <p:grpSpPr>
        <a:xfrm>
          <a:off x="0" y="0"/>
          <a:ext cx="0" cy="0"/>
          <a:chOff x="0" y="0"/>
          <a:chExt cx="0" cy="0"/>
        </a:xfrm>
      </p:grpSpPr>
      <p:sp>
        <p:nvSpPr>
          <p:cNvPr id="70" name="Google Shape;70;p18"/>
          <p:cNvSpPr txBox="1">
            <a:spLocks noGrp="1"/>
          </p:cNvSpPr>
          <p:nvPr>
            <p:ph type="subTitle" idx="1"/>
          </p:nvPr>
        </p:nvSpPr>
        <p:spPr>
          <a:xfrm flipH="1">
            <a:off x="3382300" y="2120575"/>
            <a:ext cx="2978700" cy="37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Bebas Neue"/>
              <a:buNone/>
              <a:defRPr sz="1800" b="1">
                <a:latin typeface="Montserrat"/>
                <a:ea typeface="Montserrat"/>
                <a:cs typeface="Montserrat"/>
                <a:sym typeface="Montserrat"/>
              </a:defRPr>
            </a:lvl1pPr>
            <a:lvl2pPr lvl="1" algn="ctr"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71" name="Google Shape;71;p18"/>
          <p:cNvSpPr txBox="1">
            <a:spLocks noGrp="1"/>
          </p:cNvSpPr>
          <p:nvPr>
            <p:ph type="subTitle" idx="2"/>
          </p:nvPr>
        </p:nvSpPr>
        <p:spPr>
          <a:xfrm>
            <a:off x="3382350" y="2498275"/>
            <a:ext cx="2978700" cy="146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2" name="Google Shape;72;p18"/>
          <p:cNvSpPr>
            <a:spLocks noGrp="1"/>
          </p:cNvSpPr>
          <p:nvPr>
            <p:ph type="pic" idx="3"/>
          </p:nvPr>
        </p:nvSpPr>
        <p:spPr>
          <a:xfrm>
            <a:off x="811750" y="2013425"/>
            <a:ext cx="2226300" cy="2357100"/>
          </a:xfrm>
          <a:prstGeom prst="roundRect">
            <a:avLst>
              <a:gd name="adj" fmla="val 16667"/>
            </a:avLst>
          </a:prstGeom>
          <a:noFill/>
          <a:ln>
            <a:noFill/>
          </a:ln>
          <a:effectLst>
            <a:outerShdw blurRad="42863" dist="28575" algn="bl" rotWithShape="0">
              <a:schemeClr val="dk1">
                <a:alpha val="30000"/>
              </a:schemeClr>
            </a:outerShdw>
          </a:effectLst>
        </p:spPr>
      </p:sp>
      <p:sp>
        <p:nvSpPr>
          <p:cNvPr id="73" name="Google Shape;73;p18"/>
          <p:cNvSpPr txBox="1">
            <a:spLocks noGrp="1"/>
          </p:cNvSpPr>
          <p:nvPr>
            <p:ph type="title"/>
          </p:nvPr>
        </p:nvSpPr>
        <p:spPr>
          <a:xfrm>
            <a:off x="713225" y="539500"/>
            <a:ext cx="3649800" cy="1192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and text 3">
  <p:cSld name="TITLE_ONLY_1_1_1_1_1">
    <p:spTree>
      <p:nvGrpSpPr>
        <p:cNvPr id="1" name="Shape 74"/>
        <p:cNvGrpSpPr/>
        <p:nvPr/>
      </p:nvGrpSpPr>
      <p:grpSpPr>
        <a:xfrm>
          <a:off x="0" y="0"/>
          <a:ext cx="0" cy="0"/>
          <a:chOff x="0" y="0"/>
          <a:chExt cx="0" cy="0"/>
        </a:xfrm>
      </p:grpSpPr>
      <p:sp>
        <p:nvSpPr>
          <p:cNvPr id="75" name="Google Shape;75;p19"/>
          <p:cNvSpPr txBox="1">
            <a:spLocks noGrp="1"/>
          </p:cNvSpPr>
          <p:nvPr>
            <p:ph type="subTitle" idx="1"/>
          </p:nvPr>
        </p:nvSpPr>
        <p:spPr>
          <a:xfrm flipH="1">
            <a:off x="3382475" y="2120575"/>
            <a:ext cx="4586700" cy="37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Bebas Neue"/>
              <a:buNone/>
              <a:defRPr sz="1800" b="1">
                <a:latin typeface="Montserrat"/>
                <a:ea typeface="Montserrat"/>
                <a:cs typeface="Montserrat"/>
                <a:sym typeface="Montserrat"/>
              </a:defRPr>
            </a:lvl1pPr>
            <a:lvl2pPr lvl="1" algn="ctr"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76" name="Google Shape;76;p19"/>
          <p:cNvSpPr txBox="1">
            <a:spLocks noGrp="1"/>
          </p:cNvSpPr>
          <p:nvPr>
            <p:ph type="subTitle" idx="2"/>
          </p:nvPr>
        </p:nvSpPr>
        <p:spPr>
          <a:xfrm>
            <a:off x="3382350" y="2498274"/>
            <a:ext cx="4586700" cy="187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400" b="0"/>
            </a:lvl1pPr>
            <a:lvl2pPr lvl="1" algn="ctr" rtl="0">
              <a:lnSpc>
                <a:spcPct val="100000"/>
              </a:lnSpc>
              <a:spcBef>
                <a:spcPts val="0"/>
              </a:spcBef>
              <a:spcAft>
                <a:spcPts val="0"/>
              </a:spcAft>
              <a:buSzPts val="2800"/>
              <a:buChar char="○"/>
              <a:defRPr sz="2800"/>
            </a:lvl2pPr>
            <a:lvl3pPr lvl="2" algn="ctr" rtl="0">
              <a:lnSpc>
                <a:spcPct val="100000"/>
              </a:lnSpc>
              <a:spcBef>
                <a:spcPts val="0"/>
              </a:spcBef>
              <a:spcAft>
                <a:spcPts val="0"/>
              </a:spcAft>
              <a:buSzPts val="2800"/>
              <a:buChar char="■"/>
              <a:defRPr sz="2800"/>
            </a:lvl3pPr>
            <a:lvl4pPr lvl="3" algn="ctr" rtl="0">
              <a:lnSpc>
                <a:spcPct val="100000"/>
              </a:lnSpc>
              <a:spcBef>
                <a:spcPts val="0"/>
              </a:spcBef>
              <a:spcAft>
                <a:spcPts val="0"/>
              </a:spcAft>
              <a:buSzPts val="2800"/>
              <a:buChar char="●"/>
              <a:defRPr sz="2800"/>
            </a:lvl4pPr>
            <a:lvl5pPr lvl="4" algn="ctr" rtl="0">
              <a:lnSpc>
                <a:spcPct val="100000"/>
              </a:lnSpc>
              <a:spcBef>
                <a:spcPts val="0"/>
              </a:spcBef>
              <a:spcAft>
                <a:spcPts val="0"/>
              </a:spcAft>
              <a:buSzPts val="2800"/>
              <a:buChar char="○"/>
              <a:defRPr sz="2800"/>
            </a:lvl5pPr>
            <a:lvl6pPr lvl="5" algn="ctr" rtl="0">
              <a:lnSpc>
                <a:spcPct val="100000"/>
              </a:lnSpc>
              <a:spcBef>
                <a:spcPts val="0"/>
              </a:spcBef>
              <a:spcAft>
                <a:spcPts val="0"/>
              </a:spcAft>
              <a:buSzPts val="2800"/>
              <a:buChar char="■"/>
              <a:defRPr sz="2800"/>
            </a:lvl6pPr>
            <a:lvl7pPr lvl="6" algn="ctr" rtl="0">
              <a:lnSpc>
                <a:spcPct val="100000"/>
              </a:lnSpc>
              <a:spcBef>
                <a:spcPts val="0"/>
              </a:spcBef>
              <a:spcAft>
                <a:spcPts val="0"/>
              </a:spcAft>
              <a:buSzPts val="2800"/>
              <a:buChar char="●"/>
              <a:defRPr sz="2800"/>
            </a:lvl7pPr>
            <a:lvl8pPr lvl="7" algn="ctr" rtl="0">
              <a:lnSpc>
                <a:spcPct val="100000"/>
              </a:lnSpc>
              <a:spcBef>
                <a:spcPts val="0"/>
              </a:spcBef>
              <a:spcAft>
                <a:spcPts val="0"/>
              </a:spcAft>
              <a:buSzPts val="2800"/>
              <a:buChar char="○"/>
              <a:defRPr sz="2800"/>
            </a:lvl8pPr>
            <a:lvl9pPr lvl="8" algn="ctr" rtl="0">
              <a:lnSpc>
                <a:spcPct val="100000"/>
              </a:lnSpc>
              <a:spcBef>
                <a:spcPts val="0"/>
              </a:spcBef>
              <a:spcAft>
                <a:spcPts val="0"/>
              </a:spcAft>
              <a:buSzPts val="2800"/>
              <a:buChar char="■"/>
              <a:defRPr sz="2800"/>
            </a:lvl9pPr>
          </a:lstStyle>
          <a:p>
            <a:endParaRPr/>
          </a:p>
        </p:txBody>
      </p:sp>
      <p:sp>
        <p:nvSpPr>
          <p:cNvPr id="77" name="Google Shape;77;p19"/>
          <p:cNvSpPr>
            <a:spLocks noGrp="1"/>
          </p:cNvSpPr>
          <p:nvPr>
            <p:ph type="pic" idx="3"/>
          </p:nvPr>
        </p:nvSpPr>
        <p:spPr>
          <a:xfrm>
            <a:off x="811750" y="2013425"/>
            <a:ext cx="2226300" cy="2357100"/>
          </a:xfrm>
          <a:prstGeom prst="roundRect">
            <a:avLst>
              <a:gd name="adj" fmla="val 16667"/>
            </a:avLst>
          </a:prstGeom>
          <a:noFill/>
          <a:ln>
            <a:noFill/>
          </a:ln>
          <a:effectLst>
            <a:outerShdw blurRad="42863" dist="28575" algn="bl" rotWithShape="0">
              <a:schemeClr val="dk1">
                <a:alpha val="30000"/>
              </a:schemeClr>
            </a:outerShdw>
          </a:effectLst>
        </p:spPr>
      </p:sp>
      <p:sp>
        <p:nvSpPr>
          <p:cNvPr id="78" name="Google Shape;78;p19"/>
          <p:cNvSpPr txBox="1">
            <a:spLocks noGrp="1"/>
          </p:cNvSpPr>
          <p:nvPr>
            <p:ph type="title"/>
          </p:nvPr>
        </p:nvSpPr>
        <p:spPr>
          <a:xfrm>
            <a:off x="713225" y="539500"/>
            <a:ext cx="3686400" cy="1192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ackground">
  <p:cSld name="CUSTOM_9">
    <p:spTree>
      <p:nvGrpSpPr>
        <p:cNvPr id="1" name="Shape 83"/>
        <p:cNvGrpSpPr/>
        <p:nvPr/>
      </p:nvGrpSpPr>
      <p:grpSpPr>
        <a:xfrm>
          <a:off x="0" y="0"/>
          <a:ext cx="0" cy="0"/>
          <a:chOff x="0" y="0"/>
          <a:chExt cx="0" cy="0"/>
        </a:xfrm>
      </p:grpSpPr>
      <p:grpSp>
        <p:nvGrpSpPr>
          <p:cNvPr id="84" name="Google Shape;84;p21"/>
          <p:cNvGrpSpPr/>
          <p:nvPr/>
        </p:nvGrpSpPr>
        <p:grpSpPr>
          <a:xfrm>
            <a:off x="-398209" y="2412169"/>
            <a:ext cx="9859149" cy="2843769"/>
            <a:chOff x="-398209" y="2412169"/>
            <a:chExt cx="9859149" cy="2843769"/>
          </a:xfrm>
        </p:grpSpPr>
        <p:pic>
          <p:nvPicPr>
            <p:cNvPr id="85" name="Google Shape;85;p21"/>
            <p:cNvPicPr preferRelativeResize="0"/>
            <p:nvPr/>
          </p:nvPicPr>
          <p:blipFill rotWithShape="1">
            <a:blip r:embed="rId2">
              <a:alphaModFix/>
            </a:blip>
            <a:srcRect l="33221" t="9601" r="32519" b="10780"/>
            <a:stretch/>
          </p:blipFill>
          <p:spPr>
            <a:xfrm flipH="1">
              <a:off x="-398209" y="3410887"/>
              <a:ext cx="1111424" cy="1845051"/>
            </a:xfrm>
            <a:prstGeom prst="rect">
              <a:avLst/>
            </a:prstGeom>
            <a:noFill/>
            <a:ln>
              <a:noFill/>
            </a:ln>
          </p:spPr>
        </p:pic>
        <p:pic>
          <p:nvPicPr>
            <p:cNvPr id="86" name="Google Shape;86;p21"/>
            <p:cNvPicPr preferRelativeResize="0"/>
            <p:nvPr/>
          </p:nvPicPr>
          <p:blipFill rotWithShape="1">
            <a:blip r:embed="rId3">
              <a:alphaModFix/>
            </a:blip>
            <a:srcRect l="30273" t="21616" r="33226" b="25738"/>
            <a:stretch/>
          </p:blipFill>
          <p:spPr>
            <a:xfrm flipH="1">
              <a:off x="256186" y="2996925"/>
              <a:ext cx="401777" cy="413949"/>
            </a:xfrm>
            <a:prstGeom prst="rect">
              <a:avLst/>
            </a:prstGeom>
            <a:noFill/>
            <a:ln>
              <a:noFill/>
            </a:ln>
          </p:spPr>
        </p:pic>
        <p:pic>
          <p:nvPicPr>
            <p:cNvPr id="87" name="Google Shape;87;p21"/>
            <p:cNvPicPr preferRelativeResize="0"/>
            <p:nvPr/>
          </p:nvPicPr>
          <p:blipFill rotWithShape="1">
            <a:blip r:embed="rId2">
              <a:alphaModFix/>
            </a:blip>
            <a:srcRect l="33221" t="9601" r="32519" b="10780"/>
            <a:stretch/>
          </p:blipFill>
          <p:spPr>
            <a:xfrm>
              <a:off x="8349516" y="3410887"/>
              <a:ext cx="1111424" cy="1845051"/>
            </a:xfrm>
            <a:prstGeom prst="rect">
              <a:avLst/>
            </a:prstGeom>
            <a:noFill/>
            <a:ln>
              <a:noFill/>
            </a:ln>
          </p:spPr>
        </p:pic>
        <p:pic>
          <p:nvPicPr>
            <p:cNvPr id="88" name="Google Shape;88;p21"/>
            <p:cNvPicPr preferRelativeResize="0"/>
            <p:nvPr/>
          </p:nvPicPr>
          <p:blipFill rotWithShape="1">
            <a:blip r:embed="rId3">
              <a:alphaModFix/>
            </a:blip>
            <a:srcRect l="30273" t="21616" r="33226" b="25738"/>
            <a:stretch/>
          </p:blipFill>
          <p:spPr>
            <a:xfrm>
              <a:off x="8617127" y="2412169"/>
              <a:ext cx="309801" cy="319168"/>
            </a:xfrm>
            <a:prstGeom prst="rect">
              <a:avLst/>
            </a:prstGeom>
            <a:noFill/>
            <a:ln>
              <a:noFill/>
            </a:ln>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ackground 1">
  <p:cSld name="CUSTOM_9_1">
    <p:spTree>
      <p:nvGrpSpPr>
        <p:cNvPr id="1" name="Shape 89"/>
        <p:cNvGrpSpPr/>
        <p:nvPr/>
      </p:nvGrpSpPr>
      <p:grpSpPr>
        <a:xfrm>
          <a:off x="0" y="0"/>
          <a:ext cx="0" cy="0"/>
          <a:chOff x="0" y="0"/>
          <a:chExt cx="0" cy="0"/>
        </a:xfrm>
      </p:grpSpPr>
      <p:grpSp>
        <p:nvGrpSpPr>
          <p:cNvPr id="90" name="Google Shape;90;p22"/>
          <p:cNvGrpSpPr/>
          <p:nvPr/>
        </p:nvGrpSpPr>
        <p:grpSpPr>
          <a:xfrm>
            <a:off x="-398209" y="12"/>
            <a:ext cx="9930263" cy="5255926"/>
            <a:chOff x="-398209" y="12"/>
            <a:chExt cx="9930263" cy="5255926"/>
          </a:xfrm>
        </p:grpSpPr>
        <p:pic>
          <p:nvPicPr>
            <p:cNvPr id="91" name="Google Shape;91;p22"/>
            <p:cNvPicPr preferRelativeResize="0"/>
            <p:nvPr/>
          </p:nvPicPr>
          <p:blipFill rotWithShape="1">
            <a:blip r:embed="rId2">
              <a:alphaModFix/>
            </a:blip>
            <a:srcRect l="50904" t="23420" r="10127" b="56450"/>
            <a:stretch/>
          </p:blipFill>
          <p:spPr>
            <a:xfrm>
              <a:off x="8463750" y="12"/>
              <a:ext cx="1068303" cy="551823"/>
            </a:xfrm>
            <a:prstGeom prst="rect">
              <a:avLst/>
            </a:prstGeom>
            <a:noFill/>
            <a:ln>
              <a:noFill/>
            </a:ln>
          </p:spPr>
        </p:pic>
        <p:pic>
          <p:nvPicPr>
            <p:cNvPr id="92" name="Google Shape;92;p22"/>
            <p:cNvPicPr preferRelativeResize="0"/>
            <p:nvPr/>
          </p:nvPicPr>
          <p:blipFill rotWithShape="1">
            <a:blip r:embed="rId3">
              <a:alphaModFix/>
            </a:blip>
            <a:srcRect l="16838" t="5713" r="21165" b="5713"/>
            <a:stretch/>
          </p:blipFill>
          <p:spPr>
            <a:xfrm>
              <a:off x="8160416" y="4323503"/>
              <a:ext cx="540718" cy="551825"/>
            </a:xfrm>
            <a:prstGeom prst="rect">
              <a:avLst/>
            </a:prstGeom>
            <a:noFill/>
            <a:ln>
              <a:noFill/>
            </a:ln>
          </p:spPr>
        </p:pic>
        <p:pic>
          <p:nvPicPr>
            <p:cNvPr id="93" name="Google Shape;93;p22"/>
            <p:cNvPicPr preferRelativeResize="0"/>
            <p:nvPr/>
          </p:nvPicPr>
          <p:blipFill rotWithShape="1">
            <a:blip r:embed="rId4">
              <a:alphaModFix/>
            </a:blip>
            <a:srcRect l="33221" t="9601" r="32519" b="10780"/>
            <a:stretch/>
          </p:blipFill>
          <p:spPr>
            <a:xfrm flipH="1">
              <a:off x="-398209" y="3410887"/>
              <a:ext cx="1111424" cy="1845051"/>
            </a:xfrm>
            <a:prstGeom prst="rect">
              <a:avLst/>
            </a:prstGeom>
            <a:noFill/>
            <a:ln>
              <a:noFill/>
            </a:ln>
          </p:spPr>
        </p:pic>
        <p:pic>
          <p:nvPicPr>
            <p:cNvPr id="94" name="Google Shape;94;p22"/>
            <p:cNvPicPr preferRelativeResize="0"/>
            <p:nvPr/>
          </p:nvPicPr>
          <p:blipFill rotWithShape="1">
            <a:blip r:embed="rId5">
              <a:alphaModFix/>
            </a:blip>
            <a:srcRect l="30273" t="21616" r="33226" b="25738"/>
            <a:stretch/>
          </p:blipFill>
          <p:spPr>
            <a:xfrm flipH="1">
              <a:off x="118136" y="2802150"/>
              <a:ext cx="401777" cy="413949"/>
            </a:xfrm>
            <a:prstGeom prst="rect">
              <a:avLst/>
            </a:prstGeom>
            <a:noFill/>
            <a:ln>
              <a:noFill/>
            </a:ln>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1_Title and two columns">
    <p:spTree>
      <p:nvGrpSpPr>
        <p:cNvPr id="1" name="Shape 304"/>
        <p:cNvGrpSpPr/>
        <p:nvPr/>
      </p:nvGrpSpPr>
      <p:grpSpPr>
        <a:xfrm>
          <a:off x="0" y="0"/>
          <a:ext cx="0" cy="0"/>
          <a:chOff x="0" y="0"/>
          <a:chExt cx="0" cy="0"/>
        </a:xfrm>
      </p:grpSpPr>
      <p:grpSp>
        <p:nvGrpSpPr>
          <p:cNvPr id="305" name="Google Shape;305;p5"/>
          <p:cNvGrpSpPr/>
          <p:nvPr/>
        </p:nvGrpSpPr>
        <p:grpSpPr>
          <a:xfrm>
            <a:off x="-60875" y="-44400"/>
            <a:ext cx="9265800" cy="5311635"/>
            <a:chOff x="-60875" y="-44400"/>
            <a:chExt cx="9265800" cy="5311635"/>
          </a:xfrm>
        </p:grpSpPr>
        <p:grpSp>
          <p:nvGrpSpPr>
            <p:cNvPr id="306" name="Google Shape;306;p5"/>
            <p:cNvGrpSpPr/>
            <p:nvPr/>
          </p:nvGrpSpPr>
          <p:grpSpPr>
            <a:xfrm>
              <a:off x="-60875" y="-44400"/>
              <a:ext cx="9265800" cy="5276700"/>
              <a:chOff x="-60875" y="-44400"/>
              <a:chExt cx="9265800" cy="5276700"/>
            </a:xfrm>
          </p:grpSpPr>
          <p:grpSp>
            <p:nvGrpSpPr>
              <p:cNvPr id="307" name="Google Shape;307;p5"/>
              <p:cNvGrpSpPr/>
              <p:nvPr/>
            </p:nvGrpSpPr>
            <p:grpSpPr>
              <a:xfrm>
                <a:off x="-60875" y="292275"/>
                <a:ext cx="9265800" cy="4558950"/>
                <a:chOff x="-60875" y="292275"/>
                <a:chExt cx="9265800" cy="4558950"/>
              </a:xfrm>
            </p:grpSpPr>
            <p:cxnSp>
              <p:nvCxnSpPr>
                <p:cNvPr id="308" name="Google Shape;308;p5"/>
                <p:cNvCxnSpPr/>
                <p:nvPr/>
              </p:nvCxnSpPr>
              <p:spPr>
                <a:xfrm>
                  <a:off x="-60875" y="2922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09" name="Google Shape;309;p5"/>
                <p:cNvCxnSpPr/>
                <p:nvPr/>
              </p:nvCxnSpPr>
              <p:spPr>
                <a:xfrm>
                  <a:off x="-60875" y="7067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10" name="Google Shape;310;p5"/>
                <p:cNvCxnSpPr/>
                <p:nvPr/>
              </p:nvCxnSpPr>
              <p:spPr>
                <a:xfrm>
                  <a:off x="-60875" y="11211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11" name="Google Shape;311;p5"/>
                <p:cNvCxnSpPr/>
                <p:nvPr/>
              </p:nvCxnSpPr>
              <p:spPr>
                <a:xfrm>
                  <a:off x="-60875" y="15356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12" name="Google Shape;312;p5"/>
                <p:cNvCxnSpPr/>
                <p:nvPr/>
              </p:nvCxnSpPr>
              <p:spPr>
                <a:xfrm>
                  <a:off x="-60875" y="19500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13" name="Google Shape;313;p5"/>
                <p:cNvCxnSpPr/>
                <p:nvPr/>
              </p:nvCxnSpPr>
              <p:spPr>
                <a:xfrm>
                  <a:off x="-60875" y="23645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14" name="Google Shape;314;p5"/>
                <p:cNvCxnSpPr/>
                <p:nvPr/>
              </p:nvCxnSpPr>
              <p:spPr>
                <a:xfrm>
                  <a:off x="-60875" y="27789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15" name="Google Shape;315;p5"/>
                <p:cNvCxnSpPr/>
                <p:nvPr/>
              </p:nvCxnSpPr>
              <p:spPr>
                <a:xfrm>
                  <a:off x="-60875" y="31934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16" name="Google Shape;316;p5"/>
                <p:cNvCxnSpPr/>
                <p:nvPr/>
              </p:nvCxnSpPr>
              <p:spPr>
                <a:xfrm>
                  <a:off x="-60875" y="36078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17" name="Google Shape;317;p5"/>
                <p:cNvCxnSpPr/>
                <p:nvPr/>
              </p:nvCxnSpPr>
              <p:spPr>
                <a:xfrm>
                  <a:off x="-60875" y="402232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18" name="Google Shape;318;p5"/>
                <p:cNvCxnSpPr/>
                <p:nvPr/>
              </p:nvCxnSpPr>
              <p:spPr>
                <a:xfrm>
                  <a:off x="-60875" y="4436775"/>
                  <a:ext cx="9265800" cy="0"/>
                </a:xfrm>
                <a:prstGeom prst="straightConnector1">
                  <a:avLst/>
                </a:prstGeom>
                <a:noFill/>
                <a:ln w="9525" cap="flat" cmpd="sng">
                  <a:solidFill>
                    <a:srgbClr val="FAD6B3"/>
                  </a:solidFill>
                  <a:prstDash val="solid"/>
                  <a:round/>
                  <a:headEnd type="none" w="med" len="med"/>
                  <a:tailEnd type="none" w="med" len="med"/>
                </a:ln>
              </p:spPr>
            </p:cxnSp>
            <p:cxnSp>
              <p:nvCxnSpPr>
                <p:cNvPr id="319" name="Google Shape;319;p5"/>
                <p:cNvCxnSpPr/>
                <p:nvPr/>
              </p:nvCxnSpPr>
              <p:spPr>
                <a:xfrm>
                  <a:off x="-60875" y="4851225"/>
                  <a:ext cx="9265800" cy="0"/>
                </a:xfrm>
                <a:prstGeom prst="straightConnector1">
                  <a:avLst/>
                </a:prstGeom>
                <a:noFill/>
                <a:ln w="9525" cap="flat" cmpd="sng">
                  <a:solidFill>
                    <a:srgbClr val="FAD6B3"/>
                  </a:solidFill>
                  <a:prstDash val="solid"/>
                  <a:round/>
                  <a:headEnd type="none" w="med" len="med"/>
                  <a:tailEnd type="none" w="med" len="med"/>
                </a:ln>
              </p:spPr>
            </p:cxnSp>
          </p:grpSp>
          <p:grpSp>
            <p:nvGrpSpPr>
              <p:cNvPr id="320" name="Google Shape;320;p5"/>
              <p:cNvGrpSpPr/>
              <p:nvPr/>
            </p:nvGrpSpPr>
            <p:grpSpPr>
              <a:xfrm>
                <a:off x="424088" y="-44400"/>
                <a:ext cx="8295875" cy="5276700"/>
                <a:chOff x="424088" y="-44400"/>
                <a:chExt cx="8295875" cy="5276700"/>
              </a:xfrm>
            </p:grpSpPr>
            <p:cxnSp>
              <p:nvCxnSpPr>
                <p:cNvPr id="321" name="Google Shape;321;p5"/>
                <p:cNvCxnSpPr/>
                <p:nvPr/>
              </p:nvCxnSpPr>
              <p:spPr>
                <a:xfrm>
                  <a:off x="424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22" name="Google Shape;322;p5"/>
                <p:cNvCxnSpPr/>
                <p:nvPr/>
              </p:nvCxnSpPr>
              <p:spPr>
                <a:xfrm>
                  <a:off x="860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23" name="Google Shape;323;p5"/>
                <p:cNvCxnSpPr/>
                <p:nvPr/>
              </p:nvCxnSpPr>
              <p:spPr>
                <a:xfrm>
                  <a:off x="1297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24" name="Google Shape;324;p5"/>
                <p:cNvCxnSpPr/>
                <p:nvPr/>
              </p:nvCxnSpPr>
              <p:spPr>
                <a:xfrm>
                  <a:off x="1733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25" name="Google Shape;325;p5"/>
                <p:cNvCxnSpPr/>
                <p:nvPr/>
              </p:nvCxnSpPr>
              <p:spPr>
                <a:xfrm>
                  <a:off x="2170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26" name="Google Shape;326;p5"/>
                <p:cNvCxnSpPr/>
                <p:nvPr/>
              </p:nvCxnSpPr>
              <p:spPr>
                <a:xfrm>
                  <a:off x="2607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27" name="Google Shape;327;p5"/>
                <p:cNvCxnSpPr/>
                <p:nvPr/>
              </p:nvCxnSpPr>
              <p:spPr>
                <a:xfrm>
                  <a:off x="3043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28" name="Google Shape;328;p5"/>
                <p:cNvCxnSpPr/>
                <p:nvPr/>
              </p:nvCxnSpPr>
              <p:spPr>
                <a:xfrm>
                  <a:off x="3480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29" name="Google Shape;329;p5"/>
                <p:cNvCxnSpPr/>
                <p:nvPr/>
              </p:nvCxnSpPr>
              <p:spPr>
                <a:xfrm>
                  <a:off x="3917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30" name="Google Shape;330;p5"/>
                <p:cNvCxnSpPr/>
                <p:nvPr/>
              </p:nvCxnSpPr>
              <p:spPr>
                <a:xfrm>
                  <a:off x="4353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31" name="Google Shape;331;p5"/>
                <p:cNvCxnSpPr/>
                <p:nvPr/>
              </p:nvCxnSpPr>
              <p:spPr>
                <a:xfrm>
                  <a:off x="4790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32" name="Google Shape;332;p5"/>
                <p:cNvCxnSpPr/>
                <p:nvPr/>
              </p:nvCxnSpPr>
              <p:spPr>
                <a:xfrm>
                  <a:off x="52269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33" name="Google Shape;333;p5"/>
                <p:cNvCxnSpPr/>
                <p:nvPr/>
              </p:nvCxnSpPr>
              <p:spPr>
                <a:xfrm>
                  <a:off x="56635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34" name="Google Shape;334;p5"/>
                <p:cNvCxnSpPr/>
                <p:nvPr/>
              </p:nvCxnSpPr>
              <p:spPr>
                <a:xfrm>
                  <a:off x="61002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35" name="Google Shape;335;p5"/>
                <p:cNvCxnSpPr/>
                <p:nvPr/>
              </p:nvCxnSpPr>
              <p:spPr>
                <a:xfrm>
                  <a:off x="65368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36" name="Google Shape;336;p5"/>
                <p:cNvCxnSpPr/>
                <p:nvPr/>
              </p:nvCxnSpPr>
              <p:spPr>
                <a:xfrm>
                  <a:off x="697346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37" name="Google Shape;337;p5"/>
                <p:cNvCxnSpPr/>
                <p:nvPr/>
              </p:nvCxnSpPr>
              <p:spPr>
                <a:xfrm>
                  <a:off x="741008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38" name="Google Shape;338;p5"/>
                <p:cNvCxnSpPr/>
                <p:nvPr/>
              </p:nvCxnSpPr>
              <p:spPr>
                <a:xfrm>
                  <a:off x="7846713"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39" name="Google Shape;339;p5"/>
                <p:cNvCxnSpPr/>
                <p:nvPr/>
              </p:nvCxnSpPr>
              <p:spPr>
                <a:xfrm>
                  <a:off x="8283338" y="-44400"/>
                  <a:ext cx="0" cy="5276700"/>
                </a:xfrm>
                <a:prstGeom prst="straightConnector1">
                  <a:avLst/>
                </a:prstGeom>
                <a:noFill/>
                <a:ln w="9525" cap="flat" cmpd="sng">
                  <a:solidFill>
                    <a:srgbClr val="FAD6B3"/>
                  </a:solidFill>
                  <a:prstDash val="solid"/>
                  <a:round/>
                  <a:headEnd type="none" w="med" len="med"/>
                  <a:tailEnd type="none" w="med" len="med"/>
                </a:ln>
              </p:spPr>
            </p:cxnSp>
            <p:cxnSp>
              <p:nvCxnSpPr>
                <p:cNvPr id="340" name="Google Shape;340;p5"/>
                <p:cNvCxnSpPr/>
                <p:nvPr/>
              </p:nvCxnSpPr>
              <p:spPr>
                <a:xfrm>
                  <a:off x="8719963" y="-44400"/>
                  <a:ext cx="0" cy="5276700"/>
                </a:xfrm>
                <a:prstGeom prst="straightConnector1">
                  <a:avLst/>
                </a:prstGeom>
                <a:noFill/>
                <a:ln w="9525" cap="flat" cmpd="sng">
                  <a:solidFill>
                    <a:srgbClr val="FAD6B3"/>
                  </a:solidFill>
                  <a:prstDash val="solid"/>
                  <a:round/>
                  <a:headEnd type="none" w="med" len="med"/>
                  <a:tailEnd type="none" w="med" len="med"/>
                </a:ln>
              </p:spPr>
            </p:cxnSp>
          </p:grpSp>
        </p:grpSp>
        <p:sp>
          <p:nvSpPr>
            <p:cNvPr id="341" name="Google Shape;341;p5"/>
            <p:cNvSpPr/>
            <p:nvPr/>
          </p:nvSpPr>
          <p:spPr>
            <a:xfrm rot="615569" flipH="1">
              <a:off x="6343872" y="5221759"/>
              <a:ext cx="32631" cy="42913"/>
            </a:xfrm>
            <a:custGeom>
              <a:avLst/>
              <a:gdLst/>
              <a:ahLst/>
              <a:cxnLst/>
              <a:rect l="l" t="t" r="r" b="b"/>
              <a:pathLst>
                <a:path w="1298" h="1707" extrusionOk="0">
                  <a:moveTo>
                    <a:pt x="275" y="1"/>
                  </a:moveTo>
                  <a:cubicBezTo>
                    <a:pt x="233" y="1"/>
                    <a:pt x="191" y="12"/>
                    <a:pt x="153" y="34"/>
                  </a:cubicBezTo>
                  <a:cubicBezTo>
                    <a:pt x="39" y="100"/>
                    <a:pt x="0" y="247"/>
                    <a:pt x="68" y="362"/>
                  </a:cubicBezTo>
                  <a:cubicBezTo>
                    <a:pt x="312" y="776"/>
                    <a:pt x="564" y="1187"/>
                    <a:pt x="822" y="1595"/>
                  </a:cubicBezTo>
                  <a:cubicBezTo>
                    <a:pt x="869" y="1667"/>
                    <a:pt x="947" y="1707"/>
                    <a:pt x="1026" y="1707"/>
                  </a:cubicBezTo>
                  <a:cubicBezTo>
                    <a:pt x="1069" y="1707"/>
                    <a:pt x="1114" y="1694"/>
                    <a:pt x="1152" y="1670"/>
                  </a:cubicBezTo>
                  <a:cubicBezTo>
                    <a:pt x="1265" y="1600"/>
                    <a:pt x="1298" y="1452"/>
                    <a:pt x="1227" y="1340"/>
                  </a:cubicBezTo>
                  <a:cubicBezTo>
                    <a:pt x="972" y="938"/>
                    <a:pt x="723" y="529"/>
                    <a:pt x="480" y="119"/>
                  </a:cubicBezTo>
                  <a:cubicBezTo>
                    <a:pt x="436" y="43"/>
                    <a:pt x="356" y="1"/>
                    <a:pt x="275" y="1"/>
                  </a:cubicBezTo>
                  <a:close/>
                </a:path>
              </a:pathLst>
            </a:custGeom>
            <a:solidFill>
              <a:srgbClr val="004468"/>
            </a:solidFill>
            <a:ln w="9525" cap="flat" cmpd="sng">
              <a:solidFill>
                <a:srgbClr val="FAD6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 name="Google Shape;342;p5"/>
          <p:cNvGrpSpPr/>
          <p:nvPr/>
        </p:nvGrpSpPr>
        <p:grpSpPr>
          <a:xfrm>
            <a:off x="274200" y="323415"/>
            <a:ext cx="8595600" cy="4496670"/>
            <a:chOff x="303850" y="534800"/>
            <a:chExt cx="8595600" cy="4153200"/>
          </a:xfrm>
        </p:grpSpPr>
        <p:sp>
          <p:nvSpPr>
            <p:cNvPr id="343" name="Google Shape;343;p5"/>
            <p:cNvSpPr/>
            <p:nvPr/>
          </p:nvSpPr>
          <p:spPr>
            <a:xfrm>
              <a:off x="303850" y="534800"/>
              <a:ext cx="8595600" cy="415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 name="Google Shape;344;p5"/>
            <p:cNvGrpSpPr/>
            <p:nvPr/>
          </p:nvGrpSpPr>
          <p:grpSpPr>
            <a:xfrm>
              <a:off x="337400" y="785925"/>
              <a:ext cx="8512925" cy="3650958"/>
              <a:chOff x="337400" y="696600"/>
              <a:chExt cx="8512925" cy="3650958"/>
            </a:xfrm>
          </p:grpSpPr>
          <p:cxnSp>
            <p:nvCxnSpPr>
              <p:cNvPr id="345" name="Google Shape;345;p5"/>
              <p:cNvCxnSpPr/>
              <p:nvPr/>
            </p:nvCxnSpPr>
            <p:spPr>
              <a:xfrm>
                <a:off x="549850" y="696600"/>
                <a:ext cx="8128800" cy="0"/>
              </a:xfrm>
              <a:prstGeom prst="straightConnector1">
                <a:avLst/>
              </a:prstGeom>
              <a:noFill/>
              <a:ln w="9525" cap="flat" cmpd="sng">
                <a:solidFill>
                  <a:srgbClr val="F5F5F5"/>
                </a:solidFill>
                <a:prstDash val="solid"/>
                <a:round/>
                <a:headEnd type="none" w="med" len="med"/>
                <a:tailEnd type="none" w="med" len="med"/>
              </a:ln>
            </p:spPr>
          </p:cxnSp>
          <p:cxnSp>
            <p:nvCxnSpPr>
              <p:cNvPr id="346" name="Google Shape;346;p5"/>
              <p:cNvCxnSpPr/>
              <p:nvPr/>
            </p:nvCxnSpPr>
            <p:spPr>
              <a:xfrm>
                <a:off x="341125" y="1061600"/>
                <a:ext cx="8509200" cy="0"/>
              </a:xfrm>
              <a:prstGeom prst="straightConnector1">
                <a:avLst/>
              </a:prstGeom>
              <a:noFill/>
              <a:ln w="9525" cap="flat" cmpd="sng">
                <a:solidFill>
                  <a:srgbClr val="F5F5F5"/>
                </a:solidFill>
                <a:prstDash val="solid"/>
                <a:round/>
                <a:headEnd type="none" w="med" len="med"/>
                <a:tailEnd type="none" w="med" len="med"/>
              </a:ln>
            </p:spPr>
          </p:cxnSp>
          <p:cxnSp>
            <p:nvCxnSpPr>
              <p:cNvPr id="347" name="Google Shape;347;p5"/>
              <p:cNvCxnSpPr/>
              <p:nvPr/>
            </p:nvCxnSpPr>
            <p:spPr>
              <a:xfrm>
                <a:off x="344850" y="1426600"/>
                <a:ext cx="8450100" cy="0"/>
              </a:xfrm>
              <a:prstGeom prst="straightConnector1">
                <a:avLst/>
              </a:prstGeom>
              <a:noFill/>
              <a:ln w="9525" cap="flat" cmpd="sng">
                <a:solidFill>
                  <a:srgbClr val="F5F5F5"/>
                </a:solidFill>
                <a:prstDash val="solid"/>
                <a:round/>
                <a:headEnd type="none" w="med" len="med"/>
                <a:tailEnd type="none" w="med" len="med"/>
              </a:ln>
            </p:spPr>
          </p:cxnSp>
          <p:cxnSp>
            <p:nvCxnSpPr>
              <p:cNvPr id="348" name="Google Shape;348;p5"/>
              <p:cNvCxnSpPr/>
              <p:nvPr/>
            </p:nvCxnSpPr>
            <p:spPr>
              <a:xfrm>
                <a:off x="352300" y="1791600"/>
                <a:ext cx="8427900" cy="0"/>
              </a:xfrm>
              <a:prstGeom prst="straightConnector1">
                <a:avLst/>
              </a:prstGeom>
              <a:noFill/>
              <a:ln w="9525" cap="flat" cmpd="sng">
                <a:solidFill>
                  <a:srgbClr val="F5F5F5"/>
                </a:solidFill>
                <a:prstDash val="solid"/>
                <a:round/>
                <a:headEnd type="none" w="med" len="med"/>
                <a:tailEnd type="none" w="med" len="med"/>
              </a:ln>
            </p:spPr>
          </p:cxnSp>
          <p:cxnSp>
            <p:nvCxnSpPr>
              <p:cNvPr id="349" name="Google Shape;349;p5"/>
              <p:cNvCxnSpPr/>
              <p:nvPr/>
            </p:nvCxnSpPr>
            <p:spPr>
              <a:xfrm>
                <a:off x="337400" y="2157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350" name="Google Shape;350;p5"/>
              <p:cNvCxnSpPr/>
              <p:nvPr/>
            </p:nvCxnSpPr>
            <p:spPr>
              <a:xfrm>
                <a:off x="344850" y="2522550"/>
                <a:ext cx="8454000" cy="0"/>
              </a:xfrm>
              <a:prstGeom prst="straightConnector1">
                <a:avLst/>
              </a:prstGeom>
              <a:noFill/>
              <a:ln w="9525" cap="flat" cmpd="sng">
                <a:solidFill>
                  <a:srgbClr val="F5F5F5"/>
                </a:solidFill>
                <a:prstDash val="solid"/>
                <a:round/>
                <a:headEnd type="none" w="med" len="med"/>
                <a:tailEnd type="none" w="med" len="med"/>
              </a:ln>
            </p:spPr>
          </p:cxnSp>
          <p:cxnSp>
            <p:nvCxnSpPr>
              <p:cNvPr id="351" name="Google Shape;351;p5"/>
              <p:cNvCxnSpPr/>
              <p:nvPr/>
            </p:nvCxnSpPr>
            <p:spPr>
              <a:xfrm>
                <a:off x="341125" y="2887550"/>
                <a:ext cx="8442900" cy="0"/>
              </a:xfrm>
              <a:prstGeom prst="straightConnector1">
                <a:avLst/>
              </a:prstGeom>
              <a:noFill/>
              <a:ln w="9525" cap="flat" cmpd="sng">
                <a:solidFill>
                  <a:srgbClr val="F5F5F5"/>
                </a:solidFill>
                <a:prstDash val="solid"/>
                <a:round/>
                <a:headEnd type="none" w="med" len="med"/>
                <a:tailEnd type="none" w="med" len="med"/>
              </a:ln>
            </p:spPr>
          </p:cxnSp>
          <p:cxnSp>
            <p:nvCxnSpPr>
              <p:cNvPr id="352" name="Google Shape;352;p5"/>
              <p:cNvCxnSpPr/>
              <p:nvPr/>
            </p:nvCxnSpPr>
            <p:spPr>
              <a:xfrm>
                <a:off x="356025" y="3252550"/>
                <a:ext cx="8446200" cy="0"/>
              </a:xfrm>
              <a:prstGeom prst="straightConnector1">
                <a:avLst/>
              </a:prstGeom>
              <a:noFill/>
              <a:ln w="9525" cap="flat" cmpd="sng">
                <a:solidFill>
                  <a:srgbClr val="F5F5F5"/>
                </a:solidFill>
                <a:prstDash val="solid"/>
                <a:round/>
                <a:headEnd type="none" w="med" len="med"/>
                <a:tailEnd type="none" w="med" len="med"/>
              </a:ln>
            </p:spPr>
          </p:cxnSp>
          <p:cxnSp>
            <p:nvCxnSpPr>
              <p:cNvPr id="353" name="Google Shape;353;p5"/>
              <p:cNvCxnSpPr/>
              <p:nvPr/>
            </p:nvCxnSpPr>
            <p:spPr>
              <a:xfrm>
                <a:off x="400750" y="3617550"/>
                <a:ext cx="8383200" cy="0"/>
              </a:xfrm>
              <a:prstGeom prst="straightConnector1">
                <a:avLst/>
              </a:prstGeom>
              <a:noFill/>
              <a:ln w="9525" cap="flat" cmpd="sng">
                <a:solidFill>
                  <a:srgbClr val="F5F5F5"/>
                </a:solidFill>
                <a:prstDash val="solid"/>
                <a:round/>
                <a:headEnd type="none" w="med" len="med"/>
                <a:tailEnd type="none" w="med" len="med"/>
              </a:ln>
            </p:spPr>
          </p:cxnSp>
          <p:cxnSp>
            <p:nvCxnSpPr>
              <p:cNvPr id="354" name="Google Shape;354;p5"/>
              <p:cNvCxnSpPr/>
              <p:nvPr/>
            </p:nvCxnSpPr>
            <p:spPr>
              <a:xfrm>
                <a:off x="404475" y="3982550"/>
                <a:ext cx="8378700" cy="0"/>
              </a:xfrm>
              <a:prstGeom prst="straightConnector1">
                <a:avLst/>
              </a:prstGeom>
              <a:noFill/>
              <a:ln w="9525" cap="flat" cmpd="sng">
                <a:solidFill>
                  <a:srgbClr val="F5F5F5"/>
                </a:solidFill>
                <a:prstDash val="solid"/>
                <a:round/>
                <a:headEnd type="none" w="med" len="med"/>
                <a:tailEnd type="none" w="med" len="med"/>
              </a:ln>
            </p:spPr>
          </p:cxnSp>
          <p:cxnSp>
            <p:nvCxnSpPr>
              <p:cNvPr id="355" name="Google Shape;355;p5"/>
              <p:cNvCxnSpPr/>
              <p:nvPr/>
            </p:nvCxnSpPr>
            <p:spPr>
              <a:xfrm>
                <a:off x="520425" y="4347558"/>
                <a:ext cx="8199900" cy="0"/>
              </a:xfrm>
              <a:prstGeom prst="straightConnector1">
                <a:avLst/>
              </a:prstGeom>
              <a:noFill/>
              <a:ln w="9525" cap="flat" cmpd="sng">
                <a:solidFill>
                  <a:srgbClr val="F5F5F5"/>
                </a:solidFill>
                <a:prstDash val="solid"/>
                <a:round/>
                <a:headEnd type="none" w="med" len="med"/>
                <a:tailEnd type="none" w="med" len="med"/>
              </a:ln>
            </p:spPr>
          </p:cxnSp>
        </p:grpSp>
      </p:grpSp>
      <p:grpSp>
        <p:nvGrpSpPr>
          <p:cNvPr id="356" name="Google Shape;356;p5"/>
          <p:cNvGrpSpPr/>
          <p:nvPr/>
        </p:nvGrpSpPr>
        <p:grpSpPr>
          <a:xfrm>
            <a:off x="-1857775" y="-198287"/>
            <a:ext cx="4511850" cy="1744100"/>
            <a:chOff x="-1857775" y="-198287"/>
            <a:chExt cx="4511850" cy="1744100"/>
          </a:xfrm>
        </p:grpSpPr>
        <p:grpSp>
          <p:nvGrpSpPr>
            <p:cNvPr id="357" name="Google Shape;357;p5"/>
            <p:cNvGrpSpPr/>
            <p:nvPr/>
          </p:nvGrpSpPr>
          <p:grpSpPr>
            <a:xfrm flipH="1">
              <a:off x="-1857775" y="-198287"/>
              <a:ext cx="4511850" cy="1744100"/>
              <a:chOff x="2389200" y="1048400"/>
              <a:chExt cx="4511850" cy="1744100"/>
            </a:xfrm>
          </p:grpSpPr>
          <p:sp>
            <p:nvSpPr>
              <p:cNvPr id="358" name="Google Shape;358;p5"/>
              <p:cNvSpPr/>
              <p:nvPr/>
            </p:nvSpPr>
            <p:spPr>
              <a:xfrm>
                <a:off x="3393050" y="1048400"/>
                <a:ext cx="3508000" cy="1198125"/>
              </a:xfrm>
              <a:custGeom>
                <a:avLst/>
                <a:gdLst/>
                <a:ahLst/>
                <a:cxnLst/>
                <a:rect l="l" t="t" r="r" b="b"/>
                <a:pathLst>
                  <a:path w="140320" h="47925" fill="none" extrusionOk="0">
                    <a:moveTo>
                      <a:pt x="0" y="3337"/>
                    </a:moveTo>
                    <a:cubicBezTo>
                      <a:pt x="38932" y="47924"/>
                      <a:pt x="109533" y="1"/>
                      <a:pt x="140319" y="13686"/>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
              <p:cNvSpPr/>
              <p:nvPr/>
            </p:nvSpPr>
            <p:spPr>
              <a:xfrm>
                <a:off x="2891000" y="1105275"/>
                <a:ext cx="3996225" cy="1414225"/>
              </a:xfrm>
              <a:custGeom>
                <a:avLst/>
                <a:gdLst/>
                <a:ahLst/>
                <a:cxnLst/>
                <a:rect l="l" t="t" r="r" b="b"/>
                <a:pathLst>
                  <a:path w="159849" h="56569" fill="none" extrusionOk="0">
                    <a:moveTo>
                      <a:pt x="1" y="1062"/>
                    </a:moveTo>
                    <a:cubicBezTo>
                      <a:pt x="47746" y="56569"/>
                      <a:pt x="116724" y="1"/>
                      <a:pt x="159848" y="20581"/>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
              <p:cNvSpPr/>
              <p:nvPr/>
            </p:nvSpPr>
            <p:spPr>
              <a:xfrm>
                <a:off x="2389200" y="1131825"/>
                <a:ext cx="4484200" cy="1660675"/>
              </a:xfrm>
              <a:custGeom>
                <a:avLst/>
                <a:gdLst/>
                <a:ahLst/>
                <a:cxnLst/>
                <a:rect l="l" t="t" r="r" b="b"/>
                <a:pathLst>
                  <a:path w="179368" h="66427" fill="none" extrusionOk="0">
                    <a:moveTo>
                      <a:pt x="0" y="0"/>
                    </a:moveTo>
                    <a:cubicBezTo>
                      <a:pt x="56551" y="66426"/>
                      <a:pt x="123905" y="1214"/>
                      <a:pt x="179367" y="28690"/>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1" name="Google Shape;361;p5"/>
            <p:cNvSpPr/>
            <p:nvPr/>
          </p:nvSpPr>
          <p:spPr>
            <a:xfrm>
              <a:off x="8" y="-25"/>
              <a:ext cx="2372887" cy="1043644"/>
            </a:xfrm>
            <a:custGeom>
              <a:avLst/>
              <a:gdLst/>
              <a:ahLst/>
              <a:cxnLst/>
              <a:rect l="l" t="t" r="r" b="b"/>
              <a:pathLst>
                <a:path w="56805" h="24984" extrusionOk="0">
                  <a:moveTo>
                    <a:pt x="18594" y="1"/>
                  </a:moveTo>
                  <a:cubicBezTo>
                    <a:pt x="12030" y="2851"/>
                    <a:pt x="11321" y="8136"/>
                    <a:pt x="6276" y="12104"/>
                  </a:cubicBezTo>
                  <a:cubicBezTo>
                    <a:pt x="4811" y="13268"/>
                    <a:pt x="2202" y="14211"/>
                    <a:pt x="1" y="14713"/>
                  </a:cubicBezTo>
                  <a:lnTo>
                    <a:pt x="1" y="24983"/>
                  </a:lnTo>
                  <a:cubicBezTo>
                    <a:pt x="18085" y="24983"/>
                    <a:pt x="18774" y="17062"/>
                    <a:pt x="28951" y="11448"/>
                  </a:cubicBezTo>
                  <a:cubicBezTo>
                    <a:pt x="39121" y="5842"/>
                    <a:pt x="47451" y="8826"/>
                    <a:pt x="56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109820" y="675277"/>
              <a:ext cx="113377" cy="113824"/>
            </a:xfrm>
            <a:custGeom>
              <a:avLst/>
              <a:gdLst/>
              <a:ahLst/>
              <a:cxnLst/>
              <a:rect l="l" t="t" r="r" b="b"/>
              <a:pathLst>
                <a:path w="1473" h="1479" extrusionOk="0">
                  <a:moveTo>
                    <a:pt x="736" y="0"/>
                  </a:moveTo>
                  <a:cubicBezTo>
                    <a:pt x="328" y="0"/>
                    <a:pt x="0" y="335"/>
                    <a:pt x="0" y="736"/>
                  </a:cubicBezTo>
                  <a:cubicBezTo>
                    <a:pt x="0" y="1144"/>
                    <a:pt x="328" y="1479"/>
                    <a:pt x="736" y="1479"/>
                  </a:cubicBezTo>
                  <a:cubicBezTo>
                    <a:pt x="1145" y="1479"/>
                    <a:pt x="1472" y="1144"/>
                    <a:pt x="1472" y="736"/>
                  </a:cubicBezTo>
                  <a:cubicBezTo>
                    <a:pt x="1472" y="335"/>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1523773" y="113252"/>
              <a:ext cx="113377" cy="113281"/>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788099" y="414779"/>
              <a:ext cx="30494" cy="30243"/>
            </a:xfrm>
            <a:custGeom>
              <a:avLst/>
              <a:gdLst/>
              <a:ahLst/>
              <a:cxnLst/>
              <a:rect l="l" t="t" r="r" b="b"/>
              <a:pathLst>
                <a:path w="730" h="724" extrusionOk="0">
                  <a:moveTo>
                    <a:pt x="369" y="1"/>
                  </a:moveTo>
                  <a:cubicBezTo>
                    <a:pt x="168" y="1"/>
                    <a:pt x="1" y="161"/>
                    <a:pt x="1" y="362"/>
                  </a:cubicBezTo>
                  <a:cubicBezTo>
                    <a:pt x="1" y="563"/>
                    <a:pt x="168" y="723"/>
                    <a:pt x="369" y="723"/>
                  </a:cubicBezTo>
                  <a:cubicBezTo>
                    <a:pt x="569" y="723"/>
                    <a:pt x="730" y="563"/>
                    <a:pt x="730" y="362"/>
                  </a:cubicBezTo>
                  <a:cubicBezTo>
                    <a:pt x="730" y="161"/>
                    <a:pt x="569" y="1"/>
                    <a:pt x="3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5" name="Google Shape;365;p5"/>
          <p:cNvSpPr/>
          <p:nvPr/>
        </p:nvSpPr>
        <p:spPr>
          <a:xfrm>
            <a:off x="628096" y="675287"/>
            <a:ext cx="278347" cy="444873"/>
          </a:xfrm>
          <a:custGeom>
            <a:avLst/>
            <a:gdLst/>
            <a:ahLst/>
            <a:cxnLst/>
            <a:rect l="l" t="t" r="r" b="b"/>
            <a:pathLst>
              <a:path w="3560" h="5690" extrusionOk="0">
                <a:moveTo>
                  <a:pt x="1021" y="1"/>
                </a:moveTo>
                <a:cubicBezTo>
                  <a:pt x="554" y="1"/>
                  <a:pt x="170" y="200"/>
                  <a:pt x="94" y="509"/>
                </a:cubicBezTo>
                <a:cubicBezTo>
                  <a:pt x="0" y="897"/>
                  <a:pt x="415" y="1306"/>
                  <a:pt x="1017" y="1426"/>
                </a:cubicBezTo>
                <a:cubicBezTo>
                  <a:pt x="1134" y="1449"/>
                  <a:pt x="1248" y="1460"/>
                  <a:pt x="1358" y="1460"/>
                </a:cubicBezTo>
                <a:cubicBezTo>
                  <a:pt x="1665" y="1460"/>
                  <a:pt x="1935" y="1375"/>
                  <a:pt x="2108" y="1232"/>
                </a:cubicBezTo>
                <a:lnTo>
                  <a:pt x="3292" y="5661"/>
                </a:lnTo>
                <a:cubicBezTo>
                  <a:pt x="3292" y="5678"/>
                  <a:pt x="3310" y="5690"/>
                  <a:pt x="3328" y="5690"/>
                </a:cubicBezTo>
                <a:cubicBezTo>
                  <a:pt x="3332" y="5690"/>
                  <a:pt x="3335" y="5689"/>
                  <a:pt x="3339" y="5688"/>
                </a:cubicBezTo>
                <a:lnTo>
                  <a:pt x="3520" y="5641"/>
                </a:lnTo>
                <a:cubicBezTo>
                  <a:pt x="3546" y="5634"/>
                  <a:pt x="3560" y="5608"/>
                  <a:pt x="3553" y="5588"/>
                </a:cubicBezTo>
                <a:lnTo>
                  <a:pt x="2262" y="770"/>
                </a:lnTo>
                <a:cubicBezTo>
                  <a:pt x="2182" y="456"/>
                  <a:pt x="1867" y="135"/>
                  <a:pt x="1359" y="34"/>
                </a:cubicBezTo>
                <a:cubicBezTo>
                  <a:pt x="1244" y="12"/>
                  <a:pt x="1130" y="1"/>
                  <a:pt x="1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6" name="Google Shape;366;p5"/>
          <p:cNvGrpSpPr/>
          <p:nvPr/>
        </p:nvGrpSpPr>
        <p:grpSpPr>
          <a:xfrm>
            <a:off x="6133854" y="-506760"/>
            <a:ext cx="5462433" cy="2464744"/>
            <a:chOff x="6133854" y="-506760"/>
            <a:chExt cx="5462433" cy="2464744"/>
          </a:xfrm>
        </p:grpSpPr>
        <p:grpSp>
          <p:nvGrpSpPr>
            <p:cNvPr id="367" name="Google Shape;367;p5"/>
            <p:cNvGrpSpPr/>
            <p:nvPr/>
          </p:nvGrpSpPr>
          <p:grpSpPr>
            <a:xfrm rot="10800000">
              <a:off x="6133854" y="-506760"/>
              <a:ext cx="5462433" cy="2464744"/>
              <a:chOff x="-1602918" y="2838274"/>
              <a:chExt cx="7826957" cy="3531658"/>
            </a:xfrm>
          </p:grpSpPr>
          <p:sp>
            <p:nvSpPr>
              <p:cNvPr id="368" name="Google Shape;368;p5"/>
              <p:cNvSpPr/>
              <p:nvPr/>
            </p:nvSpPr>
            <p:spPr>
              <a:xfrm>
                <a:off x="-1575788" y="4031796"/>
                <a:ext cx="6325217" cy="2338135"/>
              </a:xfrm>
              <a:custGeom>
                <a:avLst/>
                <a:gdLst/>
                <a:ahLst/>
                <a:cxnLst/>
                <a:rect l="l" t="t" r="r" b="b"/>
                <a:pathLst>
                  <a:path w="155976" h="57657" fill="none" extrusionOk="0">
                    <a:moveTo>
                      <a:pt x="155976" y="57657"/>
                    </a:moveTo>
                    <a:cubicBezTo>
                      <a:pt x="113164" y="0"/>
                      <a:pt x="50360" y="56836"/>
                      <a:pt x="0" y="44347"/>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1589171" y="3435217"/>
                <a:ext cx="7075884" cy="2934703"/>
              </a:xfrm>
              <a:custGeom>
                <a:avLst/>
                <a:gdLst/>
                <a:ahLst/>
                <a:cxnLst/>
                <a:rect l="l" t="t" r="r" b="b"/>
                <a:pathLst>
                  <a:path w="174487" h="72368" fill="none" extrusionOk="0">
                    <a:moveTo>
                      <a:pt x="174487" y="72368"/>
                    </a:moveTo>
                    <a:cubicBezTo>
                      <a:pt x="120836" y="1"/>
                      <a:pt x="45854" y="68282"/>
                      <a:pt x="0" y="50145"/>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1602918" y="2838274"/>
                <a:ext cx="7826957" cy="3531636"/>
              </a:xfrm>
              <a:custGeom>
                <a:avLst/>
                <a:gdLst/>
                <a:ahLst/>
                <a:cxnLst/>
                <a:rect l="l" t="t" r="r" b="b"/>
                <a:pathLst>
                  <a:path w="193008" h="87088" fill="none" extrusionOk="0">
                    <a:moveTo>
                      <a:pt x="193007" y="87088"/>
                    </a:moveTo>
                    <a:cubicBezTo>
                      <a:pt x="128508" y="1"/>
                      <a:pt x="41367" y="79746"/>
                      <a:pt x="0" y="55953"/>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1" name="Google Shape;371;p5"/>
            <p:cNvSpPr/>
            <p:nvPr/>
          </p:nvSpPr>
          <p:spPr>
            <a:xfrm rot="10800000">
              <a:off x="6938519" y="-23"/>
              <a:ext cx="2300730" cy="1111223"/>
            </a:xfrm>
            <a:custGeom>
              <a:avLst/>
              <a:gdLst/>
              <a:ahLst/>
              <a:cxnLst/>
              <a:rect l="l" t="t" r="r" b="b"/>
              <a:pathLst>
                <a:path w="136279" h="65821" extrusionOk="0">
                  <a:moveTo>
                    <a:pt x="0" y="1"/>
                  </a:moveTo>
                  <a:lnTo>
                    <a:pt x="0" y="29922"/>
                  </a:lnTo>
                  <a:cubicBezTo>
                    <a:pt x="5638" y="31519"/>
                    <a:pt x="10848" y="34507"/>
                    <a:pt x="15157" y="38495"/>
                  </a:cubicBezTo>
                  <a:cubicBezTo>
                    <a:pt x="22062" y="44882"/>
                    <a:pt x="26175" y="59709"/>
                    <a:pt x="36693" y="65820"/>
                  </a:cubicBezTo>
                  <a:lnTo>
                    <a:pt x="136278" y="65784"/>
                  </a:lnTo>
                  <a:cubicBezTo>
                    <a:pt x="130613" y="50289"/>
                    <a:pt x="121228" y="39503"/>
                    <a:pt x="106000" y="32910"/>
                  </a:cubicBezTo>
                  <a:cubicBezTo>
                    <a:pt x="85214" y="23909"/>
                    <a:pt x="69915" y="26916"/>
                    <a:pt x="51983" y="21750"/>
                  </a:cubicBezTo>
                  <a:cubicBezTo>
                    <a:pt x="34730" y="16781"/>
                    <a:pt x="23775" y="162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7712198" y="301502"/>
              <a:ext cx="113377" cy="113281"/>
            </a:xfrm>
            <a:custGeom>
              <a:avLst/>
              <a:gdLst/>
              <a:ahLst/>
              <a:cxnLst/>
              <a:rect l="l" t="t" r="r" b="b"/>
              <a:pathLst>
                <a:path w="1473" h="1472" extrusionOk="0">
                  <a:moveTo>
                    <a:pt x="736" y="0"/>
                  </a:moveTo>
                  <a:cubicBezTo>
                    <a:pt x="328" y="0"/>
                    <a:pt x="0" y="328"/>
                    <a:pt x="0" y="736"/>
                  </a:cubicBezTo>
                  <a:cubicBezTo>
                    <a:pt x="0" y="1144"/>
                    <a:pt x="328" y="1472"/>
                    <a:pt x="736" y="1472"/>
                  </a:cubicBezTo>
                  <a:cubicBezTo>
                    <a:pt x="1145" y="1472"/>
                    <a:pt x="1472" y="1144"/>
                    <a:pt x="1472" y="736"/>
                  </a:cubicBezTo>
                  <a:cubicBezTo>
                    <a:pt x="1472" y="328"/>
                    <a:pt x="1145" y="0"/>
                    <a:pt x="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
            <p:cNvSpPr/>
            <p:nvPr/>
          </p:nvSpPr>
          <p:spPr>
            <a:xfrm>
              <a:off x="8477999" y="414779"/>
              <a:ext cx="30494" cy="30243"/>
            </a:xfrm>
            <a:custGeom>
              <a:avLst/>
              <a:gdLst/>
              <a:ahLst/>
              <a:cxnLst/>
              <a:rect l="l" t="t" r="r" b="b"/>
              <a:pathLst>
                <a:path w="730" h="724" extrusionOk="0">
                  <a:moveTo>
                    <a:pt x="369" y="1"/>
                  </a:moveTo>
                  <a:cubicBezTo>
                    <a:pt x="168" y="1"/>
                    <a:pt x="1" y="161"/>
                    <a:pt x="1" y="362"/>
                  </a:cubicBezTo>
                  <a:cubicBezTo>
                    <a:pt x="1" y="563"/>
                    <a:pt x="168" y="723"/>
                    <a:pt x="369" y="723"/>
                  </a:cubicBezTo>
                  <a:cubicBezTo>
                    <a:pt x="569" y="723"/>
                    <a:pt x="730" y="563"/>
                    <a:pt x="730" y="362"/>
                  </a:cubicBezTo>
                  <a:cubicBezTo>
                    <a:pt x="730" y="161"/>
                    <a:pt x="569" y="1"/>
                    <a:pt x="3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 name="Google Shape;374;p5"/>
          <p:cNvGrpSpPr/>
          <p:nvPr/>
        </p:nvGrpSpPr>
        <p:grpSpPr>
          <a:xfrm>
            <a:off x="71600" y="3714597"/>
            <a:ext cx="1463513" cy="1371556"/>
            <a:chOff x="60213" y="3734153"/>
            <a:chExt cx="1305775" cy="1223730"/>
          </a:xfrm>
        </p:grpSpPr>
        <p:sp>
          <p:nvSpPr>
            <p:cNvPr id="375" name="Google Shape;375;p5"/>
            <p:cNvSpPr/>
            <p:nvPr/>
          </p:nvSpPr>
          <p:spPr>
            <a:xfrm rot="-589921">
              <a:off x="140916" y="3824195"/>
              <a:ext cx="1144370" cy="1043645"/>
            </a:xfrm>
            <a:custGeom>
              <a:avLst/>
              <a:gdLst/>
              <a:ahLst/>
              <a:cxnLst/>
              <a:rect l="l" t="t" r="r" b="b"/>
              <a:pathLst>
                <a:path w="28517" h="26007" extrusionOk="0">
                  <a:moveTo>
                    <a:pt x="12499" y="13127"/>
                  </a:moveTo>
                  <a:cubicBezTo>
                    <a:pt x="12379" y="13930"/>
                    <a:pt x="12312" y="14653"/>
                    <a:pt x="12305" y="15329"/>
                  </a:cubicBezTo>
                  <a:cubicBezTo>
                    <a:pt x="12064" y="15275"/>
                    <a:pt x="12037" y="15155"/>
                    <a:pt x="11997" y="15001"/>
                  </a:cubicBezTo>
                  <a:cubicBezTo>
                    <a:pt x="11904" y="14599"/>
                    <a:pt x="12077" y="14158"/>
                    <a:pt x="12392" y="13402"/>
                  </a:cubicBezTo>
                  <a:cubicBezTo>
                    <a:pt x="12425" y="13315"/>
                    <a:pt x="12466" y="13221"/>
                    <a:pt x="12499" y="13127"/>
                  </a:cubicBezTo>
                  <a:close/>
                  <a:moveTo>
                    <a:pt x="22100" y="0"/>
                  </a:moveTo>
                  <a:cubicBezTo>
                    <a:pt x="21244" y="0"/>
                    <a:pt x="20682" y="623"/>
                    <a:pt x="20160" y="1680"/>
                  </a:cubicBezTo>
                  <a:cubicBezTo>
                    <a:pt x="20046" y="1673"/>
                    <a:pt x="19932" y="1673"/>
                    <a:pt x="19812" y="1673"/>
                  </a:cubicBezTo>
                  <a:cubicBezTo>
                    <a:pt x="19196" y="1673"/>
                    <a:pt x="18608" y="1713"/>
                    <a:pt x="18066" y="1794"/>
                  </a:cubicBezTo>
                  <a:cubicBezTo>
                    <a:pt x="16634" y="368"/>
                    <a:pt x="16038" y="241"/>
                    <a:pt x="15550" y="241"/>
                  </a:cubicBezTo>
                  <a:cubicBezTo>
                    <a:pt x="15276" y="241"/>
                    <a:pt x="15008" y="315"/>
                    <a:pt x="14774" y="449"/>
                  </a:cubicBezTo>
                  <a:cubicBezTo>
                    <a:pt x="14024" y="897"/>
                    <a:pt x="13790" y="1780"/>
                    <a:pt x="13844" y="4102"/>
                  </a:cubicBezTo>
                  <a:cubicBezTo>
                    <a:pt x="13255" y="4891"/>
                    <a:pt x="12947" y="5734"/>
                    <a:pt x="12733" y="6457"/>
                  </a:cubicBezTo>
                  <a:cubicBezTo>
                    <a:pt x="12586" y="6357"/>
                    <a:pt x="12425" y="6283"/>
                    <a:pt x="12251" y="6243"/>
                  </a:cubicBezTo>
                  <a:cubicBezTo>
                    <a:pt x="11301" y="4343"/>
                    <a:pt x="9348" y="3212"/>
                    <a:pt x="6986" y="3212"/>
                  </a:cubicBezTo>
                  <a:cubicBezTo>
                    <a:pt x="4825" y="3212"/>
                    <a:pt x="2711" y="4189"/>
                    <a:pt x="1473" y="5768"/>
                  </a:cubicBezTo>
                  <a:cubicBezTo>
                    <a:pt x="356" y="7200"/>
                    <a:pt x="1" y="9033"/>
                    <a:pt x="469" y="10940"/>
                  </a:cubicBezTo>
                  <a:cubicBezTo>
                    <a:pt x="483" y="10980"/>
                    <a:pt x="496" y="11013"/>
                    <a:pt x="509" y="11053"/>
                  </a:cubicBezTo>
                  <a:cubicBezTo>
                    <a:pt x="1252" y="13201"/>
                    <a:pt x="2992" y="13970"/>
                    <a:pt x="4363" y="13970"/>
                  </a:cubicBezTo>
                  <a:cubicBezTo>
                    <a:pt x="4430" y="13970"/>
                    <a:pt x="4497" y="13964"/>
                    <a:pt x="4564" y="13964"/>
                  </a:cubicBezTo>
                  <a:cubicBezTo>
                    <a:pt x="4557" y="14011"/>
                    <a:pt x="4551" y="14057"/>
                    <a:pt x="4544" y="14104"/>
                  </a:cubicBezTo>
                  <a:cubicBezTo>
                    <a:pt x="4363" y="15663"/>
                    <a:pt x="4932" y="17450"/>
                    <a:pt x="6002" y="18647"/>
                  </a:cubicBezTo>
                  <a:cubicBezTo>
                    <a:pt x="7019" y="19791"/>
                    <a:pt x="8411" y="20400"/>
                    <a:pt x="10030" y="20400"/>
                  </a:cubicBezTo>
                  <a:cubicBezTo>
                    <a:pt x="10298" y="20400"/>
                    <a:pt x="10579" y="20380"/>
                    <a:pt x="10860" y="20347"/>
                  </a:cubicBezTo>
                  <a:cubicBezTo>
                    <a:pt x="11850" y="20226"/>
                    <a:pt x="12720" y="19985"/>
                    <a:pt x="13469" y="19631"/>
                  </a:cubicBezTo>
                  <a:cubicBezTo>
                    <a:pt x="13677" y="19912"/>
                    <a:pt x="13911" y="20173"/>
                    <a:pt x="14165" y="20400"/>
                  </a:cubicBezTo>
                  <a:cubicBezTo>
                    <a:pt x="14132" y="20427"/>
                    <a:pt x="14098" y="20454"/>
                    <a:pt x="14071" y="20474"/>
                  </a:cubicBezTo>
                  <a:cubicBezTo>
                    <a:pt x="14038" y="20494"/>
                    <a:pt x="14011" y="20521"/>
                    <a:pt x="13978" y="20554"/>
                  </a:cubicBezTo>
                  <a:cubicBezTo>
                    <a:pt x="13911" y="20614"/>
                    <a:pt x="13844" y="20674"/>
                    <a:pt x="13790" y="20748"/>
                  </a:cubicBezTo>
                  <a:cubicBezTo>
                    <a:pt x="13730" y="20822"/>
                    <a:pt x="13670" y="20909"/>
                    <a:pt x="13616" y="21009"/>
                  </a:cubicBezTo>
                  <a:cubicBezTo>
                    <a:pt x="13596" y="21042"/>
                    <a:pt x="13583" y="21076"/>
                    <a:pt x="13570" y="21109"/>
                  </a:cubicBezTo>
                  <a:cubicBezTo>
                    <a:pt x="13549" y="21150"/>
                    <a:pt x="13523" y="21203"/>
                    <a:pt x="13503" y="21270"/>
                  </a:cubicBezTo>
                  <a:cubicBezTo>
                    <a:pt x="13489" y="21303"/>
                    <a:pt x="13476" y="21344"/>
                    <a:pt x="13469" y="21370"/>
                  </a:cubicBezTo>
                  <a:lnTo>
                    <a:pt x="13469" y="21384"/>
                  </a:lnTo>
                  <a:cubicBezTo>
                    <a:pt x="13456" y="21444"/>
                    <a:pt x="13442" y="21497"/>
                    <a:pt x="13436" y="21544"/>
                  </a:cubicBezTo>
                  <a:cubicBezTo>
                    <a:pt x="13429" y="21578"/>
                    <a:pt x="13422" y="21618"/>
                    <a:pt x="13422" y="21645"/>
                  </a:cubicBezTo>
                  <a:cubicBezTo>
                    <a:pt x="13416" y="21698"/>
                    <a:pt x="13409" y="21752"/>
                    <a:pt x="13409" y="21812"/>
                  </a:cubicBezTo>
                  <a:cubicBezTo>
                    <a:pt x="13409" y="21812"/>
                    <a:pt x="13409" y="21819"/>
                    <a:pt x="13409" y="21819"/>
                  </a:cubicBezTo>
                  <a:cubicBezTo>
                    <a:pt x="13409" y="21845"/>
                    <a:pt x="13409" y="21872"/>
                    <a:pt x="13409" y="21899"/>
                  </a:cubicBezTo>
                  <a:cubicBezTo>
                    <a:pt x="13409" y="21946"/>
                    <a:pt x="13416" y="21999"/>
                    <a:pt x="13422" y="22053"/>
                  </a:cubicBezTo>
                  <a:cubicBezTo>
                    <a:pt x="13422" y="22073"/>
                    <a:pt x="13422" y="22093"/>
                    <a:pt x="13429" y="22113"/>
                  </a:cubicBezTo>
                  <a:cubicBezTo>
                    <a:pt x="13429" y="22120"/>
                    <a:pt x="13429" y="22126"/>
                    <a:pt x="13429" y="22126"/>
                  </a:cubicBezTo>
                  <a:cubicBezTo>
                    <a:pt x="13436" y="22187"/>
                    <a:pt x="13449" y="22240"/>
                    <a:pt x="13456" y="22287"/>
                  </a:cubicBezTo>
                  <a:cubicBezTo>
                    <a:pt x="13462" y="22300"/>
                    <a:pt x="13462" y="22320"/>
                    <a:pt x="13469" y="22334"/>
                  </a:cubicBezTo>
                  <a:cubicBezTo>
                    <a:pt x="13757" y="23505"/>
                    <a:pt x="15135" y="24769"/>
                    <a:pt x="16734" y="24769"/>
                  </a:cubicBezTo>
                  <a:cubicBezTo>
                    <a:pt x="16768" y="24769"/>
                    <a:pt x="16808" y="24769"/>
                    <a:pt x="16841" y="24762"/>
                  </a:cubicBezTo>
                  <a:cubicBezTo>
                    <a:pt x="17323" y="24749"/>
                    <a:pt x="18494" y="24508"/>
                    <a:pt x="18949" y="22668"/>
                  </a:cubicBezTo>
                  <a:cubicBezTo>
                    <a:pt x="19002" y="22447"/>
                    <a:pt x="19042" y="22220"/>
                    <a:pt x="19076" y="21999"/>
                  </a:cubicBezTo>
                  <a:lnTo>
                    <a:pt x="19297" y="21999"/>
                  </a:lnTo>
                  <a:cubicBezTo>
                    <a:pt x="19410" y="21999"/>
                    <a:pt x="19517" y="21999"/>
                    <a:pt x="19625" y="21993"/>
                  </a:cubicBezTo>
                  <a:lnTo>
                    <a:pt x="19625" y="21993"/>
                  </a:lnTo>
                  <a:cubicBezTo>
                    <a:pt x="19625" y="22528"/>
                    <a:pt x="19591" y="23056"/>
                    <a:pt x="19564" y="23384"/>
                  </a:cubicBezTo>
                  <a:lnTo>
                    <a:pt x="19544" y="23725"/>
                  </a:lnTo>
                  <a:lnTo>
                    <a:pt x="19524" y="23966"/>
                  </a:lnTo>
                  <a:cubicBezTo>
                    <a:pt x="19497" y="24555"/>
                    <a:pt x="19671" y="25090"/>
                    <a:pt x="20033" y="25465"/>
                  </a:cubicBezTo>
                  <a:cubicBezTo>
                    <a:pt x="20360" y="25813"/>
                    <a:pt x="20809" y="26007"/>
                    <a:pt x="21284" y="26007"/>
                  </a:cubicBezTo>
                  <a:cubicBezTo>
                    <a:pt x="22073" y="26007"/>
                    <a:pt x="22789" y="25478"/>
                    <a:pt x="23077" y="24702"/>
                  </a:cubicBezTo>
                  <a:cubicBezTo>
                    <a:pt x="23090" y="24675"/>
                    <a:pt x="23097" y="24649"/>
                    <a:pt x="23110" y="24615"/>
                  </a:cubicBezTo>
                  <a:cubicBezTo>
                    <a:pt x="23137" y="24528"/>
                    <a:pt x="23157" y="24441"/>
                    <a:pt x="23184" y="24354"/>
                  </a:cubicBezTo>
                  <a:cubicBezTo>
                    <a:pt x="23184" y="24348"/>
                    <a:pt x="23184" y="24348"/>
                    <a:pt x="23184" y="24341"/>
                  </a:cubicBezTo>
                  <a:cubicBezTo>
                    <a:pt x="23492" y="23143"/>
                    <a:pt x="23492" y="22019"/>
                    <a:pt x="23405" y="21156"/>
                  </a:cubicBezTo>
                  <a:cubicBezTo>
                    <a:pt x="24803" y="20400"/>
                    <a:pt x="25606" y="19149"/>
                    <a:pt x="25733" y="17530"/>
                  </a:cubicBezTo>
                  <a:cubicBezTo>
                    <a:pt x="25827" y="16346"/>
                    <a:pt x="25552" y="15235"/>
                    <a:pt x="25271" y="14298"/>
                  </a:cubicBezTo>
                  <a:cubicBezTo>
                    <a:pt x="25097" y="13723"/>
                    <a:pt x="25077" y="13081"/>
                    <a:pt x="25104" y="12539"/>
                  </a:cubicBezTo>
                  <a:cubicBezTo>
                    <a:pt x="27928" y="11408"/>
                    <a:pt x="27921" y="9434"/>
                    <a:pt x="27908" y="9187"/>
                  </a:cubicBezTo>
                  <a:cubicBezTo>
                    <a:pt x="28122" y="8832"/>
                    <a:pt x="28296" y="8397"/>
                    <a:pt x="28389" y="7889"/>
                  </a:cubicBezTo>
                  <a:cubicBezTo>
                    <a:pt x="28516" y="7233"/>
                    <a:pt x="28135" y="6584"/>
                    <a:pt x="27499" y="6370"/>
                  </a:cubicBezTo>
                  <a:cubicBezTo>
                    <a:pt x="27359" y="6323"/>
                    <a:pt x="27218" y="6303"/>
                    <a:pt x="27078" y="6303"/>
                  </a:cubicBezTo>
                  <a:cubicBezTo>
                    <a:pt x="26723" y="6303"/>
                    <a:pt x="26382" y="6444"/>
                    <a:pt x="26135" y="6691"/>
                  </a:cubicBezTo>
                  <a:cubicBezTo>
                    <a:pt x="26068" y="6537"/>
                    <a:pt x="26001" y="6377"/>
                    <a:pt x="25940" y="6229"/>
                  </a:cubicBezTo>
                  <a:cubicBezTo>
                    <a:pt x="25626" y="5467"/>
                    <a:pt x="25205" y="4443"/>
                    <a:pt x="24408" y="3553"/>
                  </a:cubicBezTo>
                  <a:cubicBezTo>
                    <a:pt x="23739" y="844"/>
                    <a:pt x="23271" y="275"/>
                    <a:pt x="22501" y="54"/>
                  </a:cubicBezTo>
                  <a:cubicBezTo>
                    <a:pt x="22374" y="21"/>
                    <a:pt x="22234" y="0"/>
                    <a:pt x="22100"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rot="-589921">
              <a:off x="169941" y="4051419"/>
              <a:ext cx="561571" cy="582318"/>
            </a:xfrm>
            <a:custGeom>
              <a:avLst/>
              <a:gdLst/>
              <a:ahLst/>
              <a:cxnLst/>
              <a:rect l="l" t="t" r="r" b="b"/>
              <a:pathLst>
                <a:path w="13994" h="14511" extrusionOk="0">
                  <a:moveTo>
                    <a:pt x="6160" y="0"/>
                  </a:moveTo>
                  <a:cubicBezTo>
                    <a:pt x="3180" y="0"/>
                    <a:pt x="0" y="2285"/>
                    <a:pt x="933" y="6071"/>
                  </a:cubicBezTo>
                  <a:cubicBezTo>
                    <a:pt x="1439" y="7521"/>
                    <a:pt x="2539" y="8082"/>
                    <a:pt x="3531" y="8082"/>
                  </a:cubicBezTo>
                  <a:cubicBezTo>
                    <a:pt x="4087" y="8082"/>
                    <a:pt x="4609" y="7906"/>
                    <a:pt x="4974" y="7610"/>
                  </a:cubicBezTo>
                  <a:cubicBezTo>
                    <a:pt x="5991" y="6794"/>
                    <a:pt x="5169" y="5550"/>
                    <a:pt x="5168" y="5550"/>
                  </a:cubicBezTo>
                  <a:lnTo>
                    <a:pt x="5168" y="5550"/>
                  </a:lnTo>
                  <a:cubicBezTo>
                    <a:pt x="5168" y="5550"/>
                    <a:pt x="4770" y="6170"/>
                    <a:pt x="4282" y="6170"/>
                  </a:cubicBezTo>
                  <a:cubicBezTo>
                    <a:pt x="4177" y="6170"/>
                    <a:pt x="4068" y="6141"/>
                    <a:pt x="3957" y="6071"/>
                  </a:cubicBezTo>
                  <a:cubicBezTo>
                    <a:pt x="3563" y="5817"/>
                    <a:pt x="3335" y="5202"/>
                    <a:pt x="3516" y="4680"/>
                  </a:cubicBezTo>
                  <a:cubicBezTo>
                    <a:pt x="3623" y="4372"/>
                    <a:pt x="3864" y="4104"/>
                    <a:pt x="4285" y="3951"/>
                  </a:cubicBezTo>
                  <a:cubicBezTo>
                    <a:pt x="4502" y="3874"/>
                    <a:pt x="4722" y="3837"/>
                    <a:pt x="4936" y="3837"/>
                  </a:cubicBezTo>
                  <a:cubicBezTo>
                    <a:pt x="5857" y="3837"/>
                    <a:pt x="6684" y="4513"/>
                    <a:pt x="6841" y="5550"/>
                  </a:cubicBezTo>
                  <a:cubicBezTo>
                    <a:pt x="7042" y="6821"/>
                    <a:pt x="5269" y="7744"/>
                    <a:pt x="5041" y="9711"/>
                  </a:cubicBezTo>
                  <a:cubicBezTo>
                    <a:pt x="4822" y="11559"/>
                    <a:pt x="6022" y="14510"/>
                    <a:pt x="9192" y="14510"/>
                  </a:cubicBezTo>
                  <a:cubicBezTo>
                    <a:pt x="9407" y="14510"/>
                    <a:pt x="9632" y="14497"/>
                    <a:pt x="9865" y="14468"/>
                  </a:cubicBezTo>
                  <a:cubicBezTo>
                    <a:pt x="13538" y="14027"/>
                    <a:pt x="13993" y="11845"/>
                    <a:pt x="13993" y="11845"/>
                  </a:cubicBezTo>
                  <a:lnTo>
                    <a:pt x="13378" y="11845"/>
                  </a:lnTo>
                  <a:cubicBezTo>
                    <a:pt x="13378" y="11845"/>
                    <a:pt x="12608" y="12142"/>
                    <a:pt x="11781" y="12142"/>
                  </a:cubicBezTo>
                  <a:cubicBezTo>
                    <a:pt x="10979" y="12142"/>
                    <a:pt x="10122" y="11862"/>
                    <a:pt x="9865" y="10762"/>
                  </a:cubicBezTo>
                  <a:cubicBezTo>
                    <a:pt x="9337" y="8534"/>
                    <a:pt x="12361" y="7022"/>
                    <a:pt x="10293" y="2438"/>
                  </a:cubicBezTo>
                  <a:cubicBezTo>
                    <a:pt x="9536" y="763"/>
                    <a:pt x="7881" y="0"/>
                    <a:pt x="6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rot="-589921">
              <a:off x="322329" y="4183182"/>
              <a:ext cx="420516" cy="437451"/>
            </a:xfrm>
            <a:custGeom>
              <a:avLst/>
              <a:gdLst/>
              <a:ahLst/>
              <a:cxnLst/>
              <a:rect l="l" t="t" r="r" b="b"/>
              <a:pathLst>
                <a:path w="10479" h="10901" extrusionOk="0">
                  <a:moveTo>
                    <a:pt x="1917" y="0"/>
                  </a:moveTo>
                  <a:cubicBezTo>
                    <a:pt x="1177" y="0"/>
                    <a:pt x="174" y="261"/>
                    <a:pt x="1" y="1070"/>
                  </a:cubicBezTo>
                  <a:cubicBezTo>
                    <a:pt x="108" y="762"/>
                    <a:pt x="349" y="494"/>
                    <a:pt x="770" y="341"/>
                  </a:cubicBezTo>
                  <a:cubicBezTo>
                    <a:pt x="987" y="264"/>
                    <a:pt x="1207" y="227"/>
                    <a:pt x="1421" y="227"/>
                  </a:cubicBezTo>
                  <a:cubicBezTo>
                    <a:pt x="2342" y="227"/>
                    <a:pt x="3169" y="902"/>
                    <a:pt x="3326" y="1933"/>
                  </a:cubicBezTo>
                  <a:cubicBezTo>
                    <a:pt x="3527" y="3211"/>
                    <a:pt x="1754" y="4134"/>
                    <a:pt x="1526" y="6101"/>
                  </a:cubicBezTo>
                  <a:cubicBezTo>
                    <a:pt x="1307" y="7943"/>
                    <a:pt x="2508" y="10900"/>
                    <a:pt x="5678" y="10900"/>
                  </a:cubicBezTo>
                  <a:cubicBezTo>
                    <a:pt x="5893" y="10900"/>
                    <a:pt x="6117" y="10887"/>
                    <a:pt x="6350" y="10858"/>
                  </a:cubicBezTo>
                  <a:cubicBezTo>
                    <a:pt x="10023" y="10417"/>
                    <a:pt x="10478" y="8235"/>
                    <a:pt x="10478" y="8235"/>
                  </a:cubicBezTo>
                  <a:lnTo>
                    <a:pt x="9863" y="8235"/>
                  </a:lnTo>
                  <a:cubicBezTo>
                    <a:pt x="9863" y="8235"/>
                    <a:pt x="8541" y="9474"/>
                    <a:pt x="6857" y="9474"/>
                  </a:cubicBezTo>
                  <a:cubicBezTo>
                    <a:pt x="6401" y="9474"/>
                    <a:pt x="5918" y="9383"/>
                    <a:pt x="5427" y="9152"/>
                  </a:cubicBezTo>
                  <a:cubicBezTo>
                    <a:pt x="3132" y="8068"/>
                    <a:pt x="3527" y="5713"/>
                    <a:pt x="4049" y="4596"/>
                  </a:cubicBezTo>
                  <a:cubicBezTo>
                    <a:pt x="4577" y="3478"/>
                    <a:pt x="5066" y="889"/>
                    <a:pt x="2443" y="53"/>
                  </a:cubicBezTo>
                  <a:cubicBezTo>
                    <a:pt x="2302" y="20"/>
                    <a:pt x="2119" y="0"/>
                    <a:pt x="1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rot="-589921">
              <a:off x="1033368" y="4570550"/>
              <a:ext cx="69303" cy="187565"/>
            </a:xfrm>
            <a:custGeom>
              <a:avLst/>
              <a:gdLst/>
              <a:ahLst/>
              <a:cxnLst/>
              <a:rect l="l" t="t" r="r" b="b"/>
              <a:pathLst>
                <a:path w="1727" h="4674" extrusionOk="0">
                  <a:moveTo>
                    <a:pt x="1071" y="0"/>
                  </a:moveTo>
                  <a:lnTo>
                    <a:pt x="0" y="241"/>
                  </a:lnTo>
                  <a:cubicBezTo>
                    <a:pt x="362" y="1311"/>
                    <a:pt x="154" y="3238"/>
                    <a:pt x="107" y="4048"/>
                  </a:cubicBezTo>
                  <a:cubicBezTo>
                    <a:pt x="82" y="4478"/>
                    <a:pt x="293" y="4674"/>
                    <a:pt x="530" y="4674"/>
                  </a:cubicBezTo>
                  <a:cubicBezTo>
                    <a:pt x="739" y="4674"/>
                    <a:pt x="967" y="4521"/>
                    <a:pt x="1071" y="4242"/>
                  </a:cubicBezTo>
                  <a:cubicBezTo>
                    <a:pt x="1726" y="2034"/>
                    <a:pt x="1071" y="0"/>
                    <a:pt x="1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rot="-589921">
              <a:off x="778319" y="4607889"/>
              <a:ext cx="144185" cy="137804"/>
            </a:xfrm>
            <a:custGeom>
              <a:avLst/>
              <a:gdLst/>
              <a:ahLst/>
              <a:cxnLst/>
              <a:rect l="l" t="t" r="r" b="b"/>
              <a:pathLst>
                <a:path w="3593" h="3434" extrusionOk="0">
                  <a:moveTo>
                    <a:pt x="2141" y="0"/>
                  </a:moveTo>
                  <a:cubicBezTo>
                    <a:pt x="2141" y="0"/>
                    <a:pt x="2455" y="1947"/>
                    <a:pt x="1974" y="2188"/>
                  </a:cubicBezTo>
                  <a:cubicBezTo>
                    <a:pt x="1933" y="2208"/>
                    <a:pt x="1891" y="2217"/>
                    <a:pt x="1848" y="2217"/>
                  </a:cubicBezTo>
                  <a:cubicBezTo>
                    <a:pt x="1461" y="2217"/>
                    <a:pt x="983" y="1485"/>
                    <a:pt x="618" y="1485"/>
                  </a:cubicBezTo>
                  <a:cubicBezTo>
                    <a:pt x="540" y="1485"/>
                    <a:pt x="467" y="1518"/>
                    <a:pt x="401" y="1599"/>
                  </a:cubicBezTo>
                  <a:cubicBezTo>
                    <a:pt x="0" y="2093"/>
                    <a:pt x="1106" y="3433"/>
                    <a:pt x="2307" y="3433"/>
                  </a:cubicBezTo>
                  <a:cubicBezTo>
                    <a:pt x="2328" y="3433"/>
                    <a:pt x="2348" y="3433"/>
                    <a:pt x="2368" y="3432"/>
                  </a:cubicBezTo>
                  <a:cubicBezTo>
                    <a:pt x="3593" y="3392"/>
                    <a:pt x="3392" y="0"/>
                    <a:pt x="33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rot="-589921">
              <a:off x="1048734" y="4710952"/>
              <a:ext cx="44263" cy="47714"/>
            </a:xfrm>
            <a:custGeom>
              <a:avLst/>
              <a:gdLst/>
              <a:ahLst/>
              <a:cxnLst/>
              <a:rect l="l" t="t" r="r" b="b"/>
              <a:pathLst>
                <a:path w="1103" h="1189" extrusionOk="0">
                  <a:moveTo>
                    <a:pt x="65" y="1"/>
                  </a:moveTo>
                  <a:cubicBezTo>
                    <a:pt x="45" y="222"/>
                    <a:pt x="32" y="409"/>
                    <a:pt x="25" y="563"/>
                  </a:cubicBezTo>
                  <a:cubicBezTo>
                    <a:pt x="0" y="993"/>
                    <a:pt x="211" y="1189"/>
                    <a:pt x="448" y="1189"/>
                  </a:cubicBezTo>
                  <a:cubicBezTo>
                    <a:pt x="657" y="1189"/>
                    <a:pt x="885" y="1036"/>
                    <a:pt x="989" y="757"/>
                  </a:cubicBezTo>
                  <a:cubicBezTo>
                    <a:pt x="1036" y="610"/>
                    <a:pt x="1069" y="463"/>
                    <a:pt x="1102" y="309"/>
                  </a:cubicBezTo>
                  <a:lnTo>
                    <a:pt x="1102" y="309"/>
                  </a:lnTo>
                  <a:cubicBezTo>
                    <a:pt x="1061" y="312"/>
                    <a:pt x="1020" y="313"/>
                    <a:pt x="978" y="313"/>
                  </a:cubicBezTo>
                  <a:cubicBezTo>
                    <a:pt x="661" y="313"/>
                    <a:pt x="356" y="220"/>
                    <a:pt x="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rot="-589921">
              <a:off x="789093" y="4674522"/>
              <a:ext cx="44624" cy="56141"/>
            </a:xfrm>
            <a:custGeom>
              <a:avLst/>
              <a:gdLst/>
              <a:ahLst/>
              <a:cxnLst/>
              <a:rect l="l" t="t" r="r" b="b"/>
              <a:pathLst>
                <a:path w="1112" h="1399" extrusionOk="0">
                  <a:moveTo>
                    <a:pt x="445" y="0"/>
                  </a:moveTo>
                  <a:cubicBezTo>
                    <a:pt x="367" y="0"/>
                    <a:pt x="294" y="33"/>
                    <a:pt x="228" y="114"/>
                  </a:cubicBezTo>
                  <a:cubicBezTo>
                    <a:pt x="1" y="402"/>
                    <a:pt x="268" y="970"/>
                    <a:pt x="770" y="1399"/>
                  </a:cubicBezTo>
                  <a:cubicBezTo>
                    <a:pt x="877" y="1064"/>
                    <a:pt x="998" y="743"/>
                    <a:pt x="1112" y="422"/>
                  </a:cubicBezTo>
                  <a:cubicBezTo>
                    <a:pt x="880" y="220"/>
                    <a:pt x="646" y="0"/>
                    <a:pt x="4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5"/>
            <p:cNvSpPr/>
            <p:nvPr/>
          </p:nvSpPr>
          <p:spPr>
            <a:xfrm rot="-589921">
              <a:off x="676840" y="4204265"/>
              <a:ext cx="487612" cy="414617"/>
            </a:xfrm>
            <a:custGeom>
              <a:avLst/>
              <a:gdLst/>
              <a:ahLst/>
              <a:cxnLst/>
              <a:rect l="l" t="t" r="r" b="b"/>
              <a:pathLst>
                <a:path w="12151" h="10332" extrusionOk="0">
                  <a:moveTo>
                    <a:pt x="1473" y="1"/>
                  </a:moveTo>
                  <a:lnTo>
                    <a:pt x="1473" y="1"/>
                  </a:lnTo>
                  <a:cubicBezTo>
                    <a:pt x="208" y="4751"/>
                    <a:pt x="1" y="8772"/>
                    <a:pt x="3661" y="9970"/>
                  </a:cubicBezTo>
                  <a:cubicBezTo>
                    <a:pt x="4383" y="10204"/>
                    <a:pt x="5253" y="10331"/>
                    <a:pt x="6297" y="10331"/>
                  </a:cubicBezTo>
                  <a:cubicBezTo>
                    <a:pt x="7755" y="10331"/>
                    <a:pt x="8812" y="10104"/>
                    <a:pt x="9582" y="9742"/>
                  </a:cubicBezTo>
                  <a:cubicBezTo>
                    <a:pt x="12151" y="8518"/>
                    <a:pt x="11395" y="5695"/>
                    <a:pt x="10994" y="4356"/>
                  </a:cubicBezTo>
                  <a:cubicBezTo>
                    <a:pt x="10465" y="2617"/>
                    <a:pt x="10994" y="583"/>
                    <a:pt x="10994" y="583"/>
                  </a:cubicBezTo>
                  <a:lnTo>
                    <a:pt x="14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rot="-589921">
              <a:off x="676312" y="3878340"/>
              <a:ext cx="112523" cy="142700"/>
            </a:xfrm>
            <a:custGeom>
              <a:avLst/>
              <a:gdLst/>
              <a:ahLst/>
              <a:cxnLst/>
              <a:rect l="l" t="t" r="r" b="b"/>
              <a:pathLst>
                <a:path w="2804" h="3556" extrusionOk="0">
                  <a:moveTo>
                    <a:pt x="531" y="0"/>
                  </a:moveTo>
                  <a:cubicBezTo>
                    <a:pt x="497" y="0"/>
                    <a:pt x="467" y="8"/>
                    <a:pt x="442" y="23"/>
                  </a:cubicBezTo>
                  <a:cubicBezTo>
                    <a:pt x="0" y="283"/>
                    <a:pt x="201" y="3555"/>
                    <a:pt x="201" y="3555"/>
                  </a:cubicBezTo>
                  <a:lnTo>
                    <a:pt x="2804" y="1903"/>
                  </a:lnTo>
                  <a:cubicBezTo>
                    <a:pt x="2804" y="1903"/>
                    <a:pt x="1092" y="0"/>
                    <a:pt x="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
            <p:cNvSpPr/>
            <p:nvPr/>
          </p:nvSpPr>
          <p:spPr>
            <a:xfrm rot="-589921">
              <a:off x="905148" y="3830218"/>
              <a:ext cx="97514" cy="132909"/>
            </a:xfrm>
            <a:custGeom>
              <a:avLst/>
              <a:gdLst/>
              <a:ahLst/>
              <a:cxnLst/>
              <a:rect l="l" t="t" r="r" b="b"/>
              <a:pathLst>
                <a:path w="2430" h="3312" extrusionOk="0">
                  <a:moveTo>
                    <a:pt x="1231" y="1"/>
                  </a:moveTo>
                  <a:cubicBezTo>
                    <a:pt x="764" y="1"/>
                    <a:pt x="1" y="2107"/>
                    <a:pt x="1" y="2107"/>
                  </a:cubicBezTo>
                  <a:lnTo>
                    <a:pt x="2430" y="3311"/>
                  </a:lnTo>
                  <a:cubicBezTo>
                    <a:pt x="2430" y="3311"/>
                    <a:pt x="1734" y="133"/>
                    <a:pt x="1272" y="6"/>
                  </a:cubicBezTo>
                  <a:cubicBezTo>
                    <a:pt x="1259" y="2"/>
                    <a:pt x="1245" y="1"/>
                    <a:pt x="12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
            <p:cNvSpPr/>
            <p:nvPr/>
          </p:nvSpPr>
          <p:spPr>
            <a:xfrm rot="-589921">
              <a:off x="710436" y="3923093"/>
              <a:ext cx="48356" cy="68982"/>
            </a:xfrm>
            <a:custGeom>
              <a:avLst/>
              <a:gdLst/>
              <a:ahLst/>
              <a:cxnLst/>
              <a:rect l="l" t="t" r="r" b="b"/>
              <a:pathLst>
                <a:path w="1205" h="1719" extrusionOk="0">
                  <a:moveTo>
                    <a:pt x="266" y="0"/>
                  </a:moveTo>
                  <a:cubicBezTo>
                    <a:pt x="250" y="0"/>
                    <a:pt x="234" y="4"/>
                    <a:pt x="221" y="12"/>
                  </a:cubicBezTo>
                  <a:cubicBezTo>
                    <a:pt x="1" y="139"/>
                    <a:pt x="221" y="1718"/>
                    <a:pt x="221" y="1718"/>
                  </a:cubicBezTo>
                  <a:lnTo>
                    <a:pt x="1205" y="909"/>
                  </a:lnTo>
                  <a:cubicBezTo>
                    <a:pt x="1205" y="909"/>
                    <a:pt x="526" y="0"/>
                    <a:pt x="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rot="-589921">
              <a:off x="942035" y="3883735"/>
              <a:ext cx="36036" cy="57345"/>
            </a:xfrm>
            <a:custGeom>
              <a:avLst/>
              <a:gdLst/>
              <a:ahLst/>
              <a:cxnLst/>
              <a:rect l="l" t="t" r="r" b="b"/>
              <a:pathLst>
                <a:path w="898" h="1429" extrusionOk="0">
                  <a:moveTo>
                    <a:pt x="510" y="1"/>
                  </a:moveTo>
                  <a:cubicBezTo>
                    <a:pt x="308" y="1"/>
                    <a:pt x="1" y="860"/>
                    <a:pt x="1" y="860"/>
                  </a:cubicBezTo>
                  <a:lnTo>
                    <a:pt x="897" y="1429"/>
                  </a:lnTo>
                  <a:cubicBezTo>
                    <a:pt x="897" y="1429"/>
                    <a:pt x="723" y="71"/>
                    <a:pt x="529" y="4"/>
                  </a:cubicBezTo>
                  <a:cubicBezTo>
                    <a:pt x="523" y="2"/>
                    <a:pt x="516"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
            <p:cNvSpPr/>
            <p:nvPr/>
          </p:nvSpPr>
          <p:spPr>
            <a:xfrm rot="-589921">
              <a:off x="579233" y="3912297"/>
              <a:ext cx="607599" cy="361405"/>
            </a:xfrm>
            <a:custGeom>
              <a:avLst/>
              <a:gdLst/>
              <a:ahLst/>
              <a:cxnLst/>
              <a:rect l="l" t="t" r="r" b="b"/>
              <a:pathLst>
                <a:path w="15141" h="9006" extrusionOk="0">
                  <a:moveTo>
                    <a:pt x="7875" y="0"/>
                  </a:moveTo>
                  <a:cubicBezTo>
                    <a:pt x="2629" y="0"/>
                    <a:pt x="2315" y="3138"/>
                    <a:pt x="1793" y="4844"/>
                  </a:cubicBezTo>
                  <a:cubicBezTo>
                    <a:pt x="1667" y="5102"/>
                    <a:pt x="1360" y="5267"/>
                    <a:pt x="1026" y="5267"/>
                  </a:cubicBezTo>
                  <a:cubicBezTo>
                    <a:pt x="649" y="5267"/>
                    <a:pt x="240" y="5058"/>
                    <a:pt x="20" y="4537"/>
                  </a:cubicBezTo>
                  <a:lnTo>
                    <a:pt x="20" y="4537"/>
                  </a:lnTo>
                  <a:cubicBezTo>
                    <a:pt x="20" y="4537"/>
                    <a:pt x="0" y="6008"/>
                    <a:pt x="1659" y="6136"/>
                  </a:cubicBezTo>
                  <a:cubicBezTo>
                    <a:pt x="1659" y="6136"/>
                    <a:pt x="1389" y="6234"/>
                    <a:pt x="1111" y="6234"/>
                  </a:cubicBezTo>
                  <a:cubicBezTo>
                    <a:pt x="972" y="6234"/>
                    <a:pt x="832" y="6209"/>
                    <a:pt x="723" y="6136"/>
                  </a:cubicBezTo>
                  <a:lnTo>
                    <a:pt x="723" y="6136"/>
                  </a:lnTo>
                  <a:cubicBezTo>
                    <a:pt x="723" y="6136"/>
                    <a:pt x="749" y="7427"/>
                    <a:pt x="2890" y="8277"/>
                  </a:cubicBezTo>
                  <a:cubicBezTo>
                    <a:pt x="3941" y="8691"/>
                    <a:pt x="5493" y="9006"/>
                    <a:pt x="7788" y="9006"/>
                  </a:cubicBezTo>
                  <a:cubicBezTo>
                    <a:pt x="9936" y="9006"/>
                    <a:pt x="11414" y="8745"/>
                    <a:pt x="12424" y="8384"/>
                  </a:cubicBezTo>
                  <a:cubicBezTo>
                    <a:pt x="14713" y="7567"/>
                    <a:pt x="14639" y="6243"/>
                    <a:pt x="14639" y="6243"/>
                  </a:cubicBezTo>
                  <a:lnTo>
                    <a:pt x="14639" y="6243"/>
                  </a:lnTo>
                  <a:cubicBezTo>
                    <a:pt x="14639" y="6243"/>
                    <a:pt x="14273" y="6461"/>
                    <a:pt x="13829" y="6461"/>
                  </a:cubicBezTo>
                  <a:cubicBezTo>
                    <a:pt x="13730" y="6461"/>
                    <a:pt x="13626" y="6450"/>
                    <a:pt x="13522" y="6423"/>
                  </a:cubicBezTo>
                  <a:cubicBezTo>
                    <a:pt x="13522" y="6423"/>
                    <a:pt x="14833" y="6243"/>
                    <a:pt x="15141" y="4630"/>
                  </a:cubicBezTo>
                  <a:lnTo>
                    <a:pt x="15141" y="4630"/>
                  </a:lnTo>
                  <a:cubicBezTo>
                    <a:pt x="15116" y="4670"/>
                    <a:pt x="14776" y="5329"/>
                    <a:pt x="14189" y="5329"/>
                  </a:cubicBezTo>
                  <a:cubicBezTo>
                    <a:pt x="13988" y="5329"/>
                    <a:pt x="13758" y="5252"/>
                    <a:pt x="13502" y="5045"/>
                  </a:cubicBezTo>
                  <a:cubicBezTo>
                    <a:pt x="12471" y="4209"/>
                    <a:pt x="12511" y="0"/>
                    <a:pt x="78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
            <p:cNvSpPr/>
            <p:nvPr/>
          </p:nvSpPr>
          <p:spPr>
            <a:xfrm rot="-589921">
              <a:off x="712691" y="4115579"/>
              <a:ext cx="382634" cy="156023"/>
            </a:xfrm>
            <a:custGeom>
              <a:avLst/>
              <a:gdLst/>
              <a:ahLst/>
              <a:cxnLst/>
              <a:rect l="l" t="t" r="r" b="b"/>
              <a:pathLst>
                <a:path w="9535" h="3888" extrusionOk="0">
                  <a:moveTo>
                    <a:pt x="4965" y="1"/>
                  </a:moveTo>
                  <a:cubicBezTo>
                    <a:pt x="1680" y="1"/>
                    <a:pt x="422" y="2128"/>
                    <a:pt x="0" y="3159"/>
                  </a:cubicBezTo>
                  <a:cubicBezTo>
                    <a:pt x="1051" y="3573"/>
                    <a:pt x="2603" y="3888"/>
                    <a:pt x="4898" y="3888"/>
                  </a:cubicBezTo>
                  <a:cubicBezTo>
                    <a:pt x="7046" y="3888"/>
                    <a:pt x="8524" y="3627"/>
                    <a:pt x="9534" y="3266"/>
                  </a:cubicBezTo>
                  <a:cubicBezTo>
                    <a:pt x="9354" y="2416"/>
                    <a:pt x="8531" y="1"/>
                    <a:pt x="49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rot="-589921">
              <a:off x="792528" y="4332506"/>
              <a:ext cx="304301" cy="283193"/>
            </a:xfrm>
            <a:custGeom>
              <a:avLst/>
              <a:gdLst/>
              <a:ahLst/>
              <a:cxnLst/>
              <a:rect l="l" t="t" r="r" b="b"/>
              <a:pathLst>
                <a:path w="7583" h="7057" extrusionOk="0">
                  <a:moveTo>
                    <a:pt x="3713" y="0"/>
                  </a:moveTo>
                  <a:cubicBezTo>
                    <a:pt x="940" y="0"/>
                    <a:pt x="0" y="3605"/>
                    <a:pt x="1053" y="6695"/>
                  </a:cubicBezTo>
                  <a:cubicBezTo>
                    <a:pt x="1775" y="6929"/>
                    <a:pt x="2645" y="7056"/>
                    <a:pt x="3689" y="7056"/>
                  </a:cubicBezTo>
                  <a:cubicBezTo>
                    <a:pt x="5147" y="7056"/>
                    <a:pt x="6204" y="6829"/>
                    <a:pt x="6974" y="6467"/>
                  </a:cubicBezTo>
                  <a:cubicBezTo>
                    <a:pt x="7174" y="5129"/>
                    <a:pt x="7583" y="787"/>
                    <a:pt x="4538" y="98"/>
                  </a:cubicBezTo>
                  <a:cubicBezTo>
                    <a:pt x="4247" y="32"/>
                    <a:pt x="3972" y="0"/>
                    <a:pt x="37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rot="-589921">
              <a:off x="703839" y="4160156"/>
              <a:ext cx="95067" cy="30338"/>
            </a:xfrm>
            <a:custGeom>
              <a:avLst/>
              <a:gdLst/>
              <a:ahLst/>
              <a:cxnLst/>
              <a:rect l="l" t="t" r="r" b="b"/>
              <a:pathLst>
                <a:path w="2369" h="756" extrusionOk="0">
                  <a:moveTo>
                    <a:pt x="1384" y="1"/>
                  </a:moveTo>
                  <a:cubicBezTo>
                    <a:pt x="1313" y="1"/>
                    <a:pt x="1240" y="3"/>
                    <a:pt x="1165" y="8"/>
                  </a:cubicBezTo>
                  <a:cubicBezTo>
                    <a:pt x="516" y="41"/>
                    <a:pt x="0" y="235"/>
                    <a:pt x="7" y="443"/>
                  </a:cubicBezTo>
                  <a:cubicBezTo>
                    <a:pt x="19" y="629"/>
                    <a:pt x="451" y="755"/>
                    <a:pt x="1008" y="755"/>
                  </a:cubicBezTo>
                  <a:cubicBezTo>
                    <a:pt x="1072" y="755"/>
                    <a:pt x="1138" y="754"/>
                    <a:pt x="1205" y="750"/>
                  </a:cubicBezTo>
                  <a:cubicBezTo>
                    <a:pt x="1854" y="710"/>
                    <a:pt x="2369" y="516"/>
                    <a:pt x="2355" y="309"/>
                  </a:cubicBezTo>
                  <a:cubicBezTo>
                    <a:pt x="2350" y="131"/>
                    <a:pt x="1930" y="1"/>
                    <a:pt x="1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rot="-589921">
              <a:off x="1015965" y="4091138"/>
              <a:ext cx="82747" cy="26405"/>
            </a:xfrm>
            <a:custGeom>
              <a:avLst/>
              <a:gdLst/>
              <a:ahLst/>
              <a:cxnLst/>
              <a:rect l="l" t="t" r="r" b="b"/>
              <a:pathLst>
                <a:path w="2062" h="658" extrusionOk="0">
                  <a:moveTo>
                    <a:pt x="1173" y="1"/>
                  </a:moveTo>
                  <a:cubicBezTo>
                    <a:pt x="1120" y="1"/>
                    <a:pt x="1066" y="2"/>
                    <a:pt x="1011" y="5"/>
                  </a:cubicBezTo>
                  <a:cubicBezTo>
                    <a:pt x="449" y="38"/>
                    <a:pt x="1" y="212"/>
                    <a:pt x="14" y="386"/>
                  </a:cubicBezTo>
                  <a:cubicBezTo>
                    <a:pt x="20" y="549"/>
                    <a:pt x="402" y="658"/>
                    <a:pt x="890" y="658"/>
                  </a:cubicBezTo>
                  <a:cubicBezTo>
                    <a:pt x="942" y="658"/>
                    <a:pt x="996" y="656"/>
                    <a:pt x="1051" y="654"/>
                  </a:cubicBezTo>
                  <a:cubicBezTo>
                    <a:pt x="1613" y="620"/>
                    <a:pt x="2062" y="453"/>
                    <a:pt x="2048" y="272"/>
                  </a:cubicBezTo>
                  <a:cubicBezTo>
                    <a:pt x="2042" y="110"/>
                    <a:pt x="1660" y="1"/>
                    <a:pt x="11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rot="-589921">
              <a:off x="833876" y="4059568"/>
              <a:ext cx="121833" cy="104096"/>
            </a:xfrm>
            <a:custGeom>
              <a:avLst/>
              <a:gdLst/>
              <a:ahLst/>
              <a:cxnLst/>
              <a:rect l="l" t="t" r="r" b="b"/>
              <a:pathLst>
                <a:path w="3036" h="2594" extrusionOk="0">
                  <a:moveTo>
                    <a:pt x="54" y="1"/>
                  </a:moveTo>
                  <a:lnTo>
                    <a:pt x="54" y="1"/>
                  </a:lnTo>
                  <a:cubicBezTo>
                    <a:pt x="54" y="1"/>
                    <a:pt x="0" y="1593"/>
                    <a:pt x="977" y="2269"/>
                  </a:cubicBezTo>
                  <a:cubicBezTo>
                    <a:pt x="1205" y="2423"/>
                    <a:pt x="1446" y="2516"/>
                    <a:pt x="1680" y="2563"/>
                  </a:cubicBezTo>
                  <a:cubicBezTo>
                    <a:pt x="1789" y="2584"/>
                    <a:pt x="1897" y="2594"/>
                    <a:pt x="1999" y="2594"/>
                  </a:cubicBezTo>
                  <a:cubicBezTo>
                    <a:pt x="2613" y="2594"/>
                    <a:pt x="3035" y="2238"/>
                    <a:pt x="2616" y="1814"/>
                  </a:cubicBezTo>
                  <a:cubicBezTo>
                    <a:pt x="2516" y="1713"/>
                    <a:pt x="2436" y="1613"/>
                    <a:pt x="2376" y="1506"/>
                  </a:cubicBezTo>
                  <a:cubicBezTo>
                    <a:pt x="2021" y="931"/>
                    <a:pt x="2135" y="308"/>
                    <a:pt x="2155" y="261"/>
                  </a:cubicBezTo>
                  <a:lnTo>
                    <a:pt x="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rot="-589921">
              <a:off x="834586" y="4056367"/>
              <a:ext cx="128454" cy="96030"/>
            </a:xfrm>
            <a:custGeom>
              <a:avLst/>
              <a:gdLst/>
              <a:ahLst/>
              <a:cxnLst/>
              <a:rect l="l" t="t" r="r" b="b"/>
              <a:pathLst>
                <a:path w="3201" h="2393" extrusionOk="0">
                  <a:moveTo>
                    <a:pt x="0" y="0"/>
                  </a:moveTo>
                  <a:cubicBezTo>
                    <a:pt x="0" y="0"/>
                    <a:pt x="94" y="1559"/>
                    <a:pt x="1124" y="2148"/>
                  </a:cubicBezTo>
                  <a:cubicBezTo>
                    <a:pt x="1358" y="2289"/>
                    <a:pt x="1606" y="2355"/>
                    <a:pt x="1840" y="2382"/>
                  </a:cubicBezTo>
                  <a:cubicBezTo>
                    <a:pt x="1906" y="2389"/>
                    <a:pt x="1971" y="2393"/>
                    <a:pt x="2034" y="2393"/>
                  </a:cubicBezTo>
                  <a:cubicBezTo>
                    <a:pt x="2725" y="2393"/>
                    <a:pt x="3201" y="1977"/>
                    <a:pt x="2717" y="1566"/>
                  </a:cubicBezTo>
                  <a:cubicBezTo>
                    <a:pt x="2610" y="1472"/>
                    <a:pt x="2523" y="1379"/>
                    <a:pt x="2449" y="1278"/>
                  </a:cubicBezTo>
                  <a:cubicBezTo>
                    <a:pt x="2054" y="730"/>
                    <a:pt x="2114" y="101"/>
                    <a:pt x="2135" y="54"/>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rot="-589921">
              <a:off x="909591" y="4101202"/>
              <a:ext cx="57305" cy="44744"/>
            </a:xfrm>
            <a:custGeom>
              <a:avLst/>
              <a:gdLst/>
              <a:ahLst/>
              <a:cxnLst/>
              <a:rect l="l" t="t" r="r" b="b"/>
              <a:pathLst>
                <a:path w="1428" h="1115" extrusionOk="0">
                  <a:moveTo>
                    <a:pt x="676" y="0"/>
                  </a:moveTo>
                  <a:cubicBezTo>
                    <a:pt x="408" y="154"/>
                    <a:pt x="0" y="489"/>
                    <a:pt x="67" y="1104"/>
                  </a:cubicBezTo>
                  <a:cubicBezTo>
                    <a:pt x="133" y="1111"/>
                    <a:pt x="198" y="1115"/>
                    <a:pt x="261" y="1115"/>
                  </a:cubicBezTo>
                  <a:cubicBezTo>
                    <a:pt x="952" y="1115"/>
                    <a:pt x="1428" y="699"/>
                    <a:pt x="944" y="288"/>
                  </a:cubicBezTo>
                  <a:cubicBezTo>
                    <a:pt x="837" y="194"/>
                    <a:pt x="750" y="101"/>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rot="-589921">
              <a:off x="871495" y="4185734"/>
              <a:ext cx="55338" cy="24198"/>
            </a:xfrm>
            <a:custGeom>
              <a:avLst/>
              <a:gdLst/>
              <a:ahLst/>
              <a:cxnLst/>
              <a:rect l="l" t="t" r="r" b="b"/>
              <a:pathLst>
                <a:path w="1379" h="603" extrusionOk="0">
                  <a:moveTo>
                    <a:pt x="1378" y="1"/>
                  </a:moveTo>
                  <a:cubicBezTo>
                    <a:pt x="1378" y="1"/>
                    <a:pt x="1285" y="61"/>
                    <a:pt x="1144" y="141"/>
                  </a:cubicBezTo>
                  <a:cubicBezTo>
                    <a:pt x="1111" y="168"/>
                    <a:pt x="1071" y="181"/>
                    <a:pt x="1030" y="208"/>
                  </a:cubicBezTo>
                  <a:cubicBezTo>
                    <a:pt x="990" y="222"/>
                    <a:pt x="950" y="248"/>
                    <a:pt x="910" y="268"/>
                  </a:cubicBezTo>
                  <a:cubicBezTo>
                    <a:pt x="890" y="275"/>
                    <a:pt x="870" y="282"/>
                    <a:pt x="850" y="295"/>
                  </a:cubicBezTo>
                  <a:cubicBezTo>
                    <a:pt x="823" y="302"/>
                    <a:pt x="803" y="309"/>
                    <a:pt x="783" y="315"/>
                  </a:cubicBezTo>
                  <a:cubicBezTo>
                    <a:pt x="763" y="322"/>
                    <a:pt x="743" y="322"/>
                    <a:pt x="716" y="329"/>
                  </a:cubicBezTo>
                  <a:cubicBezTo>
                    <a:pt x="696" y="335"/>
                    <a:pt x="676" y="342"/>
                    <a:pt x="656" y="342"/>
                  </a:cubicBezTo>
                  <a:lnTo>
                    <a:pt x="596" y="342"/>
                  </a:lnTo>
                  <a:cubicBezTo>
                    <a:pt x="576" y="342"/>
                    <a:pt x="555" y="335"/>
                    <a:pt x="535" y="335"/>
                  </a:cubicBezTo>
                  <a:cubicBezTo>
                    <a:pt x="495" y="335"/>
                    <a:pt x="455" y="315"/>
                    <a:pt x="415" y="309"/>
                  </a:cubicBezTo>
                  <a:cubicBezTo>
                    <a:pt x="381" y="295"/>
                    <a:pt x="348" y="262"/>
                    <a:pt x="308" y="248"/>
                  </a:cubicBezTo>
                  <a:cubicBezTo>
                    <a:pt x="274" y="228"/>
                    <a:pt x="241" y="201"/>
                    <a:pt x="208" y="175"/>
                  </a:cubicBezTo>
                  <a:cubicBezTo>
                    <a:pt x="181" y="155"/>
                    <a:pt x="147" y="135"/>
                    <a:pt x="127" y="108"/>
                  </a:cubicBezTo>
                  <a:cubicBezTo>
                    <a:pt x="100" y="88"/>
                    <a:pt x="80" y="68"/>
                    <a:pt x="60" y="54"/>
                  </a:cubicBezTo>
                  <a:cubicBezTo>
                    <a:pt x="27" y="21"/>
                    <a:pt x="0" y="1"/>
                    <a:pt x="0" y="1"/>
                  </a:cubicBezTo>
                  <a:lnTo>
                    <a:pt x="0" y="1"/>
                  </a:lnTo>
                  <a:cubicBezTo>
                    <a:pt x="0" y="1"/>
                    <a:pt x="7" y="28"/>
                    <a:pt x="20" y="81"/>
                  </a:cubicBezTo>
                  <a:cubicBezTo>
                    <a:pt x="27" y="101"/>
                    <a:pt x="34" y="135"/>
                    <a:pt x="47" y="168"/>
                  </a:cubicBezTo>
                  <a:cubicBezTo>
                    <a:pt x="54" y="201"/>
                    <a:pt x="74" y="235"/>
                    <a:pt x="94" y="275"/>
                  </a:cubicBezTo>
                  <a:cubicBezTo>
                    <a:pt x="121" y="315"/>
                    <a:pt x="141" y="355"/>
                    <a:pt x="174" y="396"/>
                  </a:cubicBezTo>
                  <a:cubicBezTo>
                    <a:pt x="214" y="436"/>
                    <a:pt x="254" y="476"/>
                    <a:pt x="308" y="509"/>
                  </a:cubicBezTo>
                  <a:cubicBezTo>
                    <a:pt x="361" y="536"/>
                    <a:pt x="415" y="576"/>
                    <a:pt x="482" y="583"/>
                  </a:cubicBezTo>
                  <a:cubicBezTo>
                    <a:pt x="515" y="590"/>
                    <a:pt x="549" y="603"/>
                    <a:pt x="582" y="603"/>
                  </a:cubicBezTo>
                  <a:lnTo>
                    <a:pt x="683" y="603"/>
                  </a:lnTo>
                  <a:cubicBezTo>
                    <a:pt x="749" y="590"/>
                    <a:pt x="816" y="576"/>
                    <a:pt x="870" y="549"/>
                  </a:cubicBezTo>
                  <a:cubicBezTo>
                    <a:pt x="930" y="529"/>
                    <a:pt x="984" y="503"/>
                    <a:pt x="1024" y="469"/>
                  </a:cubicBezTo>
                  <a:cubicBezTo>
                    <a:pt x="1077" y="436"/>
                    <a:pt x="1111" y="396"/>
                    <a:pt x="1151" y="362"/>
                  </a:cubicBezTo>
                  <a:cubicBezTo>
                    <a:pt x="1184" y="329"/>
                    <a:pt x="1218" y="288"/>
                    <a:pt x="1245" y="255"/>
                  </a:cubicBezTo>
                  <a:cubicBezTo>
                    <a:pt x="1345" y="115"/>
                    <a:pt x="1378" y="1"/>
                    <a:pt x="1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rot="-589921">
              <a:off x="956017" y="4025442"/>
              <a:ext cx="43821" cy="54014"/>
            </a:xfrm>
            <a:custGeom>
              <a:avLst/>
              <a:gdLst/>
              <a:ahLst/>
              <a:cxnLst/>
              <a:rect l="l" t="t" r="r" b="b"/>
              <a:pathLst>
                <a:path w="1092" h="1346" extrusionOk="0">
                  <a:moveTo>
                    <a:pt x="469" y="1"/>
                  </a:moveTo>
                  <a:lnTo>
                    <a:pt x="435" y="7"/>
                  </a:lnTo>
                  <a:cubicBezTo>
                    <a:pt x="402" y="14"/>
                    <a:pt x="362" y="21"/>
                    <a:pt x="335" y="34"/>
                  </a:cubicBezTo>
                  <a:cubicBezTo>
                    <a:pt x="275" y="54"/>
                    <a:pt x="221" y="101"/>
                    <a:pt x="181" y="141"/>
                  </a:cubicBezTo>
                  <a:cubicBezTo>
                    <a:pt x="101" y="228"/>
                    <a:pt x="74" y="328"/>
                    <a:pt x="47" y="415"/>
                  </a:cubicBezTo>
                  <a:cubicBezTo>
                    <a:pt x="21" y="509"/>
                    <a:pt x="14" y="596"/>
                    <a:pt x="7" y="676"/>
                  </a:cubicBezTo>
                  <a:cubicBezTo>
                    <a:pt x="0" y="757"/>
                    <a:pt x="7" y="830"/>
                    <a:pt x="14" y="897"/>
                  </a:cubicBezTo>
                  <a:cubicBezTo>
                    <a:pt x="34" y="1178"/>
                    <a:pt x="101" y="1345"/>
                    <a:pt x="101" y="1345"/>
                  </a:cubicBezTo>
                  <a:cubicBezTo>
                    <a:pt x="101" y="1345"/>
                    <a:pt x="107" y="1305"/>
                    <a:pt x="114" y="1225"/>
                  </a:cubicBezTo>
                  <a:cubicBezTo>
                    <a:pt x="128" y="1145"/>
                    <a:pt x="141" y="1038"/>
                    <a:pt x="161" y="904"/>
                  </a:cubicBezTo>
                  <a:cubicBezTo>
                    <a:pt x="188" y="777"/>
                    <a:pt x="215" y="629"/>
                    <a:pt x="268" y="489"/>
                  </a:cubicBezTo>
                  <a:cubicBezTo>
                    <a:pt x="288" y="422"/>
                    <a:pt x="328" y="355"/>
                    <a:pt x="368" y="315"/>
                  </a:cubicBezTo>
                  <a:cubicBezTo>
                    <a:pt x="389" y="295"/>
                    <a:pt x="409" y="282"/>
                    <a:pt x="429" y="275"/>
                  </a:cubicBezTo>
                  <a:cubicBezTo>
                    <a:pt x="442" y="268"/>
                    <a:pt x="449" y="268"/>
                    <a:pt x="455" y="268"/>
                  </a:cubicBezTo>
                  <a:lnTo>
                    <a:pt x="489" y="261"/>
                  </a:lnTo>
                  <a:lnTo>
                    <a:pt x="496" y="261"/>
                  </a:lnTo>
                  <a:lnTo>
                    <a:pt x="502" y="268"/>
                  </a:lnTo>
                  <a:cubicBezTo>
                    <a:pt x="556" y="268"/>
                    <a:pt x="603" y="295"/>
                    <a:pt x="649" y="335"/>
                  </a:cubicBezTo>
                  <a:cubicBezTo>
                    <a:pt x="696" y="382"/>
                    <a:pt x="743" y="449"/>
                    <a:pt x="777" y="516"/>
                  </a:cubicBezTo>
                  <a:cubicBezTo>
                    <a:pt x="843" y="650"/>
                    <a:pt x="890" y="797"/>
                    <a:pt x="930" y="917"/>
                  </a:cubicBezTo>
                  <a:cubicBezTo>
                    <a:pt x="964" y="1044"/>
                    <a:pt x="997" y="1151"/>
                    <a:pt x="1017" y="1225"/>
                  </a:cubicBezTo>
                  <a:cubicBezTo>
                    <a:pt x="1037" y="1305"/>
                    <a:pt x="1051" y="1345"/>
                    <a:pt x="1051" y="1345"/>
                  </a:cubicBezTo>
                  <a:cubicBezTo>
                    <a:pt x="1051" y="1345"/>
                    <a:pt x="1091" y="1165"/>
                    <a:pt x="1078" y="890"/>
                  </a:cubicBezTo>
                  <a:cubicBezTo>
                    <a:pt x="1071" y="823"/>
                    <a:pt x="1064" y="750"/>
                    <a:pt x="1051" y="670"/>
                  </a:cubicBezTo>
                  <a:cubicBezTo>
                    <a:pt x="1037" y="589"/>
                    <a:pt x="1017" y="509"/>
                    <a:pt x="984" y="422"/>
                  </a:cubicBezTo>
                  <a:cubicBezTo>
                    <a:pt x="951" y="335"/>
                    <a:pt x="910" y="248"/>
                    <a:pt x="837" y="161"/>
                  </a:cubicBezTo>
                  <a:cubicBezTo>
                    <a:pt x="763" y="81"/>
                    <a:pt x="649" y="7"/>
                    <a:pt x="5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rot="-589921">
              <a:off x="733800" y="4063954"/>
              <a:ext cx="43781" cy="54014"/>
            </a:xfrm>
            <a:custGeom>
              <a:avLst/>
              <a:gdLst/>
              <a:ahLst/>
              <a:cxnLst/>
              <a:rect l="l" t="t" r="r" b="b"/>
              <a:pathLst>
                <a:path w="1091" h="1346" extrusionOk="0">
                  <a:moveTo>
                    <a:pt x="469" y="1"/>
                  </a:moveTo>
                  <a:lnTo>
                    <a:pt x="435" y="7"/>
                  </a:lnTo>
                  <a:cubicBezTo>
                    <a:pt x="402" y="14"/>
                    <a:pt x="355" y="21"/>
                    <a:pt x="328" y="34"/>
                  </a:cubicBezTo>
                  <a:cubicBezTo>
                    <a:pt x="268" y="54"/>
                    <a:pt x="214" y="101"/>
                    <a:pt x="181" y="141"/>
                  </a:cubicBezTo>
                  <a:cubicBezTo>
                    <a:pt x="101" y="228"/>
                    <a:pt x="67" y="328"/>
                    <a:pt x="40" y="415"/>
                  </a:cubicBezTo>
                  <a:cubicBezTo>
                    <a:pt x="14" y="509"/>
                    <a:pt x="7" y="596"/>
                    <a:pt x="0" y="676"/>
                  </a:cubicBezTo>
                  <a:cubicBezTo>
                    <a:pt x="0" y="757"/>
                    <a:pt x="0" y="830"/>
                    <a:pt x="7" y="897"/>
                  </a:cubicBezTo>
                  <a:cubicBezTo>
                    <a:pt x="27" y="1178"/>
                    <a:pt x="94" y="1345"/>
                    <a:pt x="94" y="1345"/>
                  </a:cubicBezTo>
                  <a:cubicBezTo>
                    <a:pt x="94" y="1345"/>
                    <a:pt x="101" y="1305"/>
                    <a:pt x="114" y="1225"/>
                  </a:cubicBezTo>
                  <a:cubicBezTo>
                    <a:pt x="121" y="1145"/>
                    <a:pt x="134" y="1038"/>
                    <a:pt x="161" y="904"/>
                  </a:cubicBezTo>
                  <a:cubicBezTo>
                    <a:pt x="181" y="777"/>
                    <a:pt x="208" y="629"/>
                    <a:pt x="261" y="489"/>
                  </a:cubicBezTo>
                  <a:cubicBezTo>
                    <a:pt x="288" y="422"/>
                    <a:pt x="321" y="355"/>
                    <a:pt x="362" y="315"/>
                  </a:cubicBezTo>
                  <a:cubicBezTo>
                    <a:pt x="382" y="295"/>
                    <a:pt x="408" y="282"/>
                    <a:pt x="429" y="275"/>
                  </a:cubicBezTo>
                  <a:cubicBezTo>
                    <a:pt x="442" y="268"/>
                    <a:pt x="442" y="268"/>
                    <a:pt x="455" y="268"/>
                  </a:cubicBezTo>
                  <a:lnTo>
                    <a:pt x="489" y="261"/>
                  </a:lnTo>
                  <a:lnTo>
                    <a:pt x="502" y="268"/>
                  </a:lnTo>
                  <a:cubicBezTo>
                    <a:pt x="556" y="268"/>
                    <a:pt x="602" y="295"/>
                    <a:pt x="649" y="335"/>
                  </a:cubicBezTo>
                  <a:cubicBezTo>
                    <a:pt x="689" y="382"/>
                    <a:pt x="736" y="449"/>
                    <a:pt x="770" y="516"/>
                  </a:cubicBezTo>
                  <a:cubicBezTo>
                    <a:pt x="837" y="650"/>
                    <a:pt x="883" y="797"/>
                    <a:pt x="924" y="917"/>
                  </a:cubicBezTo>
                  <a:cubicBezTo>
                    <a:pt x="964" y="1044"/>
                    <a:pt x="991" y="1151"/>
                    <a:pt x="1011" y="1225"/>
                  </a:cubicBezTo>
                  <a:cubicBezTo>
                    <a:pt x="1037" y="1305"/>
                    <a:pt x="1044" y="1345"/>
                    <a:pt x="1044" y="1345"/>
                  </a:cubicBezTo>
                  <a:cubicBezTo>
                    <a:pt x="1044" y="1345"/>
                    <a:pt x="1091" y="1165"/>
                    <a:pt x="1071" y="890"/>
                  </a:cubicBezTo>
                  <a:cubicBezTo>
                    <a:pt x="1071" y="823"/>
                    <a:pt x="1064" y="750"/>
                    <a:pt x="1044" y="670"/>
                  </a:cubicBezTo>
                  <a:cubicBezTo>
                    <a:pt x="1031" y="589"/>
                    <a:pt x="1017" y="509"/>
                    <a:pt x="984" y="422"/>
                  </a:cubicBezTo>
                  <a:cubicBezTo>
                    <a:pt x="950" y="335"/>
                    <a:pt x="904" y="248"/>
                    <a:pt x="830" y="161"/>
                  </a:cubicBezTo>
                  <a:cubicBezTo>
                    <a:pt x="763" y="81"/>
                    <a:pt x="643" y="7"/>
                    <a:pt x="5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rot="-589921">
              <a:off x="940153" y="3968575"/>
              <a:ext cx="38404" cy="41534"/>
            </a:xfrm>
            <a:custGeom>
              <a:avLst/>
              <a:gdLst/>
              <a:ahLst/>
              <a:cxnLst/>
              <a:rect l="l" t="t" r="r" b="b"/>
              <a:pathLst>
                <a:path w="957" h="1035" extrusionOk="0">
                  <a:moveTo>
                    <a:pt x="733" y="0"/>
                  </a:moveTo>
                  <a:cubicBezTo>
                    <a:pt x="592" y="0"/>
                    <a:pt x="397" y="137"/>
                    <a:pt x="248" y="350"/>
                  </a:cubicBezTo>
                  <a:cubicBezTo>
                    <a:pt x="54" y="624"/>
                    <a:pt x="0" y="918"/>
                    <a:pt x="134" y="1005"/>
                  </a:cubicBezTo>
                  <a:cubicBezTo>
                    <a:pt x="160" y="1025"/>
                    <a:pt x="193" y="1034"/>
                    <a:pt x="229" y="1034"/>
                  </a:cubicBezTo>
                  <a:cubicBezTo>
                    <a:pt x="367" y="1034"/>
                    <a:pt x="563" y="901"/>
                    <a:pt x="716" y="684"/>
                  </a:cubicBezTo>
                  <a:cubicBezTo>
                    <a:pt x="910" y="416"/>
                    <a:pt x="957" y="122"/>
                    <a:pt x="830" y="28"/>
                  </a:cubicBezTo>
                  <a:cubicBezTo>
                    <a:pt x="802" y="9"/>
                    <a:pt x="769" y="0"/>
                    <a:pt x="7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rot="-589921">
              <a:off x="736678" y="4003833"/>
              <a:ext cx="38444" cy="41534"/>
            </a:xfrm>
            <a:custGeom>
              <a:avLst/>
              <a:gdLst/>
              <a:ahLst/>
              <a:cxnLst/>
              <a:rect l="l" t="t" r="r" b="b"/>
              <a:pathLst>
                <a:path w="958" h="1035" extrusionOk="0">
                  <a:moveTo>
                    <a:pt x="228" y="0"/>
                  </a:moveTo>
                  <a:cubicBezTo>
                    <a:pt x="192" y="0"/>
                    <a:pt x="161" y="9"/>
                    <a:pt x="135" y="28"/>
                  </a:cubicBezTo>
                  <a:cubicBezTo>
                    <a:pt x="1" y="122"/>
                    <a:pt x="54" y="416"/>
                    <a:pt x="248" y="684"/>
                  </a:cubicBezTo>
                  <a:cubicBezTo>
                    <a:pt x="397" y="901"/>
                    <a:pt x="591" y="1034"/>
                    <a:pt x="732" y="1034"/>
                  </a:cubicBezTo>
                  <a:cubicBezTo>
                    <a:pt x="769" y="1034"/>
                    <a:pt x="803" y="1025"/>
                    <a:pt x="831" y="1005"/>
                  </a:cubicBezTo>
                  <a:cubicBezTo>
                    <a:pt x="958" y="918"/>
                    <a:pt x="911" y="624"/>
                    <a:pt x="717" y="350"/>
                  </a:cubicBezTo>
                  <a:cubicBezTo>
                    <a:pt x="563" y="137"/>
                    <a:pt x="366" y="0"/>
                    <a:pt x="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rot="-589921">
              <a:off x="758814" y="4324231"/>
              <a:ext cx="149000" cy="146352"/>
            </a:xfrm>
            <a:custGeom>
              <a:avLst/>
              <a:gdLst/>
              <a:ahLst/>
              <a:cxnLst/>
              <a:rect l="l" t="t" r="r" b="b"/>
              <a:pathLst>
                <a:path w="3713" h="3647" extrusionOk="0">
                  <a:moveTo>
                    <a:pt x="0" y="1"/>
                  </a:moveTo>
                  <a:lnTo>
                    <a:pt x="94" y="1861"/>
                  </a:lnTo>
                  <a:cubicBezTo>
                    <a:pt x="549" y="2904"/>
                    <a:pt x="1572" y="3446"/>
                    <a:pt x="2415" y="3600"/>
                  </a:cubicBezTo>
                  <a:cubicBezTo>
                    <a:pt x="2585" y="3631"/>
                    <a:pt x="2746" y="3647"/>
                    <a:pt x="2894" y="3647"/>
                  </a:cubicBezTo>
                  <a:cubicBezTo>
                    <a:pt x="3377" y="3647"/>
                    <a:pt x="3712" y="3484"/>
                    <a:pt x="3687" y="3192"/>
                  </a:cubicBezTo>
                  <a:cubicBezTo>
                    <a:pt x="3653" y="2851"/>
                    <a:pt x="3245" y="2744"/>
                    <a:pt x="2696" y="2570"/>
                  </a:cubicBezTo>
                  <a:cubicBezTo>
                    <a:pt x="2389" y="2469"/>
                    <a:pt x="2034" y="2356"/>
                    <a:pt x="1679" y="2162"/>
                  </a:cubicBezTo>
                  <a:cubicBezTo>
                    <a:pt x="549" y="1533"/>
                    <a:pt x="0"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rot="-589921">
              <a:off x="753990" y="4316880"/>
              <a:ext cx="149000" cy="146272"/>
            </a:xfrm>
            <a:custGeom>
              <a:avLst/>
              <a:gdLst/>
              <a:ahLst/>
              <a:cxnLst/>
              <a:rect l="l" t="t" r="r" b="b"/>
              <a:pathLst>
                <a:path w="3713" h="3645" extrusionOk="0">
                  <a:moveTo>
                    <a:pt x="0" y="1"/>
                  </a:moveTo>
                  <a:lnTo>
                    <a:pt x="94" y="1861"/>
                  </a:lnTo>
                  <a:cubicBezTo>
                    <a:pt x="542" y="2905"/>
                    <a:pt x="1572" y="3446"/>
                    <a:pt x="2409" y="3600"/>
                  </a:cubicBezTo>
                  <a:cubicBezTo>
                    <a:pt x="2577" y="3630"/>
                    <a:pt x="2738" y="3644"/>
                    <a:pt x="2885" y="3644"/>
                  </a:cubicBezTo>
                  <a:cubicBezTo>
                    <a:pt x="3374" y="3644"/>
                    <a:pt x="3712" y="3485"/>
                    <a:pt x="3687" y="3192"/>
                  </a:cubicBezTo>
                  <a:cubicBezTo>
                    <a:pt x="3653" y="2844"/>
                    <a:pt x="3245" y="2744"/>
                    <a:pt x="2696" y="2570"/>
                  </a:cubicBezTo>
                  <a:cubicBezTo>
                    <a:pt x="2389" y="2470"/>
                    <a:pt x="2034" y="2349"/>
                    <a:pt x="1679" y="2155"/>
                  </a:cubicBezTo>
                  <a:cubicBezTo>
                    <a:pt x="542" y="1533"/>
                    <a:pt x="0"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rot="-589921">
              <a:off x="994972" y="4318540"/>
              <a:ext cx="93180" cy="164611"/>
            </a:xfrm>
            <a:custGeom>
              <a:avLst/>
              <a:gdLst/>
              <a:ahLst/>
              <a:cxnLst/>
              <a:rect l="l" t="t" r="r" b="b"/>
              <a:pathLst>
                <a:path w="2322" h="4102" extrusionOk="0">
                  <a:moveTo>
                    <a:pt x="1198" y="0"/>
                  </a:moveTo>
                  <a:lnTo>
                    <a:pt x="1198" y="0"/>
                  </a:lnTo>
                  <a:cubicBezTo>
                    <a:pt x="1198" y="0"/>
                    <a:pt x="1372" y="1158"/>
                    <a:pt x="1104" y="2242"/>
                  </a:cubicBezTo>
                  <a:cubicBezTo>
                    <a:pt x="957" y="2850"/>
                    <a:pt x="0" y="3747"/>
                    <a:pt x="355" y="4028"/>
                  </a:cubicBezTo>
                  <a:cubicBezTo>
                    <a:pt x="418" y="4077"/>
                    <a:pt x="495" y="4102"/>
                    <a:pt x="580" y="4102"/>
                  </a:cubicBezTo>
                  <a:cubicBezTo>
                    <a:pt x="976" y="4102"/>
                    <a:pt x="1566" y="3572"/>
                    <a:pt x="1907" y="2422"/>
                  </a:cubicBezTo>
                  <a:cubicBezTo>
                    <a:pt x="2322" y="1031"/>
                    <a:pt x="1947" y="308"/>
                    <a:pt x="1947" y="308"/>
                  </a:cubicBezTo>
                  <a:lnTo>
                    <a:pt x="11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rot="-589921">
              <a:off x="989794" y="4309053"/>
              <a:ext cx="93180" cy="164731"/>
            </a:xfrm>
            <a:custGeom>
              <a:avLst/>
              <a:gdLst/>
              <a:ahLst/>
              <a:cxnLst/>
              <a:rect l="l" t="t" r="r" b="b"/>
              <a:pathLst>
                <a:path w="2322" h="4105" extrusionOk="0">
                  <a:moveTo>
                    <a:pt x="1198" y="1"/>
                  </a:moveTo>
                  <a:cubicBezTo>
                    <a:pt x="1198" y="1"/>
                    <a:pt x="1372" y="1165"/>
                    <a:pt x="1104" y="2249"/>
                  </a:cubicBezTo>
                  <a:cubicBezTo>
                    <a:pt x="957" y="2851"/>
                    <a:pt x="0" y="3754"/>
                    <a:pt x="355" y="4029"/>
                  </a:cubicBezTo>
                  <a:cubicBezTo>
                    <a:pt x="419" y="4079"/>
                    <a:pt x="496" y="4105"/>
                    <a:pt x="583" y="4105"/>
                  </a:cubicBezTo>
                  <a:cubicBezTo>
                    <a:pt x="979" y="4105"/>
                    <a:pt x="1567" y="3571"/>
                    <a:pt x="1907" y="2430"/>
                  </a:cubicBezTo>
                  <a:cubicBezTo>
                    <a:pt x="2322" y="1038"/>
                    <a:pt x="1947" y="315"/>
                    <a:pt x="1947" y="315"/>
                  </a:cubicBezTo>
                  <a:lnTo>
                    <a:pt x="11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4" name="Google Shape;404;p5"/>
          <p:cNvSpPr/>
          <p:nvPr/>
        </p:nvSpPr>
        <p:spPr>
          <a:xfrm rot="-714917">
            <a:off x="8871126" y="4434207"/>
            <a:ext cx="386399" cy="386905"/>
          </a:xfrm>
          <a:custGeom>
            <a:avLst/>
            <a:gdLst/>
            <a:ahLst/>
            <a:cxnLst/>
            <a:rect l="l" t="t" r="r" b="b"/>
            <a:pathLst>
              <a:path w="6870" h="6879" extrusionOk="0">
                <a:moveTo>
                  <a:pt x="3435" y="0"/>
                </a:moveTo>
                <a:cubicBezTo>
                  <a:pt x="1534" y="0"/>
                  <a:pt x="0" y="1544"/>
                  <a:pt x="0" y="3435"/>
                </a:cubicBezTo>
                <a:cubicBezTo>
                  <a:pt x="0" y="5335"/>
                  <a:pt x="1534" y="6878"/>
                  <a:pt x="3435" y="6878"/>
                </a:cubicBezTo>
                <a:cubicBezTo>
                  <a:pt x="5335" y="6878"/>
                  <a:pt x="6869" y="5335"/>
                  <a:pt x="6869" y="3435"/>
                </a:cubicBezTo>
                <a:cubicBezTo>
                  <a:pt x="6869" y="1544"/>
                  <a:pt x="5335" y="0"/>
                  <a:pt x="3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
          <p:cNvSpPr/>
          <p:nvPr/>
        </p:nvSpPr>
        <p:spPr>
          <a:xfrm rot="-714917">
            <a:off x="8737062" y="4066852"/>
            <a:ext cx="382911" cy="955141"/>
          </a:xfrm>
          <a:custGeom>
            <a:avLst/>
            <a:gdLst/>
            <a:ahLst/>
            <a:cxnLst/>
            <a:rect l="l" t="t" r="r" b="b"/>
            <a:pathLst>
              <a:path w="6808" h="16982" extrusionOk="0">
                <a:moveTo>
                  <a:pt x="2675" y="1293"/>
                </a:moveTo>
                <a:cubicBezTo>
                  <a:pt x="3024" y="1293"/>
                  <a:pt x="3372" y="1495"/>
                  <a:pt x="3498" y="1887"/>
                </a:cubicBezTo>
                <a:cubicBezTo>
                  <a:pt x="3498" y="1887"/>
                  <a:pt x="3882" y="2957"/>
                  <a:pt x="3168" y="4268"/>
                </a:cubicBezTo>
                <a:cubicBezTo>
                  <a:pt x="3061" y="4509"/>
                  <a:pt x="2793" y="4911"/>
                  <a:pt x="2490" y="5348"/>
                </a:cubicBezTo>
                <a:lnTo>
                  <a:pt x="2249" y="4822"/>
                </a:lnTo>
                <a:cubicBezTo>
                  <a:pt x="2231" y="4786"/>
                  <a:pt x="2204" y="4679"/>
                  <a:pt x="2187" y="4643"/>
                </a:cubicBezTo>
                <a:cubicBezTo>
                  <a:pt x="1946" y="4010"/>
                  <a:pt x="1714" y="3073"/>
                  <a:pt x="1696" y="2689"/>
                </a:cubicBezTo>
                <a:cubicBezTo>
                  <a:pt x="1669" y="2190"/>
                  <a:pt x="1883" y="1806"/>
                  <a:pt x="1883" y="1806"/>
                </a:cubicBezTo>
                <a:cubicBezTo>
                  <a:pt x="2037" y="1461"/>
                  <a:pt x="2357" y="1293"/>
                  <a:pt x="2675" y="1293"/>
                </a:cubicBezTo>
                <a:close/>
                <a:moveTo>
                  <a:pt x="4530" y="9243"/>
                </a:moveTo>
                <a:cubicBezTo>
                  <a:pt x="4951" y="9243"/>
                  <a:pt x="5627" y="9403"/>
                  <a:pt x="6032" y="10326"/>
                </a:cubicBezTo>
                <a:cubicBezTo>
                  <a:pt x="6032" y="10326"/>
                  <a:pt x="6433" y="11191"/>
                  <a:pt x="5487" y="12003"/>
                </a:cubicBezTo>
                <a:lnTo>
                  <a:pt x="5318" y="11593"/>
                </a:lnTo>
                <a:cubicBezTo>
                  <a:pt x="5309" y="11584"/>
                  <a:pt x="5309" y="11566"/>
                  <a:pt x="5300" y="11557"/>
                </a:cubicBezTo>
                <a:lnTo>
                  <a:pt x="4265" y="9264"/>
                </a:lnTo>
                <a:cubicBezTo>
                  <a:pt x="4331" y="9253"/>
                  <a:pt x="4422" y="9243"/>
                  <a:pt x="4530" y="9243"/>
                </a:cubicBezTo>
                <a:close/>
                <a:moveTo>
                  <a:pt x="2695" y="6900"/>
                </a:moveTo>
                <a:lnTo>
                  <a:pt x="3311" y="8203"/>
                </a:lnTo>
                <a:cubicBezTo>
                  <a:pt x="3355" y="8292"/>
                  <a:pt x="3400" y="8390"/>
                  <a:pt x="3382" y="8488"/>
                </a:cubicBezTo>
                <a:cubicBezTo>
                  <a:pt x="3355" y="8595"/>
                  <a:pt x="3257" y="8666"/>
                  <a:pt x="3177" y="8747"/>
                </a:cubicBezTo>
                <a:cubicBezTo>
                  <a:pt x="2570" y="9273"/>
                  <a:pt x="2312" y="10130"/>
                  <a:pt x="2472" y="10915"/>
                </a:cubicBezTo>
                <a:cubicBezTo>
                  <a:pt x="2526" y="11209"/>
                  <a:pt x="2642" y="11503"/>
                  <a:pt x="2856" y="11717"/>
                </a:cubicBezTo>
                <a:cubicBezTo>
                  <a:pt x="3019" y="11881"/>
                  <a:pt x="3245" y="11992"/>
                  <a:pt x="3473" y="11992"/>
                </a:cubicBezTo>
                <a:cubicBezTo>
                  <a:pt x="3544" y="11992"/>
                  <a:pt x="3616" y="11982"/>
                  <a:pt x="3685" y="11958"/>
                </a:cubicBezTo>
                <a:lnTo>
                  <a:pt x="3685" y="11958"/>
                </a:lnTo>
                <a:cubicBezTo>
                  <a:pt x="3681" y="11960"/>
                  <a:pt x="3677" y="11960"/>
                  <a:pt x="3672" y="11960"/>
                </a:cubicBezTo>
                <a:cubicBezTo>
                  <a:pt x="3539" y="11960"/>
                  <a:pt x="3237" y="11492"/>
                  <a:pt x="3186" y="11414"/>
                </a:cubicBezTo>
                <a:cubicBezTo>
                  <a:pt x="3052" y="11164"/>
                  <a:pt x="2972" y="10897"/>
                  <a:pt x="2963" y="10620"/>
                </a:cubicBezTo>
                <a:cubicBezTo>
                  <a:pt x="2945" y="10031"/>
                  <a:pt x="3284" y="9550"/>
                  <a:pt x="3855" y="9362"/>
                </a:cubicBezTo>
                <a:cubicBezTo>
                  <a:pt x="4265" y="10254"/>
                  <a:pt x="4756" y="11307"/>
                  <a:pt x="5166" y="12244"/>
                </a:cubicBezTo>
                <a:cubicBezTo>
                  <a:pt x="5166" y="12244"/>
                  <a:pt x="5166" y="12253"/>
                  <a:pt x="5166" y="12253"/>
                </a:cubicBezTo>
                <a:cubicBezTo>
                  <a:pt x="4709" y="12519"/>
                  <a:pt x="4179" y="12653"/>
                  <a:pt x="3649" y="12653"/>
                </a:cubicBezTo>
                <a:cubicBezTo>
                  <a:pt x="3164" y="12653"/>
                  <a:pt x="2679" y="12541"/>
                  <a:pt x="2249" y="12315"/>
                </a:cubicBezTo>
                <a:cubicBezTo>
                  <a:pt x="1678" y="12012"/>
                  <a:pt x="1205" y="11503"/>
                  <a:pt x="1036" y="10879"/>
                </a:cubicBezTo>
                <a:cubicBezTo>
                  <a:pt x="840" y="10165"/>
                  <a:pt x="1063" y="9398"/>
                  <a:pt x="1393" y="8738"/>
                </a:cubicBezTo>
                <a:cubicBezTo>
                  <a:pt x="1732" y="8060"/>
                  <a:pt x="2169" y="7444"/>
                  <a:pt x="2695" y="6900"/>
                </a:cubicBezTo>
                <a:close/>
                <a:moveTo>
                  <a:pt x="2471" y="1"/>
                </a:moveTo>
                <a:cubicBezTo>
                  <a:pt x="2421" y="1"/>
                  <a:pt x="2371" y="7"/>
                  <a:pt x="2320" y="22"/>
                </a:cubicBezTo>
                <a:cubicBezTo>
                  <a:pt x="2071" y="93"/>
                  <a:pt x="1910" y="334"/>
                  <a:pt x="1794" y="575"/>
                </a:cubicBezTo>
                <a:cubicBezTo>
                  <a:pt x="1437" y="1333"/>
                  <a:pt x="1357" y="2199"/>
                  <a:pt x="1464" y="3028"/>
                </a:cubicBezTo>
                <a:cubicBezTo>
                  <a:pt x="1562" y="3858"/>
                  <a:pt x="1839" y="4661"/>
                  <a:pt x="2169" y="5428"/>
                </a:cubicBezTo>
                <a:cubicBezTo>
                  <a:pt x="2204" y="5500"/>
                  <a:pt x="2240" y="5580"/>
                  <a:pt x="2231" y="5660"/>
                </a:cubicBezTo>
                <a:cubicBezTo>
                  <a:pt x="2222" y="5740"/>
                  <a:pt x="2160" y="5812"/>
                  <a:pt x="2106" y="5883"/>
                </a:cubicBezTo>
                <a:cubicBezTo>
                  <a:pt x="1303" y="6847"/>
                  <a:pt x="429" y="7828"/>
                  <a:pt x="162" y="9050"/>
                </a:cubicBezTo>
                <a:cubicBezTo>
                  <a:pt x="1" y="9782"/>
                  <a:pt x="81" y="10558"/>
                  <a:pt x="376" y="11236"/>
                </a:cubicBezTo>
                <a:cubicBezTo>
                  <a:pt x="679" y="11940"/>
                  <a:pt x="1241" y="12556"/>
                  <a:pt x="1964" y="12815"/>
                </a:cubicBezTo>
                <a:cubicBezTo>
                  <a:pt x="2303" y="12939"/>
                  <a:pt x="2672" y="12982"/>
                  <a:pt x="3041" y="12982"/>
                </a:cubicBezTo>
                <a:cubicBezTo>
                  <a:pt x="3176" y="12982"/>
                  <a:pt x="3311" y="12976"/>
                  <a:pt x="3445" y="12966"/>
                </a:cubicBezTo>
                <a:cubicBezTo>
                  <a:pt x="4078" y="12931"/>
                  <a:pt x="4720" y="12824"/>
                  <a:pt x="5291" y="12538"/>
                </a:cubicBezTo>
                <a:cubicBezTo>
                  <a:pt x="5443" y="12895"/>
                  <a:pt x="5586" y="13243"/>
                  <a:pt x="5710" y="13609"/>
                </a:cubicBezTo>
                <a:cubicBezTo>
                  <a:pt x="5809" y="13894"/>
                  <a:pt x="5916" y="14180"/>
                  <a:pt x="5987" y="14474"/>
                </a:cubicBezTo>
                <a:cubicBezTo>
                  <a:pt x="6014" y="14563"/>
                  <a:pt x="6032" y="14661"/>
                  <a:pt x="6049" y="14751"/>
                </a:cubicBezTo>
                <a:cubicBezTo>
                  <a:pt x="6076" y="14956"/>
                  <a:pt x="6041" y="15161"/>
                  <a:pt x="5969" y="15348"/>
                </a:cubicBezTo>
                <a:cubicBezTo>
                  <a:pt x="5942" y="15429"/>
                  <a:pt x="5907" y="15509"/>
                  <a:pt x="5862" y="15580"/>
                </a:cubicBezTo>
                <a:cubicBezTo>
                  <a:pt x="5719" y="15812"/>
                  <a:pt x="5523" y="16000"/>
                  <a:pt x="5309" y="16160"/>
                </a:cubicBezTo>
                <a:cubicBezTo>
                  <a:pt x="5157" y="16267"/>
                  <a:pt x="4988" y="16356"/>
                  <a:pt x="4801" y="16401"/>
                </a:cubicBezTo>
                <a:cubicBezTo>
                  <a:pt x="4711" y="16428"/>
                  <a:pt x="4622" y="16446"/>
                  <a:pt x="4524" y="16455"/>
                </a:cubicBezTo>
                <a:lnTo>
                  <a:pt x="4497" y="16455"/>
                </a:lnTo>
                <a:cubicBezTo>
                  <a:pt x="4818" y="16169"/>
                  <a:pt x="4988" y="15732"/>
                  <a:pt x="4890" y="15286"/>
                </a:cubicBezTo>
                <a:cubicBezTo>
                  <a:pt x="4766" y="14730"/>
                  <a:pt x="4268" y="14348"/>
                  <a:pt x="3720" y="14348"/>
                </a:cubicBezTo>
                <a:cubicBezTo>
                  <a:pt x="3635" y="14348"/>
                  <a:pt x="3549" y="14357"/>
                  <a:pt x="3462" y="14376"/>
                </a:cubicBezTo>
                <a:cubicBezTo>
                  <a:pt x="2811" y="14519"/>
                  <a:pt x="2401" y="15161"/>
                  <a:pt x="2543" y="15803"/>
                </a:cubicBezTo>
                <a:cubicBezTo>
                  <a:pt x="2588" y="16000"/>
                  <a:pt x="2677" y="16169"/>
                  <a:pt x="2802" y="16321"/>
                </a:cubicBezTo>
                <a:lnTo>
                  <a:pt x="2793" y="16321"/>
                </a:lnTo>
                <a:cubicBezTo>
                  <a:pt x="2820" y="16347"/>
                  <a:pt x="2847" y="16365"/>
                  <a:pt x="2874" y="16392"/>
                </a:cubicBezTo>
                <a:cubicBezTo>
                  <a:pt x="2882" y="16401"/>
                  <a:pt x="2891" y="16419"/>
                  <a:pt x="2900" y="16428"/>
                </a:cubicBezTo>
                <a:cubicBezTo>
                  <a:pt x="3352" y="16879"/>
                  <a:pt x="3951" y="16982"/>
                  <a:pt x="4403" y="16982"/>
                </a:cubicBezTo>
                <a:cubicBezTo>
                  <a:pt x="4783" y="16982"/>
                  <a:pt x="5059" y="16909"/>
                  <a:pt x="5059" y="16909"/>
                </a:cubicBezTo>
                <a:cubicBezTo>
                  <a:pt x="5229" y="16883"/>
                  <a:pt x="5398" y="16802"/>
                  <a:pt x="5541" y="16731"/>
                </a:cubicBezTo>
                <a:cubicBezTo>
                  <a:pt x="5880" y="16562"/>
                  <a:pt x="6165" y="16312"/>
                  <a:pt x="6362" y="15991"/>
                </a:cubicBezTo>
                <a:cubicBezTo>
                  <a:pt x="6460" y="15839"/>
                  <a:pt x="6531" y="15678"/>
                  <a:pt x="6585" y="15509"/>
                </a:cubicBezTo>
                <a:cubicBezTo>
                  <a:pt x="6620" y="15366"/>
                  <a:pt x="6656" y="15223"/>
                  <a:pt x="6656" y="15072"/>
                </a:cubicBezTo>
                <a:cubicBezTo>
                  <a:pt x="6656" y="14876"/>
                  <a:pt x="6603" y="14679"/>
                  <a:pt x="6540" y="14483"/>
                </a:cubicBezTo>
                <a:cubicBezTo>
                  <a:pt x="6397" y="14037"/>
                  <a:pt x="6210" y="13609"/>
                  <a:pt x="6023" y="13181"/>
                </a:cubicBezTo>
                <a:cubicBezTo>
                  <a:pt x="5978" y="13073"/>
                  <a:pt x="5933" y="12975"/>
                  <a:pt x="5889" y="12877"/>
                </a:cubicBezTo>
                <a:cubicBezTo>
                  <a:pt x="5809" y="12690"/>
                  <a:pt x="5728" y="12511"/>
                  <a:pt x="5648" y="12333"/>
                </a:cubicBezTo>
                <a:cubicBezTo>
                  <a:pt x="5639" y="12315"/>
                  <a:pt x="5639" y="12306"/>
                  <a:pt x="5639" y="12297"/>
                </a:cubicBezTo>
                <a:cubicBezTo>
                  <a:pt x="5639" y="12297"/>
                  <a:pt x="6692" y="11726"/>
                  <a:pt x="6710" y="10683"/>
                </a:cubicBezTo>
                <a:cubicBezTo>
                  <a:pt x="6710" y="10683"/>
                  <a:pt x="6808" y="9032"/>
                  <a:pt x="5461" y="8390"/>
                </a:cubicBezTo>
                <a:cubicBezTo>
                  <a:pt x="5241" y="8290"/>
                  <a:pt x="4959" y="8252"/>
                  <a:pt x="4685" y="8252"/>
                </a:cubicBezTo>
                <a:cubicBezTo>
                  <a:pt x="4492" y="8252"/>
                  <a:pt x="4302" y="8271"/>
                  <a:pt x="4140" y="8301"/>
                </a:cubicBezTo>
                <a:cubicBezTo>
                  <a:pt x="4038" y="8319"/>
                  <a:pt x="3984" y="8339"/>
                  <a:pt x="3940" y="8339"/>
                </a:cubicBezTo>
                <a:cubicBezTo>
                  <a:pt x="3895" y="8339"/>
                  <a:pt x="3859" y="8319"/>
                  <a:pt x="3792" y="8256"/>
                </a:cubicBezTo>
                <a:cubicBezTo>
                  <a:pt x="3668" y="8140"/>
                  <a:pt x="3159" y="6864"/>
                  <a:pt x="2981" y="6463"/>
                </a:cubicBezTo>
                <a:cubicBezTo>
                  <a:pt x="3775" y="5687"/>
                  <a:pt x="4256" y="4607"/>
                  <a:pt x="4301" y="3501"/>
                </a:cubicBezTo>
                <a:cubicBezTo>
                  <a:pt x="4354" y="2395"/>
                  <a:pt x="3953" y="1280"/>
                  <a:pt x="3230" y="450"/>
                </a:cubicBezTo>
                <a:cubicBezTo>
                  <a:pt x="3033" y="222"/>
                  <a:pt x="2758" y="1"/>
                  <a:pt x="2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6" name="Google Shape;406;p5"/>
          <p:cNvGrpSpPr/>
          <p:nvPr/>
        </p:nvGrpSpPr>
        <p:grpSpPr>
          <a:xfrm>
            <a:off x="8063384" y="571278"/>
            <a:ext cx="414610" cy="377121"/>
            <a:chOff x="8718954" y="4687562"/>
            <a:chExt cx="537617" cy="489006"/>
          </a:xfrm>
        </p:grpSpPr>
        <p:sp>
          <p:nvSpPr>
            <p:cNvPr id="407" name="Google Shape;407;p5"/>
            <p:cNvSpPr/>
            <p:nvPr/>
          </p:nvSpPr>
          <p:spPr>
            <a:xfrm>
              <a:off x="9160419" y="4994907"/>
              <a:ext cx="96151" cy="84502"/>
            </a:xfrm>
            <a:custGeom>
              <a:avLst/>
              <a:gdLst/>
              <a:ahLst/>
              <a:cxnLst/>
              <a:rect l="l" t="t" r="r" b="b"/>
              <a:pathLst>
                <a:path w="1527" h="1342" extrusionOk="0">
                  <a:moveTo>
                    <a:pt x="761" y="1"/>
                  </a:moveTo>
                  <a:cubicBezTo>
                    <a:pt x="638" y="1"/>
                    <a:pt x="514" y="34"/>
                    <a:pt x="402" y="105"/>
                  </a:cubicBezTo>
                  <a:cubicBezTo>
                    <a:pt x="90" y="310"/>
                    <a:pt x="1" y="720"/>
                    <a:pt x="197" y="1032"/>
                  </a:cubicBezTo>
                  <a:cubicBezTo>
                    <a:pt x="323" y="1233"/>
                    <a:pt x="541" y="1342"/>
                    <a:pt x="761" y="1342"/>
                  </a:cubicBezTo>
                  <a:cubicBezTo>
                    <a:pt x="884" y="1342"/>
                    <a:pt x="1008" y="1308"/>
                    <a:pt x="1116" y="1238"/>
                  </a:cubicBezTo>
                  <a:cubicBezTo>
                    <a:pt x="1428" y="1032"/>
                    <a:pt x="1526" y="622"/>
                    <a:pt x="1321" y="310"/>
                  </a:cubicBezTo>
                  <a:cubicBezTo>
                    <a:pt x="1195" y="109"/>
                    <a:pt x="981"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5"/>
            <p:cNvSpPr/>
            <p:nvPr/>
          </p:nvSpPr>
          <p:spPr>
            <a:xfrm>
              <a:off x="9007660" y="5092695"/>
              <a:ext cx="95522" cy="83873"/>
            </a:xfrm>
            <a:custGeom>
              <a:avLst/>
              <a:gdLst/>
              <a:ahLst/>
              <a:cxnLst/>
              <a:rect l="l" t="t" r="r" b="b"/>
              <a:pathLst>
                <a:path w="1517" h="1332" extrusionOk="0">
                  <a:moveTo>
                    <a:pt x="756" y="0"/>
                  </a:moveTo>
                  <a:cubicBezTo>
                    <a:pt x="634" y="0"/>
                    <a:pt x="510" y="34"/>
                    <a:pt x="402" y="104"/>
                  </a:cubicBezTo>
                  <a:cubicBezTo>
                    <a:pt x="90" y="300"/>
                    <a:pt x="0" y="711"/>
                    <a:pt x="197" y="1023"/>
                  </a:cubicBezTo>
                  <a:cubicBezTo>
                    <a:pt x="323" y="1223"/>
                    <a:pt x="537" y="1332"/>
                    <a:pt x="757" y="1332"/>
                  </a:cubicBezTo>
                  <a:cubicBezTo>
                    <a:pt x="880" y="1332"/>
                    <a:pt x="1004" y="1298"/>
                    <a:pt x="1116" y="1228"/>
                  </a:cubicBezTo>
                  <a:cubicBezTo>
                    <a:pt x="1428" y="1032"/>
                    <a:pt x="1517" y="621"/>
                    <a:pt x="1321" y="309"/>
                  </a:cubicBezTo>
                  <a:cubicBezTo>
                    <a:pt x="1195" y="109"/>
                    <a:pt x="977" y="0"/>
                    <a:pt x="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
            <p:cNvSpPr/>
            <p:nvPr/>
          </p:nvSpPr>
          <p:spPr>
            <a:xfrm>
              <a:off x="8718954" y="4687562"/>
              <a:ext cx="447762" cy="345314"/>
            </a:xfrm>
            <a:custGeom>
              <a:avLst/>
              <a:gdLst/>
              <a:ahLst/>
              <a:cxnLst/>
              <a:rect l="l" t="t" r="r" b="b"/>
              <a:pathLst>
                <a:path w="7111" h="5484" extrusionOk="0">
                  <a:moveTo>
                    <a:pt x="4555" y="0"/>
                  </a:moveTo>
                  <a:cubicBezTo>
                    <a:pt x="4272" y="0"/>
                    <a:pt x="3969" y="50"/>
                    <a:pt x="3649" y="168"/>
                  </a:cubicBezTo>
                  <a:cubicBezTo>
                    <a:pt x="3649" y="168"/>
                    <a:pt x="3122" y="382"/>
                    <a:pt x="2989" y="1007"/>
                  </a:cubicBezTo>
                  <a:cubicBezTo>
                    <a:pt x="2899" y="1399"/>
                    <a:pt x="3042" y="1819"/>
                    <a:pt x="3390" y="2060"/>
                  </a:cubicBezTo>
                  <a:cubicBezTo>
                    <a:pt x="3564" y="2179"/>
                    <a:pt x="3765" y="2237"/>
                    <a:pt x="3964" y="2237"/>
                  </a:cubicBezTo>
                  <a:cubicBezTo>
                    <a:pt x="4283" y="2237"/>
                    <a:pt x="4598" y="2087"/>
                    <a:pt x="4791" y="1801"/>
                  </a:cubicBezTo>
                  <a:cubicBezTo>
                    <a:pt x="5023" y="1480"/>
                    <a:pt x="5023" y="1060"/>
                    <a:pt x="4835" y="730"/>
                  </a:cubicBezTo>
                  <a:lnTo>
                    <a:pt x="4835" y="730"/>
                  </a:lnTo>
                  <a:cubicBezTo>
                    <a:pt x="5076" y="784"/>
                    <a:pt x="5299" y="891"/>
                    <a:pt x="5504" y="1025"/>
                  </a:cubicBezTo>
                  <a:cubicBezTo>
                    <a:pt x="5665" y="1141"/>
                    <a:pt x="5816" y="1275"/>
                    <a:pt x="5941" y="1417"/>
                  </a:cubicBezTo>
                  <a:cubicBezTo>
                    <a:pt x="5959" y="1435"/>
                    <a:pt x="5968" y="1453"/>
                    <a:pt x="5986" y="1471"/>
                  </a:cubicBezTo>
                  <a:cubicBezTo>
                    <a:pt x="6566" y="2390"/>
                    <a:pt x="5959" y="3772"/>
                    <a:pt x="5031" y="4227"/>
                  </a:cubicBezTo>
                  <a:cubicBezTo>
                    <a:pt x="4835" y="4317"/>
                    <a:pt x="4630" y="4406"/>
                    <a:pt x="4416" y="4468"/>
                  </a:cubicBezTo>
                  <a:cubicBezTo>
                    <a:pt x="3838" y="4663"/>
                    <a:pt x="3225" y="4783"/>
                    <a:pt x="2612" y="4783"/>
                  </a:cubicBezTo>
                  <a:cubicBezTo>
                    <a:pt x="2299" y="4783"/>
                    <a:pt x="1985" y="4752"/>
                    <a:pt x="1677" y="4682"/>
                  </a:cubicBezTo>
                  <a:cubicBezTo>
                    <a:pt x="1374" y="4611"/>
                    <a:pt x="1097" y="4468"/>
                    <a:pt x="839" y="4308"/>
                  </a:cubicBezTo>
                  <a:cubicBezTo>
                    <a:pt x="723" y="4227"/>
                    <a:pt x="598" y="4147"/>
                    <a:pt x="473" y="4085"/>
                  </a:cubicBezTo>
                  <a:cubicBezTo>
                    <a:pt x="420" y="4057"/>
                    <a:pt x="351" y="4041"/>
                    <a:pt x="284" y="4041"/>
                  </a:cubicBezTo>
                  <a:cubicBezTo>
                    <a:pt x="136" y="4041"/>
                    <a:pt x="0" y="4117"/>
                    <a:pt x="80" y="4308"/>
                  </a:cubicBezTo>
                  <a:cubicBezTo>
                    <a:pt x="107" y="4361"/>
                    <a:pt x="143" y="4397"/>
                    <a:pt x="187" y="4441"/>
                  </a:cubicBezTo>
                  <a:cubicBezTo>
                    <a:pt x="455" y="4682"/>
                    <a:pt x="785" y="4852"/>
                    <a:pt x="1124" y="4995"/>
                  </a:cubicBezTo>
                  <a:cubicBezTo>
                    <a:pt x="1222" y="5039"/>
                    <a:pt x="1329" y="5084"/>
                    <a:pt x="1436" y="5119"/>
                  </a:cubicBezTo>
                  <a:cubicBezTo>
                    <a:pt x="2066" y="5349"/>
                    <a:pt x="2748" y="5483"/>
                    <a:pt x="3425" y="5483"/>
                  </a:cubicBezTo>
                  <a:cubicBezTo>
                    <a:pt x="4090" y="5483"/>
                    <a:pt x="4751" y="5353"/>
                    <a:pt x="5353" y="5057"/>
                  </a:cubicBezTo>
                  <a:cubicBezTo>
                    <a:pt x="6075" y="4700"/>
                    <a:pt x="6709" y="4165"/>
                    <a:pt x="6932" y="3353"/>
                  </a:cubicBezTo>
                  <a:cubicBezTo>
                    <a:pt x="7110" y="2738"/>
                    <a:pt x="7074" y="2140"/>
                    <a:pt x="6878" y="1596"/>
                  </a:cubicBezTo>
                  <a:cubicBezTo>
                    <a:pt x="6833" y="1480"/>
                    <a:pt x="6753" y="1310"/>
                    <a:pt x="6664" y="1176"/>
                  </a:cubicBezTo>
                  <a:cubicBezTo>
                    <a:pt x="6664" y="1167"/>
                    <a:pt x="6664" y="1167"/>
                    <a:pt x="6655" y="1167"/>
                  </a:cubicBezTo>
                  <a:cubicBezTo>
                    <a:pt x="6628" y="1123"/>
                    <a:pt x="6602" y="1078"/>
                    <a:pt x="6566" y="1043"/>
                  </a:cubicBezTo>
                  <a:cubicBezTo>
                    <a:pt x="6557" y="1034"/>
                    <a:pt x="6548" y="1025"/>
                    <a:pt x="6548" y="1016"/>
                  </a:cubicBezTo>
                  <a:cubicBezTo>
                    <a:pt x="6450" y="900"/>
                    <a:pt x="6343" y="784"/>
                    <a:pt x="6236" y="686"/>
                  </a:cubicBezTo>
                  <a:cubicBezTo>
                    <a:pt x="6209" y="659"/>
                    <a:pt x="6182" y="632"/>
                    <a:pt x="6155" y="614"/>
                  </a:cubicBezTo>
                  <a:cubicBezTo>
                    <a:pt x="6084" y="552"/>
                    <a:pt x="6013" y="498"/>
                    <a:pt x="5941" y="445"/>
                  </a:cubicBezTo>
                  <a:cubicBezTo>
                    <a:pt x="5576" y="191"/>
                    <a:pt x="5105" y="0"/>
                    <a:pt x="45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 name="Google Shape;410;p5"/>
          <p:cNvGrpSpPr/>
          <p:nvPr/>
        </p:nvGrpSpPr>
        <p:grpSpPr>
          <a:xfrm rot="-162644">
            <a:off x="1204530" y="3028449"/>
            <a:ext cx="6983982" cy="3151293"/>
            <a:chOff x="-1602918" y="2838274"/>
            <a:chExt cx="7826957" cy="3531658"/>
          </a:xfrm>
        </p:grpSpPr>
        <p:sp>
          <p:nvSpPr>
            <p:cNvPr id="411" name="Google Shape;411;p5"/>
            <p:cNvSpPr/>
            <p:nvPr/>
          </p:nvSpPr>
          <p:spPr>
            <a:xfrm>
              <a:off x="-1575788" y="4031796"/>
              <a:ext cx="6325217" cy="2338135"/>
            </a:xfrm>
            <a:custGeom>
              <a:avLst/>
              <a:gdLst/>
              <a:ahLst/>
              <a:cxnLst/>
              <a:rect l="l" t="t" r="r" b="b"/>
              <a:pathLst>
                <a:path w="155976" h="57657" fill="none" extrusionOk="0">
                  <a:moveTo>
                    <a:pt x="155976" y="57657"/>
                  </a:moveTo>
                  <a:cubicBezTo>
                    <a:pt x="113164" y="0"/>
                    <a:pt x="50360" y="56836"/>
                    <a:pt x="0" y="44347"/>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
            <p:cNvSpPr/>
            <p:nvPr/>
          </p:nvSpPr>
          <p:spPr>
            <a:xfrm>
              <a:off x="-1589171" y="3435217"/>
              <a:ext cx="7075884" cy="2934703"/>
            </a:xfrm>
            <a:custGeom>
              <a:avLst/>
              <a:gdLst/>
              <a:ahLst/>
              <a:cxnLst/>
              <a:rect l="l" t="t" r="r" b="b"/>
              <a:pathLst>
                <a:path w="174487" h="72368" fill="none" extrusionOk="0">
                  <a:moveTo>
                    <a:pt x="174487" y="72368"/>
                  </a:moveTo>
                  <a:cubicBezTo>
                    <a:pt x="120836" y="1"/>
                    <a:pt x="45854" y="68282"/>
                    <a:pt x="0" y="50145"/>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
            <p:cNvSpPr/>
            <p:nvPr/>
          </p:nvSpPr>
          <p:spPr>
            <a:xfrm>
              <a:off x="-1602918" y="2838274"/>
              <a:ext cx="7826957" cy="3531636"/>
            </a:xfrm>
            <a:custGeom>
              <a:avLst/>
              <a:gdLst/>
              <a:ahLst/>
              <a:cxnLst/>
              <a:rect l="l" t="t" r="r" b="b"/>
              <a:pathLst>
                <a:path w="193008" h="87088" fill="none" extrusionOk="0">
                  <a:moveTo>
                    <a:pt x="193007" y="87088"/>
                  </a:moveTo>
                  <a:cubicBezTo>
                    <a:pt x="128508" y="1"/>
                    <a:pt x="41367" y="79746"/>
                    <a:pt x="0" y="55953"/>
                  </a:cubicBezTo>
                </a:path>
              </a:pathLst>
            </a:custGeom>
            <a:noFill/>
            <a:ln w="19050" cap="rnd" cmpd="sng">
              <a:solidFill>
                <a:schemeClr val="lt2"/>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5"/>
          <p:cNvSpPr/>
          <p:nvPr/>
        </p:nvSpPr>
        <p:spPr>
          <a:xfrm>
            <a:off x="484992" y="2838738"/>
            <a:ext cx="265486" cy="265478"/>
          </a:xfrm>
          <a:custGeom>
            <a:avLst/>
            <a:gdLst/>
            <a:ahLst/>
            <a:cxnLst/>
            <a:rect l="l" t="t" r="r" b="b"/>
            <a:pathLst>
              <a:path w="3420" h="3420" extrusionOk="0">
                <a:moveTo>
                  <a:pt x="1707" y="0"/>
                </a:moveTo>
                <a:cubicBezTo>
                  <a:pt x="763" y="0"/>
                  <a:pt x="1" y="770"/>
                  <a:pt x="1" y="1713"/>
                </a:cubicBezTo>
                <a:cubicBezTo>
                  <a:pt x="1" y="2656"/>
                  <a:pt x="763" y="3419"/>
                  <a:pt x="1707" y="3419"/>
                </a:cubicBezTo>
                <a:cubicBezTo>
                  <a:pt x="2650" y="3419"/>
                  <a:pt x="3420" y="2656"/>
                  <a:pt x="3420" y="1713"/>
                </a:cubicBezTo>
                <a:cubicBezTo>
                  <a:pt x="3420" y="770"/>
                  <a:pt x="2650" y="0"/>
                  <a:pt x="17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
          <p:cNvSpPr/>
          <p:nvPr/>
        </p:nvSpPr>
        <p:spPr>
          <a:xfrm>
            <a:off x="178600" y="2893152"/>
            <a:ext cx="497127" cy="377568"/>
          </a:xfrm>
          <a:custGeom>
            <a:avLst/>
            <a:gdLst/>
            <a:ahLst/>
            <a:cxnLst/>
            <a:rect l="l" t="t" r="r" b="b"/>
            <a:pathLst>
              <a:path w="6404" h="4864" extrusionOk="0">
                <a:moveTo>
                  <a:pt x="3185" y="0"/>
                </a:moveTo>
                <a:cubicBezTo>
                  <a:pt x="3165" y="0"/>
                  <a:pt x="3149" y="12"/>
                  <a:pt x="3138" y="29"/>
                </a:cubicBezTo>
                <a:lnTo>
                  <a:pt x="2991" y="390"/>
                </a:lnTo>
                <a:lnTo>
                  <a:pt x="2837" y="758"/>
                </a:lnTo>
                <a:lnTo>
                  <a:pt x="1686" y="3488"/>
                </a:lnTo>
                <a:cubicBezTo>
                  <a:pt x="1542" y="3319"/>
                  <a:pt x="1274" y="3216"/>
                  <a:pt x="969" y="3216"/>
                </a:cubicBezTo>
                <a:cubicBezTo>
                  <a:pt x="934" y="3216"/>
                  <a:pt x="899" y="3217"/>
                  <a:pt x="863" y="3220"/>
                </a:cubicBezTo>
                <a:cubicBezTo>
                  <a:pt x="375" y="3260"/>
                  <a:pt x="0" y="3554"/>
                  <a:pt x="20" y="3876"/>
                </a:cubicBezTo>
                <a:cubicBezTo>
                  <a:pt x="45" y="4172"/>
                  <a:pt x="406" y="4389"/>
                  <a:pt x="846" y="4389"/>
                </a:cubicBezTo>
                <a:cubicBezTo>
                  <a:pt x="882" y="4389"/>
                  <a:pt x="919" y="4387"/>
                  <a:pt x="957" y="4384"/>
                </a:cubicBezTo>
                <a:cubicBezTo>
                  <a:pt x="1365" y="4351"/>
                  <a:pt x="1706" y="4150"/>
                  <a:pt x="1813" y="3902"/>
                </a:cubicBezTo>
                <a:lnTo>
                  <a:pt x="3098" y="845"/>
                </a:lnTo>
                <a:cubicBezTo>
                  <a:pt x="3103" y="828"/>
                  <a:pt x="3118" y="816"/>
                  <a:pt x="3134" y="816"/>
                </a:cubicBezTo>
                <a:cubicBezTo>
                  <a:pt x="3138" y="816"/>
                  <a:pt x="3141" y="817"/>
                  <a:pt x="3145" y="818"/>
                </a:cubicBezTo>
                <a:lnTo>
                  <a:pt x="5801" y="1353"/>
                </a:lnTo>
                <a:cubicBezTo>
                  <a:pt x="5828" y="1353"/>
                  <a:pt x="5841" y="1387"/>
                  <a:pt x="5834" y="1413"/>
                </a:cubicBezTo>
                <a:lnTo>
                  <a:pt x="4757" y="3963"/>
                </a:lnTo>
                <a:cubicBezTo>
                  <a:pt x="4619" y="3794"/>
                  <a:pt x="4351" y="3691"/>
                  <a:pt x="4041" y="3691"/>
                </a:cubicBezTo>
                <a:cubicBezTo>
                  <a:pt x="4006" y="3691"/>
                  <a:pt x="3970" y="3692"/>
                  <a:pt x="3934" y="3695"/>
                </a:cubicBezTo>
                <a:cubicBezTo>
                  <a:pt x="3446" y="3735"/>
                  <a:pt x="3071" y="4030"/>
                  <a:pt x="3098" y="4351"/>
                </a:cubicBezTo>
                <a:cubicBezTo>
                  <a:pt x="3123" y="4647"/>
                  <a:pt x="3478" y="4864"/>
                  <a:pt x="3917" y="4864"/>
                </a:cubicBezTo>
                <a:cubicBezTo>
                  <a:pt x="3953" y="4864"/>
                  <a:pt x="3990" y="4862"/>
                  <a:pt x="4028" y="4859"/>
                </a:cubicBezTo>
                <a:cubicBezTo>
                  <a:pt x="4436" y="4826"/>
                  <a:pt x="4764" y="4618"/>
                  <a:pt x="4844" y="4364"/>
                </a:cubicBezTo>
                <a:lnTo>
                  <a:pt x="4851" y="4364"/>
                </a:lnTo>
                <a:lnTo>
                  <a:pt x="6390" y="698"/>
                </a:lnTo>
                <a:cubicBezTo>
                  <a:pt x="6403" y="671"/>
                  <a:pt x="6383" y="637"/>
                  <a:pt x="6356" y="631"/>
                </a:cubicBezTo>
                <a:lnTo>
                  <a:pt x="6176" y="591"/>
                </a:lnTo>
                <a:lnTo>
                  <a:pt x="6176" y="597"/>
                </a:lnTo>
                <a:lnTo>
                  <a:pt x="3198" y="2"/>
                </a:lnTo>
                <a:cubicBezTo>
                  <a:pt x="3194" y="1"/>
                  <a:pt x="3189" y="0"/>
                  <a:pt x="3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
          <p:cNvSpPr/>
          <p:nvPr/>
        </p:nvSpPr>
        <p:spPr>
          <a:xfrm rot="-1099330">
            <a:off x="243003" y="1561914"/>
            <a:ext cx="150421" cy="15013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5"/>
          <p:cNvSpPr/>
          <p:nvPr/>
        </p:nvSpPr>
        <p:spPr>
          <a:xfrm rot="-1099330">
            <a:off x="8662378" y="1619264"/>
            <a:ext cx="150421" cy="150132"/>
          </a:xfrm>
          <a:custGeom>
            <a:avLst/>
            <a:gdLst/>
            <a:ahLst/>
            <a:cxnLst/>
            <a:rect l="l" t="t" r="r" b="b"/>
            <a:pathLst>
              <a:path w="5202" h="5193" extrusionOk="0">
                <a:moveTo>
                  <a:pt x="2605" y="0"/>
                </a:moveTo>
                <a:cubicBezTo>
                  <a:pt x="1169" y="0"/>
                  <a:pt x="0" y="1160"/>
                  <a:pt x="0" y="2597"/>
                </a:cubicBezTo>
                <a:cubicBezTo>
                  <a:pt x="0" y="4033"/>
                  <a:pt x="1169" y="5193"/>
                  <a:pt x="2605" y="5193"/>
                </a:cubicBezTo>
                <a:cubicBezTo>
                  <a:pt x="4042" y="5193"/>
                  <a:pt x="5201" y="4033"/>
                  <a:pt x="5201" y="2597"/>
                </a:cubicBezTo>
                <a:cubicBezTo>
                  <a:pt x="5201" y="1160"/>
                  <a:pt x="4042" y="0"/>
                  <a:pt x="2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19" name="Google Shape;419;p5"/>
          <p:cNvSpPr txBox="1">
            <a:spLocks noGrp="1"/>
          </p:cNvSpPr>
          <p:nvPr>
            <p:ph type="title" idx="2"/>
          </p:nvPr>
        </p:nvSpPr>
        <p:spPr>
          <a:xfrm>
            <a:off x="1705414" y="2573775"/>
            <a:ext cx="2590800" cy="41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300" b="0">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0" name="Google Shape;420;p5"/>
          <p:cNvSpPr txBox="1">
            <a:spLocks noGrp="1"/>
          </p:cNvSpPr>
          <p:nvPr>
            <p:ph type="title" idx="3"/>
          </p:nvPr>
        </p:nvSpPr>
        <p:spPr>
          <a:xfrm>
            <a:off x="4847786" y="2573775"/>
            <a:ext cx="2590800" cy="41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300" b="0">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1" name="Google Shape;421;p5"/>
          <p:cNvSpPr txBox="1">
            <a:spLocks noGrp="1"/>
          </p:cNvSpPr>
          <p:nvPr>
            <p:ph type="subTitle" idx="1"/>
          </p:nvPr>
        </p:nvSpPr>
        <p:spPr>
          <a:xfrm>
            <a:off x="4847781" y="2985925"/>
            <a:ext cx="2590800" cy="81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2" name="Google Shape;422;p5"/>
          <p:cNvSpPr txBox="1">
            <a:spLocks noGrp="1"/>
          </p:cNvSpPr>
          <p:nvPr>
            <p:ph type="subTitle" idx="4"/>
          </p:nvPr>
        </p:nvSpPr>
        <p:spPr>
          <a:xfrm>
            <a:off x="1705427" y="2985925"/>
            <a:ext cx="2590800" cy="81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423" name="Google Shape;423;p5"/>
          <p:cNvGrpSpPr/>
          <p:nvPr/>
        </p:nvGrpSpPr>
        <p:grpSpPr>
          <a:xfrm>
            <a:off x="8037034" y="2084938"/>
            <a:ext cx="720246" cy="1574879"/>
            <a:chOff x="3208175" y="1458675"/>
            <a:chExt cx="1235625" cy="2701800"/>
          </a:xfrm>
        </p:grpSpPr>
        <p:sp>
          <p:nvSpPr>
            <p:cNvPr id="424" name="Google Shape;424;p5"/>
            <p:cNvSpPr/>
            <p:nvPr/>
          </p:nvSpPr>
          <p:spPr>
            <a:xfrm>
              <a:off x="3225075" y="1458675"/>
              <a:ext cx="1218725" cy="2701800"/>
            </a:xfrm>
            <a:custGeom>
              <a:avLst/>
              <a:gdLst/>
              <a:ahLst/>
              <a:cxnLst/>
              <a:rect l="l" t="t" r="r" b="b"/>
              <a:pathLst>
                <a:path w="48749" h="108072" extrusionOk="0">
                  <a:moveTo>
                    <a:pt x="10001" y="0"/>
                  </a:moveTo>
                  <a:cubicBezTo>
                    <a:pt x="8221" y="0"/>
                    <a:pt x="3936" y="677"/>
                    <a:pt x="2131" y="7043"/>
                  </a:cubicBezTo>
                  <a:cubicBezTo>
                    <a:pt x="627" y="12356"/>
                    <a:pt x="1304" y="20076"/>
                    <a:pt x="1856" y="24186"/>
                  </a:cubicBezTo>
                  <a:cubicBezTo>
                    <a:pt x="2507" y="29123"/>
                    <a:pt x="3209" y="32106"/>
                    <a:pt x="3886" y="33960"/>
                  </a:cubicBezTo>
                  <a:cubicBezTo>
                    <a:pt x="3685" y="34462"/>
                    <a:pt x="3485" y="34988"/>
                    <a:pt x="3259" y="35514"/>
                  </a:cubicBezTo>
                  <a:cubicBezTo>
                    <a:pt x="1856" y="39048"/>
                    <a:pt x="76" y="43459"/>
                    <a:pt x="51" y="47971"/>
                  </a:cubicBezTo>
                  <a:cubicBezTo>
                    <a:pt x="1" y="52407"/>
                    <a:pt x="1605" y="56216"/>
                    <a:pt x="4788" y="59299"/>
                  </a:cubicBezTo>
                  <a:cubicBezTo>
                    <a:pt x="4713" y="59399"/>
                    <a:pt x="4638" y="59524"/>
                    <a:pt x="4562" y="59625"/>
                  </a:cubicBezTo>
                  <a:cubicBezTo>
                    <a:pt x="2958" y="62457"/>
                    <a:pt x="1755" y="65690"/>
                    <a:pt x="1079" y="68973"/>
                  </a:cubicBezTo>
                  <a:cubicBezTo>
                    <a:pt x="302" y="72833"/>
                    <a:pt x="1054" y="76943"/>
                    <a:pt x="3084" y="80226"/>
                  </a:cubicBezTo>
                  <a:cubicBezTo>
                    <a:pt x="3059" y="80878"/>
                    <a:pt x="3059" y="81530"/>
                    <a:pt x="3033" y="82156"/>
                  </a:cubicBezTo>
                  <a:cubicBezTo>
                    <a:pt x="2933" y="89976"/>
                    <a:pt x="3560" y="99700"/>
                    <a:pt x="9500" y="105590"/>
                  </a:cubicBezTo>
                  <a:cubicBezTo>
                    <a:pt x="11555" y="107645"/>
                    <a:pt x="13585" y="108071"/>
                    <a:pt x="14913" y="108071"/>
                  </a:cubicBezTo>
                  <a:cubicBezTo>
                    <a:pt x="16668" y="108071"/>
                    <a:pt x="18322" y="107344"/>
                    <a:pt x="19600" y="106041"/>
                  </a:cubicBezTo>
                  <a:cubicBezTo>
                    <a:pt x="20527" y="105114"/>
                    <a:pt x="21254" y="103886"/>
                    <a:pt x="21680" y="102507"/>
                  </a:cubicBezTo>
                  <a:cubicBezTo>
                    <a:pt x="22131" y="103886"/>
                    <a:pt x="22833" y="105114"/>
                    <a:pt x="23760" y="106041"/>
                  </a:cubicBezTo>
                  <a:cubicBezTo>
                    <a:pt x="25064" y="107344"/>
                    <a:pt x="26718" y="108071"/>
                    <a:pt x="28447" y="108071"/>
                  </a:cubicBezTo>
                  <a:cubicBezTo>
                    <a:pt x="29801" y="108071"/>
                    <a:pt x="31806" y="107645"/>
                    <a:pt x="33886" y="105590"/>
                  </a:cubicBezTo>
                  <a:cubicBezTo>
                    <a:pt x="39199" y="100302"/>
                    <a:pt x="41254" y="91780"/>
                    <a:pt x="40026" y="80176"/>
                  </a:cubicBezTo>
                  <a:cubicBezTo>
                    <a:pt x="42031" y="76893"/>
                    <a:pt x="42783" y="72833"/>
                    <a:pt x="42006" y="68973"/>
                  </a:cubicBezTo>
                  <a:cubicBezTo>
                    <a:pt x="41354" y="65765"/>
                    <a:pt x="40177" y="62607"/>
                    <a:pt x="38623" y="59825"/>
                  </a:cubicBezTo>
                  <a:cubicBezTo>
                    <a:pt x="42006" y="56341"/>
                    <a:pt x="43585" y="51479"/>
                    <a:pt x="43234" y="45489"/>
                  </a:cubicBezTo>
                  <a:cubicBezTo>
                    <a:pt x="43084" y="43184"/>
                    <a:pt x="42583" y="39625"/>
                    <a:pt x="41029" y="35264"/>
                  </a:cubicBezTo>
                  <a:cubicBezTo>
                    <a:pt x="41530" y="34261"/>
                    <a:pt x="42081" y="33083"/>
                    <a:pt x="42583" y="31905"/>
                  </a:cubicBezTo>
                  <a:cubicBezTo>
                    <a:pt x="43761" y="29224"/>
                    <a:pt x="45365" y="25188"/>
                    <a:pt x="46442" y="21028"/>
                  </a:cubicBezTo>
                  <a:cubicBezTo>
                    <a:pt x="48748" y="12005"/>
                    <a:pt x="47470" y="6091"/>
                    <a:pt x="42633" y="3459"/>
                  </a:cubicBezTo>
                  <a:cubicBezTo>
                    <a:pt x="41730" y="2958"/>
                    <a:pt x="40778" y="2707"/>
                    <a:pt x="39776" y="2707"/>
                  </a:cubicBezTo>
                  <a:cubicBezTo>
                    <a:pt x="33510" y="2707"/>
                    <a:pt x="30653" y="11830"/>
                    <a:pt x="27720" y="23960"/>
                  </a:cubicBezTo>
                  <a:cubicBezTo>
                    <a:pt x="25715" y="23284"/>
                    <a:pt x="23785" y="22958"/>
                    <a:pt x="21856" y="22958"/>
                  </a:cubicBezTo>
                  <a:cubicBezTo>
                    <a:pt x="20878" y="22958"/>
                    <a:pt x="19876" y="23033"/>
                    <a:pt x="18873" y="23208"/>
                  </a:cubicBezTo>
                  <a:cubicBezTo>
                    <a:pt x="18873" y="23058"/>
                    <a:pt x="18873" y="22908"/>
                    <a:pt x="18873" y="22757"/>
                  </a:cubicBezTo>
                  <a:cubicBezTo>
                    <a:pt x="18923" y="19399"/>
                    <a:pt x="18823" y="14537"/>
                    <a:pt x="18171" y="10452"/>
                  </a:cubicBezTo>
                  <a:cubicBezTo>
                    <a:pt x="17770" y="7995"/>
                    <a:pt x="16567" y="527"/>
                    <a:pt x="10678" y="25"/>
                  </a:cubicBezTo>
                  <a:cubicBezTo>
                    <a:pt x="10452" y="0"/>
                    <a:pt x="10227" y="0"/>
                    <a:pt x="10001" y="0"/>
                  </a:cubicBezTo>
                  <a:close/>
                </a:path>
              </a:pathLst>
            </a:custGeom>
            <a:solidFill>
              <a:schemeClr val="accent6"/>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
            <p:cNvSpPr/>
            <p:nvPr/>
          </p:nvSpPr>
          <p:spPr>
            <a:xfrm>
              <a:off x="3401775" y="2756750"/>
              <a:ext cx="788250" cy="1300575"/>
            </a:xfrm>
            <a:custGeom>
              <a:avLst/>
              <a:gdLst/>
              <a:ahLst/>
              <a:cxnLst/>
              <a:rect l="l" t="t" r="r" b="b"/>
              <a:pathLst>
                <a:path w="31530" h="52023" extrusionOk="0">
                  <a:moveTo>
                    <a:pt x="15017" y="0"/>
                  </a:moveTo>
                  <a:cubicBezTo>
                    <a:pt x="13554" y="0"/>
                    <a:pt x="11968" y="444"/>
                    <a:pt x="10276" y="1461"/>
                  </a:cubicBezTo>
                  <a:cubicBezTo>
                    <a:pt x="7620" y="3065"/>
                    <a:pt x="5815" y="5421"/>
                    <a:pt x="4562" y="8128"/>
                  </a:cubicBezTo>
                  <a:cubicBezTo>
                    <a:pt x="1404" y="14995"/>
                    <a:pt x="201" y="22790"/>
                    <a:pt x="101" y="30283"/>
                  </a:cubicBezTo>
                  <a:cubicBezTo>
                    <a:pt x="1" y="36825"/>
                    <a:pt x="377" y="45797"/>
                    <a:pt x="5339" y="50735"/>
                  </a:cubicBezTo>
                  <a:cubicBezTo>
                    <a:pt x="6247" y="51642"/>
                    <a:pt x="7098" y="52022"/>
                    <a:pt x="7851" y="52022"/>
                  </a:cubicBezTo>
                  <a:cubicBezTo>
                    <a:pt x="9760" y="52022"/>
                    <a:pt x="11039" y="49581"/>
                    <a:pt x="11003" y="47100"/>
                  </a:cubicBezTo>
                  <a:cubicBezTo>
                    <a:pt x="10978" y="44419"/>
                    <a:pt x="10677" y="41762"/>
                    <a:pt x="10502" y="39105"/>
                  </a:cubicBezTo>
                  <a:lnTo>
                    <a:pt x="10502" y="39105"/>
                  </a:lnTo>
                  <a:cubicBezTo>
                    <a:pt x="12214" y="39355"/>
                    <a:pt x="14059" y="39538"/>
                    <a:pt x="15912" y="39538"/>
                  </a:cubicBezTo>
                  <a:cubicBezTo>
                    <a:pt x="16852" y="39538"/>
                    <a:pt x="17794" y="39491"/>
                    <a:pt x="18723" y="39381"/>
                  </a:cubicBezTo>
                  <a:lnTo>
                    <a:pt x="18723" y="39381"/>
                  </a:lnTo>
                  <a:cubicBezTo>
                    <a:pt x="18522" y="41963"/>
                    <a:pt x="18246" y="44519"/>
                    <a:pt x="18221" y="47100"/>
                  </a:cubicBezTo>
                  <a:cubicBezTo>
                    <a:pt x="18185" y="49581"/>
                    <a:pt x="19464" y="52022"/>
                    <a:pt x="21382" y="52022"/>
                  </a:cubicBezTo>
                  <a:cubicBezTo>
                    <a:pt x="22139" y="52022"/>
                    <a:pt x="22996" y="51642"/>
                    <a:pt x="23911" y="50735"/>
                  </a:cubicBezTo>
                  <a:cubicBezTo>
                    <a:pt x="31530" y="43166"/>
                    <a:pt x="29224" y="28253"/>
                    <a:pt x="27194" y="18930"/>
                  </a:cubicBezTo>
                  <a:cubicBezTo>
                    <a:pt x="26517" y="15797"/>
                    <a:pt x="25790" y="12589"/>
                    <a:pt x="24813" y="9531"/>
                  </a:cubicBezTo>
                  <a:cubicBezTo>
                    <a:pt x="23204" y="4649"/>
                    <a:pt x="19753" y="0"/>
                    <a:pt x="15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
            <p:cNvSpPr/>
            <p:nvPr/>
          </p:nvSpPr>
          <p:spPr>
            <a:xfrm>
              <a:off x="3208175" y="1561725"/>
              <a:ext cx="1233825" cy="1437525"/>
            </a:xfrm>
            <a:custGeom>
              <a:avLst/>
              <a:gdLst/>
              <a:ahLst/>
              <a:cxnLst/>
              <a:rect l="l" t="t" r="r" b="b"/>
              <a:pathLst>
                <a:path w="49353" h="57501" extrusionOk="0">
                  <a:moveTo>
                    <a:pt x="10684" y="0"/>
                  </a:moveTo>
                  <a:cubicBezTo>
                    <a:pt x="2261" y="0"/>
                    <a:pt x="7488" y="28647"/>
                    <a:pt x="9048" y="29613"/>
                  </a:cubicBezTo>
                  <a:cubicBezTo>
                    <a:pt x="6642" y="36630"/>
                    <a:pt x="0" y="47232"/>
                    <a:pt x="10978" y="54275"/>
                  </a:cubicBezTo>
                  <a:cubicBezTo>
                    <a:pt x="14289" y="56399"/>
                    <a:pt x="18711" y="57501"/>
                    <a:pt x="23083" y="57501"/>
                  </a:cubicBezTo>
                  <a:cubicBezTo>
                    <a:pt x="24436" y="57501"/>
                    <a:pt x="25784" y="57395"/>
                    <a:pt x="27093" y="57182"/>
                  </a:cubicBezTo>
                  <a:cubicBezTo>
                    <a:pt x="47193" y="53849"/>
                    <a:pt x="37570" y="31920"/>
                    <a:pt x="37168" y="30841"/>
                  </a:cubicBezTo>
                  <a:lnTo>
                    <a:pt x="37168" y="30841"/>
                  </a:lnTo>
                  <a:cubicBezTo>
                    <a:pt x="37169" y="30843"/>
                    <a:pt x="37170" y="30843"/>
                    <a:pt x="37171" y="30843"/>
                  </a:cubicBezTo>
                  <a:cubicBezTo>
                    <a:pt x="37408" y="30843"/>
                    <a:pt x="49352" y="7332"/>
                    <a:pt x="41329" y="2946"/>
                  </a:cubicBezTo>
                  <a:cubicBezTo>
                    <a:pt x="41035" y="2786"/>
                    <a:pt x="40745" y="2711"/>
                    <a:pt x="40460" y="2711"/>
                  </a:cubicBezTo>
                  <a:cubicBezTo>
                    <a:pt x="35480" y="2711"/>
                    <a:pt x="31700" y="25606"/>
                    <a:pt x="31139" y="25606"/>
                  </a:cubicBezTo>
                  <a:cubicBezTo>
                    <a:pt x="31135" y="25606"/>
                    <a:pt x="31132" y="25605"/>
                    <a:pt x="31128" y="25603"/>
                  </a:cubicBezTo>
                  <a:cubicBezTo>
                    <a:pt x="27896" y="23816"/>
                    <a:pt x="25235" y="22957"/>
                    <a:pt x="22512" y="22957"/>
                  </a:cubicBezTo>
                  <a:cubicBezTo>
                    <a:pt x="20231" y="22957"/>
                    <a:pt x="17905" y="23560"/>
                    <a:pt x="15163" y="24726"/>
                  </a:cubicBezTo>
                  <a:cubicBezTo>
                    <a:pt x="15238" y="24675"/>
                    <a:pt x="16867" y="515"/>
                    <a:pt x="11003" y="14"/>
                  </a:cubicBezTo>
                  <a:cubicBezTo>
                    <a:pt x="10894" y="5"/>
                    <a:pt x="10788" y="0"/>
                    <a:pt x="10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5"/>
            <p:cNvSpPr/>
            <p:nvPr/>
          </p:nvSpPr>
          <p:spPr>
            <a:xfrm>
              <a:off x="3328550" y="1658975"/>
              <a:ext cx="214025" cy="601725"/>
            </a:xfrm>
            <a:custGeom>
              <a:avLst/>
              <a:gdLst/>
              <a:ahLst/>
              <a:cxnLst/>
              <a:rect l="l" t="t" r="r" b="b"/>
              <a:pathLst>
                <a:path w="8561" h="24069" extrusionOk="0">
                  <a:moveTo>
                    <a:pt x="5499" y="0"/>
                  </a:moveTo>
                  <a:cubicBezTo>
                    <a:pt x="5421" y="0"/>
                    <a:pt x="5342" y="11"/>
                    <a:pt x="5260" y="33"/>
                  </a:cubicBezTo>
                  <a:cubicBezTo>
                    <a:pt x="0" y="1511"/>
                    <a:pt x="6156" y="24069"/>
                    <a:pt x="6188" y="24069"/>
                  </a:cubicBezTo>
                  <a:cubicBezTo>
                    <a:pt x="6188" y="24069"/>
                    <a:pt x="6188" y="24069"/>
                    <a:pt x="6188" y="24069"/>
                  </a:cubicBezTo>
                  <a:cubicBezTo>
                    <a:pt x="6313" y="23943"/>
                    <a:pt x="7491" y="22966"/>
                    <a:pt x="8393" y="21888"/>
                  </a:cubicBezTo>
                  <a:cubicBezTo>
                    <a:pt x="8393" y="17048"/>
                    <a:pt x="8560" y="0"/>
                    <a:pt x="5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
            <p:cNvSpPr/>
            <p:nvPr/>
          </p:nvSpPr>
          <p:spPr>
            <a:xfrm>
              <a:off x="4044650" y="1696475"/>
              <a:ext cx="273150" cy="601200"/>
            </a:xfrm>
            <a:custGeom>
              <a:avLst/>
              <a:gdLst/>
              <a:ahLst/>
              <a:cxnLst/>
              <a:rect l="l" t="t" r="r" b="b"/>
              <a:pathLst>
                <a:path w="10926" h="24048" extrusionOk="0">
                  <a:moveTo>
                    <a:pt x="7334" y="0"/>
                  </a:moveTo>
                  <a:cubicBezTo>
                    <a:pt x="4865" y="0"/>
                    <a:pt x="0" y="16953"/>
                    <a:pt x="0" y="21842"/>
                  </a:cubicBezTo>
                  <a:cubicBezTo>
                    <a:pt x="902" y="22945"/>
                    <a:pt x="2080" y="23922"/>
                    <a:pt x="2206" y="24047"/>
                  </a:cubicBezTo>
                  <a:cubicBezTo>
                    <a:pt x="2206" y="24047"/>
                    <a:pt x="2206" y="24047"/>
                    <a:pt x="2206" y="24047"/>
                  </a:cubicBezTo>
                  <a:cubicBezTo>
                    <a:pt x="2240" y="24047"/>
                    <a:pt x="10926" y="739"/>
                    <a:pt x="7444" y="12"/>
                  </a:cubicBezTo>
                  <a:cubicBezTo>
                    <a:pt x="7408" y="4"/>
                    <a:pt x="7371" y="0"/>
                    <a:pt x="7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5"/>
            <p:cNvSpPr/>
            <p:nvPr/>
          </p:nvSpPr>
          <p:spPr>
            <a:xfrm>
              <a:off x="3540775" y="2531750"/>
              <a:ext cx="131075" cy="104750"/>
            </a:xfrm>
            <a:custGeom>
              <a:avLst/>
              <a:gdLst/>
              <a:ahLst/>
              <a:cxnLst/>
              <a:rect l="l" t="t" r="r" b="b"/>
              <a:pathLst>
                <a:path w="5243" h="4190" extrusionOk="0">
                  <a:moveTo>
                    <a:pt x="2947" y="1"/>
                  </a:moveTo>
                  <a:cubicBezTo>
                    <a:pt x="1453" y="1"/>
                    <a:pt x="222" y="1672"/>
                    <a:pt x="30" y="3042"/>
                  </a:cubicBezTo>
                  <a:cubicBezTo>
                    <a:pt x="0" y="3306"/>
                    <a:pt x="228" y="3476"/>
                    <a:pt x="438" y="3476"/>
                  </a:cubicBezTo>
                  <a:cubicBezTo>
                    <a:pt x="586" y="3476"/>
                    <a:pt x="725" y="3391"/>
                    <a:pt x="756" y="3193"/>
                  </a:cubicBezTo>
                  <a:cubicBezTo>
                    <a:pt x="876" y="2235"/>
                    <a:pt x="1773" y="752"/>
                    <a:pt x="2902" y="752"/>
                  </a:cubicBezTo>
                  <a:cubicBezTo>
                    <a:pt x="2955" y="752"/>
                    <a:pt x="3008" y="755"/>
                    <a:pt x="3062" y="762"/>
                  </a:cubicBezTo>
                  <a:cubicBezTo>
                    <a:pt x="4516" y="937"/>
                    <a:pt x="4491" y="2742"/>
                    <a:pt x="4466" y="3844"/>
                  </a:cubicBezTo>
                  <a:cubicBezTo>
                    <a:pt x="4466" y="4076"/>
                    <a:pt x="4638" y="4189"/>
                    <a:pt x="4815" y="4189"/>
                  </a:cubicBezTo>
                  <a:cubicBezTo>
                    <a:pt x="5001" y="4189"/>
                    <a:pt x="5193" y="4064"/>
                    <a:pt x="5193" y="3819"/>
                  </a:cubicBezTo>
                  <a:cubicBezTo>
                    <a:pt x="5243" y="2366"/>
                    <a:pt x="5017" y="185"/>
                    <a:pt x="3137" y="10"/>
                  </a:cubicBezTo>
                  <a:cubicBezTo>
                    <a:pt x="3074" y="4"/>
                    <a:pt x="3010" y="1"/>
                    <a:pt x="2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
            <p:cNvSpPr/>
            <p:nvPr/>
          </p:nvSpPr>
          <p:spPr>
            <a:xfrm>
              <a:off x="3866075" y="2531750"/>
              <a:ext cx="131450" cy="104750"/>
            </a:xfrm>
            <a:custGeom>
              <a:avLst/>
              <a:gdLst/>
              <a:ahLst/>
              <a:cxnLst/>
              <a:rect l="l" t="t" r="r" b="b"/>
              <a:pathLst>
                <a:path w="5258" h="4190" extrusionOk="0">
                  <a:moveTo>
                    <a:pt x="2296" y="1"/>
                  </a:moveTo>
                  <a:cubicBezTo>
                    <a:pt x="2233" y="1"/>
                    <a:pt x="2169" y="4"/>
                    <a:pt x="2105" y="10"/>
                  </a:cubicBezTo>
                  <a:cubicBezTo>
                    <a:pt x="251" y="185"/>
                    <a:pt x="0" y="2366"/>
                    <a:pt x="50" y="3819"/>
                  </a:cubicBezTo>
                  <a:cubicBezTo>
                    <a:pt x="50" y="4064"/>
                    <a:pt x="248" y="4189"/>
                    <a:pt x="438" y="4189"/>
                  </a:cubicBezTo>
                  <a:cubicBezTo>
                    <a:pt x="617" y="4189"/>
                    <a:pt x="789" y="4076"/>
                    <a:pt x="777" y="3844"/>
                  </a:cubicBezTo>
                  <a:cubicBezTo>
                    <a:pt x="752" y="2742"/>
                    <a:pt x="752" y="937"/>
                    <a:pt x="2181" y="762"/>
                  </a:cubicBezTo>
                  <a:cubicBezTo>
                    <a:pt x="2236" y="755"/>
                    <a:pt x="2290" y="752"/>
                    <a:pt x="2344" y="752"/>
                  </a:cubicBezTo>
                  <a:cubicBezTo>
                    <a:pt x="3492" y="752"/>
                    <a:pt x="4368" y="2235"/>
                    <a:pt x="4511" y="3193"/>
                  </a:cubicBezTo>
                  <a:cubicBezTo>
                    <a:pt x="4532" y="3391"/>
                    <a:pt x="4670" y="3476"/>
                    <a:pt x="4818" y="3476"/>
                  </a:cubicBezTo>
                  <a:cubicBezTo>
                    <a:pt x="5027" y="3476"/>
                    <a:pt x="5257" y="3306"/>
                    <a:pt x="5213" y="3042"/>
                  </a:cubicBezTo>
                  <a:cubicBezTo>
                    <a:pt x="5045" y="1672"/>
                    <a:pt x="3792" y="1"/>
                    <a:pt x="22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
            <p:cNvSpPr/>
            <p:nvPr/>
          </p:nvSpPr>
          <p:spPr>
            <a:xfrm>
              <a:off x="3434975" y="2632850"/>
              <a:ext cx="164825" cy="164825"/>
            </a:xfrm>
            <a:custGeom>
              <a:avLst/>
              <a:gdLst/>
              <a:ahLst/>
              <a:cxnLst/>
              <a:rect l="l" t="t" r="r" b="b"/>
              <a:pathLst>
                <a:path w="6593" h="6593" extrusionOk="0">
                  <a:moveTo>
                    <a:pt x="3284" y="1"/>
                  </a:moveTo>
                  <a:cubicBezTo>
                    <a:pt x="1480" y="1"/>
                    <a:pt x="1" y="1480"/>
                    <a:pt x="1" y="3309"/>
                  </a:cubicBezTo>
                  <a:cubicBezTo>
                    <a:pt x="1" y="5114"/>
                    <a:pt x="1480" y="6593"/>
                    <a:pt x="3284" y="6593"/>
                  </a:cubicBezTo>
                  <a:cubicBezTo>
                    <a:pt x="5114" y="6593"/>
                    <a:pt x="6592" y="5114"/>
                    <a:pt x="6592" y="3309"/>
                  </a:cubicBezTo>
                  <a:cubicBezTo>
                    <a:pt x="6592" y="1480"/>
                    <a:pt x="5114" y="1"/>
                    <a:pt x="3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
            <p:cNvSpPr/>
            <p:nvPr/>
          </p:nvSpPr>
          <p:spPr>
            <a:xfrm>
              <a:off x="3943125" y="2632850"/>
              <a:ext cx="165450" cy="164825"/>
            </a:xfrm>
            <a:custGeom>
              <a:avLst/>
              <a:gdLst/>
              <a:ahLst/>
              <a:cxnLst/>
              <a:rect l="l" t="t" r="r" b="b"/>
              <a:pathLst>
                <a:path w="6618" h="6593" extrusionOk="0">
                  <a:moveTo>
                    <a:pt x="3309" y="1"/>
                  </a:moveTo>
                  <a:cubicBezTo>
                    <a:pt x="1480" y="1"/>
                    <a:pt x="1" y="1480"/>
                    <a:pt x="1" y="3309"/>
                  </a:cubicBezTo>
                  <a:cubicBezTo>
                    <a:pt x="1" y="5114"/>
                    <a:pt x="1480" y="6593"/>
                    <a:pt x="3309" y="6593"/>
                  </a:cubicBezTo>
                  <a:cubicBezTo>
                    <a:pt x="5139" y="6593"/>
                    <a:pt x="6617" y="5114"/>
                    <a:pt x="6617" y="3309"/>
                  </a:cubicBezTo>
                  <a:cubicBezTo>
                    <a:pt x="6617" y="1480"/>
                    <a:pt x="5139" y="1"/>
                    <a:pt x="3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
            <p:cNvSpPr/>
            <p:nvPr/>
          </p:nvSpPr>
          <p:spPr>
            <a:xfrm>
              <a:off x="3333475" y="2936750"/>
              <a:ext cx="372225" cy="581675"/>
            </a:xfrm>
            <a:custGeom>
              <a:avLst/>
              <a:gdLst/>
              <a:ahLst/>
              <a:cxnLst/>
              <a:rect l="l" t="t" r="r" b="b"/>
              <a:pathLst>
                <a:path w="14889" h="23267" extrusionOk="0">
                  <a:moveTo>
                    <a:pt x="6918" y="0"/>
                  </a:moveTo>
                  <a:cubicBezTo>
                    <a:pt x="5916" y="0"/>
                    <a:pt x="4587" y="1229"/>
                    <a:pt x="3810" y="2557"/>
                  </a:cubicBezTo>
                  <a:cubicBezTo>
                    <a:pt x="2382" y="5063"/>
                    <a:pt x="1354" y="7870"/>
                    <a:pt x="803" y="10677"/>
                  </a:cubicBezTo>
                  <a:cubicBezTo>
                    <a:pt x="1" y="14662"/>
                    <a:pt x="1429" y="19224"/>
                    <a:pt x="4763" y="21680"/>
                  </a:cubicBezTo>
                  <a:cubicBezTo>
                    <a:pt x="5808" y="22453"/>
                    <a:pt x="8309" y="23267"/>
                    <a:pt x="10415" y="23267"/>
                  </a:cubicBezTo>
                  <a:cubicBezTo>
                    <a:pt x="11996" y="23267"/>
                    <a:pt x="13355" y="22808"/>
                    <a:pt x="13710" y="21529"/>
                  </a:cubicBezTo>
                  <a:cubicBezTo>
                    <a:pt x="14888" y="17369"/>
                    <a:pt x="6392" y="13259"/>
                    <a:pt x="6166" y="9148"/>
                  </a:cubicBezTo>
                  <a:cubicBezTo>
                    <a:pt x="6041" y="6742"/>
                    <a:pt x="8347" y="4687"/>
                    <a:pt x="8246" y="2356"/>
                  </a:cubicBezTo>
                  <a:cubicBezTo>
                    <a:pt x="8196" y="652"/>
                    <a:pt x="7645" y="0"/>
                    <a:pt x="6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
            <p:cNvSpPr/>
            <p:nvPr/>
          </p:nvSpPr>
          <p:spPr>
            <a:xfrm>
              <a:off x="3821575" y="2936750"/>
              <a:ext cx="372200" cy="581675"/>
            </a:xfrm>
            <a:custGeom>
              <a:avLst/>
              <a:gdLst/>
              <a:ahLst/>
              <a:cxnLst/>
              <a:rect l="l" t="t" r="r" b="b"/>
              <a:pathLst>
                <a:path w="14888" h="23267" extrusionOk="0">
                  <a:moveTo>
                    <a:pt x="7971" y="0"/>
                  </a:moveTo>
                  <a:cubicBezTo>
                    <a:pt x="7244" y="0"/>
                    <a:pt x="6692" y="652"/>
                    <a:pt x="6642" y="2356"/>
                  </a:cubicBezTo>
                  <a:cubicBezTo>
                    <a:pt x="6542" y="4687"/>
                    <a:pt x="8848" y="6742"/>
                    <a:pt x="8723" y="9148"/>
                  </a:cubicBezTo>
                  <a:cubicBezTo>
                    <a:pt x="8497" y="13259"/>
                    <a:pt x="1" y="17369"/>
                    <a:pt x="1179" y="21529"/>
                  </a:cubicBezTo>
                  <a:cubicBezTo>
                    <a:pt x="1533" y="22808"/>
                    <a:pt x="2892" y="23267"/>
                    <a:pt x="4474" y="23267"/>
                  </a:cubicBezTo>
                  <a:cubicBezTo>
                    <a:pt x="6580" y="23267"/>
                    <a:pt x="9081" y="22453"/>
                    <a:pt x="10126" y="21680"/>
                  </a:cubicBezTo>
                  <a:cubicBezTo>
                    <a:pt x="13459" y="19224"/>
                    <a:pt x="14888" y="14662"/>
                    <a:pt x="14086" y="10677"/>
                  </a:cubicBezTo>
                  <a:cubicBezTo>
                    <a:pt x="13535" y="7870"/>
                    <a:pt x="12507" y="5063"/>
                    <a:pt x="11078" y="2557"/>
                  </a:cubicBezTo>
                  <a:cubicBezTo>
                    <a:pt x="10301" y="1229"/>
                    <a:pt x="8973" y="0"/>
                    <a:pt x="79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
            <p:cNvSpPr/>
            <p:nvPr/>
          </p:nvSpPr>
          <p:spPr>
            <a:xfrm>
              <a:off x="3687025" y="2639325"/>
              <a:ext cx="177025" cy="142750"/>
            </a:xfrm>
            <a:custGeom>
              <a:avLst/>
              <a:gdLst/>
              <a:ahLst/>
              <a:cxnLst/>
              <a:rect l="l" t="t" r="r" b="b"/>
              <a:pathLst>
                <a:path w="7081" h="5710" extrusionOk="0">
                  <a:moveTo>
                    <a:pt x="4733" y="0"/>
                  </a:moveTo>
                  <a:cubicBezTo>
                    <a:pt x="4280" y="0"/>
                    <a:pt x="3851" y="303"/>
                    <a:pt x="3578" y="820"/>
                  </a:cubicBezTo>
                  <a:cubicBezTo>
                    <a:pt x="3578" y="820"/>
                    <a:pt x="3045" y="83"/>
                    <a:pt x="2322" y="83"/>
                  </a:cubicBezTo>
                  <a:cubicBezTo>
                    <a:pt x="2029" y="83"/>
                    <a:pt x="1705" y="204"/>
                    <a:pt x="1373" y="544"/>
                  </a:cubicBezTo>
                  <a:cubicBezTo>
                    <a:pt x="470" y="1471"/>
                    <a:pt x="2125" y="3125"/>
                    <a:pt x="3152" y="3777"/>
                  </a:cubicBezTo>
                  <a:cubicBezTo>
                    <a:pt x="3052" y="4128"/>
                    <a:pt x="2876" y="4454"/>
                    <a:pt x="2601" y="4704"/>
                  </a:cubicBezTo>
                  <a:cubicBezTo>
                    <a:pt x="2325" y="4968"/>
                    <a:pt x="1962" y="5105"/>
                    <a:pt x="1598" y="5105"/>
                  </a:cubicBezTo>
                  <a:cubicBezTo>
                    <a:pt x="1235" y="5105"/>
                    <a:pt x="871" y="4968"/>
                    <a:pt x="596" y="4679"/>
                  </a:cubicBezTo>
                  <a:cubicBezTo>
                    <a:pt x="539" y="4617"/>
                    <a:pt x="474" y="4590"/>
                    <a:pt x="411" y="4590"/>
                  </a:cubicBezTo>
                  <a:cubicBezTo>
                    <a:pt x="197" y="4590"/>
                    <a:pt x="1" y="4898"/>
                    <a:pt x="195" y="5130"/>
                  </a:cubicBezTo>
                  <a:cubicBezTo>
                    <a:pt x="557" y="5521"/>
                    <a:pt x="1067" y="5710"/>
                    <a:pt x="1586" y="5710"/>
                  </a:cubicBezTo>
                  <a:cubicBezTo>
                    <a:pt x="2000" y="5710"/>
                    <a:pt x="2420" y="5590"/>
                    <a:pt x="2776" y="5356"/>
                  </a:cubicBezTo>
                  <a:cubicBezTo>
                    <a:pt x="3102" y="5130"/>
                    <a:pt x="3353" y="4805"/>
                    <a:pt x="3528" y="4454"/>
                  </a:cubicBezTo>
                  <a:cubicBezTo>
                    <a:pt x="3703" y="4805"/>
                    <a:pt x="3954" y="5130"/>
                    <a:pt x="4305" y="5356"/>
                  </a:cubicBezTo>
                  <a:cubicBezTo>
                    <a:pt x="4661" y="5590"/>
                    <a:pt x="5076" y="5710"/>
                    <a:pt x="5487" y="5710"/>
                  </a:cubicBezTo>
                  <a:cubicBezTo>
                    <a:pt x="6002" y="5710"/>
                    <a:pt x="6510" y="5521"/>
                    <a:pt x="6886" y="5130"/>
                  </a:cubicBezTo>
                  <a:cubicBezTo>
                    <a:pt x="7080" y="4898"/>
                    <a:pt x="6884" y="4590"/>
                    <a:pt x="6658" y="4590"/>
                  </a:cubicBezTo>
                  <a:cubicBezTo>
                    <a:pt x="6592" y="4590"/>
                    <a:pt x="6523" y="4617"/>
                    <a:pt x="6460" y="4679"/>
                  </a:cubicBezTo>
                  <a:cubicBezTo>
                    <a:pt x="6197" y="4968"/>
                    <a:pt x="5840" y="5105"/>
                    <a:pt x="5477" y="5105"/>
                  </a:cubicBezTo>
                  <a:cubicBezTo>
                    <a:pt x="5113" y="5105"/>
                    <a:pt x="4744" y="4968"/>
                    <a:pt x="4455" y="4704"/>
                  </a:cubicBezTo>
                  <a:cubicBezTo>
                    <a:pt x="4230" y="4479"/>
                    <a:pt x="4054" y="4203"/>
                    <a:pt x="3979" y="3927"/>
                  </a:cubicBezTo>
                  <a:cubicBezTo>
                    <a:pt x="4831" y="3201"/>
                    <a:pt x="6586" y="1572"/>
                    <a:pt x="5734" y="544"/>
                  </a:cubicBezTo>
                  <a:cubicBezTo>
                    <a:pt x="5423" y="169"/>
                    <a:pt x="5071" y="0"/>
                    <a:pt x="47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85382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body" type="tx">
  <p:cSld name="TITLE_AND_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 name="Google Shape;20;p4"/>
          <p:cNvSpPr txBox="1">
            <a:spLocks noGrp="1"/>
          </p:cNvSpPr>
          <p:nvPr>
            <p:ph type="body" idx="1"/>
          </p:nvPr>
        </p:nvSpPr>
        <p:spPr>
          <a:xfrm>
            <a:off x="713225" y="1215750"/>
            <a:ext cx="3994200" cy="28896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lvl1pPr>
            <a:lvl2pPr marL="914400" lvl="1" indent="-317500" rtl="0">
              <a:lnSpc>
                <a:spcPct val="115000"/>
              </a:lnSpc>
              <a:spcBef>
                <a:spcPts val="1000"/>
              </a:spcBef>
              <a:spcAft>
                <a:spcPts val="0"/>
              </a:spcAft>
              <a:buSzPts val="1400"/>
              <a:buChar char="○"/>
              <a:defRPr sz="1200"/>
            </a:lvl2pPr>
            <a:lvl3pPr marL="1371600" lvl="2" indent="-317500" rtl="0">
              <a:lnSpc>
                <a:spcPct val="115000"/>
              </a:lnSpc>
              <a:spcBef>
                <a:spcPts val="1600"/>
              </a:spcBef>
              <a:spcAft>
                <a:spcPts val="0"/>
              </a:spcAft>
              <a:buSzPts val="1400"/>
              <a:buChar char="■"/>
              <a:defRPr sz="1200"/>
            </a:lvl3pPr>
            <a:lvl4pPr marL="1828800" lvl="3" indent="-317500" rtl="0">
              <a:lnSpc>
                <a:spcPct val="115000"/>
              </a:lnSpc>
              <a:spcBef>
                <a:spcPts val="1600"/>
              </a:spcBef>
              <a:spcAft>
                <a:spcPts val="0"/>
              </a:spcAft>
              <a:buSzPts val="1400"/>
              <a:buChar char="●"/>
              <a:defRPr sz="1200"/>
            </a:lvl4pPr>
            <a:lvl5pPr marL="2286000" lvl="4" indent="-317500" rtl="0">
              <a:lnSpc>
                <a:spcPct val="115000"/>
              </a:lnSpc>
              <a:spcBef>
                <a:spcPts val="1600"/>
              </a:spcBef>
              <a:spcAft>
                <a:spcPts val="0"/>
              </a:spcAft>
              <a:buSzPts val="1400"/>
              <a:buChar char="○"/>
              <a:defRPr sz="1200"/>
            </a:lvl5pPr>
            <a:lvl6pPr marL="2743200" lvl="5" indent="-317500" rtl="0">
              <a:lnSpc>
                <a:spcPct val="115000"/>
              </a:lnSpc>
              <a:spcBef>
                <a:spcPts val="1600"/>
              </a:spcBef>
              <a:spcAft>
                <a:spcPts val="0"/>
              </a:spcAft>
              <a:buSzPts val="1400"/>
              <a:buChar char="■"/>
              <a:defRPr sz="1200"/>
            </a:lvl6pPr>
            <a:lvl7pPr marL="3200400" lvl="6" indent="-317500" rtl="0">
              <a:lnSpc>
                <a:spcPct val="115000"/>
              </a:lnSpc>
              <a:spcBef>
                <a:spcPts val="1600"/>
              </a:spcBef>
              <a:spcAft>
                <a:spcPts val="0"/>
              </a:spcAft>
              <a:buSzPts val="1400"/>
              <a:buChar char="●"/>
              <a:defRPr sz="1200"/>
            </a:lvl7pPr>
            <a:lvl8pPr marL="3657600" lvl="7" indent="-317500" rtl="0">
              <a:lnSpc>
                <a:spcPct val="115000"/>
              </a:lnSpc>
              <a:spcBef>
                <a:spcPts val="1600"/>
              </a:spcBef>
              <a:spcAft>
                <a:spcPts val="0"/>
              </a:spcAft>
              <a:buSzPts val="1400"/>
              <a:buChar char="○"/>
              <a:defRPr sz="1200"/>
            </a:lvl8pPr>
            <a:lvl9pPr marL="4114800" lvl="8" indent="-317500" rtl="0">
              <a:lnSpc>
                <a:spcPct val="115000"/>
              </a:lnSpc>
              <a:spcBef>
                <a:spcPts val="1600"/>
              </a:spcBef>
              <a:spcAft>
                <a:spcPts val="1600"/>
              </a:spcAft>
              <a:buSzPts val="1400"/>
              <a:buChar char="■"/>
              <a:defRPr sz="12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subTitle" idx="1"/>
          </p:nvPr>
        </p:nvSpPr>
        <p:spPr>
          <a:xfrm>
            <a:off x="5055279" y="2389551"/>
            <a:ext cx="2505600" cy="11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3" name="Google Shape;23;p5"/>
          <p:cNvSpPr txBox="1">
            <a:spLocks noGrp="1"/>
          </p:cNvSpPr>
          <p:nvPr>
            <p:ph type="subTitle" idx="2"/>
          </p:nvPr>
        </p:nvSpPr>
        <p:spPr>
          <a:xfrm>
            <a:off x="1583300" y="2389551"/>
            <a:ext cx="2505600" cy="11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4" name="Google Shape;24;p5"/>
          <p:cNvSpPr txBox="1">
            <a:spLocks noGrp="1"/>
          </p:cNvSpPr>
          <p:nvPr>
            <p:ph type="subTitle" idx="3"/>
          </p:nvPr>
        </p:nvSpPr>
        <p:spPr>
          <a:xfrm>
            <a:off x="5055275" y="208152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Montserrat"/>
              <a:buNone/>
              <a:defRPr sz="18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2pPr>
            <a:lvl3pPr lvl="2"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3pPr>
            <a:lvl4pPr lvl="3"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4pPr>
            <a:lvl5pPr lvl="4"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5pPr>
            <a:lvl6pPr lvl="5"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6pPr>
            <a:lvl7pPr lvl="6"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7pPr>
            <a:lvl8pPr lvl="7"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8pPr>
            <a:lvl9pPr lvl="8"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9pPr>
          </a:lstStyle>
          <a:p>
            <a:endParaRPr/>
          </a:p>
        </p:txBody>
      </p:sp>
      <p:sp>
        <p:nvSpPr>
          <p:cNvPr id="25" name="Google Shape;25;p5"/>
          <p:cNvSpPr txBox="1">
            <a:spLocks noGrp="1"/>
          </p:cNvSpPr>
          <p:nvPr>
            <p:ph type="subTitle" idx="4"/>
          </p:nvPr>
        </p:nvSpPr>
        <p:spPr>
          <a:xfrm>
            <a:off x="1583300" y="208152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Montserrat"/>
              <a:buNone/>
              <a:defRPr sz="18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2pPr>
            <a:lvl3pPr lvl="2"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3pPr>
            <a:lvl4pPr lvl="3"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4pPr>
            <a:lvl5pPr lvl="4"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5pPr>
            <a:lvl6pPr lvl="5"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6pPr>
            <a:lvl7pPr lvl="6"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7pPr>
            <a:lvl8pPr lvl="7"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8pPr>
            <a:lvl9pPr lvl="8" algn="ctr" rtl="0">
              <a:lnSpc>
                <a:spcPct val="100000"/>
              </a:lnSpc>
              <a:spcBef>
                <a:spcPts val="0"/>
              </a:spcBef>
              <a:spcAft>
                <a:spcPts val="0"/>
              </a:spcAft>
              <a:buSzPts val="1800"/>
              <a:buFont typeface="Montserrat"/>
              <a:buNone/>
              <a:defRPr sz="1800" b="1">
                <a:latin typeface="Montserrat"/>
                <a:ea typeface="Montserrat"/>
                <a:cs typeface="Montserrat"/>
                <a:sym typeface="Montserrat"/>
              </a:defRPr>
            </a:lvl9pPr>
          </a:lstStyle>
          <a:p>
            <a:endParaRPr/>
          </a:p>
        </p:txBody>
      </p:sp>
      <p:sp>
        <p:nvSpPr>
          <p:cNvPr id="26" name="Google Shape;26;p5"/>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713225" y="539500"/>
            <a:ext cx="4017900" cy="637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aption">
  <p:cSld name="CAPTION_ONLY">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720000" y="4014450"/>
            <a:ext cx="7704000" cy="5727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35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ig number">
  <p:cSld name="BIG_NUMBER">
    <p:spTree>
      <p:nvGrpSpPr>
        <p:cNvPr id="1" name="Shape 39"/>
        <p:cNvGrpSpPr/>
        <p:nvPr/>
      </p:nvGrpSpPr>
      <p:grpSpPr>
        <a:xfrm>
          <a:off x="0" y="0"/>
          <a:ext cx="0" cy="0"/>
          <a:chOff x="0" y="0"/>
          <a:chExt cx="0" cy="0"/>
        </a:xfrm>
      </p:grpSpPr>
      <p:sp>
        <p:nvSpPr>
          <p:cNvPr id="40" name="Google Shape;40;p11"/>
          <p:cNvSpPr txBox="1">
            <a:spLocks noGrp="1"/>
          </p:cNvSpPr>
          <p:nvPr>
            <p:ph type="title" hasCustomPrompt="1"/>
          </p:nvPr>
        </p:nvSpPr>
        <p:spPr>
          <a:xfrm>
            <a:off x="1284000" y="1288250"/>
            <a:ext cx="6576000" cy="19707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1" name="Google Shape;41;p11"/>
          <p:cNvSpPr txBox="1">
            <a:spLocks noGrp="1"/>
          </p:cNvSpPr>
          <p:nvPr>
            <p:ph type="subTitle" idx="1"/>
          </p:nvPr>
        </p:nvSpPr>
        <p:spPr>
          <a:xfrm>
            <a:off x="1284000" y="32590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able of contents">
  <p:cSld name="BLANK_1_1_1_1_1_1">
    <p:spTree>
      <p:nvGrpSpPr>
        <p:cNvPr id="1" name="Shape 43"/>
        <p:cNvGrpSpPr/>
        <p:nvPr/>
      </p:nvGrpSpPr>
      <p:grpSpPr>
        <a:xfrm>
          <a:off x="0" y="0"/>
          <a:ext cx="0" cy="0"/>
          <a:chOff x="0" y="0"/>
          <a:chExt cx="0" cy="0"/>
        </a:xfrm>
      </p:grpSpPr>
      <p:sp>
        <p:nvSpPr>
          <p:cNvPr id="44" name="Google Shape;44;p13"/>
          <p:cNvSpPr txBox="1">
            <a:spLocks noGrp="1"/>
          </p:cNvSpPr>
          <p:nvPr>
            <p:ph type="title" hasCustomPrompt="1"/>
          </p:nvPr>
        </p:nvSpPr>
        <p:spPr>
          <a:xfrm flipH="1">
            <a:off x="713200" y="1459900"/>
            <a:ext cx="986100" cy="56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5" name="Google Shape;45;p13"/>
          <p:cNvSpPr txBox="1">
            <a:spLocks noGrp="1"/>
          </p:cNvSpPr>
          <p:nvPr>
            <p:ph type="title" idx="2" hasCustomPrompt="1"/>
          </p:nvPr>
        </p:nvSpPr>
        <p:spPr>
          <a:xfrm flipH="1">
            <a:off x="713200" y="4039025"/>
            <a:ext cx="986100" cy="56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6" name="Google Shape;46;p13"/>
          <p:cNvSpPr txBox="1">
            <a:spLocks noGrp="1"/>
          </p:cNvSpPr>
          <p:nvPr>
            <p:ph type="title" idx="3" hasCustomPrompt="1"/>
          </p:nvPr>
        </p:nvSpPr>
        <p:spPr>
          <a:xfrm flipH="1">
            <a:off x="713200" y="2319608"/>
            <a:ext cx="986100" cy="56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7" name="Google Shape;47;p13"/>
          <p:cNvSpPr txBox="1">
            <a:spLocks noGrp="1"/>
          </p:cNvSpPr>
          <p:nvPr>
            <p:ph type="title" idx="4" hasCustomPrompt="1"/>
          </p:nvPr>
        </p:nvSpPr>
        <p:spPr>
          <a:xfrm flipH="1">
            <a:off x="713200" y="3179317"/>
            <a:ext cx="986100" cy="56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8" name="Google Shape;48;p13"/>
          <p:cNvSpPr txBox="1">
            <a:spLocks noGrp="1"/>
          </p:cNvSpPr>
          <p:nvPr>
            <p:ph type="subTitle" idx="1"/>
          </p:nvPr>
        </p:nvSpPr>
        <p:spPr>
          <a:xfrm flipH="1">
            <a:off x="1779400" y="1459903"/>
            <a:ext cx="2573700" cy="56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Bebas Neue"/>
              <a:buNone/>
              <a:defRPr sz="1800" b="1">
                <a:latin typeface="Montserrat"/>
                <a:ea typeface="Montserrat"/>
                <a:cs typeface="Montserrat"/>
                <a:sym typeface="Montserrat"/>
              </a:defRPr>
            </a:lvl1pPr>
            <a:lvl2pPr lvl="1" algn="ctr"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49" name="Google Shape;49;p13"/>
          <p:cNvSpPr txBox="1">
            <a:spLocks noGrp="1"/>
          </p:cNvSpPr>
          <p:nvPr>
            <p:ph type="subTitle" idx="5"/>
          </p:nvPr>
        </p:nvSpPr>
        <p:spPr>
          <a:xfrm flipH="1">
            <a:off x="1779400" y="3179318"/>
            <a:ext cx="2573700" cy="56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Bebas Neue"/>
              <a:buNone/>
              <a:defRPr sz="1800" b="1">
                <a:latin typeface="Montserrat"/>
                <a:ea typeface="Montserrat"/>
                <a:cs typeface="Montserrat"/>
                <a:sym typeface="Montserrat"/>
              </a:defRPr>
            </a:lvl1pPr>
            <a:lvl2pPr lvl="1" algn="ctr"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50" name="Google Shape;50;p13"/>
          <p:cNvSpPr txBox="1">
            <a:spLocks noGrp="1"/>
          </p:cNvSpPr>
          <p:nvPr>
            <p:ph type="subTitle" idx="6"/>
          </p:nvPr>
        </p:nvSpPr>
        <p:spPr>
          <a:xfrm flipH="1">
            <a:off x="1779400" y="2319610"/>
            <a:ext cx="2573700" cy="56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Bebas Neue"/>
              <a:buNone/>
              <a:defRPr sz="1800" b="1">
                <a:latin typeface="Montserrat"/>
                <a:ea typeface="Montserrat"/>
                <a:cs typeface="Montserrat"/>
                <a:sym typeface="Montserrat"/>
              </a:defRPr>
            </a:lvl1pPr>
            <a:lvl2pPr lvl="1" algn="ctr"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51" name="Google Shape;51;p13"/>
          <p:cNvSpPr txBox="1">
            <a:spLocks noGrp="1"/>
          </p:cNvSpPr>
          <p:nvPr>
            <p:ph type="subTitle" idx="7"/>
          </p:nvPr>
        </p:nvSpPr>
        <p:spPr>
          <a:xfrm flipH="1">
            <a:off x="1779400" y="4039025"/>
            <a:ext cx="2573700" cy="56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Bebas Neue"/>
              <a:buNone/>
              <a:defRPr sz="1800" b="1">
                <a:latin typeface="Montserrat"/>
                <a:ea typeface="Montserrat"/>
                <a:cs typeface="Montserrat"/>
                <a:sym typeface="Montserrat"/>
              </a:defRPr>
            </a:lvl1pPr>
            <a:lvl2pPr lvl="1" algn="ctr"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52" name="Google Shape;52;p13"/>
          <p:cNvSpPr txBox="1">
            <a:spLocks noGrp="1"/>
          </p:cNvSpPr>
          <p:nvPr>
            <p:ph type="title" idx="8"/>
          </p:nvPr>
        </p:nvSpPr>
        <p:spPr>
          <a:xfrm>
            <a:off x="713225" y="539500"/>
            <a:ext cx="5305500" cy="645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 name="Google Shape;53;p13"/>
          <p:cNvSpPr>
            <a:spLocks noGrp="1"/>
          </p:cNvSpPr>
          <p:nvPr>
            <p:ph type="pic" idx="9"/>
          </p:nvPr>
        </p:nvSpPr>
        <p:spPr>
          <a:xfrm>
            <a:off x="4477640" y="1459900"/>
            <a:ext cx="3951300" cy="3139500"/>
          </a:xfrm>
          <a:prstGeom prst="roundRect">
            <a:avLst>
              <a:gd name="adj" fmla="val 16667"/>
            </a:avLst>
          </a:prstGeom>
          <a:noFill/>
          <a:ln>
            <a:noFill/>
          </a:ln>
          <a:effectLst>
            <a:outerShdw blurRad="42863" dist="28575" algn="bl" rotWithShape="0">
              <a:schemeClr val="dk1">
                <a:alpha val="30000"/>
              </a:schemeClr>
            </a:outerShdw>
          </a:effectLst>
        </p:spPr>
      </p:sp>
      <p:pic>
        <p:nvPicPr>
          <p:cNvPr id="54" name="Google Shape;54;p13"/>
          <p:cNvPicPr preferRelativeResize="0"/>
          <p:nvPr/>
        </p:nvPicPr>
        <p:blipFill rotWithShape="1">
          <a:blip r:embed="rId2">
            <a:alphaModFix/>
          </a:blip>
          <a:srcRect l="33221" t="9601" r="32519" b="10780"/>
          <a:stretch/>
        </p:blipFill>
        <p:spPr>
          <a:xfrm rot="10175014">
            <a:off x="-248699" y="-264872"/>
            <a:ext cx="874953" cy="145249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ection header 1">
  <p:cSld name="SECTION_HEADER_1">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713225" y="3198425"/>
            <a:ext cx="5540400" cy="14010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300" b="1"/>
            </a:lvl1pPr>
            <a:lvl2pPr lvl="1" algn="ctr" rtl="0">
              <a:spcBef>
                <a:spcPts val="0"/>
              </a:spcBef>
              <a:spcAft>
                <a:spcPts val="0"/>
              </a:spcAft>
              <a:buSzPts val="3600"/>
              <a:buNone/>
              <a:defRPr sz="3600" b="1"/>
            </a:lvl2pPr>
            <a:lvl3pPr lvl="2" algn="ctr" rtl="0">
              <a:spcBef>
                <a:spcPts val="0"/>
              </a:spcBef>
              <a:spcAft>
                <a:spcPts val="0"/>
              </a:spcAft>
              <a:buSzPts val="3600"/>
              <a:buNone/>
              <a:defRPr sz="3600" b="1"/>
            </a:lvl3pPr>
            <a:lvl4pPr lvl="3" algn="ctr" rtl="0">
              <a:spcBef>
                <a:spcPts val="0"/>
              </a:spcBef>
              <a:spcAft>
                <a:spcPts val="0"/>
              </a:spcAft>
              <a:buSzPts val="3600"/>
              <a:buNone/>
              <a:defRPr sz="3600" b="1"/>
            </a:lvl4pPr>
            <a:lvl5pPr lvl="4" algn="ctr" rtl="0">
              <a:spcBef>
                <a:spcPts val="0"/>
              </a:spcBef>
              <a:spcAft>
                <a:spcPts val="0"/>
              </a:spcAft>
              <a:buSzPts val="3600"/>
              <a:buNone/>
              <a:defRPr sz="3600" b="1"/>
            </a:lvl5pPr>
            <a:lvl6pPr lvl="5" algn="ctr" rtl="0">
              <a:spcBef>
                <a:spcPts val="0"/>
              </a:spcBef>
              <a:spcAft>
                <a:spcPts val="0"/>
              </a:spcAft>
              <a:buSzPts val="3600"/>
              <a:buNone/>
              <a:defRPr sz="3600" b="1"/>
            </a:lvl6pPr>
            <a:lvl7pPr lvl="6" algn="ctr" rtl="0">
              <a:spcBef>
                <a:spcPts val="0"/>
              </a:spcBef>
              <a:spcAft>
                <a:spcPts val="0"/>
              </a:spcAft>
              <a:buSzPts val="3600"/>
              <a:buNone/>
              <a:defRPr sz="3600" b="1"/>
            </a:lvl7pPr>
            <a:lvl8pPr lvl="7" algn="ctr" rtl="0">
              <a:spcBef>
                <a:spcPts val="0"/>
              </a:spcBef>
              <a:spcAft>
                <a:spcPts val="0"/>
              </a:spcAft>
              <a:buSzPts val="3600"/>
              <a:buNone/>
              <a:defRPr sz="3600" b="1"/>
            </a:lvl8pPr>
            <a:lvl9pPr lvl="8" algn="ctr" rtl="0">
              <a:spcBef>
                <a:spcPts val="0"/>
              </a:spcBef>
              <a:spcAft>
                <a:spcPts val="0"/>
              </a:spcAft>
              <a:buSzPts val="3600"/>
              <a:buNone/>
              <a:defRPr sz="3600" b="1"/>
            </a:lvl9pPr>
          </a:lstStyle>
          <a:p>
            <a:endParaRPr/>
          </a:p>
        </p:txBody>
      </p:sp>
      <p:sp>
        <p:nvSpPr>
          <p:cNvPr id="57" name="Google Shape;57;p14"/>
          <p:cNvSpPr txBox="1">
            <a:spLocks noGrp="1"/>
          </p:cNvSpPr>
          <p:nvPr>
            <p:ph type="title" idx="2" hasCustomPrompt="1"/>
          </p:nvPr>
        </p:nvSpPr>
        <p:spPr>
          <a:xfrm>
            <a:off x="713225" y="2136351"/>
            <a:ext cx="1786500" cy="1062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7500" b="1"/>
            </a:lvl1pPr>
            <a:lvl2pPr lvl="1" algn="ctr" rtl="0">
              <a:spcBef>
                <a:spcPts val="0"/>
              </a:spcBef>
              <a:spcAft>
                <a:spcPts val="0"/>
              </a:spcAft>
              <a:buClr>
                <a:schemeClr val="lt1"/>
              </a:buClr>
              <a:buSzPts val="6000"/>
              <a:buNone/>
              <a:defRPr sz="6000" b="1">
                <a:solidFill>
                  <a:schemeClr val="lt1"/>
                </a:solidFill>
              </a:defRPr>
            </a:lvl2pPr>
            <a:lvl3pPr lvl="2" algn="ctr" rtl="0">
              <a:spcBef>
                <a:spcPts val="0"/>
              </a:spcBef>
              <a:spcAft>
                <a:spcPts val="0"/>
              </a:spcAft>
              <a:buClr>
                <a:schemeClr val="lt1"/>
              </a:buClr>
              <a:buSzPts val="6000"/>
              <a:buNone/>
              <a:defRPr sz="6000" b="1">
                <a:solidFill>
                  <a:schemeClr val="lt1"/>
                </a:solidFill>
              </a:defRPr>
            </a:lvl3pPr>
            <a:lvl4pPr lvl="3" algn="ctr" rtl="0">
              <a:spcBef>
                <a:spcPts val="0"/>
              </a:spcBef>
              <a:spcAft>
                <a:spcPts val="0"/>
              </a:spcAft>
              <a:buClr>
                <a:schemeClr val="lt1"/>
              </a:buClr>
              <a:buSzPts val="6000"/>
              <a:buNone/>
              <a:defRPr sz="6000" b="1">
                <a:solidFill>
                  <a:schemeClr val="lt1"/>
                </a:solidFill>
              </a:defRPr>
            </a:lvl4pPr>
            <a:lvl5pPr lvl="4" algn="ctr" rtl="0">
              <a:spcBef>
                <a:spcPts val="0"/>
              </a:spcBef>
              <a:spcAft>
                <a:spcPts val="0"/>
              </a:spcAft>
              <a:buClr>
                <a:schemeClr val="lt1"/>
              </a:buClr>
              <a:buSzPts val="6000"/>
              <a:buNone/>
              <a:defRPr sz="6000" b="1">
                <a:solidFill>
                  <a:schemeClr val="lt1"/>
                </a:solidFill>
              </a:defRPr>
            </a:lvl5pPr>
            <a:lvl6pPr lvl="5" algn="ctr" rtl="0">
              <a:spcBef>
                <a:spcPts val="0"/>
              </a:spcBef>
              <a:spcAft>
                <a:spcPts val="0"/>
              </a:spcAft>
              <a:buClr>
                <a:schemeClr val="lt1"/>
              </a:buClr>
              <a:buSzPts val="6000"/>
              <a:buNone/>
              <a:defRPr sz="6000" b="1">
                <a:solidFill>
                  <a:schemeClr val="lt1"/>
                </a:solidFill>
              </a:defRPr>
            </a:lvl6pPr>
            <a:lvl7pPr lvl="6" algn="ctr" rtl="0">
              <a:spcBef>
                <a:spcPts val="0"/>
              </a:spcBef>
              <a:spcAft>
                <a:spcPts val="0"/>
              </a:spcAft>
              <a:buClr>
                <a:schemeClr val="lt1"/>
              </a:buClr>
              <a:buSzPts val="6000"/>
              <a:buNone/>
              <a:defRPr sz="6000" b="1">
                <a:solidFill>
                  <a:schemeClr val="lt1"/>
                </a:solidFill>
              </a:defRPr>
            </a:lvl7pPr>
            <a:lvl8pPr lvl="7" algn="ctr" rtl="0">
              <a:spcBef>
                <a:spcPts val="0"/>
              </a:spcBef>
              <a:spcAft>
                <a:spcPts val="0"/>
              </a:spcAft>
              <a:buClr>
                <a:schemeClr val="lt1"/>
              </a:buClr>
              <a:buSzPts val="6000"/>
              <a:buNone/>
              <a:defRPr sz="6000" b="1">
                <a:solidFill>
                  <a:schemeClr val="lt1"/>
                </a:solidFill>
              </a:defRPr>
            </a:lvl8pPr>
            <a:lvl9pPr lvl="8" algn="ctr" rtl="0">
              <a:spcBef>
                <a:spcPts val="0"/>
              </a:spcBef>
              <a:spcAft>
                <a:spcPts val="0"/>
              </a:spcAft>
              <a:buClr>
                <a:schemeClr val="lt1"/>
              </a:buClr>
              <a:buSzPts val="6000"/>
              <a:buNone/>
              <a:defRPr sz="6000" b="1">
                <a:solidFill>
                  <a:schemeClr val="lt1"/>
                </a:solidFill>
              </a:defRPr>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Section header 2">
  <p:cSld name="SECTION_HEADER_1_1">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570400" y="1607575"/>
            <a:ext cx="3860400" cy="920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4300" b="1"/>
            </a:lvl1pPr>
            <a:lvl2pPr lvl="1" algn="ctr" rtl="0">
              <a:spcBef>
                <a:spcPts val="0"/>
              </a:spcBef>
              <a:spcAft>
                <a:spcPts val="0"/>
              </a:spcAft>
              <a:buSzPts val="3600"/>
              <a:buNone/>
              <a:defRPr sz="3600" b="1"/>
            </a:lvl2pPr>
            <a:lvl3pPr lvl="2" algn="ctr" rtl="0">
              <a:spcBef>
                <a:spcPts val="0"/>
              </a:spcBef>
              <a:spcAft>
                <a:spcPts val="0"/>
              </a:spcAft>
              <a:buSzPts val="3600"/>
              <a:buNone/>
              <a:defRPr sz="3600" b="1"/>
            </a:lvl3pPr>
            <a:lvl4pPr lvl="3" algn="ctr" rtl="0">
              <a:spcBef>
                <a:spcPts val="0"/>
              </a:spcBef>
              <a:spcAft>
                <a:spcPts val="0"/>
              </a:spcAft>
              <a:buSzPts val="3600"/>
              <a:buNone/>
              <a:defRPr sz="3600" b="1"/>
            </a:lvl4pPr>
            <a:lvl5pPr lvl="4" algn="ctr" rtl="0">
              <a:spcBef>
                <a:spcPts val="0"/>
              </a:spcBef>
              <a:spcAft>
                <a:spcPts val="0"/>
              </a:spcAft>
              <a:buSzPts val="3600"/>
              <a:buNone/>
              <a:defRPr sz="3600" b="1"/>
            </a:lvl5pPr>
            <a:lvl6pPr lvl="5" algn="ctr" rtl="0">
              <a:spcBef>
                <a:spcPts val="0"/>
              </a:spcBef>
              <a:spcAft>
                <a:spcPts val="0"/>
              </a:spcAft>
              <a:buSzPts val="3600"/>
              <a:buNone/>
              <a:defRPr sz="3600" b="1"/>
            </a:lvl6pPr>
            <a:lvl7pPr lvl="6" algn="ctr" rtl="0">
              <a:spcBef>
                <a:spcPts val="0"/>
              </a:spcBef>
              <a:spcAft>
                <a:spcPts val="0"/>
              </a:spcAft>
              <a:buSzPts val="3600"/>
              <a:buNone/>
              <a:defRPr sz="3600" b="1"/>
            </a:lvl7pPr>
            <a:lvl8pPr lvl="7" algn="ctr" rtl="0">
              <a:spcBef>
                <a:spcPts val="0"/>
              </a:spcBef>
              <a:spcAft>
                <a:spcPts val="0"/>
              </a:spcAft>
              <a:buSzPts val="3600"/>
              <a:buNone/>
              <a:defRPr sz="3600" b="1"/>
            </a:lvl8pPr>
            <a:lvl9pPr lvl="8" algn="ctr" rtl="0">
              <a:spcBef>
                <a:spcPts val="0"/>
              </a:spcBef>
              <a:spcAft>
                <a:spcPts val="0"/>
              </a:spcAft>
              <a:buSzPts val="3600"/>
              <a:buNone/>
              <a:defRPr sz="3600" b="1"/>
            </a:lvl9pPr>
          </a:lstStyle>
          <a:p>
            <a:endParaRPr/>
          </a:p>
        </p:txBody>
      </p:sp>
      <p:sp>
        <p:nvSpPr>
          <p:cNvPr id="60" name="Google Shape;60;p15"/>
          <p:cNvSpPr txBox="1">
            <a:spLocks noGrp="1"/>
          </p:cNvSpPr>
          <p:nvPr>
            <p:ph type="title" idx="2" hasCustomPrompt="1"/>
          </p:nvPr>
        </p:nvSpPr>
        <p:spPr>
          <a:xfrm>
            <a:off x="6196550" y="545500"/>
            <a:ext cx="2234100" cy="1062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7500" b="1"/>
            </a:lvl1pPr>
            <a:lvl2pPr lvl="1" algn="ctr" rtl="0">
              <a:spcBef>
                <a:spcPts val="0"/>
              </a:spcBef>
              <a:spcAft>
                <a:spcPts val="0"/>
              </a:spcAft>
              <a:buClr>
                <a:schemeClr val="lt1"/>
              </a:buClr>
              <a:buSzPts val="6000"/>
              <a:buNone/>
              <a:defRPr sz="6000" b="1">
                <a:solidFill>
                  <a:schemeClr val="lt1"/>
                </a:solidFill>
              </a:defRPr>
            </a:lvl2pPr>
            <a:lvl3pPr lvl="2" algn="ctr" rtl="0">
              <a:spcBef>
                <a:spcPts val="0"/>
              </a:spcBef>
              <a:spcAft>
                <a:spcPts val="0"/>
              </a:spcAft>
              <a:buClr>
                <a:schemeClr val="lt1"/>
              </a:buClr>
              <a:buSzPts val="6000"/>
              <a:buNone/>
              <a:defRPr sz="6000" b="1">
                <a:solidFill>
                  <a:schemeClr val="lt1"/>
                </a:solidFill>
              </a:defRPr>
            </a:lvl3pPr>
            <a:lvl4pPr lvl="3" algn="ctr" rtl="0">
              <a:spcBef>
                <a:spcPts val="0"/>
              </a:spcBef>
              <a:spcAft>
                <a:spcPts val="0"/>
              </a:spcAft>
              <a:buClr>
                <a:schemeClr val="lt1"/>
              </a:buClr>
              <a:buSzPts val="6000"/>
              <a:buNone/>
              <a:defRPr sz="6000" b="1">
                <a:solidFill>
                  <a:schemeClr val="lt1"/>
                </a:solidFill>
              </a:defRPr>
            </a:lvl4pPr>
            <a:lvl5pPr lvl="4" algn="ctr" rtl="0">
              <a:spcBef>
                <a:spcPts val="0"/>
              </a:spcBef>
              <a:spcAft>
                <a:spcPts val="0"/>
              </a:spcAft>
              <a:buClr>
                <a:schemeClr val="lt1"/>
              </a:buClr>
              <a:buSzPts val="6000"/>
              <a:buNone/>
              <a:defRPr sz="6000" b="1">
                <a:solidFill>
                  <a:schemeClr val="lt1"/>
                </a:solidFill>
              </a:defRPr>
            </a:lvl5pPr>
            <a:lvl6pPr lvl="5" algn="ctr" rtl="0">
              <a:spcBef>
                <a:spcPts val="0"/>
              </a:spcBef>
              <a:spcAft>
                <a:spcPts val="0"/>
              </a:spcAft>
              <a:buClr>
                <a:schemeClr val="lt1"/>
              </a:buClr>
              <a:buSzPts val="6000"/>
              <a:buNone/>
              <a:defRPr sz="6000" b="1">
                <a:solidFill>
                  <a:schemeClr val="lt1"/>
                </a:solidFill>
              </a:defRPr>
            </a:lvl6pPr>
            <a:lvl7pPr lvl="6" algn="ctr" rtl="0">
              <a:spcBef>
                <a:spcPts val="0"/>
              </a:spcBef>
              <a:spcAft>
                <a:spcPts val="0"/>
              </a:spcAft>
              <a:buClr>
                <a:schemeClr val="lt1"/>
              </a:buClr>
              <a:buSzPts val="6000"/>
              <a:buNone/>
              <a:defRPr sz="6000" b="1">
                <a:solidFill>
                  <a:schemeClr val="lt1"/>
                </a:solidFill>
              </a:defRPr>
            </a:lvl7pPr>
            <a:lvl8pPr lvl="7" algn="ctr" rtl="0">
              <a:spcBef>
                <a:spcPts val="0"/>
              </a:spcBef>
              <a:spcAft>
                <a:spcPts val="0"/>
              </a:spcAft>
              <a:buClr>
                <a:schemeClr val="lt1"/>
              </a:buClr>
              <a:buSzPts val="6000"/>
              <a:buNone/>
              <a:defRPr sz="6000" b="1">
                <a:solidFill>
                  <a:schemeClr val="lt1"/>
                </a:solidFill>
              </a:defRPr>
            </a:lvl8pPr>
            <a:lvl9pPr lvl="8" algn="ctr" rtl="0">
              <a:spcBef>
                <a:spcPts val="0"/>
              </a:spcBef>
              <a:spcAft>
                <a:spcPts val="0"/>
              </a:spcAft>
              <a:buClr>
                <a:schemeClr val="lt1"/>
              </a:buClr>
              <a:buSzPts val="6000"/>
              <a:buNone/>
              <a:defRPr sz="6000" b="1">
                <a:solidFill>
                  <a:schemeClr val="lt1"/>
                </a:solidFill>
              </a:defRPr>
            </a:lvl9pPr>
          </a:lstStyle>
          <a:p>
            <a:r>
              <a:t>xx%</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50" y="539500"/>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2pPr>
            <a:lvl3pPr lvl="2"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3pPr>
            <a:lvl4pPr lvl="3"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4pPr>
            <a:lvl5pPr lvl="4"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5pPr>
            <a:lvl6pPr lvl="5"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6pPr>
            <a:lvl7pPr lvl="6"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7pPr>
            <a:lvl8pPr lvl="7"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8pPr>
            <a:lvl9pPr lvl="8"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6" r:id="rId5"/>
    <p:sldLayoutId id="2147483657" r:id="rId6"/>
    <p:sldLayoutId id="2147483659" r:id="rId7"/>
    <p:sldLayoutId id="2147483660" r:id="rId8"/>
    <p:sldLayoutId id="2147483661" r:id="rId9"/>
    <p:sldLayoutId id="2147483664" r:id="rId10"/>
    <p:sldLayoutId id="2147483665" r:id="rId11"/>
    <p:sldLayoutId id="2147483667" r:id="rId12"/>
    <p:sldLayoutId id="2147483668" r:id="rId13"/>
    <p:sldLayoutId id="2147483674"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10" Type="http://schemas.openxmlformats.org/officeDocument/2006/relationships/image" Target="../media/image2.png"/><Relationship Id="rId4" Type="http://schemas.openxmlformats.org/officeDocument/2006/relationships/image" Target="../media/image6.jpg"/><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8.png"/><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8.png"/><Relationship Id="rId11" Type="http://schemas.openxmlformats.org/officeDocument/2006/relationships/image" Target="../media/image25.png"/><Relationship Id="rId5" Type="http://schemas.openxmlformats.org/officeDocument/2006/relationships/image" Target="../media/image1.png"/><Relationship Id="rId10" Type="http://schemas.openxmlformats.org/officeDocument/2006/relationships/image" Target="../media/image31.jpeg"/><Relationship Id="rId4" Type="http://schemas.openxmlformats.org/officeDocument/2006/relationships/image" Target="../media/image10.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8.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3.png"/><Relationship Id="rId11" Type="http://schemas.openxmlformats.org/officeDocument/2006/relationships/image" Target="../media/image35.png"/><Relationship Id="rId5" Type="http://schemas.openxmlformats.org/officeDocument/2006/relationships/image" Target="../media/image2.png"/><Relationship Id="rId10" Type="http://schemas.microsoft.com/office/2007/relationships/hdphoto" Target="../media/hdphoto9.wdp"/><Relationship Id="rId4" Type="http://schemas.openxmlformats.org/officeDocument/2006/relationships/image" Target="../media/image1.pn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NULL" TargetMode="External"/><Relationship Id="rId7" Type="http://schemas.openxmlformats.org/officeDocument/2006/relationships/audio" Target="../media/audio1.wav"/><Relationship Id="rId12"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1.xml"/><Relationship Id="rId11" Type="http://schemas.openxmlformats.org/officeDocument/2006/relationships/image" Target="../media/image44.png"/><Relationship Id="rId5" Type="http://schemas.openxmlformats.org/officeDocument/2006/relationships/slideLayout" Target="../slideLayouts/slideLayout11.xml"/><Relationship Id="rId10" Type="http://schemas.openxmlformats.org/officeDocument/2006/relationships/image" Target="../media/image43.jpg"/><Relationship Id="rId4" Type="http://schemas.microsoft.com/office/2007/relationships/media" Target="../media/media2.mp3"/><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1.png"/><Relationship Id="rId5" Type="http://schemas.openxmlformats.org/officeDocument/2006/relationships/image" Target="../media/image10.png"/><Relationship Id="rId10" Type="http://schemas.openxmlformats.org/officeDocument/2006/relationships/image" Target="../media/image36.png"/><Relationship Id="rId4" Type="http://schemas.openxmlformats.org/officeDocument/2006/relationships/image" Target="../media/image3.png"/><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png"/><Relationship Id="rId7"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3.png"/><Relationship Id="rId9"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62.jpeg"/><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3.png"/><Relationship Id="rId7"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3.png"/><Relationship Id="rId7"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8" Type="http://schemas.microsoft.com/office/2017/06/relationships/model3d" Target="../media/model3d2.glb"/><Relationship Id="rId13" Type="http://schemas.openxmlformats.org/officeDocument/2006/relationships/image" Target="../media/image72.png"/><Relationship Id="rId18" Type="http://schemas.openxmlformats.org/officeDocument/2006/relationships/image" Target="../media/image74.png"/><Relationship Id="rId26" Type="http://schemas.microsoft.com/office/2017/06/relationships/model3d" Target="../media/model3d8.glb"/><Relationship Id="rId3" Type="http://schemas.openxmlformats.org/officeDocument/2006/relationships/image" Target="../media/image67.png"/><Relationship Id="rId21" Type="http://schemas.openxmlformats.org/officeDocument/2006/relationships/image" Target="../media/image75.png"/><Relationship Id="rId7" Type="http://schemas.openxmlformats.org/officeDocument/2006/relationships/image" Target="../media/image70.png"/><Relationship Id="rId12" Type="http://schemas.openxmlformats.org/officeDocument/2006/relationships/image" Target="../media/image72.png"/><Relationship Id="rId17" Type="http://schemas.microsoft.com/office/2017/06/relationships/model3d" Target="../media/model3d5.glb"/><Relationship Id="rId25" Type="http://schemas.openxmlformats.org/officeDocument/2006/relationships/image" Target="../media/image76.png"/><Relationship Id="rId2" Type="http://schemas.openxmlformats.org/officeDocument/2006/relationships/image" Target="../media/image66.jpg"/><Relationship Id="rId16" Type="http://schemas.openxmlformats.org/officeDocument/2006/relationships/image" Target="../media/image73.png"/><Relationship Id="rId20" Type="http://schemas.microsoft.com/office/2017/06/relationships/model3d" Target="../media/model3d6.glb"/><Relationship Id="rId29" Type="http://schemas.openxmlformats.org/officeDocument/2006/relationships/image" Target="../media/image78.png"/><Relationship Id="rId1" Type="http://schemas.openxmlformats.org/officeDocument/2006/relationships/slideLayout" Target="../slideLayouts/slideLayout14.xml"/><Relationship Id="rId6" Type="http://schemas.openxmlformats.org/officeDocument/2006/relationships/image" Target="../media/image70.png"/><Relationship Id="rId11" Type="http://schemas.microsoft.com/office/2017/06/relationships/model3d" Target="../media/model3d3.glb"/><Relationship Id="rId24" Type="http://schemas.openxmlformats.org/officeDocument/2006/relationships/image" Target="../media/image76.png"/><Relationship Id="rId5" Type="http://schemas.microsoft.com/office/2017/06/relationships/model3d" Target="../media/model3d1.glb"/><Relationship Id="rId15" Type="http://schemas.openxmlformats.org/officeDocument/2006/relationships/image" Target="../media/image73.png"/><Relationship Id="rId23" Type="http://schemas.microsoft.com/office/2017/06/relationships/model3d" Target="../media/model3d7.glb"/><Relationship Id="rId28" Type="http://schemas.openxmlformats.org/officeDocument/2006/relationships/image" Target="../media/image77.png"/><Relationship Id="rId10" Type="http://schemas.openxmlformats.org/officeDocument/2006/relationships/image" Target="../media/image71.png"/><Relationship Id="rId19"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1.png"/><Relationship Id="rId14" Type="http://schemas.microsoft.com/office/2017/06/relationships/model3d" Target="../media/model3d4.glb"/><Relationship Id="rId22" Type="http://schemas.openxmlformats.org/officeDocument/2006/relationships/image" Target="../media/image75.png"/><Relationship Id="rId27" Type="http://schemas.openxmlformats.org/officeDocument/2006/relationships/image" Target="../media/image77.png"/><Relationship Id="rId30"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18.png"/><Relationship Id="rId18" Type="http://schemas.microsoft.com/office/2007/relationships/hdphoto" Target="../media/hdphoto5.wdp"/><Relationship Id="rId26" Type="http://schemas.microsoft.com/office/2007/relationships/hdphoto" Target="../media/hdphoto8.wdp"/><Relationship Id="rId3" Type="http://schemas.openxmlformats.org/officeDocument/2006/relationships/image" Target="../media/image14.jpg"/><Relationship Id="rId21" Type="http://schemas.openxmlformats.org/officeDocument/2006/relationships/image" Target="../media/image22.png"/><Relationship Id="rId7" Type="http://schemas.openxmlformats.org/officeDocument/2006/relationships/image" Target="../media/image4.png"/><Relationship Id="rId12" Type="http://schemas.microsoft.com/office/2007/relationships/hdphoto" Target="../media/hdphoto2.wdp"/><Relationship Id="rId17" Type="http://schemas.openxmlformats.org/officeDocument/2006/relationships/image" Target="../media/image20.png"/><Relationship Id="rId25" Type="http://schemas.openxmlformats.org/officeDocument/2006/relationships/image" Target="../media/image24.png"/><Relationship Id="rId2" Type="http://schemas.openxmlformats.org/officeDocument/2006/relationships/notesSlide" Target="../notesSlides/notesSlide4.xml"/><Relationship Id="rId16" Type="http://schemas.microsoft.com/office/2007/relationships/hdphoto" Target="../media/hdphoto4.wdp"/><Relationship Id="rId20" Type="http://schemas.microsoft.com/office/2007/relationships/hdphoto" Target="../media/hdphoto6.wdp"/><Relationship Id="rId1" Type="http://schemas.openxmlformats.org/officeDocument/2006/relationships/slideLayout" Target="../slideLayouts/slideLayout8.xml"/><Relationship Id="rId6" Type="http://schemas.openxmlformats.org/officeDocument/2006/relationships/image" Target="../media/image8.png"/><Relationship Id="rId11" Type="http://schemas.openxmlformats.org/officeDocument/2006/relationships/image" Target="../media/image17.png"/><Relationship Id="rId24" Type="http://schemas.openxmlformats.org/officeDocument/2006/relationships/image" Target="../media/image3.png"/><Relationship Id="rId5" Type="http://schemas.microsoft.com/office/2007/relationships/hdphoto" Target="../media/hdphoto1.wdp"/><Relationship Id="rId15" Type="http://schemas.openxmlformats.org/officeDocument/2006/relationships/image" Target="../media/image19.png"/><Relationship Id="rId23" Type="http://schemas.openxmlformats.org/officeDocument/2006/relationships/image" Target="../media/image23.png"/><Relationship Id="rId10" Type="http://schemas.openxmlformats.org/officeDocument/2006/relationships/image" Target="../media/image16.gif"/><Relationship Id="rId19"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png"/><Relationship Id="rId14" Type="http://schemas.microsoft.com/office/2007/relationships/hdphoto" Target="../media/hdphoto3.wdp"/><Relationship Id="rId22"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04"/>
        <p:cNvGrpSpPr/>
        <p:nvPr/>
      </p:nvGrpSpPr>
      <p:grpSpPr>
        <a:xfrm>
          <a:off x="0" y="0"/>
          <a:ext cx="0" cy="0"/>
          <a:chOff x="0" y="0"/>
          <a:chExt cx="0" cy="0"/>
        </a:xfrm>
      </p:grpSpPr>
      <p:pic>
        <p:nvPicPr>
          <p:cNvPr id="105" name="Google Shape;105;p26"/>
          <p:cNvPicPr preferRelativeResize="0">
            <a:picLocks noGrp="1"/>
          </p:cNvPicPr>
          <p:nvPr>
            <p:ph type="pic" idx="2"/>
          </p:nvPr>
        </p:nvPicPr>
        <p:blipFill rotWithShape="1">
          <a:blip r:embed="rId3">
            <a:alphaModFix/>
          </a:blip>
          <a:srcRect l="16265" r="16272"/>
          <a:stretch/>
        </p:blipFill>
        <p:spPr>
          <a:xfrm>
            <a:off x="655061" y="1738863"/>
            <a:ext cx="2226300" cy="2357400"/>
          </a:xfrm>
          <a:prstGeom prst="roundRect">
            <a:avLst>
              <a:gd name="adj" fmla="val 16667"/>
            </a:avLst>
          </a:prstGeom>
        </p:spPr>
      </p:pic>
      <p:pic>
        <p:nvPicPr>
          <p:cNvPr id="106" name="Google Shape;106;p26"/>
          <p:cNvPicPr preferRelativeResize="0">
            <a:picLocks noGrp="1"/>
          </p:cNvPicPr>
          <p:nvPr>
            <p:ph type="pic" idx="3"/>
          </p:nvPr>
        </p:nvPicPr>
        <p:blipFill rotWithShape="1">
          <a:blip r:embed="rId4">
            <a:alphaModFix/>
          </a:blip>
          <a:srcRect l="16265" r="16272"/>
          <a:stretch/>
        </p:blipFill>
        <p:spPr>
          <a:xfrm>
            <a:off x="3458850" y="1738863"/>
            <a:ext cx="2226300" cy="2357400"/>
          </a:xfrm>
          <a:prstGeom prst="roundRect">
            <a:avLst>
              <a:gd name="adj" fmla="val 16667"/>
            </a:avLst>
          </a:prstGeom>
        </p:spPr>
      </p:pic>
      <p:pic>
        <p:nvPicPr>
          <p:cNvPr id="107" name="Google Shape;107;p26"/>
          <p:cNvPicPr preferRelativeResize="0">
            <a:picLocks noGrp="1"/>
          </p:cNvPicPr>
          <p:nvPr>
            <p:ph type="pic" idx="4"/>
          </p:nvPr>
        </p:nvPicPr>
        <p:blipFill rotWithShape="1">
          <a:blip r:embed="rId5">
            <a:alphaModFix/>
          </a:blip>
          <a:srcRect l="16265" r="16272"/>
          <a:stretch/>
        </p:blipFill>
        <p:spPr>
          <a:xfrm>
            <a:off x="6262639" y="1738863"/>
            <a:ext cx="2226300" cy="2357400"/>
          </a:xfrm>
          <a:prstGeom prst="roundRect">
            <a:avLst>
              <a:gd name="adj" fmla="val 16667"/>
            </a:avLst>
          </a:prstGeom>
        </p:spPr>
      </p:pic>
      <p:sp>
        <p:nvSpPr>
          <p:cNvPr id="108" name="Google Shape;108;p26"/>
          <p:cNvSpPr txBox="1">
            <a:spLocks noGrp="1"/>
          </p:cNvSpPr>
          <p:nvPr>
            <p:ph type="ctrTitle"/>
          </p:nvPr>
        </p:nvSpPr>
        <p:spPr>
          <a:xfrm>
            <a:off x="286451" y="661483"/>
            <a:ext cx="4757263" cy="55181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PH" sz="3200" dirty="0" err="1">
                <a:solidFill>
                  <a:schemeClr val="bg2">
                    <a:lumMod val="75000"/>
                  </a:schemeClr>
                </a:solidFill>
              </a:rPr>
              <a:t>Bài</a:t>
            </a:r>
            <a:r>
              <a:rPr lang="en-PH" sz="3200" dirty="0">
                <a:solidFill>
                  <a:schemeClr val="bg2">
                    <a:lumMod val="75000"/>
                  </a:schemeClr>
                </a:solidFill>
              </a:rPr>
              <a:t> </a:t>
            </a:r>
            <a:r>
              <a:rPr lang="vi-VN" sz="3200" dirty="0">
                <a:solidFill>
                  <a:schemeClr val="bg2">
                    <a:lumMod val="75000"/>
                  </a:schemeClr>
                </a:solidFill>
              </a:rPr>
              <a:t>41</a:t>
            </a:r>
            <a:r>
              <a:rPr lang="en-PH" sz="3200" dirty="0" smtClean="0">
                <a:solidFill>
                  <a:schemeClr val="bg2">
                    <a:lumMod val="75000"/>
                  </a:schemeClr>
                </a:solidFill>
              </a:rPr>
              <a:t> </a:t>
            </a:r>
            <a:r>
              <a:rPr lang="en-PH" sz="3200" dirty="0">
                <a:solidFill>
                  <a:schemeClr val="bg2">
                    <a:lumMod val="75000"/>
                  </a:schemeClr>
                </a:solidFill>
              </a:rPr>
              <a:t>H</a:t>
            </a:r>
            <a:r>
              <a:rPr lang="en" sz="3200" dirty="0">
                <a:solidFill>
                  <a:schemeClr val="bg2">
                    <a:lumMod val="75000"/>
                  </a:schemeClr>
                </a:solidFill>
              </a:rPr>
              <a:t>ệ sinh thái</a:t>
            </a:r>
            <a:endParaRPr sz="3200" dirty="0">
              <a:solidFill>
                <a:schemeClr val="bg2">
                  <a:lumMod val="75000"/>
                </a:schemeClr>
              </a:solidFill>
            </a:endParaRPr>
          </a:p>
        </p:txBody>
      </p:sp>
      <p:pic>
        <p:nvPicPr>
          <p:cNvPr id="109" name="Google Shape;109;p26"/>
          <p:cNvPicPr preferRelativeResize="0"/>
          <p:nvPr/>
        </p:nvPicPr>
        <p:blipFill rotWithShape="1">
          <a:blip r:embed="rId6">
            <a:alphaModFix/>
          </a:blip>
          <a:srcRect l="31194" t="18168" r="31198" b="22126"/>
          <a:stretch/>
        </p:blipFill>
        <p:spPr>
          <a:xfrm flipH="1">
            <a:off x="8168133" y="1591780"/>
            <a:ext cx="486574" cy="551818"/>
          </a:xfrm>
          <a:prstGeom prst="rect">
            <a:avLst/>
          </a:prstGeom>
          <a:noFill/>
          <a:ln>
            <a:noFill/>
          </a:ln>
        </p:spPr>
      </p:pic>
      <p:pic>
        <p:nvPicPr>
          <p:cNvPr id="110" name="Google Shape;110;p26"/>
          <p:cNvPicPr preferRelativeResize="0"/>
          <p:nvPr/>
        </p:nvPicPr>
        <p:blipFill rotWithShape="1">
          <a:blip r:embed="rId7">
            <a:alphaModFix/>
          </a:blip>
          <a:srcRect l="50904" t="23420" r="10127" b="56450"/>
          <a:stretch/>
        </p:blipFill>
        <p:spPr>
          <a:xfrm>
            <a:off x="7300450" y="452950"/>
            <a:ext cx="1407002" cy="726774"/>
          </a:xfrm>
          <a:prstGeom prst="rect">
            <a:avLst/>
          </a:prstGeom>
          <a:noFill/>
          <a:ln>
            <a:noFill/>
          </a:ln>
        </p:spPr>
      </p:pic>
      <p:pic>
        <p:nvPicPr>
          <p:cNvPr id="111" name="Google Shape;111;p26"/>
          <p:cNvPicPr preferRelativeResize="0"/>
          <p:nvPr/>
        </p:nvPicPr>
        <p:blipFill rotWithShape="1">
          <a:blip r:embed="rId8">
            <a:alphaModFix/>
          </a:blip>
          <a:srcRect l="16838" t="5713" r="21165" b="5713"/>
          <a:stretch/>
        </p:blipFill>
        <p:spPr>
          <a:xfrm>
            <a:off x="3471543" y="1519288"/>
            <a:ext cx="712125" cy="726775"/>
          </a:xfrm>
          <a:prstGeom prst="rect">
            <a:avLst/>
          </a:prstGeom>
          <a:noFill/>
          <a:ln>
            <a:noFill/>
          </a:ln>
        </p:spPr>
      </p:pic>
      <p:pic>
        <p:nvPicPr>
          <p:cNvPr id="112" name="Google Shape;112;p26"/>
          <p:cNvPicPr preferRelativeResize="0"/>
          <p:nvPr/>
        </p:nvPicPr>
        <p:blipFill rotWithShape="1">
          <a:blip r:embed="rId9">
            <a:alphaModFix/>
          </a:blip>
          <a:srcRect l="33221" t="9601" r="32519" b="10780"/>
          <a:stretch/>
        </p:blipFill>
        <p:spPr>
          <a:xfrm flipH="1">
            <a:off x="126091" y="3404637"/>
            <a:ext cx="1111424" cy="1845051"/>
          </a:xfrm>
          <a:prstGeom prst="rect">
            <a:avLst/>
          </a:prstGeom>
          <a:noFill/>
          <a:ln>
            <a:noFill/>
          </a:ln>
        </p:spPr>
      </p:pic>
      <p:pic>
        <p:nvPicPr>
          <p:cNvPr id="113" name="Google Shape;113;p26"/>
          <p:cNvPicPr preferRelativeResize="0"/>
          <p:nvPr/>
        </p:nvPicPr>
        <p:blipFill rotWithShape="1">
          <a:blip r:embed="rId10">
            <a:alphaModFix/>
          </a:blip>
          <a:srcRect l="30273" t="21616" r="33226" b="25738"/>
          <a:stretch/>
        </p:blipFill>
        <p:spPr>
          <a:xfrm flipH="1">
            <a:off x="512336" y="3283975"/>
            <a:ext cx="401777" cy="413949"/>
          </a:xfrm>
          <a:prstGeom prst="rect">
            <a:avLst/>
          </a:prstGeom>
          <a:noFill/>
          <a:ln>
            <a:noFill/>
          </a:ln>
        </p:spPr>
      </p:pic>
      <p:sp>
        <p:nvSpPr>
          <p:cNvPr id="2" name="Google Shape;118;p27">
            <a:extLst>
              <a:ext uri="{FF2B5EF4-FFF2-40B4-BE49-F238E27FC236}">
                <a16:creationId xmlns:a16="http://schemas.microsoft.com/office/drawing/2014/main" id="{B4B77ED8-1046-0F49-6757-7EA0CCCBC384}"/>
              </a:ext>
            </a:extLst>
          </p:cNvPr>
          <p:cNvSpPr txBox="1">
            <a:spLocks/>
          </p:cNvSpPr>
          <p:nvPr/>
        </p:nvSpPr>
        <p:spPr>
          <a:xfrm>
            <a:off x="4840514" y="40894"/>
            <a:ext cx="4303486" cy="7065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PH" sz="3200" dirty="0" err="1">
                <a:solidFill>
                  <a:schemeClr val="accent2">
                    <a:lumMod val="75000"/>
                  </a:schemeClr>
                </a:solidFill>
                <a:latin typeface="Abril Fatface" panose="02000503000000020003" pitchFamily="2" charset="0"/>
              </a:rPr>
              <a:t>Chủ</a:t>
            </a:r>
            <a:r>
              <a:rPr lang="en-PH" sz="3200" dirty="0">
                <a:solidFill>
                  <a:schemeClr val="accent2">
                    <a:lumMod val="75000"/>
                  </a:schemeClr>
                </a:solidFill>
                <a:latin typeface="Abril Fatface" panose="02000503000000020003" pitchFamily="2" charset="0"/>
              </a:rPr>
              <a:t> </a:t>
            </a:r>
            <a:r>
              <a:rPr lang="en-PH" sz="3200" dirty="0" err="1" smtClean="0">
                <a:solidFill>
                  <a:schemeClr val="accent2">
                    <a:lumMod val="75000"/>
                  </a:schemeClr>
                </a:solidFill>
                <a:latin typeface="Abril Fatface" panose="02000503000000020003" pitchFamily="2" charset="0"/>
              </a:rPr>
              <a:t>đề</a:t>
            </a:r>
            <a:r>
              <a:rPr lang="vi-VN" sz="3200" dirty="0" smtClean="0">
                <a:solidFill>
                  <a:schemeClr val="accent2">
                    <a:lumMod val="75000"/>
                  </a:schemeClr>
                </a:solidFill>
                <a:latin typeface="Abril Fatface" panose="02000503000000020003" pitchFamily="2" charset="0"/>
              </a:rPr>
              <a:t> 8</a:t>
            </a:r>
            <a:r>
              <a:rPr lang="en-PH" sz="3200" dirty="0" smtClean="0">
                <a:solidFill>
                  <a:schemeClr val="accent2">
                    <a:lumMod val="75000"/>
                  </a:schemeClr>
                </a:solidFill>
                <a:latin typeface="Abril Fatface" panose="02000503000000020003" pitchFamily="2" charset="0"/>
              </a:rPr>
              <a:t> </a:t>
            </a:r>
            <a:r>
              <a:rPr lang="en-PH" sz="3200" dirty="0" err="1">
                <a:solidFill>
                  <a:schemeClr val="accent2">
                    <a:lumMod val="75000"/>
                  </a:schemeClr>
                </a:solidFill>
                <a:latin typeface="Abril Fatface" panose="02000503000000020003" pitchFamily="2" charset="0"/>
              </a:rPr>
              <a:t>Hệ</a:t>
            </a:r>
            <a:r>
              <a:rPr lang="en-PH" sz="3200" dirty="0">
                <a:solidFill>
                  <a:schemeClr val="accent2">
                    <a:lumMod val="75000"/>
                  </a:schemeClr>
                </a:solidFill>
                <a:latin typeface="Abril Fatface" panose="02000503000000020003" pitchFamily="2" charset="0"/>
              </a:rPr>
              <a:t> </a:t>
            </a:r>
            <a:r>
              <a:rPr lang="en-PH" sz="3200" dirty="0" err="1">
                <a:solidFill>
                  <a:schemeClr val="accent2">
                    <a:lumMod val="75000"/>
                  </a:schemeClr>
                </a:solidFill>
                <a:latin typeface="Abril Fatface" panose="02000503000000020003" pitchFamily="2" charset="0"/>
              </a:rPr>
              <a:t>sinh</a:t>
            </a:r>
            <a:r>
              <a:rPr lang="en-PH" sz="3200" dirty="0">
                <a:solidFill>
                  <a:schemeClr val="accent2">
                    <a:lumMod val="75000"/>
                  </a:schemeClr>
                </a:solidFill>
                <a:latin typeface="Abril Fatface" panose="02000503000000020003" pitchFamily="2" charset="0"/>
              </a:rPr>
              <a:t> </a:t>
            </a:r>
            <a:r>
              <a:rPr lang="en-PH" sz="3200" dirty="0" err="1">
                <a:solidFill>
                  <a:schemeClr val="accent2">
                    <a:lumMod val="75000"/>
                  </a:schemeClr>
                </a:solidFill>
                <a:latin typeface="Abril Fatface" panose="02000503000000020003" pitchFamily="2" charset="0"/>
              </a:rPr>
              <a:t>thái</a:t>
            </a:r>
            <a:endParaRPr lang="en-PH" sz="3200" dirty="0">
              <a:solidFill>
                <a:schemeClr val="accent2">
                  <a:lumMod val="75000"/>
                </a:schemeClr>
              </a:solidFill>
              <a:latin typeface="Abril Fatface" panose="02000503000000020003" pitchFamily="2"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94907" y="768140"/>
            <a:ext cx="2989708" cy="2493636"/>
            <a:chOff x="2831579" y="1973077"/>
            <a:chExt cx="2646547" cy="2582755"/>
          </a:xfrm>
        </p:grpSpPr>
        <p:pic>
          <p:nvPicPr>
            <p:cNvPr id="7" name="Picture 6"/>
            <p:cNvPicPr>
              <a:picLocks noChangeAspect="1"/>
            </p:cNvPicPr>
            <p:nvPr/>
          </p:nvPicPr>
          <p:blipFill>
            <a:blip r:embed="rId2"/>
            <a:stretch>
              <a:fillRect/>
            </a:stretch>
          </p:blipFill>
          <p:spPr>
            <a:xfrm>
              <a:off x="2850145" y="1973077"/>
              <a:ext cx="2364834" cy="2220949"/>
            </a:xfrm>
            <a:prstGeom prst="roundRect">
              <a:avLst/>
            </a:prstGeom>
          </p:spPr>
        </p:pic>
        <p:sp>
          <p:nvSpPr>
            <p:cNvPr id="8" name="TextBox 7"/>
            <p:cNvSpPr txBox="1"/>
            <p:nvPr/>
          </p:nvSpPr>
          <p:spPr>
            <a:xfrm>
              <a:off x="2831579" y="4194026"/>
              <a:ext cx="2646547" cy="361806"/>
            </a:xfrm>
            <a:prstGeom prst="rect">
              <a:avLst/>
            </a:prstGeom>
            <a:solidFill>
              <a:schemeClr val="accent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marR="0" lvl="0" algn="l" rtl="0">
                <a:lnSpc>
                  <a:spcPct val="100000"/>
                </a:lnSpc>
                <a:spcBef>
                  <a:spcPts val="0"/>
                </a:spcBef>
                <a:spcAft>
                  <a:spcPts val="0"/>
                </a:spcAft>
              </a:defPPr>
              <a:lvl1pPr algn="ctr">
                <a:defRPr sz="1800">
                  <a:solidFill>
                    <a:schemeClr val="bg2">
                      <a:lumMod val="75000"/>
                    </a:schemeClr>
                  </a:solidFill>
                </a:defRPr>
              </a:lvl1pPr>
            </a:lstStyle>
            <a:p>
              <a:r>
                <a:rPr lang="vi-VN" sz="2400" dirty="0"/>
                <a:t>Hệ sinh thái đồng ruộng</a:t>
              </a:r>
              <a:endParaRPr lang="en-US" sz="2400" dirty="0"/>
            </a:p>
          </p:txBody>
        </p:sp>
      </p:grpSp>
      <p:grpSp>
        <p:nvGrpSpPr>
          <p:cNvPr id="9" name="Group 37">
            <a:extLst>
              <a:ext uri="{FF2B5EF4-FFF2-40B4-BE49-F238E27FC236}">
                <a16:creationId xmlns:a16="http://schemas.microsoft.com/office/drawing/2014/main" id="{E5855844-9690-2BE8-74A2-9F3D83A3720E}"/>
              </a:ext>
            </a:extLst>
          </p:cNvPr>
          <p:cNvGrpSpPr>
            <a:grpSpLocks/>
          </p:cNvGrpSpPr>
          <p:nvPr/>
        </p:nvGrpSpPr>
        <p:grpSpPr bwMode="auto">
          <a:xfrm>
            <a:off x="5876299" y="509490"/>
            <a:ext cx="2516603" cy="2848738"/>
            <a:chOff x="187" y="23"/>
            <a:chExt cx="2095" cy="2386"/>
          </a:xfrm>
        </p:grpSpPr>
        <p:pic>
          <p:nvPicPr>
            <p:cNvPr id="10" name="Picture 9" descr="rainforest">
              <a:extLst>
                <a:ext uri="{FF2B5EF4-FFF2-40B4-BE49-F238E27FC236}">
                  <a16:creationId xmlns:a16="http://schemas.microsoft.com/office/drawing/2014/main" id="{80866036-B212-56B5-A24A-643661633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 y="23"/>
              <a:ext cx="2095" cy="1796"/>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CE2A22FA-D928-EBE8-B43D-7357D71A552D}"/>
                </a:ext>
              </a:extLst>
            </p:cNvPr>
            <p:cNvSpPr>
              <a:spLocks noChangeArrowheads="1"/>
            </p:cNvSpPr>
            <p:nvPr/>
          </p:nvSpPr>
          <p:spPr bwMode="auto">
            <a:xfrm>
              <a:off x="278" y="1891"/>
              <a:ext cx="1882" cy="518"/>
            </a:xfrm>
            <a:prstGeom prst="roundRect">
              <a:avLst/>
            </a:prstGeom>
            <a:solidFill>
              <a:schemeClr val="accent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800" dirty="0" err="1">
                  <a:solidFill>
                    <a:schemeClr val="bg2">
                      <a:lumMod val="75000"/>
                    </a:schemeClr>
                  </a:solidFill>
                </a:rPr>
                <a:t>Hệ</a:t>
              </a:r>
              <a:r>
                <a:rPr lang="en-US" sz="1800" dirty="0">
                  <a:solidFill>
                    <a:schemeClr val="bg2">
                      <a:lumMod val="75000"/>
                    </a:schemeClr>
                  </a:solidFill>
                </a:rPr>
                <a:t> </a:t>
              </a:r>
              <a:r>
                <a:rPr lang="en-US" sz="1800" dirty="0" err="1">
                  <a:solidFill>
                    <a:schemeClr val="bg2">
                      <a:lumMod val="75000"/>
                    </a:schemeClr>
                  </a:solidFill>
                </a:rPr>
                <a:t>sinh</a:t>
              </a:r>
              <a:r>
                <a:rPr lang="en-US" sz="1800" dirty="0">
                  <a:solidFill>
                    <a:schemeClr val="bg2">
                      <a:lumMod val="75000"/>
                    </a:schemeClr>
                  </a:solidFill>
                </a:rPr>
                <a:t> </a:t>
              </a:r>
              <a:r>
                <a:rPr lang="en-US" sz="1800" dirty="0" err="1">
                  <a:solidFill>
                    <a:schemeClr val="bg2">
                      <a:lumMod val="75000"/>
                    </a:schemeClr>
                  </a:solidFill>
                </a:rPr>
                <a:t>thái</a:t>
              </a:r>
              <a:r>
                <a:rPr lang="en-US" sz="1800" dirty="0">
                  <a:solidFill>
                    <a:schemeClr val="bg2">
                      <a:lumMod val="75000"/>
                    </a:schemeClr>
                  </a:solidFill>
                </a:rPr>
                <a:t> </a:t>
              </a:r>
              <a:r>
                <a:rPr lang="en-US" sz="1800" dirty="0" err="1">
                  <a:solidFill>
                    <a:schemeClr val="bg2">
                      <a:lumMod val="75000"/>
                    </a:schemeClr>
                  </a:solidFill>
                </a:rPr>
                <a:t>trên</a:t>
              </a:r>
              <a:r>
                <a:rPr lang="en-US" sz="1800" dirty="0">
                  <a:solidFill>
                    <a:schemeClr val="bg2">
                      <a:lumMod val="75000"/>
                    </a:schemeClr>
                  </a:solidFill>
                </a:rPr>
                <a:t> </a:t>
              </a:r>
              <a:r>
                <a:rPr lang="en-US" sz="1800" dirty="0" err="1" smtClean="0">
                  <a:solidFill>
                    <a:schemeClr val="bg2">
                      <a:lumMod val="75000"/>
                    </a:schemeClr>
                  </a:solidFill>
                </a:rPr>
                <a:t>cạn</a:t>
              </a:r>
              <a:r>
                <a:rPr lang="vi-VN" sz="1800" dirty="0" smtClean="0">
                  <a:solidFill>
                    <a:schemeClr val="bg2">
                      <a:lumMod val="75000"/>
                    </a:schemeClr>
                  </a:solidFill>
                </a:rPr>
                <a:t> </a:t>
              </a:r>
            </a:p>
            <a:p>
              <a:pPr algn="ctr"/>
              <a:r>
                <a:rPr lang="vi-VN" sz="1800" dirty="0" smtClean="0">
                  <a:solidFill>
                    <a:srgbClr val="FF0000"/>
                  </a:solidFill>
                </a:rPr>
                <a:t>– Rừng nhiệt đới</a:t>
              </a:r>
              <a:endParaRPr lang="en-US" sz="1800" dirty="0">
                <a:solidFill>
                  <a:srgbClr val="FF0000"/>
                </a:solidFill>
              </a:endParaRPr>
            </a:p>
          </p:txBody>
        </p:sp>
      </p:grpSp>
      <p:sp>
        <p:nvSpPr>
          <p:cNvPr id="12" name="Google Shape;140;p28">
            <a:extLst>
              <a:ext uri="{FF2B5EF4-FFF2-40B4-BE49-F238E27FC236}">
                <a16:creationId xmlns:a16="http://schemas.microsoft.com/office/drawing/2014/main" id="{C6A31CD5-DEF0-1893-0769-1A76F00D2F1D}"/>
              </a:ext>
            </a:extLst>
          </p:cNvPr>
          <p:cNvSpPr txBox="1">
            <a:spLocks/>
          </p:cNvSpPr>
          <p:nvPr/>
        </p:nvSpPr>
        <p:spPr>
          <a:xfrm>
            <a:off x="240391" y="0"/>
            <a:ext cx="2705446" cy="551823"/>
          </a:xfrm>
          <a:prstGeom prst="rect">
            <a:avLst/>
          </a:prstGeom>
          <a:noFill/>
          <a:ln>
            <a:noFill/>
          </a:ln>
          <a:effectLst>
            <a:outerShdw blurRad="42863" dist="28575" algn="bl" rotWithShape="0">
              <a:schemeClr val="dk1">
                <a:alpha val="30000"/>
              </a:schemeClr>
            </a:outerShdw>
          </a:effectLst>
        </p:spPr>
        <p:txBody>
          <a:bodyPr spcFirstLastPara="1" wrap="square" lIns="91425" tIns="91425" rIns="91425" bIns="91425" anchor="ctr" anchorCtr="0">
            <a:noAutofit/>
          </a:bodyPr>
          <a:lstStyle/>
          <a:p>
            <a:pPr algn="l" rtl="0">
              <a:buClrTx/>
              <a:buFontTx/>
            </a:pPr>
            <a:r>
              <a:rPr lang="en-PH" sz="2800" b="1" u="sng" dirty="0">
                <a:solidFill>
                  <a:schemeClr val="bg2">
                    <a:lumMod val="75000"/>
                  </a:schemeClr>
                </a:solidFill>
              </a:rPr>
              <a:t>I. </a:t>
            </a:r>
            <a:r>
              <a:rPr lang="vi-VN" sz="2800" b="1" u="sng" dirty="0" smtClean="0">
                <a:solidFill>
                  <a:schemeClr val="bg2">
                    <a:lumMod val="75000"/>
                  </a:schemeClr>
                </a:solidFill>
              </a:rPr>
              <a:t>H</a:t>
            </a:r>
            <a:r>
              <a:rPr lang="en-PH" sz="2800" b="1" u="sng" dirty="0" smtClean="0">
                <a:solidFill>
                  <a:schemeClr val="bg2">
                    <a:lumMod val="75000"/>
                  </a:schemeClr>
                </a:solidFill>
              </a:rPr>
              <a:t>ệ </a:t>
            </a:r>
            <a:r>
              <a:rPr lang="en-PH" sz="2800" b="1" u="sng" dirty="0" err="1">
                <a:solidFill>
                  <a:schemeClr val="bg2">
                    <a:lumMod val="75000"/>
                  </a:schemeClr>
                </a:solidFill>
              </a:rPr>
              <a:t>sinh</a:t>
            </a:r>
            <a:r>
              <a:rPr lang="en-PH" sz="2800" b="1" u="sng" dirty="0">
                <a:solidFill>
                  <a:schemeClr val="bg2">
                    <a:lumMod val="75000"/>
                  </a:schemeClr>
                </a:solidFill>
              </a:rPr>
              <a:t> </a:t>
            </a:r>
            <a:r>
              <a:rPr lang="en-PH" sz="2800" b="1" u="sng" dirty="0" err="1" smtClean="0">
                <a:solidFill>
                  <a:schemeClr val="bg2">
                    <a:lumMod val="75000"/>
                  </a:schemeClr>
                </a:solidFill>
              </a:rPr>
              <a:t>thái</a:t>
            </a:r>
            <a:endParaRPr lang="en-PH" sz="2800" b="1" u="sng" dirty="0">
              <a:solidFill>
                <a:schemeClr val="bg2">
                  <a:lumMod val="75000"/>
                </a:schemeClr>
              </a:solidFill>
            </a:endParaRPr>
          </a:p>
        </p:txBody>
      </p:sp>
      <p:sp>
        <p:nvSpPr>
          <p:cNvPr id="13" name="Oval 12"/>
          <p:cNvSpPr/>
          <p:nvPr/>
        </p:nvSpPr>
        <p:spPr>
          <a:xfrm>
            <a:off x="3561054" y="605942"/>
            <a:ext cx="2148114" cy="2655834"/>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rgbClr val="FF0000"/>
                </a:solidFill>
              </a:rPr>
              <a:t>Sự khác nhau về nguồn gốc của 2 hệ sinh thái?</a:t>
            </a:r>
            <a:endParaRPr lang="en-US" sz="2400" dirty="0">
              <a:solidFill>
                <a:srgbClr val="FF0000"/>
              </a:solidFill>
            </a:endParaRPr>
          </a:p>
        </p:txBody>
      </p:sp>
      <p:sp>
        <p:nvSpPr>
          <p:cNvPr id="14" name="Down Arrow 13"/>
          <p:cNvSpPr/>
          <p:nvPr/>
        </p:nvSpPr>
        <p:spPr>
          <a:xfrm>
            <a:off x="1669143" y="3261776"/>
            <a:ext cx="203200" cy="5337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7014381" y="3341916"/>
            <a:ext cx="203200" cy="5337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56904" y="3671155"/>
            <a:ext cx="3468914" cy="830997"/>
          </a:xfrm>
          <a:prstGeom prst="rect">
            <a:avLst/>
          </a:prstGeom>
          <a:noFill/>
        </p:spPr>
        <p:txBody>
          <a:bodyPr wrap="square" rtlCol="0">
            <a:spAutoFit/>
          </a:bodyPr>
          <a:lstStyle/>
          <a:p>
            <a:r>
              <a:rPr lang="vi-VN" sz="2400" dirty="0" smtClean="0"/>
              <a:t>Hình thành bởi hoạt động của con người</a:t>
            </a:r>
            <a:endParaRPr lang="en-US" sz="2400" dirty="0"/>
          </a:p>
        </p:txBody>
      </p:sp>
      <p:sp>
        <p:nvSpPr>
          <p:cNvPr id="17" name="TextBox 16"/>
          <p:cNvSpPr txBox="1"/>
          <p:nvPr/>
        </p:nvSpPr>
        <p:spPr>
          <a:xfrm>
            <a:off x="5517864" y="3807519"/>
            <a:ext cx="3399434" cy="461665"/>
          </a:xfrm>
          <a:prstGeom prst="rect">
            <a:avLst/>
          </a:prstGeom>
          <a:noFill/>
        </p:spPr>
        <p:txBody>
          <a:bodyPr wrap="square" rtlCol="0">
            <a:spAutoFit/>
          </a:bodyPr>
          <a:lstStyle>
            <a:defPPr marR="0" lvl="0" algn="l" rtl="0">
              <a:lnSpc>
                <a:spcPct val="100000"/>
              </a:lnSpc>
              <a:spcBef>
                <a:spcPts val="0"/>
              </a:spcBef>
              <a:spcAft>
                <a:spcPts val="0"/>
              </a:spcAft>
            </a:defPPr>
            <a:lvl1pPr>
              <a:defRPr sz="2600"/>
            </a:lvl1pPr>
          </a:lstStyle>
          <a:p>
            <a:r>
              <a:rPr lang="vi-VN" sz="2400" dirty="0"/>
              <a:t>Có sẵn trong tự nhiên</a:t>
            </a:r>
            <a:endParaRPr lang="en-US" sz="2400" dirty="0"/>
          </a:p>
        </p:txBody>
      </p:sp>
      <p:sp>
        <p:nvSpPr>
          <p:cNvPr id="18" name="Curved Right Arrow 17"/>
          <p:cNvSpPr/>
          <p:nvPr/>
        </p:nvSpPr>
        <p:spPr>
          <a:xfrm>
            <a:off x="87197" y="4081117"/>
            <a:ext cx="428683" cy="76064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p:cNvSpPr txBox="1"/>
          <p:nvPr/>
        </p:nvSpPr>
        <p:spPr>
          <a:xfrm>
            <a:off x="617480" y="4552770"/>
            <a:ext cx="3728356" cy="461665"/>
          </a:xfrm>
          <a:prstGeom prst="rect">
            <a:avLst/>
          </a:prstGeom>
          <a:noFill/>
        </p:spPr>
        <p:txBody>
          <a:bodyPr wrap="square" rtlCol="0">
            <a:spAutoFit/>
          </a:bodyPr>
          <a:lstStyle/>
          <a:p>
            <a:r>
              <a:rPr lang="vi-VN" sz="2400" dirty="0" smtClean="0">
                <a:solidFill>
                  <a:srgbClr val="FF0000"/>
                </a:solidFill>
              </a:rPr>
              <a:t>Hệ sinh thái nhân tạo</a:t>
            </a:r>
            <a:endParaRPr lang="en-US" sz="2400" dirty="0">
              <a:solidFill>
                <a:srgbClr val="FF0000"/>
              </a:solidFill>
            </a:endParaRPr>
          </a:p>
        </p:txBody>
      </p:sp>
      <p:sp>
        <p:nvSpPr>
          <p:cNvPr id="20" name="TextBox 19"/>
          <p:cNvSpPr txBox="1"/>
          <p:nvPr/>
        </p:nvSpPr>
        <p:spPr>
          <a:xfrm>
            <a:off x="5353403" y="4410297"/>
            <a:ext cx="3728356" cy="461665"/>
          </a:xfrm>
          <a:prstGeom prst="rect">
            <a:avLst/>
          </a:prstGeom>
          <a:noFill/>
        </p:spPr>
        <p:txBody>
          <a:bodyPr wrap="square" rtlCol="0">
            <a:spAutoFit/>
          </a:bodyPr>
          <a:lstStyle/>
          <a:p>
            <a:r>
              <a:rPr lang="vi-VN" sz="2400" dirty="0" smtClean="0">
                <a:solidFill>
                  <a:srgbClr val="FF0000"/>
                </a:solidFill>
              </a:rPr>
              <a:t>Hệ sinh thái tự nhiên</a:t>
            </a:r>
            <a:endParaRPr lang="en-US" sz="2400" dirty="0">
              <a:solidFill>
                <a:srgbClr val="FF0000"/>
              </a:solidFill>
            </a:endParaRPr>
          </a:p>
        </p:txBody>
      </p:sp>
      <p:sp>
        <p:nvSpPr>
          <p:cNvPr id="21" name="Curved Left Arrow 20"/>
          <p:cNvSpPr/>
          <p:nvPr/>
        </p:nvSpPr>
        <p:spPr>
          <a:xfrm>
            <a:off x="8628743" y="4081117"/>
            <a:ext cx="370114" cy="7606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3225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arn(inVertical)">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p:bldP spid="17" grpId="0"/>
      <p:bldP spid="18" grpId="0" animBg="1"/>
      <p:bldP spid="19" grpId="0"/>
      <p:bldP spid="20" grpId="0"/>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32"/>
          <p:cNvPicPr preferRelativeResize="0"/>
          <p:nvPr/>
        </p:nvPicPr>
        <p:blipFill rotWithShape="1">
          <a:blip r:embed="rId3">
            <a:alphaModFix/>
          </a:blip>
          <a:srcRect l="31194" t="18168" r="31198" b="22126"/>
          <a:stretch/>
        </p:blipFill>
        <p:spPr>
          <a:xfrm flipH="1">
            <a:off x="8540341" y="109187"/>
            <a:ext cx="486574" cy="551818"/>
          </a:xfrm>
          <a:prstGeom prst="rect">
            <a:avLst/>
          </a:prstGeom>
          <a:noFill/>
          <a:ln>
            <a:noFill/>
          </a:ln>
        </p:spPr>
      </p:pic>
      <p:pic>
        <p:nvPicPr>
          <p:cNvPr id="181" name="Google Shape;181;p32"/>
          <p:cNvPicPr preferRelativeResize="0"/>
          <p:nvPr/>
        </p:nvPicPr>
        <p:blipFill rotWithShape="1">
          <a:blip r:embed="rId4">
            <a:alphaModFix/>
          </a:blip>
          <a:srcRect l="33221" t="9601" r="32519" b="10780"/>
          <a:stretch/>
        </p:blipFill>
        <p:spPr>
          <a:xfrm rot="2248174" flipH="1">
            <a:off x="7824269" y="3691804"/>
            <a:ext cx="1129629" cy="1736795"/>
          </a:xfrm>
          <a:prstGeom prst="rect">
            <a:avLst/>
          </a:prstGeom>
          <a:noFill/>
          <a:ln>
            <a:noFill/>
          </a:ln>
        </p:spPr>
      </p:pic>
      <p:pic>
        <p:nvPicPr>
          <p:cNvPr id="182" name="Google Shape;182;p32"/>
          <p:cNvPicPr preferRelativeResize="0"/>
          <p:nvPr/>
        </p:nvPicPr>
        <p:blipFill rotWithShape="1">
          <a:blip r:embed="rId5">
            <a:alphaModFix/>
          </a:blip>
          <a:srcRect l="30273" t="21616" r="33226" b="25738"/>
          <a:stretch/>
        </p:blipFill>
        <p:spPr>
          <a:xfrm flipH="1">
            <a:off x="5647589" y="-28851"/>
            <a:ext cx="401777" cy="413949"/>
          </a:xfrm>
          <a:prstGeom prst="rect">
            <a:avLst/>
          </a:prstGeom>
          <a:noFill/>
          <a:ln>
            <a:noFill/>
          </a:ln>
        </p:spPr>
      </p:pic>
      <p:pic>
        <p:nvPicPr>
          <p:cNvPr id="183" name="Google Shape;183;p32"/>
          <p:cNvPicPr preferRelativeResize="0"/>
          <p:nvPr/>
        </p:nvPicPr>
        <p:blipFill rotWithShape="1">
          <a:blip r:embed="rId6">
            <a:alphaModFix/>
          </a:blip>
          <a:srcRect l="50904" t="23420" r="10127" b="56450"/>
          <a:stretch/>
        </p:blipFill>
        <p:spPr>
          <a:xfrm>
            <a:off x="-411175" y="109187"/>
            <a:ext cx="1068303" cy="551823"/>
          </a:xfrm>
          <a:prstGeom prst="rect">
            <a:avLst/>
          </a:prstGeom>
          <a:noFill/>
          <a:ln>
            <a:noFill/>
          </a:ln>
        </p:spPr>
      </p:pic>
      <p:grpSp>
        <p:nvGrpSpPr>
          <p:cNvPr id="6" name="Group 40">
            <a:extLst>
              <a:ext uri="{FF2B5EF4-FFF2-40B4-BE49-F238E27FC236}">
                <a16:creationId xmlns:a16="http://schemas.microsoft.com/office/drawing/2014/main" id="{DEB6EAEB-041B-1D54-4A2F-67E733DB10F9}"/>
              </a:ext>
            </a:extLst>
          </p:cNvPr>
          <p:cNvGrpSpPr>
            <a:grpSpLocks/>
          </p:cNvGrpSpPr>
          <p:nvPr/>
        </p:nvGrpSpPr>
        <p:grpSpPr bwMode="auto">
          <a:xfrm>
            <a:off x="14716" y="1989668"/>
            <a:ext cx="3054240" cy="3075413"/>
            <a:chOff x="3633" y="-33"/>
            <a:chExt cx="2406" cy="2717"/>
          </a:xfrm>
        </p:grpSpPr>
        <p:pic>
          <p:nvPicPr>
            <p:cNvPr id="7" name="Picture 41" descr="coralreefs-7">
              <a:extLst>
                <a:ext uri="{FF2B5EF4-FFF2-40B4-BE49-F238E27FC236}">
                  <a16:creationId xmlns:a16="http://schemas.microsoft.com/office/drawing/2014/main" id="{20C916B6-FB3D-8162-5DC2-9DF7435223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05" y="-33"/>
              <a:ext cx="1968" cy="2052"/>
            </a:xfrm>
            <a:prstGeom prst="roundRect">
              <a:avLst>
                <a:gd name="adj" fmla="val 2301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2">
              <a:extLst>
                <a:ext uri="{FF2B5EF4-FFF2-40B4-BE49-F238E27FC236}">
                  <a16:creationId xmlns:a16="http://schemas.microsoft.com/office/drawing/2014/main" id="{F3B84C08-ED76-D987-4C69-E73CD1E30E0A}"/>
                </a:ext>
              </a:extLst>
            </p:cNvPr>
            <p:cNvSpPr>
              <a:spLocks noChangeArrowheads="1"/>
            </p:cNvSpPr>
            <p:nvPr/>
          </p:nvSpPr>
          <p:spPr bwMode="auto">
            <a:xfrm>
              <a:off x="3633" y="2052"/>
              <a:ext cx="2406" cy="632"/>
            </a:xfrm>
            <a:prstGeom prst="roundRect">
              <a:avLst/>
            </a:prstGeom>
            <a:solidFill>
              <a:schemeClr val="accent6"/>
            </a:solidFill>
            <a:extLst/>
          </p:spPr>
          <p:txBody>
            <a:bodyPr wrap="square" rtlCol="0">
              <a:spAutoFit/>
            </a:bodyPr>
            <a:lstStyle/>
            <a:p>
              <a:pPr algn="ctr"/>
              <a:r>
                <a:rPr lang="en-US" sz="1800" dirty="0" err="1">
                  <a:solidFill>
                    <a:schemeClr val="bg2">
                      <a:lumMod val="75000"/>
                    </a:schemeClr>
                  </a:solidFill>
                </a:rPr>
                <a:t>Hệ</a:t>
              </a:r>
              <a:r>
                <a:rPr lang="en-US" sz="1800" dirty="0">
                  <a:solidFill>
                    <a:schemeClr val="bg2">
                      <a:lumMod val="75000"/>
                    </a:schemeClr>
                  </a:solidFill>
                </a:rPr>
                <a:t> </a:t>
              </a:r>
              <a:r>
                <a:rPr lang="en-US" sz="1800" dirty="0" err="1">
                  <a:solidFill>
                    <a:schemeClr val="bg2">
                      <a:lumMod val="75000"/>
                    </a:schemeClr>
                  </a:solidFill>
                </a:rPr>
                <a:t>sinh</a:t>
              </a:r>
              <a:r>
                <a:rPr lang="en-US" sz="1800" dirty="0">
                  <a:solidFill>
                    <a:schemeClr val="bg2">
                      <a:lumMod val="75000"/>
                    </a:schemeClr>
                  </a:solidFill>
                </a:rPr>
                <a:t> </a:t>
              </a:r>
              <a:r>
                <a:rPr lang="en-US" sz="1800" dirty="0" err="1">
                  <a:solidFill>
                    <a:schemeClr val="bg2">
                      <a:lumMod val="75000"/>
                    </a:schemeClr>
                  </a:solidFill>
                </a:rPr>
                <a:t>thái</a:t>
              </a:r>
              <a:r>
                <a:rPr lang="en-US" sz="1800" dirty="0">
                  <a:solidFill>
                    <a:schemeClr val="bg2">
                      <a:lumMod val="75000"/>
                    </a:schemeClr>
                  </a:solidFill>
                </a:rPr>
                <a:t> </a:t>
              </a:r>
              <a:r>
                <a:rPr lang="en-US" sz="1800" dirty="0" err="1">
                  <a:solidFill>
                    <a:schemeClr val="bg2">
                      <a:lumMod val="75000"/>
                    </a:schemeClr>
                  </a:solidFill>
                </a:rPr>
                <a:t>nước</a:t>
              </a:r>
              <a:r>
                <a:rPr lang="en-US" sz="1800" dirty="0">
                  <a:solidFill>
                    <a:schemeClr val="bg2">
                      <a:lumMod val="75000"/>
                    </a:schemeClr>
                  </a:solidFill>
                </a:rPr>
                <a:t> </a:t>
              </a:r>
              <a:r>
                <a:rPr lang="en-US" sz="1800" dirty="0" err="1" smtClean="0">
                  <a:solidFill>
                    <a:schemeClr val="bg2">
                      <a:lumMod val="75000"/>
                    </a:schemeClr>
                  </a:solidFill>
                </a:rPr>
                <a:t>mặn</a:t>
              </a:r>
              <a:r>
                <a:rPr lang="vi-VN" sz="1800" dirty="0" smtClean="0">
                  <a:solidFill>
                    <a:schemeClr val="bg2">
                      <a:lumMod val="75000"/>
                    </a:schemeClr>
                  </a:solidFill>
                </a:rPr>
                <a:t> </a:t>
              </a:r>
            </a:p>
            <a:p>
              <a:pPr algn="ctr"/>
              <a:r>
                <a:rPr lang="vi-VN" sz="1800" dirty="0" smtClean="0">
                  <a:solidFill>
                    <a:srgbClr val="FF0000"/>
                  </a:solidFill>
                </a:rPr>
                <a:t>– HST biển</a:t>
              </a:r>
              <a:endParaRPr lang="en-US" sz="1800" dirty="0">
                <a:solidFill>
                  <a:srgbClr val="FF0000"/>
                </a:solidFill>
              </a:endParaRPr>
            </a:p>
          </p:txBody>
        </p:sp>
      </p:grpSp>
      <p:grpSp>
        <p:nvGrpSpPr>
          <p:cNvPr id="15" name="Group 37">
            <a:extLst>
              <a:ext uri="{FF2B5EF4-FFF2-40B4-BE49-F238E27FC236}">
                <a16:creationId xmlns:a16="http://schemas.microsoft.com/office/drawing/2014/main" id="{E5855844-9690-2BE8-74A2-9F3D83A3720E}"/>
              </a:ext>
            </a:extLst>
          </p:cNvPr>
          <p:cNvGrpSpPr>
            <a:grpSpLocks/>
          </p:cNvGrpSpPr>
          <p:nvPr/>
        </p:nvGrpSpPr>
        <p:grpSpPr bwMode="auto">
          <a:xfrm>
            <a:off x="6170691" y="424087"/>
            <a:ext cx="2516603" cy="2848738"/>
            <a:chOff x="187" y="23"/>
            <a:chExt cx="2095" cy="2386"/>
          </a:xfrm>
        </p:grpSpPr>
        <p:pic>
          <p:nvPicPr>
            <p:cNvPr id="16" name="Picture 9" descr="rainforest">
              <a:extLst>
                <a:ext uri="{FF2B5EF4-FFF2-40B4-BE49-F238E27FC236}">
                  <a16:creationId xmlns:a16="http://schemas.microsoft.com/office/drawing/2014/main" id="{80866036-B212-56B5-A24A-6436616335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7" y="23"/>
              <a:ext cx="2095" cy="1796"/>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0">
              <a:extLst>
                <a:ext uri="{FF2B5EF4-FFF2-40B4-BE49-F238E27FC236}">
                  <a16:creationId xmlns:a16="http://schemas.microsoft.com/office/drawing/2014/main" id="{CE2A22FA-D928-EBE8-B43D-7357D71A552D}"/>
                </a:ext>
              </a:extLst>
            </p:cNvPr>
            <p:cNvSpPr>
              <a:spLocks noChangeArrowheads="1"/>
            </p:cNvSpPr>
            <p:nvPr/>
          </p:nvSpPr>
          <p:spPr bwMode="auto">
            <a:xfrm>
              <a:off x="278" y="1891"/>
              <a:ext cx="1882" cy="518"/>
            </a:xfrm>
            <a:prstGeom prst="roundRect">
              <a:avLst/>
            </a:prstGeom>
            <a:solidFill>
              <a:schemeClr val="accent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800" dirty="0" err="1">
                  <a:solidFill>
                    <a:schemeClr val="bg2">
                      <a:lumMod val="75000"/>
                    </a:schemeClr>
                  </a:solidFill>
                </a:rPr>
                <a:t>Hệ</a:t>
              </a:r>
              <a:r>
                <a:rPr lang="en-US" sz="1800" dirty="0">
                  <a:solidFill>
                    <a:schemeClr val="bg2">
                      <a:lumMod val="75000"/>
                    </a:schemeClr>
                  </a:solidFill>
                </a:rPr>
                <a:t> </a:t>
              </a:r>
              <a:r>
                <a:rPr lang="en-US" sz="1800" dirty="0" err="1">
                  <a:solidFill>
                    <a:schemeClr val="bg2">
                      <a:lumMod val="75000"/>
                    </a:schemeClr>
                  </a:solidFill>
                </a:rPr>
                <a:t>sinh</a:t>
              </a:r>
              <a:r>
                <a:rPr lang="en-US" sz="1800" dirty="0">
                  <a:solidFill>
                    <a:schemeClr val="bg2">
                      <a:lumMod val="75000"/>
                    </a:schemeClr>
                  </a:solidFill>
                </a:rPr>
                <a:t> </a:t>
              </a:r>
              <a:r>
                <a:rPr lang="en-US" sz="1800" dirty="0" err="1">
                  <a:solidFill>
                    <a:schemeClr val="bg2">
                      <a:lumMod val="75000"/>
                    </a:schemeClr>
                  </a:solidFill>
                </a:rPr>
                <a:t>thái</a:t>
              </a:r>
              <a:r>
                <a:rPr lang="en-US" sz="1800" dirty="0">
                  <a:solidFill>
                    <a:schemeClr val="bg2">
                      <a:lumMod val="75000"/>
                    </a:schemeClr>
                  </a:solidFill>
                </a:rPr>
                <a:t> </a:t>
              </a:r>
              <a:r>
                <a:rPr lang="en-US" sz="1800" dirty="0" err="1">
                  <a:solidFill>
                    <a:schemeClr val="bg2">
                      <a:lumMod val="75000"/>
                    </a:schemeClr>
                  </a:solidFill>
                </a:rPr>
                <a:t>trên</a:t>
              </a:r>
              <a:r>
                <a:rPr lang="en-US" sz="1800" dirty="0">
                  <a:solidFill>
                    <a:schemeClr val="bg2">
                      <a:lumMod val="75000"/>
                    </a:schemeClr>
                  </a:solidFill>
                </a:rPr>
                <a:t> </a:t>
              </a:r>
              <a:r>
                <a:rPr lang="en-US" sz="1800" dirty="0" err="1" smtClean="0">
                  <a:solidFill>
                    <a:schemeClr val="bg2">
                      <a:lumMod val="75000"/>
                    </a:schemeClr>
                  </a:solidFill>
                </a:rPr>
                <a:t>cạn</a:t>
              </a:r>
              <a:r>
                <a:rPr lang="vi-VN" sz="1800" dirty="0" smtClean="0">
                  <a:solidFill>
                    <a:schemeClr val="bg2">
                      <a:lumMod val="75000"/>
                    </a:schemeClr>
                  </a:solidFill>
                </a:rPr>
                <a:t> </a:t>
              </a:r>
            </a:p>
            <a:p>
              <a:pPr algn="ctr"/>
              <a:r>
                <a:rPr lang="vi-VN" sz="1800" dirty="0" smtClean="0">
                  <a:solidFill>
                    <a:srgbClr val="FF0000"/>
                  </a:solidFill>
                </a:rPr>
                <a:t>– Rừng nhiệt đới</a:t>
              </a:r>
              <a:endParaRPr lang="en-US" sz="1800" dirty="0">
                <a:solidFill>
                  <a:srgbClr val="FF0000"/>
                </a:solidFill>
              </a:endParaRPr>
            </a:p>
          </p:txBody>
        </p:sp>
      </p:grpSp>
      <p:grpSp>
        <p:nvGrpSpPr>
          <p:cNvPr id="4" name="Group 3">
            <a:extLst>
              <a:ext uri="{FF2B5EF4-FFF2-40B4-BE49-F238E27FC236}">
                <a16:creationId xmlns:a16="http://schemas.microsoft.com/office/drawing/2014/main" id="{D94EFFC3-D0B9-EA5C-926D-F6B0343A2BA8}"/>
              </a:ext>
            </a:extLst>
          </p:cNvPr>
          <p:cNvGrpSpPr/>
          <p:nvPr/>
        </p:nvGrpSpPr>
        <p:grpSpPr>
          <a:xfrm>
            <a:off x="3068956" y="1496244"/>
            <a:ext cx="3076105" cy="2756464"/>
            <a:chOff x="5725645" y="1843082"/>
            <a:chExt cx="3600758" cy="3064355"/>
          </a:xfrm>
        </p:grpSpPr>
        <p:sp>
          <p:nvSpPr>
            <p:cNvPr id="19" name="TextBox 18">
              <a:extLst>
                <a:ext uri="{FF2B5EF4-FFF2-40B4-BE49-F238E27FC236}">
                  <a16:creationId xmlns:a16="http://schemas.microsoft.com/office/drawing/2014/main" id="{9E0CE922-5EB8-3F3E-60AB-6602D11DA57C}"/>
                </a:ext>
              </a:extLst>
            </p:cNvPr>
            <p:cNvSpPr txBox="1"/>
            <p:nvPr/>
          </p:nvSpPr>
          <p:spPr>
            <a:xfrm>
              <a:off x="5725645" y="4188912"/>
              <a:ext cx="3600758" cy="718525"/>
            </a:xfrm>
            <a:prstGeom prst="rect">
              <a:avLst/>
            </a:prstGeom>
            <a:solidFill>
              <a:schemeClr val="accent6"/>
            </a:solidFill>
          </p:spPr>
          <p:txBody>
            <a:bodyPr wrap="square" rtlCol="0">
              <a:spAutoFit/>
            </a:bodyPr>
            <a:lstStyle/>
            <a:p>
              <a:pPr algn="ctr"/>
              <a:r>
                <a:rPr lang="en-US" sz="1800" dirty="0" err="1">
                  <a:solidFill>
                    <a:schemeClr val="bg2">
                      <a:lumMod val="75000"/>
                    </a:schemeClr>
                  </a:solidFill>
                </a:rPr>
                <a:t>Hệ</a:t>
              </a:r>
              <a:r>
                <a:rPr lang="en-US" sz="1800" dirty="0">
                  <a:solidFill>
                    <a:schemeClr val="bg2">
                      <a:lumMod val="75000"/>
                    </a:schemeClr>
                  </a:solidFill>
                </a:rPr>
                <a:t> </a:t>
              </a:r>
              <a:r>
                <a:rPr lang="en-US" sz="1800" dirty="0" err="1">
                  <a:solidFill>
                    <a:schemeClr val="bg2">
                      <a:lumMod val="75000"/>
                    </a:schemeClr>
                  </a:solidFill>
                </a:rPr>
                <a:t>sinh</a:t>
              </a:r>
              <a:r>
                <a:rPr lang="en-US" sz="1800" dirty="0">
                  <a:solidFill>
                    <a:schemeClr val="bg2">
                      <a:lumMod val="75000"/>
                    </a:schemeClr>
                  </a:solidFill>
                </a:rPr>
                <a:t> </a:t>
              </a:r>
              <a:r>
                <a:rPr lang="en-US" sz="1800" dirty="0" err="1">
                  <a:solidFill>
                    <a:schemeClr val="bg2">
                      <a:lumMod val="75000"/>
                    </a:schemeClr>
                  </a:solidFill>
                </a:rPr>
                <a:t>thái</a:t>
              </a:r>
              <a:r>
                <a:rPr lang="en-US" sz="1800" dirty="0">
                  <a:solidFill>
                    <a:schemeClr val="bg2">
                      <a:lumMod val="75000"/>
                    </a:schemeClr>
                  </a:solidFill>
                </a:rPr>
                <a:t> </a:t>
              </a:r>
              <a:r>
                <a:rPr lang="en-US" sz="1800" dirty="0" err="1">
                  <a:solidFill>
                    <a:schemeClr val="bg2">
                      <a:lumMod val="75000"/>
                    </a:schemeClr>
                  </a:solidFill>
                </a:rPr>
                <a:t>nước</a:t>
              </a:r>
              <a:r>
                <a:rPr lang="en-US" sz="1800" dirty="0">
                  <a:solidFill>
                    <a:schemeClr val="bg2">
                      <a:lumMod val="75000"/>
                    </a:schemeClr>
                  </a:solidFill>
                </a:rPr>
                <a:t> </a:t>
              </a:r>
              <a:r>
                <a:rPr lang="en-US" sz="1800" dirty="0" err="1" smtClean="0">
                  <a:solidFill>
                    <a:schemeClr val="bg2">
                      <a:lumMod val="75000"/>
                    </a:schemeClr>
                  </a:solidFill>
                </a:rPr>
                <a:t>ngọt</a:t>
              </a:r>
              <a:r>
                <a:rPr lang="vi-VN" sz="1800" dirty="0" smtClean="0">
                  <a:solidFill>
                    <a:schemeClr val="bg2">
                      <a:lumMod val="75000"/>
                    </a:schemeClr>
                  </a:solidFill>
                </a:rPr>
                <a:t> </a:t>
              </a:r>
            </a:p>
            <a:p>
              <a:pPr algn="ctr"/>
              <a:r>
                <a:rPr lang="vi-VN" sz="1800" dirty="0" smtClean="0">
                  <a:solidFill>
                    <a:srgbClr val="FF0000"/>
                  </a:solidFill>
                </a:rPr>
                <a:t>- Ao</a:t>
              </a:r>
              <a:endParaRPr lang="en-PH" sz="1800" dirty="0">
                <a:solidFill>
                  <a:srgbClr val="FF0000"/>
                </a:solidFill>
              </a:endParaRPr>
            </a:p>
          </p:txBody>
        </p:sp>
        <p:pic>
          <p:nvPicPr>
            <p:cNvPr id="20" name="Picture 19">
              <a:extLst>
                <a:ext uri="{FF2B5EF4-FFF2-40B4-BE49-F238E27FC236}">
                  <a16:creationId xmlns:a16="http://schemas.microsoft.com/office/drawing/2014/main" id="{8A2470B7-6D55-7B96-4011-840CD7C356B5}"/>
                </a:ext>
              </a:extLst>
            </p:cNvPr>
            <p:cNvPicPr>
              <a:picLocks noChangeAspect="1"/>
            </p:cNvPicPr>
            <p:nvPr/>
          </p:nvPicPr>
          <p:blipFill>
            <a:blip r:embed="rId9"/>
            <a:stretch>
              <a:fillRect/>
            </a:stretch>
          </p:blipFill>
          <p:spPr>
            <a:xfrm>
              <a:off x="5902963" y="1843082"/>
              <a:ext cx="3093951" cy="2343963"/>
            </a:xfrm>
            <a:prstGeom prst="roundRect">
              <a:avLst/>
            </a:prstGeom>
          </p:spPr>
        </p:pic>
      </p:grpSp>
      <p:sp>
        <p:nvSpPr>
          <p:cNvPr id="18" name="Google Shape;140;p28">
            <a:extLst>
              <a:ext uri="{FF2B5EF4-FFF2-40B4-BE49-F238E27FC236}">
                <a16:creationId xmlns:a16="http://schemas.microsoft.com/office/drawing/2014/main" id="{C6A31CD5-DEF0-1893-0769-1A76F00D2F1D}"/>
              </a:ext>
            </a:extLst>
          </p:cNvPr>
          <p:cNvSpPr txBox="1">
            <a:spLocks/>
          </p:cNvSpPr>
          <p:nvPr/>
        </p:nvSpPr>
        <p:spPr>
          <a:xfrm>
            <a:off x="207881" y="71325"/>
            <a:ext cx="2705446" cy="551823"/>
          </a:xfrm>
          <a:prstGeom prst="rect">
            <a:avLst/>
          </a:prstGeom>
          <a:noFill/>
          <a:ln>
            <a:noFill/>
          </a:ln>
          <a:effectLst>
            <a:outerShdw blurRad="42863" dist="28575" algn="bl" rotWithShape="0">
              <a:schemeClr val="dk1">
                <a:alpha val="30000"/>
              </a:schemeClr>
            </a:outerShdw>
          </a:effectLst>
        </p:spPr>
        <p:txBody>
          <a:bodyPr spcFirstLastPara="1" wrap="square" lIns="91425" tIns="91425" rIns="91425" bIns="91425" anchor="ctr" anchorCtr="0">
            <a:noAutofit/>
          </a:bodyPr>
          <a:lstStyle/>
          <a:p>
            <a:pPr algn="l" rtl="0">
              <a:buClrTx/>
              <a:buFontTx/>
            </a:pPr>
            <a:r>
              <a:rPr lang="en-PH" sz="2800" b="1" u="sng" dirty="0">
                <a:solidFill>
                  <a:schemeClr val="bg2">
                    <a:lumMod val="75000"/>
                  </a:schemeClr>
                </a:solidFill>
              </a:rPr>
              <a:t>I. </a:t>
            </a:r>
            <a:r>
              <a:rPr lang="vi-VN" sz="2800" b="1" u="sng" dirty="0" smtClean="0">
                <a:solidFill>
                  <a:schemeClr val="bg2">
                    <a:lumMod val="75000"/>
                  </a:schemeClr>
                </a:solidFill>
              </a:rPr>
              <a:t>H</a:t>
            </a:r>
            <a:r>
              <a:rPr lang="en-PH" sz="2800" b="1" u="sng" dirty="0" smtClean="0">
                <a:solidFill>
                  <a:schemeClr val="bg2">
                    <a:lumMod val="75000"/>
                  </a:schemeClr>
                </a:solidFill>
              </a:rPr>
              <a:t>ệ </a:t>
            </a:r>
            <a:r>
              <a:rPr lang="en-PH" sz="2800" b="1" u="sng" dirty="0" err="1">
                <a:solidFill>
                  <a:schemeClr val="bg2">
                    <a:lumMod val="75000"/>
                  </a:schemeClr>
                </a:solidFill>
              </a:rPr>
              <a:t>sinh</a:t>
            </a:r>
            <a:r>
              <a:rPr lang="en-PH" sz="2800" b="1" u="sng" dirty="0">
                <a:solidFill>
                  <a:schemeClr val="bg2">
                    <a:lumMod val="75000"/>
                  </a:schemeClr>
                </a:solidFill>
              </a:rPr>
              <a:t> </a:t>
            </a:r>
            <a:r>
              <a:rPr lang="en-PH" sz="2800" b="1" u="sng" dirty="0" err="1" smtClean="0">
                <a:solidFill>
                  <a:schemeClr val="bg2">
                    <a:lumMod val="75000"/>
                  </a:schemeClr>
                </a:solidFill>
              </a:rPr>
              <a:t>thái</a:t>
            </a:r>
            <a:endParaRPr lang="en-PH" sz="2800" b="1" u="sng" dirty="0">
              <a:solidFill>
                <a:schemeClr val="bg2">
                  <a:lumMod val="75000"/>
                </a:schemeClr>
              </a:solidFill>
            </a:endParaRPr>
          </a:p>
        </p:txBody>
      </p:sp>
      <p:sp>
        <p:nvSpPr>
          <p:cNvPr id="21" name="Rectangle 20"/>
          <p:cNvSpPr/>
          <p:nvPr/>
        </p:nvSpPr>
        <p:spPr>
          <a:xfrm>
            <a:off x="367503" y="939412"/>
            <a:ext cx="2706721" cy="954107"/>
          </a:xfrm>
          <a:prstGeom prst="rect">
            <a:avLst/>
          </a:prstGeom>
        </p:spPr>
        <p:txBody>
          <a:bodyPr wrap="square">
            <a:spAutoFit/>
          </a:bodyPr>
          <a:lstStyle/>
          <a:p>
            <a:pPr algn="ctr"/>
            <a:r>
              <a:rPr lang="en-US" sz="2800" b="1" dirty="0" err="1"/>
              <a:t>Một</a:t>
            </a:r>
            <a:r>
              <a:rPr lang="en-US" sz="2800" b="1" dirty="0"/>
              <a:t> </a:t>
            </a:r>
            <a:r>
              <a:rPr lang="en-US" sz="2800" b="1" dirty="0" err="1"/>
              <a:t>số</a:t>
            </a:r>
            <a:r>
              <a:rPr lang="en-US" sz="2800" b="1" dirty="0"/>
              <a:t> </a:t>
            </a:r>
            <a:r>
              <a:rPr lang="en-US" sz="2800" b="1" dirty="0" err="1"/>
              <a:t>hệ</a:t>
            </a:r>
            <a:r>
              <a:rPr lang="en-US" sz="2800" b="1" dirty="0"/>
              <a:t> </a:t>
            </a:r>
            <a:r>
              <a:rPr lang="en-US" sz="2800" b="1" dirty="0" err="1"/>
              <a:t>sinh</a:t>
            </a:r>
            <a:r>
              <a:rPr lang="en-US" sz="2800" b="1" dirty="0"/>
              <a:t> </a:t>
            </a:r>
            <a:r>
              <a:rPr lang="en-US" sz="2800" b="1" dirty="0" err="1"/>
              <a:t>thái</a:t>
            </a:r>
            <a:r>
              <a:rPr lang="en-US" sz="2800" b="1" dirty="0"/>
              <a:t> </a:t>
            </a:r>
            <a:r>
              <a:rPr lang="vi-VN" sz="2800" b="1" dirty="0" smtClean="0"/>
              <a:t>tự nhiên</a:t>
            </a:r>
            <a:endParaRPr lang="en-PH" sz="2800" b="1" dirty="0"/>
          </a:p>
        </p:txBody>
      </p:sp>
    </p:spTree>
    <p:extLst>
      <p:ext uri="{BB962C8B-B14F-4D97-AF65-F5344CB8AC3E}">
        <p14:creationId xmlns:p14="http://schemas.microsoft.com/office/powerpoint/2010/main" val="50483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238"/>
        <p:cNvGrpSpPr/>
        <p:nvPr/>
      </p:nvGrpSpPr>
      <p:grpSpPr>
        <a:xfrm>
          <a:off x="0" y="0"/>
          <a:ext cx="0" cy="0"/>
          <a:chOff x="0" y="0"/>
          <a:chExt cx="0" cy="0"/>
        </a:xfrm>
      </p:grpSpPr>
      <p:pic>
        <p:nvPicPr>
          <p:cNvPr id="241" name="Google Shape;241;p37"/>
          <p:cNvPicPr preferRelativeResize="0"/>
          <p:nvPr/>
        </p:nvPicPr>
        <p:blipFill rotWithShape="1">
          <a:blip r:embed="rId3">
            <a:alphaModFix/>
          </a:blip>
          <a:srcRect l="50904" t="23420" r="10127" b="56450"/>
          <a:stretch/>
        </p:blipFill>
        <p:spPr>
          <a:xfrm>
            <a:off x="5598400" y="576025"/>
            <a:ext cx="1407002" cy="726774"/>
          </a:xfrm>
          <a:prstGeom prst="rect">
            <a:avLst/>
          </a:prstGeom>
          <a:noFill/>
          <a:ln>
            <a:noFill/>
          </a:ln>
        </p:spPr>
      </p:pic>
      <p:pic>
        <p:nvPicPr>
          <p:cNvPr id="243" name="Google Shape;243;p37"/>
          <p:cNvPicPr preferRelativeResize="0"/>
          <p:nvPr/>
        </p:nvPicPr>
        <p:blipFill rotWithShape="1">
          <a:blip r:embed="rId4">
            <a:alphaModFix/>
          </a:blip>
          <a:srcRect l="33221" t="9601" r="32519" b="10780"/>
          <a:stretch/>
        </p:blipFill>
        <p:spPr>
          <a:xfrm rot="956038">
            <a:off x="8499918" y="3802381"/>
            <a:ext cx="874951" cy="1452499"/>
          </a:xfrm>
          <a:prstGeom prst="rect">
            <a:avLst/>
          </a:prstGeom>
          <a:noFill/>
          <a:ln>
            <a:noFill/>
          </a:ln>
        </p:spPr>
      </p:pic>
      <p:pic>
        <p:nvPicPr>
          <p:cNvPr id="244" name="Google Shape;244;p37"/>
          <p:cNvPicPr preferRelativeResize="0"/>
          <p:nvPr/>
        </p:nvPicPr>
        <p:blipFill rotWithShape="1">
          <a:blip r:embed="rId5">
            <a:alphaModFix/>
          </a:blip>
          <a:srcRect l="33221" t="9601" r="32519" b="10780"/>
          <a:stretch/>
        </p:blipFill>
        <p:spPr>
          <a:xfrm rot="20536204" flipH="1">
            <a:off x="7660807" y="3331023"/>
            <a:ext cx="1111424" cy="1845051"/>
          </a:xfrm>
          <a:prstGeom prst="rect">
            <a:avLst/>
          </a:prstGeom>
          <a:noFill/>
          <a:ln>
            <a:noFill/>
          </a:ln>
        </p:spPr>
      </p:pic>
      <p:pic>
        <p:nvPicPr>
          <p:cNvPr id="245" name="Google Shape;245;p37"/>
          <p:cNvPicPr preferRelativeResize="0"/>
          <p:nvPr/>
        </p:nvPicPr>
        <p:blipFill rotWithShape="1">
          <a:blip r:embed="rId6">
            <a:alphaModFix/>
          </a:blip>
          <a:srcRect l="31194" t="18168" r="31198" b="22126"/>
          <a:stretch/>
        </p:blipFill>
        <p:spPr>
          <a:xfrm>
            <a:off x="7213513" y="2730256"/>
            <a:ext cx="486574" cy="551818"/>
          </a:xfrm>
          <a:prstGeom prst="rect">
            <a:avLst/>
          </a:prstGeom>
          <a:noFill/>
          <a:ln>
            <a:noFill/>
          </a:ln>
        </p:spPr>
      </p:pic>
      <p:pic>
        <p:nvPicPr>
          <p:cNvPr id="246" name="Google Shape;246;p37"/>
          <p:cNvPicPr preferRelativeResize="0"/>
          <p:nvPr/>
        </p:nvPicPr>
        <p:blipFill rotWithShape="1">
          <a:blip r:embed="rId7">
            <a:alphaModFix/>
          </a:blip>
          <a:srcRect l="16838" t="5713" r="21165" b="5713"/>
          <a:stretch/>
        </p:blipFill>
        <p:spPr>
          <a:xfrm>
            <a:off x="313336" y="245738"/>
            <a:ext cx="712125" cy="726775"/>
          </a:xfrm>
          <a:prstGeom prst="rect">
            <a:avLst/>
          </a:prstGeom>
          <a:noFill/>
          <a:ln>
            <a:noFill/>
          </a:ln>
        </p:spPr>
      </p:pic>
      <p:pic>
        <p:nvPicPr>
          <p:cNvPr id="247" name="Google Shape;247;p37"/>
          <p:cNvPicPr preferRelativeResize="0"/>
          <p:nvPr/>
        </p:nvPicPr>
        <p:blipFill rotWithShape="1">
          <a:blip r:embed="rId8">
            <a:alphaModFix/>
          </a:blip>
          <a:srcRect l="31194" t="18168" r="31198" b="22126"/>
          <a:stretch/>
        </p:blipFill>
        <p:spPr>
          <a:xfrm flipH="1">
            <a:off x="8187476" y="1584531"/>
            <a:ext cx="486574" cy="551818"/>
          </a:xfrm>
          <a:prstGeom prst="rect">
            <a:avLst/>
          </a:prstGeom>
          <a:noFill/>
          <a:ln>
            <a:noFill/>
          </a:ln>
        </p:spPr>
      </p:pic>
      <p:grpSp>
        <p:nvGrpSpPr>
          <p:cNvPr id="10" name="Group 9">
            <a:extLst>
              <a:ext uri="{FF2B5EF4-FFF2-40B4-BE49-F238E27FC236}">
                <a16:creationId xmlns:a16="http://schemas.microsoft.com/office/drawing/2014/main" id="{E9B7C6A6-9AA3-F5C8-C2A7-88163735686A}"/>
              </a:ext>
            </a:extLst>
          </p:cNvPr>
          <p:cNvGrpSpPr/>
          <p:nvPr/>
        </p:nvGrpSpPr>
        <p:grpSpPr>
          <a:xfrm>
            <a:off x="6115628" y="1127848"/>
            <a:ext cx="2911146" cy="2693685"/>
            <a:chOff x="6124612" y="859007"/>
            <a:chExt cx="2911146" cy="2693685"/>
          </a:xfrm>
        </p:grpSpPr>
        <p:pic>
          <p:nvPicPr>
            <p:cNvPr id="4" name="Picture 3">
              <a:extLst>
                <a:ext uri="{FF2B5EF4-FFF2-40B4-BE49-F238E27FC236}">
                  <a16:creationId xmlns:a16="http://schemas.microsoft.com/office/drawing/2014/main" id="{DC2A358D-C6E8-2C00-2813-1D0C85550CD8}"/>
                </a:ext>
              </a:extLst>
            </p:cNvPr>
            <p:cNvPicPr>
              <a:picLocks noChangeAspect="1"/>
            </p:cNvPicPr>
            <p:nvPr/>
          </p:nvPicPr>
          <p:blipFill>
            <a:blip r:embed="rId9"/>
            <a:stretch>
              <a:fillRect/>
            </a:stretch>
          </p:blipFill>
          <p:spPr>
            <a:xfrm>
              <a:off x="6267689" y="859007"/>
              <a:ext cx="2761489" cy="2244015"/>
            </a:xfrm>
            <a:prstGeom prst="roundRect">
              <a:avLst/>
            </a:prstGeom>
          </p:spPr>
        </p:pic>
        <p:sp>
          <p:nvSpPr>
            <p:cNvPr id="15" name="TextBox 14">
              <a:extLst>
                <a:ext uri="{FF2B5EF4-FFF2-40B4-BE49-F238E27FC236}">
                  <a16:creationId xmlns:a16="http://schemas.microsoft.com/office/drawing/2014/main" id="{92C9E19B-969F-E8D4-E4F2-00215CA9A916}"/>
                </a:ext>
              </a:extLst>
            </p:cNvPr>
            <p:cNvSpPr txBox="1"/>
            <p:nvPr/>
          </p:nvSpPr>
          <p:spPr>
            <a:xfrm>
              <a:off x="6124612" y="3091027"/>
              <a:ext cx="2911146" cy="461665"/>
            </a:xfrm>
            <a:prstGeom prst="rect">
              <a:avLst/>
            </a:prstGeom>
            <a:solidFill>
              <a:schemeClr val="accent6"/>
            </a:solidFill>
          </p:spPr>
          <p:txBody>
            <a:bodyPr wrap="square" rtlCol="0">
              <a:spAutoFit/>
            </a:bodyPr>
            <a:lstStyle/>
            <a:p>
              <a:pPr algn="ctr"/>
              <a:r>
                <a:rPr lang="en-US" sz="2400" dirty="0" err="1">
                  <a:solidFill>
                    <a:schemeClr val="bg2">
                      <a:lumMod val="75000"/>
                    </a:schemeClr>
                  </a:solidFill>
                </a:rPr>
                <a:t>Mô</a:t>
              </a:r>
              <a:r>
                <a:rPr lang="en-US" sz="2400" dirty="0">
                  <a:solidFill>
                    <a:schemeClr val="bg2">
                      <a:lumMod val="75000"/>
                    </a:schemeClr>
                  </a:solidFill>
                </a:rPr>
                <a:t> </a:t>
              </a:r>
              <a:r>
                <a:rPr lang="en-US" sz="2400" dirty="0" err="1">
                  <a:solidFill>
                    <a:schemeClr val="bg2">
                      <a:lumMod val="75000"/>
                    </a:schemeClr>
                  </a:solidFill>
                </a:rPr>
                <a:t>hình</a:t>
              </a:r>
              <a:r>
                <a:rPr lang="en-US" sz="2400" dirty="0">
                  <a:solidFill>
                    <a:schemeClr val="bg2">
                      <a:lumMod val="75000"/>
                    </a:schemeClr>
                  </a:solidFill>
                </a:rPr>
                <a:t> </a:t>
              </a:r>
              <a:r>
                <a:rPr lang="en-US" sz="2400" dirty="0" err="1">
                  <a:solidFill>
                    <a:schemeClr val="bg2">
                      <a:lumMod val="75000"/>
                    </a:schemeClr>
                  </a:solidFill>
                </a:rPr>
                <a:t>rau</a:t>
              </a:r>
              <a:r>
                <a:rPr lang="en-US" sz="2400" dirty="0">
                  <a:solidFill>
                    <a:schemeClr val="bg2">
                      <a:lumMod val="75000"/>
                    </a:schemeClr>
                  </a:solidFill>
                </a:rPr>
                <a:t> </a:t>
              </a:r>
              <a:r>
                <a:rPr lang="en-US" sz="2400" dirty="0" err="1">
                  <a:solidFill>
                    <a:schemeClr val="bg2">
                      <a:lumMod val="75000"/>
                    </a:schemeClr>
                  </a:solidFill>
                </a:rPr>
                <a:t>hữu</a:t>
              </a:r>
              <a:r>
                <a:rPr lang="en-US" sz="2400" dirty="0">
                  <a:solidFill>
                    <a:schemeClr val="bg2">
                      <a:lumMod val="75000"/>
                    </a:schemeClr>
                  </a:solidFill>
                </a:rPr>
                <a:t> </a:t>
              </a:r>
              <a:r>
                <a:rPr lang="en-US" sz="2400" dirty="0" err="1">
                  <a:solidFill>
                    <a:schemeClr val="bg2">
                      <a:lumMod val="75000"/>
                    </a:schemeClr>
                  </a:solidFill>
                </a:rPr>
                <a:t>cơ</a:t>
              </a:r>
              <a:endParaRPr lang="en-PH" sz="2400" dirty="0">
                <a:solidFill>
                  <a:schemeClr val="bg2">
                    <a:lumMod val="75000"/>
                  </a:schemeClr>
                </a:solidFill>
              </a:endParaRPr>
            </a:p>
          </p:txBody>
        </p:sp>
      </p:grpSp>
      <p:grpSp>
        <p:nvGrpSpPr>
          <p:cNvPr id="9" name="Group 8">
            <a:extLst>
              <a:ext uri="{FF2B5EF4-FFF2-40B4-BE49-F238E27FC236}">
                <a16:creationId xmlns:a16="http://schemas.microsoft.com/office/drawing/2014/main" id="{C9FF71FE-119D-95DA-A629-8581EF1AD1B0}"/>
              </a:ext>
            </a:extLst>
          </p:cNvPr>
          <p:cNvGrpSpPr/>
          <p:nvPr/>
        </p:nvGrpSpPr>
        <p:grpSpPr>
          <a:xfrm>
            <a:off x="3280699" y="1688381"/>
            <a:ext cx="2734761" cy="2787229"/>
            <a:chOff x="3275888" y="1611255"/>
            <a:chExt cx="2734761" cy="2787229"/>
          </a:xfrm>
        </p:grpSpPr>
        <p:sp>
          <p:nvSpPr>
            <p:cNvPr id="14" name="TextBox 13">
              <a:extLst>
                <a:ext uri="{FF2B5EF4-FFF2-40B4-BE49-F238E27FC236}">
                  <a16:creationId xmlns:a16="http://schemas.microsoft.com/office/drawing/2014/main" id="{46D93114-82F3-4A84-577F-373F75229D40}"/>
                </a:ext>
              </a:extLst>
            </p:cNvPr>
            <p:cNvSpPr txBox="1"/>
            <p:nvPr/>
          </p:nvSpPr>
          <p:spPr>
            <a:xfrm>
              <a:off x="3275889" y="3936819"/>
              <a:ext cx="2734760" cy="461665"/>
            </a:xfrm>
            <a:prstGeom prst="rect">
              <a:avLst/>
            </a:prstGeom>
            <a:solidFill>
              <a:schemeClr val="accent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marR="0" lvl="0" algn="l" rtl="0">
                <a:lnSpc>
                  <a:spcPct val="100000"/>
                </a:lnSpc>
                <a:spcBef>
                  <a:spcPts val="0"/>
                </a:spcBef>
                <a:spcAft>
                  <a:spcPts val="0"/>
                </a:spcAft>
                <a:defRPr/>
              </a:defPPr>
              <a:lvl1pPr algn="ctr">
                <a:defRPr sz="2400">
                  <a:solidFill>
                    <a:schemeClr val="bg2">
                      <a:lumMod val="75000"/>
                    </a:schemeClr>
                  </a:solidFill>
                </a:defRPr>
              </a:lvl1pPr>
            </a:lstStyle>
            <a:p>
              <a:r>
                <a:rPr lang="en-US" dirty="0" err="1"/>
                <a:t>Mô</a:t>
              </a:r>
              <a:r>
                <a:rPr lang="en-US" dirty="0"/>
                <a:t> </a:t>
              </a:r>
              <a:r>
                <a:rPr lang="en-US" dirty="0" err="1"/>
                <a:t>hình</a:t>
              </a:r>
              <a:r>
                <a:rPr lang="en-US" dirty="0"/>
                <a:t> V - A - C</a:t>
              </a:r>
              <a:endParaRPr lang="en-PH" dirty="0"/>
            </a:p>
          </p:txBody>
        </p:sp>
        <p:pic>
          <p:nvPicPr>
            <p:cNvPr id="7" name="Picture 4" descr="Quy trình phát triển mô hình VAC">
              <a:extLst>
                <a:ext uri="{FF2B5EF4-FFF2-40B4-BE49-F238E27FC236}">
                  <a16:creationId xmlns:a16="http://schemas.microsoft.com/office/drawing/2014/main" id="{D77C6C45-479A-D4F2-828B-EEDF372126E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17411"/>
            <a:stretch/>
          </p:blipFill>
          <p:spPr bwMode="auto">
            <a:xfrm>
              <a:off x="3275888" y="1611255"/>
              <a:ext cx="2734760" cy="2244015"/>
            </a:xfrm>
            <a:prstGeom prst="round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180041" y="2214195"/>
            <a:ext cx="3050574" cy="2753009"/>
            <a:chOff x="2777699" y="1704434"/>
            <a:chExt cx="2700427" cy="2851398"/>
          </a:xfrm>
        </p:grpSpPr>
        <p:pic>
          <p:nvPicPr>
            <p:cNvPr id="23" name="Picture 22"/>
            <p:cNvPicPr>
              <a:picLocks noChangeAspect="1"/>
            </p:cNvPicPr>
            <p:nvPr/>
          </p:nvPicPr>
          <p:blipFill>
            <a:blip r:embed="rId11"/>
            <a:stretch>
              <a:fillRect/>
            </a:stretch>
          </p:blipFill>
          <p:spPr>
            <a:xfrm>
              <a:off x="2777699" y="1704434"/>
              <a:ext cx="2589704" cy="2432137"/>
            </a:xfrm>
            <a:prstGeom prst="roundRect">
              <a:avLst/>
            </a:prstGeom>
          </p:spPr>
        </p:pic>
        <p:sp>
          <p:nvSpPr>
            <p:cNvPr id="24" name="TextBox 23"/>
            <p:cNvSpPr txBox="1"/>
            <p:nvPr/>
          </p:nvSpPr>
          <p:spPr>
            <a:xfrm>
              <a:off x="2831579" y="4194026"/>
              <a:ext cx="2646547" cy="361806"/>
            </a:xfrm>
            <a:prstGeom prst="rect">
              <a:avLst/>
            </a:prstGeom>
            <a:solidFill>
              <a:schemeClr val="accent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marR="0" lvl="0" algn="l" rtl="0">
                <a:lnSpc>
                  <a:spcPct val="100000"/>
                </a:lnSpc>
                <a:spcBef>
                  <a:spcPts val="0"/>
                </a:spcBef>
                <a:spcAft>
                  <a:spcPts val="0"/>
                </a:spcAft>
              </a:defPPr>
              <a:lvl1pPr algn="ctr">
                <a:defRPr sz="1800">
                  <a:solidFill>
                    <a:schemeClr val="bg2">
                      <a:lumMod val="75000"/>
                    </a:schemeClr>
                  </a:solidFill>
                </a:defRPr>
              </a:lvl1pPr>
            </a:lstStyle>
            <a:p>
              <a:r>
                <a:rPr lang="vi-VN" sz="2400" dirty="0"/>
                <a:t>Hệ sinh thái đồng ruộng</a:t>
              </a:r>
              <a:endParaRPr lang="en-US" sz="2400" dirty="0"/>
            </a:p>
          </p:txBody>
        </p:sp>
      </p:grpSp>
      <p:sp>
        <p:nvSpPr>
          <p:cNvPr id="12" name="Rectangle 11"/>
          <p:cNvSpPr/>
          <p:nvPr/>
        </p:nvSpPr>
        <p:spPr>
          <a:xfrm>
            <a:off x="367503" y="939412"/>
            <a:ext cx="2706721" cy="954107"/>
          </a:xfrm>
          <a:prstGeom prst="rect">
            <a:avLst/>
          </a:prstGeom>
        </p:spPr>
        <p:txBody>
          <a:bodyPr wrap="square">
            <a:spAutoFit/>
          </a:bodyPr>
          <a:lstStyle/>
          <a:p>
            <a:pPr algn="ctr"/>
            <a:r>
              <a:rPr lang="en-US" sz="2800" b="1" dirty="0" err="1"/>
              <a:t>Một</a:t>
            </a:r>
            <a:r>
              <a:rPr lang="en-US" sz="2800" b="1" dirty="0"/>
              <a:t> </a:t>
            </a:r>
            <a:r>
              <a:rPr lang="en-US" sz="2800" b="1" dirty="0" err="1"/>
              <a:t>số</a:t>
            </a:r>
            <a:r>
              <a:rPr lang="en-US" sz="2800" b="1" dirty="0"/>
              <a:t> </a:t>
            </a:r>
            <a:r>
              <a:rPr lang="en-US" sz="2800" b="1" dirty="0" err="1"/>
              <a:t>hệ</a:t>
            </a:r>
            <a:r>
              <a:rPr lang="en-US" sz="2800" b="1" dirty="0"/>
              <a:t> </a:t>
            </a:r>
            <a:r>
              <a:rPr lang="en-US" sz="2800" b="1" dirty="0" err="1"/>
              <a:t>sinh</a:t>
            </a:r>
            <a:r>
              <a:rPr lang="en-US" sz="2800" b="1" dirty="0"/>
              <a:t> </a:t>
            </a:r>
            <a:r>
              <a:rPr lang="en-US" sz="2800" b="1" dirty="0" err="1"/>
              <a:t>thái</a:t>
            </a:r>
            <a:r>
              <a:rPr lang="en-US" sz="2800" b="1" dirty="0"/>
              <a:t> </a:t>
            </a:r>
            <a:r>
              <a:rPr lang="en-US" sz="2800" b="1" dirty="0" err="1"/>
              <a:t>nhân</a:t>
            </a:r>
            <a:r>
              <a:rPr lang="en-US" sz="2800" b="1" dirty="0"/>
              <a:t> </a:t>
            </a:r>
            <a:r>
              <a:rPr lang="en-US" sz="2800" b="1" dirty="0" err="1"/>
              <a:t>tạo</a:t>
            </a:r>
            <a:endParaRPr lang="en-PH" sz="2800" b="1" dirty="0"/>
          </a:p>
        </p:txBody>
      </p:sp>
      <p:sp>
        <p:nvSpPr>
          <p:cNvPr id="26" name="Google Shape;140;p28">
            <a:extLst>
              <a:ext uri="{FF2B5EF4-FFF2-40B4-BE49-F238E27FC236}">
                <a16:creationId xmlns:a16="http://schemas.microsoft.com/office/drawing/2014/main" id="{C6A31CD5-DEF0-1893-0769-1A76F00D2F1D}"/>
              </a:ext>
            </a:extLst>
          </p:cNvPr>
          <p:cNvSpPr txBox="1">
            <a:spLocks/>
          </p:cNvSpPr>
          <p:nvPr/>
        </p:nvSpPr>
        <p:spPr>
          <a:xfrm>
            <a:off x="175077" y="-17962"/>
            <a:ext cx="2705446" cy="551823"/>
          </a:xfrm>
          <a:prstGeom prst="rect">
            <a:avLst/>
          </a:prstGeom>
          <a:noFill/>
          <a:ln>
            <a:noFill/>
          </a:ln>
          <a:effectLst>
            <a:outerShdw blurRad="42863" dist="28575" algn="bl" rotWithShape="0">
              <a:schemeClr val="dk1">
                <a:alpha val="30000"/>
              </a:schemeClr>
            </a:outerShdw>
          </a:effectLst>
        </p:spPr>
        <p:txBody>
          <a:bodyPr spcFirstLastPara="1" wrap="square" lIns="91425" tIns="91425" rIns="91425" bIns="91425" anchor="ctr" anchorCtr="0">
            <a:noAutofit/>
          </a:bodyPr>
          <a:lstStyle/>
          <a:p>
            <a:pPr algn="l" rtl="0">
              <a:buClrTx/>
              <a:buFontTx/>
            </a:pPr>
            <a:r>
              <a:rPr lang="en-PH" sz="2800" b="1" u="sng" dirty="0">
                <a:solidFill>
                  <a:schemeClr val="bg2">
                    <a:lumMod val="75000"/>
                  </a:schemeClr>
                </a:solidFill>
              </a:rPr>
              <a:t>I. </a:t>
            </a:r>
            <a:r>
              <a:rPr lang="vi-VN" sz="2800" b="1" u="sng" dirty="0" smtClean="0">
                <a:solidFill>
                  <a:schemeClr val="bg2">
                    <a:lumMod val="75000"/>
                  </a:schemeClr>
                </a:solidFill>
              </a:rPr>
              <a:t>H</a:t>
            </a:r>
            <a:r>
              <a:rPr lang="en-PH" sz="2800" b="1" u="sng" dirty="0" smtClean="0">
                <a:solidFill>
                  <a:schemeClr val="bg2">
                    <a:lumMod val="75000"/>
                  </a:schemeClr>
                </a:solidFill>
              </a:rPr>
              <a:t>ệ </a:t>
            </a:r>
            <a:r>
              <a:rPr lang="en-PH" sz="2800" b="1" u="sng" dirty="0" err="1">
                <a:solidFill>
                  <a:schemeClr val="bg2">
                    <a:lumMod val="75000"/>
                  </a:schemeClr>
                </a:solidFill>
              </a:rPr>
              <a:t>sinh</a:t>
            </a:r>
            <a:r>
              <a:rPr lang="en-PH" sz="2800" b="1" u="sng" dirty="0">
                <a:solidFill>
                  <a:schemeClr val="bg2">
                    <a:lumMod val="75000"/>
                  </a:schemeClr>
                </a:solidFill>
              </a:rPr>
              <a:t> </a:t>
            </a:r>
            <a:r>
              <a:rPr lang="en-PH" sz="2800" b="1" u="sng" dirty="0" err="1" smtClean="0">
                <a:solidFill>
                  <a:schemeClr val="bg2">
                    <a:lumMod val="75000"/>
                  </a:schemeClr>
                </a:solidFill>
              </a:rPr>
              <a:t>thái</a:t>
            </a:r>
            <a:endParaRPr lang="en-PH" sz="2800" b="1" u="sng" dirty="0">
              <a:solidFill>
                <a:schemeClr val="bg2">
                  <a:lumMod val="75000"/>
                </a:schemeClr>
              </a:solidFill>
            </a:endParaRPr>
          </a:p>
        </p:txBody>
      </p:sp>
    </p:spTree>
    <p:extLst>
      <p:ext uri="{BB962C8B-B14F-4D97-AF65-F5344CB8AC3E}">
        <p14:creationId xmlns:p14="http://schemas.microsoft.com/office/powerpoint/2010/main" val="177869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179"/>
        <p:cNvGrpSpPr/>
        <p:nvPr/>
      </p:nvGrpSpPr>
      <p:grpSpPr>
        <a:xfrm>
          <a:off x="0" y="0"/>
          <a:ext cx="0" cy="0"/>
          <a:chOff x="0" y="0"/>
          <a:chExt cx="0" cy="0"/>
        </a:xfrm>
      </p:grpSpPr>
      <p:pic>
        <p:nvPicPr>
          <p:cNvPr id="180" name="Google Shape;180;p32"/>
          <p:cNvPicPr preferRelativeResize="0"/>
          <p:nvPr/>
        </p:nvPicPr>
        <p:blipFill rotWithShape="1">
          <a:blip r:embed="rId3">
            <a:alphaModFix/>
          </a:blip>
          <a:srcRect l="31194" t="18168" r="31198" b="22126"/>
          <a:stretch/>
        </p:blipFill>
        <p:spPr>
          <a:xfrm flipH="1">
            <a:off x="4715955" y="675779"/>
            <a:ext cx="486574" cy="551818"/>
          </a:xfrm>
          <a:prstGeom prst="rect">
            <a:avLst/>
          </a:prstGeom>
          <a:noFill/>
          <a:ln>
            <a:noFill/>
          </a:ln>
        </p:spPr>
      </p:pic>
      <p:pic>
        <p:nvPicPr>
          <p:cNvPr id="181" name="Google Shape;181;p32"/>
          <p:cNvPicPr preferRelativeResize="0"/>
          <p:nvPr/>
        </p:nvPicPr>
        <p:blipFill rotWithShape="1">
          <a:blip r:embed="rId4">
            <a:alphaModFix/>
          </a:blip>
          <a:srcRect l="33221" t="9601" r="32519" b="10780"/>
          <a:stretch/>
        </p:blipFill>
        <p:spPr>
          <a:xfrm flipH="1">
            <a:off x="7522316" y="3391637"/>
            <a:ext cx="1111424" cy="1845051"/>
          </a:xfrm>
          <a:prstGeom prst="rect">
            <a:avLst/>
          </a:prstGeom>
          <a:noFill/>
          <a:ln>
            <a:noFill/>
          </a:ln>
        </p:spPr>
      </p:pic>
      <p:pic>
        <p:nvPicPr>
          <p:cNvPr id="182" name="Google Shape;182;p32"/>
          <p:cNvPicPr preferRelativeResize="0"/>
          <p:nvPr/>
        </p:nvPicPr>
        <p:blipFill rotWithShape="1">
          <a:blip r:embed="rId5">
            <a:alphaModFix/>
          </a:blip>
          <a:srcRect l="30273" t="21616" r="33226" b="25738"/>
          <a:stretch/>
        </p:blipFill>
        <p:spPr>
          <a:xfrm flipH="1">
            <a:off x="138038" y="710788"/>
            <a:ext cx="401777" cy="413949"/>
          </a:xfrm>
          <a:prstGeom prst="rect">
            <a:avLst/>
          </a:prstGeom>
          <a:noFill/>
          <a:ln>
            <a:noFill/>
          </a:ln>
        </p:spPr>
      </p:pic>
      <p:pic>
        <p:nvPicPr>
          <p:cNvPr id="183" name="Google Shape;183;p32"/>
          <p:cNvPicPr preferRelativeResize="0"/>
          <p:nvPr/>
        </p:nvPicPr>
        <p:blipFill rotWithShape="1">
          <a:blip r:embed="rId6">
            <a:alphaModFix/>
          </a:blip>
          <a:srcRect l="50904" t="23420" r="10127" b="56450"/>
          <a:stretch/>
        </p:blipFill>
        <p:spPr>
          <a:xfrm>
            <a:off x="-411175" y="109187"/>
            <a:ext cx="1068303" cy="551823"/>
          </a:xfrm>
          <a:prstGeom prst="rect">
            <a:avLst/>
          </a:prstGeom>
          <a:noFill/>
          <a:ln>
            <a:noFill/>
          </a:ln>
        </p:spPr>
      </p:pic>
      <p:grpSp>
        <p:nvGrpSpPr>
          <p:cNvPr id="4" name="Group 3">
            <a:extLst>
              <a:ext uri="{FF2B5EF4-FFF2-40B4-BE49-F238E27FC236}">
                <a16:creationId xmlns:a16="http://schemas.microsoft.com/office/drawing/2014/main" id="{4B0A8A77-81EB-6DD2-8580-3DE7A94869A9}"/>
              </a:ext>
            </a:extLst>
          </p:cNvPr>
          <p:cNvGrpSpPr/>
          <p:nvPr/>
        </p:nvGrpSpPr>
        <p:grpSpPr>
          <a:xfrm>
            <a:off x="403466" y="1714514"/>
            <a:ext cx="2783461" cy="3210629"/>
            <a:chOff x="6035489" y="1521084"/>
            <a:chExt cx="2783461" cy="3210629"/>
          </a:xfrm>
        </p:grpSpPr>
        <p:pic>
          <p:nvPicPr>
            <p:cNvPr id="18" name="Picture 17">
              <a:extLst>
                <a:ext uri="{FF2B5EF4-FFF2-40B4-BE49-F238E27FC236}">
                  <a16:creationId xmlns:a16="http://schemas.microsoft.com/office/drawing/2014/main" id="{585FB614-7893-BB6A-B076-04C60E178285}"/>
                </a:ext>
              </a:extLst>
            </p:cNvPr>
            <p:cNvPicPr>
              <a:picLocks noChangeAspect="1"/>
            </p:cNvPicPr>
            <p:nvPr/>
          </p:nvPicPr>
          <p:blipFill>
            <a:blip r:embed="rId7"/>
            <a:stretch>
              <a:fillRect/>
            </a:stretch>
          </p:blipFill>
          <p:spPr>
            <a:xfrm>
              <a:off x="6035489" y="1521084"/>
              <a:ext cx="2783461" cy="2677467"/>
            </a:xfrm>
            <a:prstGeom prst="roundRect">
              <a:avLst/>
            </a:prstGeom>
          </p:spPr>
        </p:pic>
        <p:sp>
          <p:nvSpPr>
            <p:cNvPr id="19" name="TextBox 18">
              <a:extLst>
                <a:ext uri="{FF2B5EF4-FFF2-40B4-BE49-F238E27FC236}">
                  <a16:creationId xmlns:a16="http://schemas.microsoft.com/office/drawing/2014/main" id="{9E0CE922-5EB8-3F3E-60AB-6602D11DA57C}"/>
                </a:ext>
              </a:extLst>
            </p:cNvPr>
            <p:cNvSpPr txBox="1"/>
            <p:nvPr/>
          </p:nvSpPr>
          <p:spPr>
            <a:xfrm>
              <a:off x="6049366" y="4323090"/>
              <a:ext cx="2769584" cy="408623"/>
            </a:xfrm>
            <a:prstGeom prst="roundRect">
              <a:avLst/>
            </a:prstGeom>
            <a:solidFill>
              <a:schemeClr val="accent6"/>
            </a:solidFill>
          </p:spPr>
          <p:txBody>
            <a:bodyPr wrap="square" rtlCol="0">
              <a:spAutoFit/>
            </a:bodyPr>
            <a:lstStyle/>
            <a:p>
              <a:pPr algn="ctr"/>
              <a:r>
                <a:rPr lang="en-US" sz="1800" dirty="0" err="1">
                  <a:solidFill>
                    <a:schemeClr val="bg2">
                      <a:lumMod val="75000"/>
                    </a:schemeClr>
                  </a:solidFill>
                </a:rPr>
                <a:t>Trái</a:t>
              </a:r>
              <a:r>
                <a:rPr lang="en-US" sz="1800" dirty="0">
                  <a:solidFill>
                    <a:schemeClr val="bg2">
                      <a:lumMod val="75000"/>
                    </a:schemeClr>
                  </a:solidFill>
                </a:rPr>
                <a:t> </a:t>
              </a:r>
              <a:r>
                <a:rPr lang="en-US" sz="1800" dirty="0" err="1">
                  <a:solidFill>
                    <a:schemeClr val="bg2">
                      <a:lumMod val="75000"/>
                    </a:schemeClr>
                  </a:solidFill>
                </a:rPr>
                <a:t>Đất</a:t>
              </a:r>
              <a:endParaRPr lang="en-PH" sz="1800" dirty="0">
                <a:solidFill>
                  <a:schemeClr val="bg2">
                    <a:lumMod val="75000"/>
                  </a:schemeClr>
                </a:solidFill>
              </a:endParaRPr>
            </a:p>
          </p:txBody>
        </p:sp>
      </p:grpSp>
      <p:grpSp>
        <p:nvGrpSpPr>
          <p:cNvPr id="6" name="Group 5">
            <a:extLst>
              <a:ext uri="{FF2B5EF4-FFF2-40B4-BE49-F238E27FC236}">
                <a16:creationId xmlns:a16="http://schemas.microsoft.com/office/drawing/2014/main" id="{AB1D67F0-3172-0654-5F8E-46BA53417233}"/>
              </a:ext>
            </a:extLst>
          </p:cNvPr>
          <p:cNvGrpSpPr/>
          <p:nvPr/>
        </p:nvGrpSpPr>
        <p:grpSpPr>
          <a:xfrm>
            <a:off x="5218206" y="1714514"/>
            <a:ext cx="3242958" cy="3144150"/>
            <a:chOff x="5218206" y="1895916"/>
            <a:chExt cx="3242958" cy="3144150"/>
          </a:xfrm>
        </p:grpSpPr>
        <p:grpSp>
          <p:nvGrpSpPr>
            <p:cNvPr id="10" name="Group 9">
              <a:extLst>
                <a:ext uri="{FF2B5EF4-FFF2-40B4-BE49-F238E27FC236}">
                  <a16:creationId xmlns:a16="http://schemas.microsoft.com/office/drawing/2014/main" id="{3355AEDB-8B5E-7D55-9493-444C9C78131D}"/>
                </a:ext>
              </a:extLst>
            </p:cNvPr>
            <p:cNvGrpSpPr/>
            <p:nvPr/>
          </p:nvGrpSpPr>
          <p:grpSpPr>
            <a:xfrm>
              <a:off x="5513178" y="1895916"/>
              <a:ext cx="2947986" cy="3144150"/>
              <a:chOff x="5130042" y="1049825"/>
              <a:chExt cx="2947986" cy="3144150"/>
            </a:xfrm>
          </p:grpSpPr>
          <p:pic>
            <p:nvPicPr>
              <p:cNvPr id="5" name="Picture 4">
                <a:extLst>
                  <a:ext uri="{FF2B5EF4-FFF2-40B4-BE49-F238E27FC236}">
                    <a16:creationId xmlns:a16="http://schemas.microsoft.com/office/drawing/2014/main" id="{21C66A6D-4483-D333-CE8E-9B0B299B1033}"/>
                  </a:ext>
                </a:extLst>
              </p:cNvPr>
              <p:cNvPicPr>
                <a:picLocks noChangeAspect="1"/>
              </p:cNvPicPr>
              <p:nvPr/>
            </p:nvPicPr>
            <p:blipFill>
              <a:blip r:embed="rId8"/>
              <a:stretch>
                <a:fillRect/>
              </a:stretch>
            </p:blipFill>
            <p:spPr>
              <a:xfrm>
                <a:off x="5130042" y="1049825"/>
                <a:ext cx="2947986" cy="2571750"/>
              </a:xfrm>
              <a:prstGeom prst="roundRect">
                <a:avLst/>
              </a:prstGeom>
            </p:spPr>
          </p:pic>
          <p:sp>
            <p:nvSpPr>
              <p:cNvPr id="9" name="TextBox 8">
                <a:extLst>
                  <a:ext uri="{FF2B5EF4-FFF2-40B4-BE49-F238E27FC236}">
                    <a16:creationId xmlns:a16="http://schemas.microsoft.com/office/drawing/2014/main" id="{4954BA3A-B87D-A87D-55C5-BAE4632FC37C}"/>
                  </a:ext>
                </a:extLst>
              </p:cNvPr>
              <p:cNvSpPr txBox="1"/>
              <p:nvPr/>
            </p:nvSpPr>
            <p:spPr>
              <a:xfrm>
                <a:off x="5130042" y="3785352"/>
                <a:ext cx="2769584" cy="408623"/>
              </a:xfrm>
              <a:prstGeom prst="roundRect">
                <a:avLst/>
              </a:prstGeom>
              <a:solidFill>
                <a:schemeClr val="accent6"/>
              </a:solidFill>
            </p:spPr>
            <p:txBody>
              <a:bodyPr wrap="square" rtlCol="0">
                <a:spAutoFit/>
              </a:bodyPr>
              <a:lstStyle/>
              <a:p>
                <a:pPr algn="ctr"/>
                <a:r>
                  <a:rPr lang="en-US" sz="1800" dirty="0" err="1">
                    <a:solidFill>
                      <a:schemeClr val="bg2">
                        <a:lumMod val="75000"/>
                      </a:schemeClr>
                    </a:solidFill>
                  </a:rPr>
                  <a:t>Giọt</a:t>
                </a:r>
                <a:r>
                  <a:rPr lang="en-US" sz="1800" dirty="0">
                    <a:solidFill>
                      <a:schemeClr val="bg2">
                        <a:lumMod val="75000"/>
                      </a:schemeClr>
                    </a:solidFill>
                  </a:rPr>
                  <a:t> </a:t>
                </a:r>
                <a:r>
                  <a:rPr lang="en-US" sz="1800" dirty="0" err="1">
                    <a:solidFill>
                      <a:schemeClr val="bg2">
                        <a:lumMod val="75000"/>
                      </a:schemeClr>
                    </a:solidFill>
                  </a:rPr>
                  <a:t>nước</a:t>
                </a:r>
                <a:r>
                  <a:rPr lang="en-US" sz="1800" dirty="0">
                    <a:solidFill>
                      <a:schemeClr val="bg2">
                        <a:lumMod val="75000"/>
                      </a:schemeClr>
                    </a:solidFill>
                  </a:rPr>
                  <a:t> </a:t>
                </a:r>
                <a:r>
                  <a:rPr lang="en-US" sz="1800" dirty="0" err="1">
                    <a:solidFill>
                      <a:schemeClr val="bg2">
                        <a:lumMod val="75000"/>
                      </a:schemeClr>
                    </a:solidFill>
                  </a:rPr>
                  <a:t>ao</a:t>
                </a:r>
                <a:r>
                  <a:rPr lang="en-US" sz="1800" dirty="0">
                    <a:solidFill>
                      <a:schemeClr val="bg2">
                        <a:lumMod val="75000"/>
                      </a:schemeClr>
                    </a:solidFill>
                  </a:rPr>
                  <a:t>, </a:t>
                </a:r>
                <a:r>
                  <a:rPr lang="en-US" sz="1800" dirty="0" err="1">
                    <a:solidFill>
                      <a:schemeClr val="bg2">
                        <a:lumMod val="75000"/>
                      </a:schemeClr>
                    </a:solidFill>
                  </a:rPr>
                  <a:t>hồ</a:t>
                </a:r>
                <a:endParaRPr lang="en-PH" sz="1800" dirty="0">
                  <a:solidFill>
                    <a:schemeClr val="bg2">
                      <a:lumMod val="75000"/>
                    </a:schemeClr>
                  </a:solidFill>
                </a:endParaRPr>
              </a:p>
            </p:txBody>
          </p:sp>
        </p:grpSp>
        <p:pic>
          <p:nvPicPr>
            <p:cNvPr id="12" name="Picture 11">
              <a:extLst>
                <a:ext uri="{FF2B5EF4-FFF2-40B4-BE49-F238E27FC236}">
                  <a16:creationId xmlns:a16="http://schemas.microsoft.com/office/drawing/2014/main" id="{5704E31A-288A-3149-7914-DF682B45895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39113" t="17571" r="36908" b="21240"/>
            <a:stretch/>
          </p:blipFill>
          <p:spPr>
            <a:xfrm>
              <a:off x="5218206" y="3965874"/>
              <a:ext cx="589944" cy="1003583"/>
            </a:xfrm>
            <a:prstGeom prst="rect">
              <a:avLst/>
            </a:prstGeom>
          </p:spPr>
        </p:pic>
      </p:grpSp>
      <p:grpSp>
        <p:nvGrpSpPr>
          <p:cNvPr id="14" name="Group 13">
            <a:extLst>
              <a:ext uri="{FF2B5EF4-FFF2-40B4-BE49-F238E27FC236}">
                <a16:creationId xmlns:a16="http://schemas.microsoft.com/office/drawing/2014/main" id="{48270005-C0E5-4C52-46C3-8F7B22ECD7C6}"/>
              </a:ext>
            </a:extLst>
          </p:cNvPr>
          <p:cNvGrpSpPr/>
          <p:nvPr/>
        </p:nvGrpSpPr>
        <p:grpSpPr>
          <a:xfrm>
            <a:off x="3415877" y="1227597"/>
            <a:ext cx="1802329" cy="1890600"/>
            <a:chOff x="3200539" y="903768"/>
            <a:chExt cx="1802329" cy="1890600"/>
          </a:xfrm>
        </p:grpSpPr>
        <p:pic>
          <p:nvPicPr>
            <p:cNvPr id="11" name="Picture 10">
              <a:extLst>
                <a:ext uri="{FF2B5EF4-FFF2-40B4-BE49-F238E27FC236}">
                  <a16:creationId xmlns:a16="http://schemas.microsoft.com/office/drawing/2014/main" id="{C7A4D8B6-A5DB-73D0-DE43-A8CC32601852}"/>
                </a:ext>
              </a:extLst>
            </p:cNvPr>
            <p:cNvPicPr>
              <a:picLocks noChangeAspect="1"/>
            </p:cNvPicPr>
            <p:nvPr/>
          </p:nvPicPr>
          <p:blipFill>
            <a:blip r:embed="rId11"/>
            <a:stretch>
              <a:fillRect/>
            </a:stretch>
          </p:blipFill>
          <p:spPr>
            <a:xfrm>
              <a:off x="3322567" y="903768"/>
              <a:ext cx="1597724" cy="1360968"/>
            </a:xfrm>
            <a:prstGeom prst="roundRect">
              <a:avLst/>
            </a:prstGeom>
          </p:spPr>
        </p:pic>
        <p:sp>
          <p:nvSpPr>
            <p:cNvPr id="13" name="TextBox 12">
              <a:extLst>
                <a:ext uri="{FF2B5EF4-FFF2-40B4-BE49-F238E27FC236}">
                  <a16:creationId xmlns:a16="http://schemas.microsoft.com/office/drawing/2014/main" id="{C3D2C039-55B1-AC9B-16E7-1BE026B32D96}"/>
                </a:ext>
              </a:extLst>
            </p:cNvPr>
            <p:cNvSpPr txBox="1"/>
            <p:nvPr/>
          </p:nvSpPr>
          <p:spPr>
            <a:xfrm>
              <a:off x="3200539" y="2385745"/>
              <a:ext cx="1802329" cy="408623"/>
            </a:xfrm>
            <a:prstGeom prst="roundRect">
              <a:avLst/>
            </a:prstGeom>
            <a:solidFill>
              <a:schemeClr val="accent6"/>
            </a:solidFill>
          </p:spPr>
          <p:txBody>
            <a:bodyPr wrap="square" rtlCol="0">
              <a:spAutoFit/>
            </a:bodyPr>
            <a:lstStyle/>
            <a:p>
              <a:pPr algn="ctr"/>
              <a:r>
                <a:rPr lang="en-US" sz="1800" dirty="0" err="1">
                  <a:solidFill>
                    <a:schemeClr val="bg2">
                      <a:lumMod val="75000"/>
                    </a:schemeClr>
                  </a:solidFill>
                </a:rPr>
                <a:t>Giọt</a:t>
              </a:r>
              <a:r>
                <a:rPr lang="en-US" sz="1800" dirty="0">
                  <a:solidFill>
                    <a:schemeClr val="bg2">
                      <a:lumMod val="75000"/>
                    </a:schemeClr>
                  </a:solidFill>
                </a:rPr>
                <a:t> </a:t>
              </a:r>
              <a:r>
                <a:rPr lang="en-US" sz="1800" dirty="0" err="1">
                  <a:solidFill>
                    <a:schemeClr val="bg2">
                      <a:lumMod val="75000"/>
                    </a:schemeClr>
                  </a:solidFill>
                </a:rPr>
                <a:t>nước</a:t>
              </a:r>
              <a:r>
                <a:rPr lang="en-US" sz="1800" dirty="0">
                  <a:solidFill>
                    <a:schemeClr val="bg2">
                      <a:lumMod val="75000"/>
                    </a:schemeClr>
                  </a:solidFill>
                </a:rPr>
                <a:t> </a:t>
              </a:r>
              <a:r>
                <a:rPr lang="en-US" sz="1800" dirty="0" err="1">
                  <a:solidFill>
                    <a:schemeClr val="bg2">
                      <a:lumMod val="75000"/>
                    </a:schemeClr>
                  </a:solidFill>
                </a:rPr>
                <a:t>cất</a:t>
              </a:r>
              <a:endParaRPr lang="en-PH" sz="1800" dirty="0">
                <a:solidFill>
                  <a:schemeClr val="bg2">
                    <a:lumMod val="75000"/>
                  </a:schemeClr>
                </a:solidFill>
              </a:endParaRPr>
            </a:p>
          </p:txBody>
        </p:sp>
      </p:grpSp>
    </p:spTree>
    <p:extLst>
      <p:ext uri="{BB962C8B-B14F-4D97-AF65-F5344CB8AC3E}">
        <p14:creationId xmlns:p14="http://schemas.microsoft.com/office/powerpoint/2010/main" val="968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34BA473-F7E4-498C-8C21-2D95DCBBE9B0}"/>
              </a:ext>
            </a:extLst>
          </p:cNvPr>
          <p:cNvSpPr/>
          <p:nvPr/>
        </p:nvSpPr>
        <p:spPr>
          <a:xfrm>
            <a:off x="4869715" y="882502"/>
            <a:ext cx="3413052" cy="346621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 name="TextBox 3">
            <a:extLst>
              <a:ext uri="{FF2B5EF4-FFF2-40B4-BE49-F238E27FC236}">
                <a16:creationId xmlns:a16="http://schemas.microsoft.com/office/drawing/2014/main" id="{DE6655BD-BC8C-A6EA-BFD8-F6C79A6CE4E4}"/>
              </a:ext>
            </a:extLst>
          </p:cNvPr>
          <p:cNvSpPr txBox="1"/>
          <p:nvPr/>
        </p:nvSpPr>
        <p:spPr>
          <a:xfrm>
            <a:off x="4969117" y="972120"/>
            <a:ext cx="3068881" cy="2677656"/>
          </a:xfrm>
          <a:prstGeom prst="rect">
            <a:avLst/>
          </a:prstGeom>
          <a:noFill/>
        </p:spPr>
        <p:txBody>
          <a:bodyPr wrap="square" rtlCol="0">
            <a:spAutoFit/>
          </a:bodyPr>
          <a:lstStyle/>
          <a:p>
            <a:pPr algn="just"/>
            <a:r>
              <a:rPr lang="en-US" sz="2400" dirty="0" err="1">
                <a:solidFill>
                  <a:schemeClr val="accent1">
                    <a:lumMod val="25000"/>
                  </a:schemeClr>
                </a:solidFill>
              </a:rPr>
              <a:t>Các</a:t>
            </a:r>
            <a:r>
              <a:rPr lang="en-US" sz="2400" dirty="0">
                <a:solidFill>
                  <a:schemeClr val="accent1">
                    <a:lumMod val="25000"/>
                  </a:schemeClr>
                </a:solidFill>
              </a:rPr>
              <a:t> </a:t>
            </a:r>
            <a:r>
              <a:rPr lang="en-US" sz="2400" dirty="0" err="1">
                <a:solidFill>
                  <a:schemeClr val="accent1">
                    <a:lumMod val="25000"/>
                  </a:schemeClr>
                </a:solidFill>
              </a:rPr>
              <a:t>sinh</a:t>
            </a:r>
            <a:r>
              <a:rPr lang="en-US" sz="2400" dirty="0">
                <a:solidFill>
                  <a:schemeClr val="accent1">
                    <a:lumMod val="25000"/>
                  </a:schemeClr>
                </a:solidFill>
              </a:rPr>
              <a:t> </a:t>
            </a:r>
            <a:r>
              <a:rPr lang="en-US" sz="2400" dirty="0" err="1">
                <a:solidFill>
                  <a:schemeClr val="accent1">
                    <a:lumMod val="25000"/>
                  </a:schemeClr>
                </a:solidFill>
              </a:rPr>
              <a:t>vật</a:t>
            </a:r>
            <a:r>
              <a:rPr lang="en-US" sz="2400" dirty="0">
                <a:solidFill>
                  <a:schemeClr val="accent1">
                    <a:lumMod val="25000"/>
                  </a:schemeClr>
                </a:solidFill>
              </a:rPr>
              <a:t> </a:t>
            </a:r>
            <a:r>
              <a:rPr lang="en-US" sz="2400" dirty="0" err="1">
                <a:solidFill>
                  <a:schemeClr val="accent1">
                    <a:lumMod val="25000"/>
                  </a:schemeClr>
                </a:solidFill>
              </a:rPr>
              <a:t>trong</a:t>
            </a:r>
            <a:r>
              <a:rPr lang="en-US" sz="2400" dirty="0">
                <a:solidFill>
                  <a:schemeClr val="accent1">
                    <a:lumMod val="25000"/>
                  </a:schemeClr>
                </a:solidFill>
              </a:rPr>
              <a:t> </a:t>
            </a:r>
            <a:r>
              <a:rPr lang="en-US" sz="2400" dirty="0" err="1">
                <a:solidFill>
                  <a:schemeClr val="accent1">
                    <a:lumMod val="25000"/>
                  </a:schemeClr>
                </a:solidFill>
              </a:rPr>
              <a:t>hệ</a:t>
            </a:r>
            <a:r>
              <a:rPr lang="en-US" sz="2400" dirty="0">
                <a:solidFill>
                  <a:schemeClr val="accent1">
                    <a:lumMod val="25000"/>
                  </a:schemeClr>
                </a:solidFill>
              </a:rPr>
              <a:t> </a:t>
            </a:r>
            <a:r>
              <a:rPr lang="en-US" sz="2400" dirty="0" err="1">
                <a:solidFill>
                  <a:schemeClr val="accent1">
                    <a:lumMod val="25000"/>
                  </a:schemeClr>
                </a:solidFill>
              </a:rPr>
              <a:t>sinh</a:t>
            </a:r>
            <a:r>
              <a:rPr lang="en-US" sz="2400" dirty="0">
                <a:solidFill>
                  <a:schemeClr val="accent1">
                    <a:lumMod val="25000"/>
                  </a:schemeClr>
                </a:solidFill>
              </a:rPr>
              <a:t> </a:t>
            </a:r>
            <a:r>
              <a:rPr lang="en-US" sz="2400" dirty="0" err="1">
                <a:solidFill>
                  <a:schemeClr val="accent1">
                    <a:lumMod val="25000"/>
                  </a:schemeClr>
                </a:solidFill>
              </a:rPr>
              <a:t>thái</a:t>
            </a:r>
            <a:r>
              <a:rPr lang="en-US" sz="2400" dirty="0">
                <a:solidFill>
                  <a:schemeClr val="accent1">
                    <a:lumMod val="25000"/>
                  </a:schemeClr>
                </a:solidFill>
              </a:rPr>
              <a:t> </a:t>
            </a:r>
            <a:r>
              <a:rPr lang="en-US" sz="2400" dirty="0" err="1">
                <a:solidFill>
                  <a:schemeClr val="accent1">
                    <a:lumMod val="25000"/>
                  </a:schemeClr>
                </a:solidFill>
              </a:rPr>
              <a:t>có</a:t>
            </a:r>
            <a:r>
              <a:rPr lang="en-US" sz="2400" dirty="0">
                <a:solidFill>
                  <a:schemeClr val="accent1">
                    <a:lumMod val="25000"/>
                  </a:schemeClr>
                </a:solidFill>
              </a:rPr>
              <a:t> </a:t>
            </a:r>
            <a:r>
              <a:rPr lang="en-US" sz="2400" dirty="0" err="1">
                <a:solidFill>
                  <a:schemeClr val="accent1">
                    <a:lumMod val="25000"/>
                  </a:schemeClr>
                </a:solidFill>
              </a:rPr>
              <a:t>quan</a:t>
            </a:r>
            <a:r>
              <a:rPr lang="en-US" sz="2400" dirty="0">
                <a:solidFill>
                  <a:schemeClr val="accent1">
                    <a:lumMod val="25000"/>
                  </a:schemeClr>
                </a:solidFill>
              </a:rPr>
              <a:t> </a:t>
            </a:r>
            <a:r>
              <a:rPr lang="en-US" sz="2400" dirty="0" err="1">
                <a:solidFill>
                  <a:schemeClr val="accent1">
                    <a:lumMod val="25000"/>
                  </a:schemeClr>
                </a:solidFill>
              </a:rPr>
              <a:t>hệ</a:t>
            </a:r>
            <a:r>
              <a:rPr lang="en-US" sz="2400" dirty="0">
                <a:solidFill>
                  <a:schemeClr val="accent1">
                    <a:lumMod val="25000"/>
                  </a:schemeClr>
                </a:solidFill>
              </a:rPr>
              <a:t> </a:t>
            </a:r>
            <a:r>
              <a:rPr lang="en-US" sz="2400" dirty="0" err="1">
                <a:solidFill>
                  <a:schemeClr val="accent1">
                    <a:lumMod val="25000"/>
                  </a:schemeClr>
                </a:solidFill>
              </a:rPr>
              <a:t>mật</a:t>
            </a:r>
            <a:r>
              <a:rPr lang="en-US" sz="2400" dirty="0">
                <a:solidFill>
                  <a:schemeClr val="accent1">
                    <a:lumMod val="25000"/>
                  </a:schemeClr>
                </a:solidFill>
              </a:rPr>
              <a:t> </a:t>
            </a:r>
            <a:r>
              <a:rPr lang="en-US" sz="2400" dirty="0" err="1">
                <a:solidFill>
                  <a:schemeClr val="accent1">
                    <a:lumMod val="25000"/>
                  </a:schemeClr>
                </a:solidFill>
              </a:rPr>
              <a:t>thiết</a:t>
            </a:r>
            <a:r>
              <a:rPr lang="en-US" sz="2400" dirty="0">
                <a:solidFill>
                  <a:schemeClr val="accent1">
                    <a:lumMod val="25000"/>
                  </a:schemeClr>
                </a:solidFill>
              </a:rPr>
              <a:t> </a:t>
            </a:r>
            <a:r>
              <a:rPr lang="en-US" sz="2400" dirty="0" err="1">
                <a:solidFill>
                  <a:schemeClr val="accent1">
                    <a:lumMod val="25000"/>
                  </a:schemeClr>
                </a:solidFill>
              </a:rPr>
              <a:t>nhau</a:t>
            </a:r>
            <a:r>
              <a:rPr lang="en-US" sz="2400" dirty="0">
                <a:solidFill>
                  <a:schemeClr val="accent1">
                    <a:lumMod val="25000"/>
                  </a:schemeClr>
                </a:solidFill>
              </a:rPr>
              <a:t>, </a:t>
            </a:r>
            <a:r>
              <a:rPr lang="en-US" sz="2400" dirty="0" err="1">
                <a:solidFill>
                  <a:schemeClr val="accent1">
                    <a:lumMod val="25000"/>
                  </a:schemeClr>
                </a:solidFill>
              </a:rPr>
              <a:t>đặc</a:t>
            </a:r>
            <a:r>
              <a:rPr lang="en-US" sz="2400" dirty="0">
                <a:solidFill>
                  <a:schemeClr val="accent1">
                    <a:lumMod val="25000"/>
                  </a:schemeClr>
                </a:solidFill>
              </a:rPr>
              <a:t> </a:t>
            </a:r>
            <a:r>
              <a:rPr lang="en-US" sz="2400" dirty="0" err="1">
                <a:solidFill>
                  <a:schemeClr val="accent1">
                    <a:lumMod val="25000"/>
                  </a:schemeClr>
                </a:solidFill>
              </a:rPr>
              <a:t>biệt</a:t>
            </a:r>
            <a:r>
              <a:rPr lang="en-US" sz="2400" dirty="0">
                <a:solidFill>
                  <a:schemeClr val="accent1">
                    <a:lumMod val="25000"/>
                  </a:schemeClr>
                </a:solidFill>
              </a:rPr>
              <a:t> </a:t>
            </a:r>
            <a:r>
              <a:rPr lang="en-US" sz="2400" dirty="0" err="1">
                <a:solidFill>
                  <a:schemeClr val="accent1">
                    <a:lumMod val="25000"/>
                  </a:schemeClr>
                </a:solidFill>
              </a:rPr>
              <a:t>là</a:t>
            </a:r>
            <a:r>
              <a:rPr lang="en-US" sz="2400" dirty="0">
                <a:solidFill>
                  <a:schemeClr val="accent1">
                    <a:lumMod val="25000"/>
                  </a:schemeClr>
                </a:solidFill>
              </a:rPr>
              <a:t> </a:t>
            </a:r>
            <a:r>
              <a:rPr lang="en-US" sz="2400" dirty="0" err="1">
                <a:solidFill>
                  <a:schemeClr val="accent1">
                    <a:lumMod val="25000"/>
                  </a:schemeClr>
                </a:solidFill>
              </a:rPr>
              <a:t>quan</a:t>
            </a:r>
            <a:r>
              <a:rPr lang="en-US" sz="2400" dirty="0">
                <a:solidFill>
                  <a:schemeClr val="accent1">
                    <a:lumMod val="25000"/>
                  </a:schemeClr>
                </a:solidFill>
              </a:rPr>
              <a:t> </a:t>
            </a:r>
            <a:r>
              <a:rPr lang="en-US" sz="2400" dirty="0" err="1">
                <a:solidFill>
                  <a:schemeClr val="accent1">
                    <a:lumMod val="25000"/>
                  </a:schemeClr>
                </a:solidFill>
              </a:rPr>
              <a:t>hệ</a:t>
            </a:r>
            <a:r>
              <a:rPr lang="en-US" sz="2400" dirty="0">
                <a:solidFill>
                  <a:schemeClr val="accent1">
                    <a:lumMod val="25000"/>
                  </a:schemeClr>
                </a:solidFill>
              </a:rPr>
              <a:t> </a:t>
            </a:r>
            <a:r>
              <a:rPr lang="en-US" sz="2400" dirty="0" err="1">
                <a:solidFill>
                  <a:schemeClr val="accent1">
                    <a:lumMod val="25000"/>
                  </a:schemeClr>
                </a:solidFill>
              </a:rPr>
              <a:t>dinh</a:t>
            </a:r>
            <a:r>
              <a:rPr lang="en-US" sz="2400" dirty="0">
                <a:solidFill>
                  <a:schemeClr val="accent1">
                    <a:lumMod val="25000"/>
                  </a:schemeClr>
                </a:solidFill>
              </a:rPr>
              <a:t> </a:t>
            </a:r>
            <a:r>
              <a:rPr lang="en-US" sz="2400" dirty="0" err="1">
                <a:solidFill>
                  <a:schemeClr val="accent1">
                    <a:lumMod val="25000"/>
                  </a:schemeClr>
                </a:solidFill>
              </a:rPr>
              <a:t>dưỡng</a:t>
            </a:r>
            <a:r>
              <a:rPr lang="en-US" sz="2400" dirty="0">
                <a:solidFill>
                  <a:schemeClr val="accent1">
                    <a:lumMod val="25000"/>
                  </a:schemeClr>
                </a:solidFill>
              </a:rPr>
              <a:t>, </a:t>
            </a:r>
            <a:r>
              <a:rPr lang="en-US" sz="2400" dirty="0" err="1">
                <a:solidFill>
                  <a:schemeClr val="accent1">
                    <a:lumMod val="25000"/>
                  </a:schemeClr>
                </a:solidFill>
              </a:rPr>
              <a:t>thông</a:t>
            </a:r>
            <a:r>
              <a:rPr lang="en-US" sz="2400" dirty="0">
                <a:solidFill>
                  <a:schemeClr val="accent1">
                    <a:lumMod val="25000"/>
                  </a:schemeClr>
                </a:solidFill>
              </a:rPr>
              <a:t> qua </a:t>
            </a:r>
            <a:r>
              <a:rPr lang="en-US" sz="2400" u="sng" dirty="0" err="1">
                <a:solidFill>
                  <a:schemeClr val="accent2">
                    <a:lumMod val="75000"/>
                  </a:schemeClr>
                </a:solidFill>
              </a:rPr>
              <a:t>chuỗi</a:t>
            </a:r>
            <a:r>
              <a:rPr lang="en-US" sz="2400" u="sng" dirty="0">
                <a:solidFill>
                  <a:schemeClr val="accent2">
                    <a:lumMod val="75000"/>
                  </a:schemeClr>
                </a:solidFill>
              </a:rPr>
              <a:t> </a:t>
            </a:r>
            <a:r>
              <a:rPr lang="en-US" sz="2400" u="sng" dirty="0" err="1">
                <a:solidFill>
                  <a:schemeClr val="accent2">
                    <a:lumMod val="75000"/>
                  </a:schemeClr>
                </a:solidFill>
              </a:rPr>
              <a:t>thức</a:t>
            </a:r>
            <a:r>
              <a:rPr lang="en-US" sz="2400" u="sng" dirty="0">
                <a:solidFill>
                  <a:schemeClr val="accent2">
                    <a:lumMod val="75000"/>
                  </a:schemeClr>
                </a:solidFill>
              </a:rPr>
              <a:t> </a:t>
            </a:r>
            <a:r>
              <a:rPr lang="en-US" sz="2400" u="sng" dirty="0" err="1">
                <a:solidFill>
                  <a:schemeClr val="accent2">
                    <a:lumMod val="75000"/>
                  </a:schemeClr>
                </a:solidFill>
              </a:rPr>
              <a:t>ăn</a:t>
            </a:r>
            <a:r>
              <a:rPr lang="en-US" sz="2400" u="sng" dirty="0">
                <a:solidFill>
                  <a:schemeClr val="accent2">
                    <a:lumMod val="75000"/>
                  </a:schemeClr>
                </a:solidFill>
              </a:rPr>
              <a:t> </a:t>
            </a:r>
            <a:r>
              <a:rPr lang="en-US" sz="2400" u="sng" dirty="0" err="1">
                <a:solidFill>
                  <a:schemeClr val="accent2">
                    <a:lumMod val="75000"/>
                  </a:schemeClr>
                </a:solidFill>
              </a:rPr>
              <a:t>và</a:t>
            </a:r>
            <a:r>
              <a:rPr lang="en-US" sz="2400" u="sng" dirty="0">
                <a:solidFill>
                  <a:schemeClr val="accent2">
                    <a:lumMod val="75000"/>
                  </a:schemeClr>
                </a:solidFill>
              </a:rPr>
              <a:t> </a:t>
            </a:r>
            <a:r>
              <a:rPr lang="en-US" sz="2400" u="sng" dirty="0" err="1">
                <a:solidFill>
                  <a:schemeClr val="accent2">
                    <a:lumMod val="75000"/>
                  </a:schemeClr>
                </a:solidFill>
              </a:rPr>
              <a:t>lưới</a:t>
            </a:r>
            <a:r>
              <a:rPr lang="en-US" sz="2400" u="sng" dirty="0">
                <a:solidFill>
                  <a:schemeClr val="accent2">
                    <a:lumMod val="75000"/>
                  </a:schemeClr>
                </a:solidFill>
              </a:rPr>
              <a:t> </a:t>
            </a:r>
            <a:r>
              <a:rPr lang="en-US" sz="2400" u="sng" dirty="0" err="1">
                <a:solidFill>
                  <a:schemeClr val="accent2">
                    <a:lumMod val="75000"/>
                  </a:schemeClr>
                </a:solidFill>
              </a:rPr>
              <a:t>thức</a:t>
            </a:r>
            <a:r>
              <a:rPr lang="en-US" sz="2400" u="sng" dirty="0">
                <a:solidFill>
                  <a:schemeClr val="accent2">
                    <a:lumMod val="75000"/>
                  </a:schemeClr>
                </a:solidFill>
              </a:rPr>
              <a:t> </a:t>
            </a:r>
            <a:r>
              <a:rPr lang="en-US" sz="2400" u="sng" dirty="0" err="1">
                <a:solidFill>
                  <a:schemeClr val="accent2">
                    <a:lumMod val="75000"/>
                  </a:schemeClr>
                </a:solidFill>
              </a:rPr>
              <a:t>ăn</a:t>
            </a:r>
            <a:endParaRPr lang="en-PH" sz="2400" u="sng" dirty="0">
              <a:solidFill>
                <a:schemeClr val="accent2">
                  <a:lumMod val="75000"/>
                </a:schemeClr>
              </a:solidFill>
            </a:endParaRPr>
          </a:p>
        </p:txBody>
      </p:sp>
      <p:sp>
        <p:nvSpPr>
          <p:cNvPr id="7" name="Google Shape;118;p27">
            <a:extLst>
              <a:ext uri="{FF2B5EF4-FFF2-40B4-BE49-F238E27FC236}">
                <a16:creationId xmlns:a16="http://schemas.microsoft.com/office/drawing/2014/main" id="{AA6128D6-B553-E7F9-9005-81E3E26FC653}"/>
              </a:ext>
            </a:extLst>
          </p:cNvPr>
          <p:cNvSpPr txBox="1">
            <a:spLocks/>
          </p:cNvSpPr>
          <p:nvPr/>
        </p:nvSpPr>
        <p:spPr>
          <a:xfrm>
            <a:off x="4853940" y="40894"/>
            <a:ext cx="4290060" cy="78066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PH" sz="3200" dirty="0" err="1">
                <a:solidFill>
                  <a:schemeClr val="accent2">
                    <a:lumMod val="75000"/>
                  </a:schemeClr>
                </a:solidFill>
                <a:latin typeface="Abril Fatface" panose="02000503000000020003" pitchFamily="2" charset="0"/>
              </a:rPr>
              <a:t>Bài</a:t>
            </a:r>
            <a:r>
              <a:rPr lang="en-PH" sz="3200" dirty="0">
                <a:solidFill>
                  <a:schemeClr val="accent2">
                    <a:lumMod val="75000"/>
                  </a:schemeClr>
                </a:solidFill>
                <a:latin typeface="Abril Fatface" panose="02000503000000020003" pitchFamily="2" charset="0"/>
              </a:rPr>
              <a:t> </a:t>
            </a:r>
            <a:r>
              <a:rPr lang="vi-VN" sz="3200" dirty="0" smtClean="0">
                <a:solidFill>
                  <a:schemeClr val="accent2">
                    <a:lumMod val="75000"/>
                  </a:schemeClr>
                </a:solidFill>
                <a:latin typeface="Abril Fatface" panose="02000503000000020003" pitchFamily="2" charset="0"/>
              </a:rPr>
              <a:t>41. </a:t>
            </a:r>
            <a:r>
              <a:rPr lang="en-PH" sz="3200" dirty="0" smtClean="0">
                <a:solidFill>
                  <a:schemeClr val="accent2">
                    <a:lumMod val="75000"/>
                  </a:schemeClr>
                </a:solidFill>
                <a:latin typeface="Abril Fatface" panose="02000503000000020003" pitchFamily="2" charset="0"/>
              </a:rPr>
              <a:t> </a:t>
            </a:r>
            <a:r>
              <a:rPr lang="en-PH" sz="3200" dirty="0" err="1">
                <a:solidFill>
                  <a:schemeClr val="accent2">
                    <a:lumMod val="75000"/>
                  </a:schemeClr>
                </a:solidFill>
                <a:latin typeface="Abril Fatface" panose="02000503000000020003" pitchFamily="2" charset="0"/>
              </a:rPr>
              <a:t>Hệ</a:t>
            </a:r>
            <a:r>
              <a:rPr lang="en-PH" sz="3200" dirty="0">
                <a:solidFill>
                  <a:schemeClr val="accent2">
                    <a:lumMod val="75000"/>
                  </a:schemeClr>
                </a:solidFill>
                <a:latin typeface="Abril Fatface" panose="02000503000000020003" pitchFamily="2" charset="0"/>
              </a:rPr>
              <a:t> </a:t>
            </a:r>
            <a:r>
              <a:rPr lang="en-PH" sz="3200" dirty="0" err="1">
                <a:solidFill>
                  <a:schemeClr val="accent2">
                    <a:lumMod val="75000"/>
                  </a:schemeClr>
                </a:solidFill>
                <a:latin typeface="Abril Fatface" panose="02000503000000020003" pitchFamily="2" charset="0"/>
              </a:rPr>
              <a:t>sinh</a:t>
            </a:r>
            <a:r>
              <a:rPr lang="en-PH" sz="3200" dirty="0">
                <a:solidFill>
                  <a:schemeClr val="accent2">
                    <a:lumMod val="75000"/>
                  </a:schemeClr>
                </a:solidFill>
                <a:latin typeface="Abril Fatface" panose="02000503000000020003" pitchFamily="2" charset="0"/>
              </a:rPr>
              <a:t> </a:t>
            </a:r>
            <a:r>
              <a:rPr lang="en-PH" sz="3200" dirty="0" err="1">
                <a:solidFill>
                  <a:schemeClr val="accent2">
                    <a:lumMod val="75000"/>
                  </a:schemeClr>
                </a:solidFill>
                <a:latin typeface="Abril Fatface" panose="02000503000000020003" pitchFamily="2" charset="0"/>
              </a:rPr>
              <a:t>thái</a:t>
            </a:r>
            <a:endParaRPr lang="en-PH" sz="3200" dirty="0">
              <a:solidFill>
                <a:schemeClr val="accent2">
                  <a:lumMod val="75000"/>
                </a:schemeClr>
              </a:solidFill>
              <a:latin typeface="Abril Fatface" panose="02000503000000020003" pitchFamily="2" charset="0"/>
            </a:endParaRPr>
          </a:p>
        </p:txBody>
      </p:sp>
      <p:pic>
        <p:nvPicPr>
          <p:cNvPr id="8" name="Picture 7"/>
          <p:cNvPicPr>
            <a:picLocks noChangeAspect="1"/>
          </p:cNvPicPr>
          <p:nvPr/>
        </p:nvPicPr>
        <p:blipFill>
          <a:blip r:embed="rId2"/>
          <a:stretch>
            <a:fillRect/>
          </a:stretch>
        </p:blipFill>
        <p:spPr>
          <a:xfrm>
            <a:off x="196231" y="821558"/>
            <a:ext cx="4412940" cy="3670613"/>
          </a:xfrm>
          <a:prstGeom prst="roundRect">
            <a:avLst/>
          </a:prstGeom>
          <a:ln w="38100">
            <a:solidFill>
              <a:schemeClr val="accent1"/>
            </a:solidFill>
          </a:ln>
        </p:spPr>
      </p:pic>
    </p:spTree>
    <p:extLst>
      <p:ext uri="{BB962C8B-B14F-4D97-AF65-F5344CB8AC3E}">
        <p14:creationId xmlns:p14="http://schemas.microsoft.com/office/powerpoint/2010/main" val="31982840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169"/>
        <p:cNvGrpSpPr/>
        <p:nvPr/>
      </p:nvGrpSpPr>
      <p:grpSpPr>
        <a:xfrm>
          <a:off x="0" y="0"/>
          <a:ext cx="0" cy="0"/>
          <a:chOff x="0" y="0"/>
          <a:chExt cx="0" cy="0"/>
        </a:xfrm>
      </p:grpSpPr>
      <p:pic>
        <p:nvPicPr>
          <p:cNvPr id="171" name="Google Shape;171;p31"/>
          <p:cNvPicPr preferRelativeResize="0"/>
          <p:nvPr/>
        </p:nvPicPr>
        <p:blipFill rotWithShape="1">
          <a:blip r:embed="rId3">
            <a:alphaModFix/>
          </a:blip>
          <a:srcRect l="50904" t="23420" r="10127" b="56450"/>
          <a:stretch/>
        </p:blipFill>
        <p:spPr>
          <a:xfrm>
            <a:off x="4024491" y="-34690"/>
            <a:ext cx="1068303" cy="551823"/>
          </a:xfrm>
          <a:prstGeom prst="rect">
            <a:avLst/>
          </a:prstGeom>
          <a:noFill/>
          <a:ln>
            <a:noFill/>
          </a:ln>
        </p:spPr>
      </p:pic>
      <p:pic>
        <p:nvPicPr>
          <p:cNvPr id="172" name="Google Shape;172;p31"/>
          <p:cNvPicPr preferRelativeResize="0"/>
          <p:nvPr/>
        </p:nvPicPr>
        <p:blipFill rotWithShape="1">
          <a:blip r:embed="rId3">
            <a:alphaModFix/>
          </a:blip>
          <a:srcRect l="50904" t="23420" r="10127" b="56450"/>
          <a:stretch/>
        </p:blipFill>
        <p:spPr>
          <a:xfrm>
            <a:off x="8276050" y="357737"/>
            <a:ext cx="1068303" cy="551823"/>
          </a:xfrm>
          <a:prstGeom prst="rect">
            <a:avLst/>
          </a:prstGeom>
          <a:noFill/>
          <a:ln>
            <a:noFill/>
          </a:ln>
        </p:spPr>
      </p:pic>
      <p:sp>
        <p:nvSpPr>
          <p:cNvPr id="173" name="Google Shape;173;p31"/>
          <p:cNvSpPr txBox="1">
            <a:spLocks noGrp="1"/>
          </p:cNvSpPr>
          <p:nvPr>
            <p:ph type="subTitle" idx="1"/>
          </p:nvPr>
        </p:nvSpPr>
        <p:spPr>
          <a:xfrm flipH="1">
            <a:off x="884812" y="1797781"/>
            <a:ext cx="1573715" cy="37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b="0" dirty="0"/>
              <a:t>………….</a:t>
            </a:r>
            <a:endParaRPr b="0" dirty="0"/>
          </a:p>
        </p:txBody>
      </p:sp>
      <p:sp>
        <p:nvSpPr>
          <p:cNvPr id="175" name="Google Shape;175;p31"/>
          <p:cNvSpPr txBox="1">
            <a:spLocks noGrp="1"/>
          </p:cNvSpPr>
          <p:nvPr>
            <p:ph type="title"/>
          </p:nvPr>
        </p:nvSpPr>
        <p:spPr>
          <a:xfrm>
            <a:off x="101634" y="593301"/>
            <a:ext cx="4115111" cy="54788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chemeClr val="tx2">
                    <a:lumMod val="75000"/>
                  </a:schemeClr>
                </a:solidFill>
              </a:rPr>
              <a:t>1. Chuỗi thức ăn</a:t>
            </a:r>
            <a:endParaRPr sz="2400" dirty="0">
              <a:solidFill>
                <a:schemeClr val="tx2">
                  <a:lumMod val="75000"/>
                </a:schemeClr>
              </a:solidFill>
            </a:endParaRPr>
          </a:p>
        </p:txBody>
      </p:sp>
      <p:sp>
        <p:nvSpPr>
          <p:cNvPr id="2" name="Google Shape;140;p28">
            <a:extLst>
              <a:ext uri="{FF2B5EF4-FFF2-40B4-BE49-F238E27FC236}">
                <a16:creationId xmlns:a16="http://schemas.microsoft.com/office/drawing/2014/main" id="{AAEBF3E0-785F-6E65-3854-B607D677AC2F}"/>
              </a:ext>
            </a:extLst>
          </p:cNvPr>
          <p:cNvSpPr txBox="1">
            <a:spLocks/>
          </p:cNvSpPr>
          <p:nvPr/>
        </p:nvSpPr>
        <p:spPr>
          <a:xfrm>
            <a:off x="0" y="157863"/>
            <a:ext cx="7319478" cy="551823"/>
          </a:xfrm>
          <a:prstGeom prst="rect">
            <a:avLst/>
          </a:prstGeom>
          <a:noFill/>
          <a:ln>
            <a:noFill/>
          </a:ln>
          <a:effectLst>
            <a:outerShdw blurRad="42863" dist="28575" algn="bl" rotWithShape="0">
              <a:schemeClr val="dk1">
                <a:alpha val="30000"/>
              </a:schemeClr>
            </a:outerShdw>
          </a:effectLst>
        </p:spPr>
        <p:txBody>
          <a:bodyPr spcFirstLastPara="1" wrap="square" lIns="91425" tIns="91425" rIns="91425" bIns="91425" anchor="ctr" anchorCtr="0">
            <a:noAutofit/>
          </a:bodyPr>
          <a:lstStyle/>
          <a:p>
            <a:pPr algn="l" rtl="0">
              <a:buClrTx/>
              <a:buFontTx/>
            </a:pPr>
            <a:r>
              <a:rPr lang="en-PH" sz="2800" b="1" u="sng" dirty="0">
                <a:solidFill>
                  <a:schemeClr val="bg2">
                    <a:lumMod val="75000"/>
                  </a:schemeClr>
                </a:solidFill>
              </a:rPr>
              <a:t>II. </a:t>
            </a:r>
            <a:r>
              <a:rPr lang="en-PH" sz="2800" b="1" u="sng" dirty="0" err="1">
                <a:solidFill>
                  <a:schemeClr val="bg2">
                    <a:lumMod val="75000"/>
                  </a:schemeClr>
                </a:solidFill>
              </a:rPr>
              <a:t>Chuỗi</a:t>
            </a:r>
            <a:r>
              <a:rPr lang="en-PH" sz="2800" b="1" u="sng" dirty="0">
                <a:solidFill>
                  <a:schemeClr val="bg2">
                    <a:lumMod val="75000"/>
                  </a:schemeClr>
                </a:solidFill>
              </a:rPr>
              <a:t> </a:t>
            </a:r>
            <a:r>
              <a:rPr lang="en-PH" sz="2800" b="1" u="sng" dirty="0" err="1">
                <a:solidFill>
                  <a:schemeClr val="bg2">
                    <a:lumMod val="75000"/>
                  </a:schemeClr>
                </a:solidFill>
              </a:rPr>
              <a:t>thức</a:t>
            </a:r>
            <a:r>
              <a:rPr lang="en-PH" sz="2800" b="1" u="sng" dirty="0">
                <a:solidFill>
                  <a:schemeClr val="bg2">
                    <a:lumMod val="75000"/>
                  </a:schemeClr>
                </a:solidFill>
              </a:rPr>
              <a:t> </a:t>
            </a:r>
            <a:r>
              <a:rPr lang="en-PH" sz="2800" b="1" u="sng" dirty="0" err="1">
                <a:solidFill>
                  <a:schemeClr val="bg2">
                    <a:lumMod val="75000"/>
                  </a:schemeClr>
                </a:solidFill>
              </a:rPr>
              <a:t>ăn</a:t>
            </a:r>
            <a:r>
              <a:rPr lang="en-PH" sz="2800" b="1" u="sng" dirty="0">
                <a:solidFill>
                  <a:schemeClr val="bg2">
                    <a:lumMod val="75000"/>
                  </a:schemeClr>
                </a:solidFill>
              </a:rPr>
              <a:t>, </a:t>
            </a:r>
            <a:r>
              <a:rPr lang="en-PH" sz="2800" b="1" u="sng" dirty="0" err="1">
                <a:solidFill>
                  <a:schemeClr val="bg2">
                    <a:lumMod val="75000"/>
                  </a:schemeClr>
                </a:solidFill>
              </a:rPr>
              <a:t>lưới</a:t>
            </a:r>
            <a:r>
              <a:rPr lang="en-PH" sz="2800" b="1" u="sng" dirty="0">
                <a:solidFill>
                  <a:schemeClr val="bg2">
                    <a:lumMod val="75000"/>
                  </a:schemeClr>
                </a:solidFill>
              </a:rPr>
              <a:t> </a:t>
            </a:r>
            <a:r>
              <a:rPr lang="en-PH" sz="2800" b="1" u="sng" dirty="0" err="1">
                <a:solidFill>
                  <a:schemeClr val="bg2">
                    <a:lumMod val="75000"/>
                  </a:schemeClr>
                </a:solidFill>
              </a:rPr>
              <a:t>thức</a:t>
            </a:r>
            <a:r>
              <a:rPr lang="en-PH" sz="2800" b="1" u="sng" dirty="0">
                <a:solidFill>
                  <a:schemeClr val="bg2">
                    <a:lumMod val="75000"/>
                  </a:schemeClr>
                </a:solidFill>
              </a:rPr>
              <a:t> </a:t>
            </a:r>
            <a:r>
              <a:rPr lang="en-PH" sz="2800" b="1" u="sng" dirty="0" err="1">
                <a:solidFill>
                  <a:schemeClr val="bg2">
                    <a:lumMod val="75000"/>
                  </a:schemeClr>
                </a:solidFill>
              </a:rPr>
              <a:t>ăn</a:t>
            </a:r>
            <a:endParaRPr lang="en-PH" sz="2800" b="1" u="sng" dirty="0">
              <a:solidFill>
                <a:schemeClr val="bg2">
                  <a:lumMod val="75000"/>
                </a:schemeClr>
              </a:solidFill>
            </a:endParaRPr>
          </a:p>
        </p:txBody>
      </p:sp>
      <p:sp>
        <p:nvSpPr>
          <p:cNvPr id="9" name="Google Shape;173;p31">
            <a:extLst>
              <a:ext uri="{FF2B5EF4-FFF2-40B4-BE49-F238E27FC236}">
                <a16:creationId xmlns:a16="http://schemas.microsoft.com/office/drawing/2014/main" id="{D5F34D68-8F1C-7BF1-595F-2783C65BE761}"/>
              </a:ext>
            </a:extLst>
          </p:cNvPr>
          <p:cNvSpPr txBox="1">
            <a:spLocks/>
          </p:cNvSpPr>
          <p:nvPr/>
        </p:nvSpPr>
        <p:spPr>
          <a:xfrm flipH="1">
            <a:off x="3152653" y="1797296"/>
            <a:ext cx="1454280" cy="37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000"/>
              <a:buFont typeface="Bebas Neue"/>
              <a:buNone/>
              <a:defRPr sz="1800" b="1"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9pPr>
          </a:lstStyle>
          <a:p>
            <a:pPr marL="0" indent="0"/>
            <a:r>
              <a:rPr lang="en-US" b="0" dirty="0" err="1">
                <a:latin typeface="Arial" panose="020B0604020202020204" pitchFamily="34" charset="0"/>
                <a:cs typeface="Arial" panose="020B0604020202020204" pitchFamily="34" charset="0"/>
              </a:rPr>
              <a:t>Hươu</a:t>
            </a:r>
            <a:endParaRPr lang="en-US" b="0" dirty="0">
              <a:latin typeface="Arial" panose="020B0604020202020204" pitchFamily="34" charset="0"/>
              <a:cs typeface="Arial" panose="020B0604020202020204" pitchFamily="34" charset="0"/>
            </a:endParaRPr>
          </a:p>
        </p:txBody>
      </p:sp>
      <p:sp>
        <p:nvSpPr>
          <p:cNvPr id="10" name="Google Shape;173;p31">
            <a:extLst>
              <a:ext uri="{FF2B5EF4-FFF2-40B4-BE49-F238E27FC236}">
                <a16:creationId xmlns:a16="http://schemas.microsoft.com/office/drawing/2014/main" id="{EAB4BEE0-6079-6F58-0700-022D8D3B04E8}"/>
              </a:ext>
            </a:extLst>
          </p:cNvPr>
          <p:cNvSpPr txBox="1">
            <a:spLocks/>
          </p:cNvSpPr>
          <p:nvPr/>
        </p:nvSpPr>
        <p:spPr>
          <a:xfrm flipH="1">
            <a:off x="5181054" y="1797781"/>
            <a:ext cx="1573715" cy="37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000"/>
              <a:buFont typeface="Bebas Neue"/>
              <a:buNone/>
              <a:defRPr sz="1800" b="1"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9pPr>
          </a:lstStyle>
          <a:p>
            <a:pPr marL="0" indent="0"/>
            <a:r>
              <a:rPr lang="en-US" b="0" dirty="0"/>
              <a:t>………………….</a:t>
            </a:r>
          </a:p>
        </p:txBody>
      </p:sp>
      <p:cxnSp>
        <p:nvCxnSpPr>
          <p:cNvPr id="13" name="Straight Arrow Connector 12">
            <a:extLst>
              <a:ext uri="{FF2B5EF4-FFF2-40B4-BE49-F238E27FC236}">
                <a16:creationId xmlns:a16="http://schemas.microsoft.com/office/drawing/2014/main" id="{FFA6E110-D31A-ABF2-732C-5D793641E5AD}"/>
              </a:ext>
            </a:extLst>
          </p:cNvPr>
          <p:cNvCxnSpPr>
            <a:cxnSpLocks/>
          </p:cNvCxnSpPr>
          <p:nvPr/>
        </p:nvCxnSpPr>
        <p:spPr>
          <a:xfrm>
            <a:off x="2458527" y="2008845"/>
            <a:ext cx="645459" cy="0"/>
          </a:xfrm>
          <a:prstGeom prst="straightConnector1">
            <a:avLst/>
          </a:prstGeom>
          <a:ln w="57150">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F3BEEA71-42A5-87DD-162D-69C3EEA4DAB0}"/>
              </a:ext>
            </a:extLst>
          </p:cNvPr>
          <p:cNvCxnSpPr>
            <a:cxnSpLocks/>
          </p:cNvCxnSpPr>
          <p:nvPr/>
        </p:nvCxnSpPr>
        <p:spPr>
          <a:xfrm>
            <a:off x="4384530" y="2021841"/>
            <a:ext cx="543261" cy="0"/>
          </a:xfrm>
          <a:prstGeom prst="straightConnector1">
            <a:avLst/>
          </a:prstGeom>
          <a:ln w="57150">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15" name="Google Shape;173;p31">
            <a:extLst>
              <a:ext uri="{FF2B5EF4-FFF2-40B4-BE49-F238E27FC236}">
                <a16:creationId xmlns:a16="http://schemas.microsoft.com/office/drawing/2014/main" id="{5F5AD7ED-43AD-18CE-30AE-79EAC0DEBBA2}"/>
              </a:ext>
            </a:extLst>
          </p:cNvPr>
          <p:cNvSpPr txBox="1">
            <a:spLocks/>
          </p:cNvSpPr>
          <p:nvPr/>
        </p:nvSpPr>
        <p:spPr>
          <a:xfrm flipH="1">
            <a:off x="453001" y="1023069"/>
            <a:ext cx="2437336" cy="34315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000"/>
              <a:buFont typeface="Bebas Neue"/>
              <a:buNone/>
              <a:defRPr sz="1800" b="1"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9pPr>
          </a:lstStyle>
          <a:p>
            <a:pPr marL="0" indent="0"/>
            <a:r>
              <a:rPr lang="en-US" b="0" i="1" dirty="0">
                <a:solidFill>
                  <a:schemeClr val="bg2">
                    <a:lumMod val="75000"/>
                  </a:schemeClr>
                </a:solidFill>
                <a:latin typeface="Arial" panose="020B0604020202020204" pitchFamily="34" charset="0"/>
                <a:cs typeface="Arial" panose="020B0604020202020204" pitchFamily="34" charset="0"/>
              </a:rPr>
              <a:t>(</a:t>
            </a:r>
            <a:r>
              <a:rPr lang="en-US" b="0" i="1" dirty="0" err="1">
                <a:solidFill>
                  <a:schemeClr val="bg2">
                    <a:lumMod val="75000"/>
                  </a:schemeClr>
                </a:solidFill>
                <a:latin typeface="Arial" panose="020B0604020202020204" pitchFamily="34" charset="0"/>
                <a:cs typeface="Arial" panose="020B0604020202020204" pitchFamily="34" charset="0"/>
              </a:rPr>
              <a:t>Thức</a:t>
            </a:r>
            <a:r>
              <a:rPr lang="en-US" b="0" i="1" dirty="0">
                <a:solidFill>
                  <a:schemeClr val="bg2">
                    <a:lumMod val="75000"/>
                  </a:schemeClr>
                </a:solidFill>
                <a:latin typeface="Arial" panose="020B0604020202020204" pitchFamily="34" charset="0"/>
                <a:cs typeface="Arial" panose="020B0604020202020204" pitchFamily="34" charset="0"/>
              </a:rPr>
              <a:t> </a:t>
            </a:r>
            <a:r>
              <a:rPr lang="en-US" b="0" i="1" dirty="0" err="1">
                <a:solidFill>
                  <a:schemeClr val="bg2">
                    <a:lumMod val="75000"/>
                  </a:schemeClr>
                </a:solidFill>
                <a:latin typeface="Arial" panose="020B0604020202020204" pitchFamily="34" charset="0"/>
                <a:cs typeface="Arial" panose="020B0604020202020204" pitchFamily="34" charset="0"/>
              </a:rPr>
              <a:t>ăn</a:t>
            </a:r>
            <a:r>
              <a:rPr lang="en-US" b="0" i="1" dirty="0">
                <a:solidFill>
                  <a:schemeClr val="bg2">
                    <a:lumMod val="75000"/>
                  </a:schemeClr>
                </a:solidFill>
                <a:latin typeface="Arial" panose="020B0604020202020204" pitchFamily="34" charset="0"/>
                <a:cs typeface="Arial" panose="020B0604020202020204" pitchFamily="34" charset="0"/>
              </a:rPr>
              <a:t> </a:t>
            </a:r>
            <a:r>
              <a:rPr lang="en-US" b="0" i="1" dirty="0" err="1">
                <a:solidFill>
                  <a:schemeClr val="bg2">
                    <a:lumMod val="75000"/>
                  </a:schemeClr>
                </a:solidFill>
                <a:latin typeface="Arial" panose="020B0604020202020204" pitchFamily="34" charset="0"/>
                <a:cs typeface="Arial" panose="020B0604020202020204" pitchFamily="34" charset="0"/>
              </a:rPr>
              <a:t>của</a:t>
            </a:r>
            <a:r>
              <a:rPr lang="en-US" b="0" i="1" dirty="0">
                <a:solidFill>
                  <a:schemeClr val="bg2">
                    <a:lumMod val="75000"/>
                  </a:schemeClr>
                </a:solidFill>
                <a:latin typeface="Arial" panose="020B0604020202020204" pitchFamily="34" charset="0"/>
                <a:cs typeface="Arial" panose="020B0604020202020204" pitchFamily="34" charset="0"/>
              </a:rPr>
              <a:t> </a:t>
            </a:r>
            <a:r>
              <a:rPr lang="en-US" b="0" i="1" dirty="0" err="1">
                <a:solidFill>
                  <a:schemeClr val="bg2">
                    <a:lumMod val="75000"/>
                  </a:schemeClr>
                </a:solidFill>
                <a:latin typeface="Arial" panose="020B0604020202020204" pitchFamily="34" charset="0"/>
                <a:cs typeface="Arial" panose="020B0604020202020204" pitchFamily="34" charset="0"/>
              </a:rPr>
              <a:t>hươu</a:t>
            </a:r>
            <a:r>
              <a:rPr lang="en-US" b="0" i="1" dirty="0">
                <a:solidFill>
                  <a:schemeClr val="bg2">
                    <a:lumMod val="75000"/>
                  </a:schemeClr>
                </a:solidFill>
                <a:latin typeface="Arial" panose="020B0604020202020204" pitchFamily="34" charset="0"/>
                <a:cs typeface="Arial" panose="020B0604020202020204" pitchFamily="34" charset="0"/>
              </a:rPr>
              <a:t>)</a:t>
            </a:r>
          </a:p>
        </p:txBody>
      </p:sp>
      <p:sp>
        <p:nvSpPr>
          <p:cNvPr id="17" name="Google Shape;173;p31">
            <a:extLst>
              <a:ext uri="{FF2B5EF4-FFF2-40B4-BE49-F238E27FC236}">
                <a16:creationId xmlns:a16="http://schemas.microsoft.com/office/drawing/2014/main" id="{250FBA16-E302-7FD5-6158-DB16870C4769}"/>
              </a:ext>
            </a:extLst>
          </p:cNvPr>
          <p:cNvSpPr txBox="1">
            <a:spLocks/>
          </p:cNvSpPr>
          <p:nvPr/>
        </p:nvSpPr>
        <p:spPr>
          <a:xfrm flipH="1">
            <a:off x="4641391" y="996895"/>
            <a:ext cx="2670722" cy="34315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000"/>
              <a:buFont typeface="Bebas Neue"/>
              <a:buNone/>
              <a:defRPr sz="1800" b="1"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9pPr>
          </a:lstStyle>
          <a:p>
            <a:pPr marL="0" indent="0"/>
            <a:r>
              <a:rPr lang="en-US" b="0" i="1" dirty="0">
                <a:solidFill>
                  <a:schemeClr val="bg2">
                    <a:lumMod val="75000"/>
                  </a:schemeClr>
                </a:solidFill>
                <a:latin typeface="Arial" panose="020B0604020202020204" pitchFamily="34" charset="0"/>
                <a:cs typeface="Arial" panose="020B0604020202020204" pitchFamily="34" charset="0"/>
              </a:rPr>
              <a:t>(</a:t>
            </a:r>
            <a:r>
              <a:rPr lang="en-US" b="0" i="1" dirty="0" err="1">
                <a:solidFill>
                  <a:schemeClr val="bg2">
                    <a:lumMod val="75000"/>
                  </a:schemeClr>
                </a:solidFill>
                <a:latin typeface="Arial" panose="020B0604020202020204" pitchFamily="34" charset="0"/>
                <a:cs typeface="Arial" panose="020B0604020202020204" pitchFamily="34" charset="0"/>
              </a:rPr>
              <a:t>Động</a:t>
            </a:r>
            <a:r>
              <a:rPr lang="en-US" b="0" i="1" dirty="0">
                <a:solidFill>
                  <a:schemeClr val="bg2">
                    <a:lumMod val="75000"/>
                  </a:schemeClr>
                </a:solidFill>
                <a:latin typeface="Arial" panose="020B0604020202020204" pitchFamily="34" charset="0"/>
                <a:cs typeface="Arial" panose="020B0604020202020204" pitchFamily="34" charset="0"/>
              </a:rPr>
              <a:t> </a:t>
            </a:r>
            <a:r>
              <a:rPr lang="en-US" b="0" i="1" dirty="0" err="1">
                <a:solidFill>
                  <a:schemeClr val="bg2">
                    <a:lumMod val="75000"/>
                  </a:schemeClr>
                </a:solidFill>
                <a:latin typeface="Arial" panose="020B0604020202020204" pitchFamily="34" charset="0"/>
                <a:cs typeface="Arial" panose="020B0604020202020204" pitchFamily="34" charset="0"/>
              </a:rPr>
              <a:t>vật</a:t>
            </a:r>
            <a:r>
              <a:rPr lang="en-US" b="0" i="1" dirty="0">
                <a:solidFill>
                  <a:schemeClr val="bg2">
                    <a:lumMod val="75000"/>
                  </a:schemeClr>
                </a:solidFill>
                <a:latin typeface="Arial" panose="020B0604020202020204" pitchFamily="34" charset="0"/>
                <a:cs typeface="Arial" panose="020B0604020202020204" pitchFamily="34" charset="0"/>
              </a:rPr>
              <a:t> </a:t>
            </a:r>
            <a:r>
              <a:rPr lang="en-US" b="0" i="1" dirty="0" err="1">
                <a:solidFill>
                  <a:schemeClr val="bg2">
                    <a:lumMod val="75000"/>
                  </a:schemeClr>
                </a:solidFill>
                <a:latin typeface="Arial" panose="020B0604020202020204" pitchFamily="34" charset="0"/>
                <a:cs typeface="Arial" panose="020B0604020202020204" pitchFamily="34" charset="0"/>
              </a:rPr>
              <a:t>ăn</a:t>
            </a:r>
            <a:r>
              <a:rPr lang="en-US" b="0" i="1" dirty="0">
                <a:solidFill>
                  <a:schemeClr val="bg2">
                    <a:lumMod val="75000"/>
                  </a:schemeClr>
                </a:solidFill>
                <a:latin typeface="Arial" panose="020B0604020202020204" pitchFamily="34" charset="0"/>
                <a:cs typeface="Arial" panose="020B0604020202020204" pitchFamily="34" charset="0"/>
              </a:rPr>
              <a:t> </a:t>
            </a:r>
            <a:r>
              <a:rPr lang="en-US" b="0" i="1" dirty="0" err="1">
                <a:solidFill>
                  <a:schemeClr val="bg2">
                    <a:lumMod val="75000"/>
                  </a:schemeClr>
                </a:solidFill>
                <a:latin typeface="Arial" panose="020B0604020202020204" pitchFamily="34" charset="0"/>
                <a:cs typeface="Arial" panose="020B0604020202020204" pitchFamily="34" charset="0"/>
              </a:rPr>
              <a:t>thịt</a:t>
            </a:r>
            <a:r>
              <a:rPr lang="en-US" b="0" i="1" dirty="0">
                <a:solidFill>
                  <a:schemeClr val="bg2">
                    <a:lumMod val="75000"/>
                  </a:schemeClr>
                </a:solidFill>
                <a:latin typeface="Arial" panose="020B0604020202020204" pitchFamily="34" charset="0"/>
                <a:cs typeface="Arial" panose="020B0604020202020204" pitchFamily="34" charset="0"/>
              </a:rPr>
              <a:t> </a:t>
            </a:r>
            <a:r>
              <a:rPr lang="en-US" b="0" i="1" dirty="0" err="1">
                <a:solidFill>
                  <a:schemeClr val="bg2">
                    <a:lumMod val="75000"/>
                  </a:schemeClr>
                </a:solidFill>
                <a:latin typeface="Arial" panose="020B0604020202020204" pitchFamily="34" charset="0"/>
                <a:cs typeface="Arial" panose="020B0604020202020204" pitchFamily="34" charset="0"/>
              </a:rPr>
              <a:t>hươu</a:t>
            </a:r>
            <a:r>
              <a:rPr lang="en-US" b="0" i="1" dirty="0">
                <a:solidFill>
                  <a:schemeClr val="bg2">
                    <a:lumMod val="75000"/>
                  </a:schemeClr>
                </a:solidFill>
                <a:latin typeface="Arial" panose="020B0604020202020204" pitchFamily="34" charset="0"/>
                <a:cs typeface="Arial" panose="020B0604020202020204" pitchFamily="34" charset="0"/>
              </a:rPr>
              <a:t>)</a:t>
            </a:r>
          </a:p>
        </p:txBody>
      </p:sp>
      <p:sp>
        <p:nvSpPr>
          <p:cNvPr id="20" name="Google Shape;173;p31">
            <a:extLst>
              <a:ext uri="{FF2B5EF4-FFF2-40B4-BE49-F238E27FC236}">
                <a16:creationId xmlns:a16="http://schemas.microsoft.com/office/drawing/2014/main" id="{869F3CED-77FB-6DE3-3A36-8FA6FC5B1D02}"/>
              </a:ext>
            </a:extLst>
          </p:cNvPr>
          <p:cNvSpPr txBox="1">
            <a:spLocks/>
          </p:cNvSpPr>
          <p:nvPr/>
        </p:nvSpPr>
        <p:spPr>
          <a:xfrm flipH="1">
            <a:off x="1045707" y="1747920"/>
            <a:ext cx="745913" cy="34315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000"/>
              <a:buFont typeface="Bebas Neue"/>
              <a:buNone/>
              <a:defRPr sz="1800" b="1"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9pPr>
          </a:lstStyle>
          <a:p>
            <a:pPr marL="0" indent="0"/>
            <a:r>
              <a:rPr lang="en-US" dirty="0" err="1">
                <a:solidFill>
                  <a:schemeClr val="accent2">
                    <a:lumMod val="75000"/>
                  </a:schemeClr>
                </a:solidFill>
                <a:latin typeface="Arial" panose="020B0604020202020204" pitchFamily="34" charset="0"/>
                <a:cs typeface="Arial" panose="020B0604020202020204" pitchFamily="34" charset="0"/>
              </a:rPr>
              <a:t>Cỏ</a:t>
            </a:r>
            <a:endParaRPr lang="en-US" dirty="0">
              <a:solidFill>
                <a:schemeClr val="accent2">
                  <a:lumMod val="75000"/>
                </a:schemeClr>
              </a:solidFill>
              <a:latin typeface="Arial" panose="020B0604020202020204" pitchFamily="34" charset="0"/>
              <a:cs typeface="Arial" panose="020B0604020202020204" pitchFamily="34" charset="0"/>
            </a:endParaRPr>
          </a:p>
        </p:txBody>
      </p:sp>
      <p:sp>
        <p:nvSpPr>
          <p:cNvPr id="21" name="Google Shape;173;p31">
            <a:extLst>
              <a:ext uri="{FF2B5EF4-FFF2-40B4-BE49-F238E27FC236}">
                <a16:creationId xmlns:a16="http://schemas.microsoft.com/office/drawing/2014/main" id="{A5DD5ED1-ED8F-0A4C-7BC1-34963B9EA702}"/>
              </a:ext>
            </a:extLst>
          </p:cNvPr>
          <p:cNvSpPr txBox="1">
            <a:spLocks/>
          </p:cNvSpPr>
          <p:nvPr/>
        </p:nvSpPr>
        <p:spPr>
          <a:xfrm flipH="1">
            <a:off x="5109397" y="1710719"/>
            <a:ext cx="1192300" cy="34315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000"/>
              <a:buFont typeface="Bebas Neue"/>
              <a:buNone/>
              <a:defRPr sz="1800" b="1"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9pPr>
          </a:lstStyle>
          <a:p>
            <a:pPr marL="0" indent="0" algn="ctr"/>
            <a:r>
              <a:rPr lang="en-US" dirty="0" err="1">
                <a:solidFill>
                  <a:schemeClr val="accent2">
                    <a:lumMod val="75000"/>
                  </a:schemeClr>
                </a:solidFill>
                <a:latin typeface="Arial" panose="020B0604020202020204" pitchFamily="34" charset="0"/>
                <a:cs typeface="Arial" panose="020B0604020202020204" pitchFamily="34" charset="0"/>
              </a:rPr>
              <a:t>Hổ</a:t>
            </a:r>
            <a:endParaRPr lang="en-US" dirty="0">
              <a:solidFill>
                <a:schemeClr val="accent2">
                  <a:lumMod val="75000"/>
                </a:schemeClr>
              </a:solidFill>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01E6C6C8-5CEE-3C4B-DD0F-CFF2619E42C1}"/>
              </a:ext>
            </a:extLst>
          </p:cNvPr>
          <p:cNvPicPr>
            <a:picLocks noChangeAspect="1"/>
          </p:cNvPicPr>
          <p:nvPr/>
        </p:nvPicPr>
        <p:blipFill rotWithShape="1">
          <a:blip r:embed="rId4"/>
          <a:srcRect l="11788" r="19858"/>
          <a:stretch/>
        </p:blipFill>
        <p:spPr>
          <a:xfrm>
            <a:off x="2767112" y="2752794"/>
            <a:ext cx="1573718" cy="1457166"/>
          </a:xfrm>
          <a:prstGeom prst="ellipse">
            <a:avLst/>
          </a:prstGeom>
        </p:spPr>
      </p:pic>
      <p:pic>
        <p:nvPicPr>
          <p:cNvPr id="24" name="Picture 23">
            <a:extLst>
              <a:ext uri="{FF2B5EF4-FFF2-40B4-BE49-F238E27FC236}">
                <a16:creationId xmlns:a16="http://schemas.microsoft.com/office/drawing/2014/main" id="{EE084164-B34F-3926-C5C6-60E7140AD928}"/>
              </a:ext>
            </a:extLst>
          </p:cNvPr>
          <p:cNvPicPr>
            <a:picLocks noChangeAspect="1"/>
          </p:cNvPicPr>
          <p:nvPr/>
        </p:nvPicPr>
        <p:blipFill>
          <a:blip r:embed="rId5"/>
          <a:stretch>
            <a:fillRect/>
          </a:stretch>
        </p:blipFill>
        <p:spPr>
          <a:xfrm flipH="1">
            <a:off x="5007737" y="2752794"/>
            <a:ext cx="1573717" cy="1450372"/>
          </a:xfrm>
          <a:prstGeom prst="ellipse">
            <a:avLst/>
          </a:prstGeom>
        </p:spPr>
      </p:pic>
      <p:pic>
        <p:nvPicPr>
          <p:cNvPr id="25" name="Picture 24">
            <a:extLst>
              <a:ext uri="{FF2B5EF4-FFF2-40B4-BE49-F238E27FC236}">
                <a16:creationId xmlns:a16="http://schemas.microsoft.com/office/drawing/2014/main" id="{B45F15D7-27AB-AE8D-0EFE-30EC596CEED1}"/>
              </a:ext>
            </a:extLst>
          </p:cNvPr>
          <p:cNvPicPr>
            <a:picLocks noChangeAspect="1"/>
          </p:cNvPicPr>
          <p:nvPr/>
        </p:nvPicPr>
        <p:blipFill>
          <a:blip r:embed="rId6"/>
          <a:stretch>
            <a:fillRect/>
          </a:stretch>
        </p:blipFill>
        <p:spPr>
          <a:xfrm>
            <a:off x="375205" y="2715398"/>
            <a:ext cx="1776745" cy="1450372"/>
          </a:xfrm>
          <a:prstGeom prst="ellipse">
            <a:avLst/>
          </a:prstGeom>
        </p:spPr>
      </p:pic>
      <p:cxnSp>
        <p:nvCxnSpPr>
          <p:cNvPr id="26" name="Straight Arrow Connector 25">
            <a:extLst>
              <a:ext uri="{FF2B5EF4-FFF2-40B4-BE49-F238E27FC236}">
                <a16:creationId xmlns:a16="http://schemas.microsoft.com/office/drawing/2014/main" id="{D0843554-E68F-AB2C-A170-7D9BB95D4B13}"/>
              </a:ext>
            </a:extLst>
          </p:cNvPr>
          <p:cNvCxnSpPr>
            <a:cxnSpLocks/>
          </p:cNvCxnSpPr>
          <p:nvPr/>
        </p:nvCxnSpPr>
        <p:spPr>
          <a:xfrm>
            <a:off x="6906097" y="2008845"/>
            <a:ext cx="543261" cy="0"/>
          </a:xfrm>
          <a:prstGeom prst="straightConnector1">
            <a:avLst/>
          </a:prstGeom>
          <a:ln w="57150">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pic>
        <p:nvPicPr>
          <p:cNvPr id="27" name="Picture 26">
            <a:extLst>
              <a:ext uri="{FF2B5EF4-FFF2-40B4-BE49-F238E27FC236}">
                <a16:creationId xmlns:a16="http://schemas.microsoft.com/office/drawing/2014/main" id="{41F4C5EE-D578-E572-DA93-DA577CC1647E}"/>
              </a:ext>
            </a:extLst>
          </p:cNvPr>
          <p:cNvPicPr>
            <a:picLocks noChangeAspect="1"/>
          </p:cNvPicPr>
          <p:nvPr/>
        </p:nvPicPr>
        <p:blipFill>
          <a:blip r:embed="rId7"/>
          <a:stretch>
            <a:fillRect/>
          </a:stretch>
        </p:blipFill>
        <p:spPr>
          <a:xfrm>
            <a:off x="7384727" y="2797221"/>
            <a:ext cx="1481169" cy="1351351"/>
          </a:xfrm>
          <a:prstGeom prst="ellipse">
            <a:avLst/>
          </a:prstGeom>
        </p:spPr>
      </p:pic>
      <p:sp>
        <p:nvSpPr>
          <p:cNvPr id="28" name="Google Shape;173;p31">
            <a:extLst>
              <a:ext uri="{FF2B5EF4-FFF2-40B4-BE49-F238E27FC236}">
                <a16:creationId xmlns:a16="http://schemas.microsoft.com/office/drawing/2014/main" id="{6BED370E-DB83-15FC-2103-D7B0B5F55353}"/>
              </a:ext>
            </a:extLst>
          </p:cNvPr>
          <p:cNvSpPr txBox="1">
            <a:spLocks/>
          </p:cNvSpPr>
          <p:nvPr/>
        </p:nvSpPr>
        <p:spPr>
          <a:xfrm flipH="1">
            <a:off x="7449358" y="1868583"/>
            <a:ext cx="1481169" cy="34315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000"/>
              <a:buFont typeface="Bebas Neue"/>
              <a:buNone/>
              <a:defRPr sz="1800" b="1"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9pPr>
          </a:lstStyle>
          <a:p>
            <a:pPr marL="0" indent="0" algn="ctr"/>
            <a:r>
              <a:rPr lang="en-US" dirty="0">
                <a:solidFill>
                  <a:schemeClr val="accent2">
                    <a:lumMod val="75000"/>
                  </a:schemeClr>
                </a:solidFill>
                <a:latin typeface="Arial" panose="020B0604020202020204" pitchFamily="34" charset="0"/>
                <a:cs typeface="Arial" panose="020B0604020202020204" pitchFamily="34" charset="0"/>
              </a:rPr>
              <a:t>Vi </a:t>
            </a:r>
            <a:r>
              <a:rPr lang="en-US" dirty="0" err="1">
                <a:solidFill>
                  <a:schemeClr val="accent2">
                    <a:lumMod val="75000"/>
                  </a:schemeClr>
                </a:solidFill>
                <a:latin typeface="Arial" panose="020B0604020202020204" pitchFamily="34" charset="0"/>
                <a:cs typeface="Arial" panose="020B0604020202020204" pitchFamily="34" charset="0"/>
              </a:rPr>
              <a:t>sinh</a:t>
            </a:r>
            <a:r>
              <a:rPr lang="en-US" dirty="0">
                <a:solidFill>
                  <a:schemeClr val="accent2">
                    <a:lumMod val="75000"/>
                  </a:schemeClr>
                </a:solidFill>
                <a:latin typeface="Arial" panose="020B0604020202020204" pitchFamily="34" charset="0"/>
                <a:cs typeface="Arial" panose="020B0604020202020204" pitchFamily="34" charset="0"/>
              </a:rPr>
              <a:t> </a:t>
            </a:r>
            <a:r>
              <a:rPr lang="en-US" dirty="0" err="1">
                <a:solidFill>
                  <a:schemeClr val="accent2">
                    <a:lumMod val="75000"/>
                  </a:schemeClr>
                </a:solidFill>
                <a:latin typeface="Arial" panose="020B0604020202020204" pitchFamily="34" charset="0"/>
                <a:cs typeface="Arial" panose="020B0604020202020204" pitchFamily="34" charset="0"/>
              </a:rPr>
              <a:t>vật</a:t>
            </a:r>
            <a:endParaRPr lang="en-US" dirty="0">
              <a:solidFill>
                <a:schemeClr val="accent2">
                  <a:lumMod val="75000"/>
                </a:schemeClr>
              </a:solidFill>
              <a:latin typeface="Arial" panose="020B0604020202020204" pitchFamily="34" charset="0"/>
              <a:cs typeface="Arial" panose="020B0604020202020204" pitchFamily="34" charset="0"/>
            </a:endParaRPr>
          </a:p>
        </p:txBody>
      </p:sp>
      <p:sp>
        <p:nvSpPr>
          <p:cNvPr id="29" name="Google Shape;173;p31">
            <a:extLst>
              <a:ext uri="{FF2B5EF4-FFF2-40B4-BE49-F238E27FC236}">
                <a16:creationId xmlns:a16="http://schemas.microsoft.com/office/drawing/2014/main" id="{7B9F99A8-CC24-CA17-1DE7-1B030039E3E4}"/>
              </a:ext>
            </a:extLst>
          </p:cNvPr>
          <p:cNvSpPr txBox="1">
            <a:spLocks/>
          </p:cNvSpPr>
          <p:nvPr/>
        </p:nvSpPr>
        <p:spPr>
          <a:xfrm flipH="1">
            <a:off x="361722" y="4615849"/>
            <a:ext cx="1963875" cy="34315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000"/>
              <a:buFont typeface="Bebas Neue"/>
              <a:buNone/>
              <a:defRPr sz="1800" b="1"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9pPr>
          </a:lstStyle>
          <a:p>
            <a:pPr marL="0" indent="0"/>
            <a:r>
              <a:rPr lang="en-US" b="0" i="1" dirty="0" err="1">
                <a:solidFill>
                  <a:schemeClr val="tx2">
                    <a:lumMod val="50000"/>
                  </a:schemeClr>
                </a:solidFill>
                <a:latin typeface="Arial" panose="020B0604020202020204" pitchFamily="34" charset="0"/>
                <a:cs typeface="Arial" panose="020B0604020202020204" pitchFamily="34" charset="0"/>
              </a:rPr>
              <a:t>Sinh</a:t>
            </a:r>
            <a:r>
              <a:rPr lang="en-US" b="0" i="1" dirty="0">
                <a:solidFill>
                  <a:schemeClr val="tx2">
                    <a:lumMod val="50000"/>
                  </a:schemeClr>
                </a:solidFill>
                <a:latin typeface="Arial" panose="020B0604020202020204" pitchFamily="34" charset="0"/>
                <a:cs typeface="Arial" panose="020B0604020202020204" pitchFamily="34" charset="0"/>
              </a:rPr>
              <a:t> </a:t>
            </a:r>
            <a:r>
              <a:rPr lang="en-US" b="0" i="1" dirty="0" err="1">
                <a:solidFill>
                  <a:schemeClr val="tx2">
                    <a:lumMod val="50000"/>
                  </a:schemeClr>
                </a:solidFill>
                <a:latin typeface="Arial" panose="020B0604020202020204" pitchFamily="34" charset="0"/>
                <a:cs typeface="Arial" panose="020B0604020202020204" pitchFamily="34" charset="0"/>
              </a:rPr>
              <a:t>vật</a:t>
            </a:r>
            <a:r>
              <a:rPr lang="en-US" b="0" i="1" dirty="0">
                <a:solidFill>
                  <a:schemeClr val="tx2">
                    <a:lumMod val="50000"/>
                  </a:schemeClr>
                </a:solidFill>
                <a:latin typeface="Arial" panose="020B0604020202020204" pitchFamily="34" charset="0"/>
                <a:cs typeface="Arial" panose="020B0604020202020204" pitchFamily="34" charset="0"/>
              </a:rPr>
              <a:t> </a:t>
            </a:r>
            <a:r>
              <a:rPr lang="en-US" b="0" i="1" dirty="0" err="1">
                <a:solidFill>
                  <a:schemeClr val="tx2">
                    <a:lumMod val="50000"/>
                  </a:schemeClr>
                </a:solidFill>
                <a:latin typeface="Arial" panose="020B0604020202020204" pitchFamily="34" charset="0"/>
                <a:cs typeface="Arial" panose="020B0604020202020204" pitchFamily="34" charset="0"/>
              </a:rPr>
              <a:t>sản</a:t>
            </a:r>
            <a:r>
              <a:rPr lang="en-US" b="0" i="1" dirty="0">
                <a:solidFill>
                  <a:schemeClr val="tx2">
                    <a:lumMod val="50000"/>
                  </a:schemeClr>
                </a:solidFill>
                <a:latin typeface="Arial" panose="020B0604020202020204" pitchFamily="34" charset="0"/>
                <a:cs typeface="Arial" panose="020B0604020202020204" pitchFamily="34" charset="0"/>
              </a:rPr>
              <a:t> </a:t>
            </a:r>
            <a:r>
              <a:rPr lang="en-US" b="0" i="1" dirty="0" err="1">
                <a:solidFill>
                  <a:schemeClr val="tx2">
                    <a:lumMod val="50000"/>
                  </a:schemeClr>
                </a:solidFill>
                <a:latin typeface="Arial" panose="020B0604020202020204" pitchFamily="34" charset="0"/>
                <a:cs typeface="Arial" panose="020B0604020202020204" pitchFamily="34" charset="0"/>
              </a:rPr>
              <a:t>xuất</a:t>
            </a:r>
            <a:endParaRPr lang="en-US" b="0" i="1" dirty="0">
              <a:solidFill>
                <a:schemeClr val="tx2">
                  <a:lumMod val="50000"/>
                </a:schemeClr>
              </a:solidFill>
              <a:latin typeface="Arial" panose="020B0604020202020204" pitchFamily="34" charset="0"/>
              <a:cs typeface="Arial" panose="020B0604020202020204" pitchFamily="34" charset="0"/>
            </a:endParaRPr>
          </a:p>
        </p:txBody>
      </p:sp>
      <p:sp>
        <p:nvSpPr>
          <p:cNvPr id="30" name="Google Shape;173;p31">
            <a:extLst>
              <a:ext uri="{FF2B5EF4-FFF2-40B4-BE49-F238E27FC236}">
                <a16:creationId xmlns:a16="http://schemas.microsoft.com/office/drawing/2014/main" id="{DB338555-3A56-06A7-EFCD-69F713EFC6DD}"/>
              </a:ext>
            </a:extLst>
          </p:cNvPr>
          <p:cNvSpPr txBox="1">
            <a:spLocks/>
          </p:cNvSpPr>
          <p:nvPr/>
        </p:nvSpPr>
        <p:spPr>
          <a:xfrm flipH="1">
            <a:off x="4057326" y="4578993"/>
            <a:ext cx="1963875" cy="34315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000"/>
              <a:buFont typeface="Bebas Neue"/>
              <a:buNone/>
              <a:defRPr sz="1800" b="1"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9pPr>
          </a:lstStyle>
          <a:p>
            <a:pPr marL="0" indent="0"/>
            <a:r>
              <a:rPr lang="en-US" b="0" i="1" dirty="0" err="1">
                <a:solidFill>
                  <a:schemeClr val="tx2">
                    <a:lumMod val="50000"/>
                  </a:schemeClr>
                </a:solidFill>
                <a:latin typeface="Arial" panose="020B0604020202020204" pitchFamily="34" charset="0"/>
                <a:cs typeface="Arial" panose="020B0604020202020204" pitchFamily="34" charset="0"/>
              </a:rPr>
              <a:t>Sinh</a:t>
            </a:r>
            <a:r>
              <a:rPr lang="en-US" b="0" i="1" dirty="0">
                <a:solidFill>
                  <a:schemeClr val="tx2">
                    <a:lumMod val="50000"/>
                  </a:schemeClr>
                </a:solidFill>
                <a:latin typeface="Arial" panose="020B0604020202020204" pitchFamily="34" charset="0"/>
                <a:cs typeface="Arial" panose="020B0604020202020204" pitchFamily="34" charset="0"/>
              </a:rPr>
              <a:t> </a:t>
            </a:r>
            <a:r>
              <a:rPr lang="en-US" b="0" i="1" dirty="0" err="1">
                <a:solidFill>
                  <a:schemeClr val="tx2">
                    <a:lumMod val="50000"/>
                  </a:schemeClr>
                </a:solidFill>
                <a:latin typeface="Arial" panose="020B0604020202020204" pitchFamily="34" charset="0"/>
                <a:cs typeface="Arial" panose="020B0604020202020204" pitchFamily="34" charset="0"/>
              </a:rPr>
              <a:t>vật</a:t>
            </a:r>
            <a:r>
              <a:rPr lang="en-US" b="0" i="1" dirty="0">
                <a:solidFill>
                  <a:schemeClr val="tx2">
                    <a:lumMod val="50000"/>
                  </a:schemeClr>
                </a:solidFill>
                <a:latin typeface="Arial" panose="020B0604020202020204" pitchFamily="34" charset="0"/>
                <a:cs typeface="Arial" panose="020B0604020202020204" pitchFamily="34" charset="0"/>
              </a:rPr>
              <a:t> </a:t>
            </a:r>
            <a:r>
              <a:rPr lang="en-US" b="0" i="1" dirty="0" err="1">
                <a:solidFill>
                  <a:schemeClr val="tx2">
                    <a:lumMod val="50000"/>
                  </a:schemeClr>
                </a:solidFill>
                <a:latin typeface="Arial" panose="020B0604020202020204" pitchFamily="34" charset="0"/>
                <a:cs typeface="Arial" panose="020B0604020202020204" pitchFamily="34" charset="0"/>
              </a:rPr>
              <a:t>tiêu</a:t>
            </a:r>
            <a:r>
              <a:rPr lang="en-US" b="0" i="1" dirty="0">
                <a:solidFill>
                  <a:schemeClr val="tx2">
                    <a:lumMod val="50000"/>
                  </a:schemeClr>
                </a:solidFill>
                <a:latin typeface="Arial" panose="020B0604020202020204" pitchFamily="34" charset="0"/>
                <a:cs typeface="Arial" panose="020B0604020202020204" pitchFamily="34" charset="0"/>
              </a:rPr>
              <a:t> </a:t>
            </a:r>
            <a:r>
              <a:rPr lang="en-US" b="0" i="1" dirty="0" err="1">
                <a:solidFill>
                  <a:schemeClr val="tx2">
                    <a:lumMod val="50000"/>
                  </a:schemeClr>
                </a:solidFill>
                <a:latin typeface="Arial" panose="020B0604020202020204" pitchFamily="34" charset="0"/>
                <a:cs typeface="Arial" panose="020B0604020202020204" pitchFamily="34" charset="0"/>
              </a:rPr>
              <a:t>thụ</a:t>
            </a:r>
            <a:endParaRPr lang="en-US" b="0" i="1" dirty="0">
              <a:solidFill>
                <a:schemeClr val="tx2">
                  <a:lumMod val="50000"/>
                </a:schemeClr>
              </a:solidFill>
              <a:latin typeface="Arial" panose="020B0604020202020204" pitchFamily="34" charset="0"/>
              <a:cs typeface="Arial" panose="020B0604020202020204" pitchFamily="34" charset="0"/>
            </a:endParaRPr>
          </a:p>
        </p:txBody>
      </p:sp>
      <p:sp>
        <p:nvSpPr>
          <p:cNvPr id="31" name="Google Shape;173;p31">
            <a:extLst>
              <a:ext uri="{FF2B5EF4-FFF2-40B4-BE49-F238E27FC236}">
                <a16:creationId xmlns:a16="http://schemas.microsoft.com/office/drawing/2014/main" id="{94E666E7-3274-16FB-0EFD-BF58FC3706BC}"/>
              </a:ext>
            </a:extLst>
          </p:cNvPr>
          <p:cNvSpPr txBox="1">
            <a:spLocks/>
          </p:cNvSpPr>
          <p:nvPr/>
        </p:nvSpPr>
        <p:spPr>
          <a:xfrm flipH="1">
            <a:off x="6984012" y="4568493"/>
            <a:ext cx="2079951" cy="34315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000"/>
              <a:buFont typeface="Bebas Neue"/>
              <a:buNone/>
              <a:defRPr sz="1800" b="1"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9pPr>
          </a:lstStyle>
          <a:p>
            <a:pPr marL="0" indent="0"/>
            <a:r>
              <a:rPr lang="en-US" b="0" i="1" dirty="0" err="1">
                <a:solidFill>
                  <a:schemeClr val="tx2">
                    <a:lumMod val="50000"/>
                  </a:schemeClr>
                </a:solidFill>
                <a:latin typeface="Arial" panose="020B0604020202020204" pitchFamily="34" charset="0"/>
                <a:cs typeface="Arial" panose="020B0604020202020204" pitchFamily="34" charset="0"/>
              </a:rPr>
              <a:t>Sinh</a:t>
            </a:r>
            <a:r>
              <a:rPr lang="en-US" b="0" i="1" dirty="0">
                <a:solidFill>
                  <a:schemeClr val="tx2">
                    <a:lumMod val="50000"/>
                  </a:schemeClr>
                </a:solidFill>
                <a:latin typeface="Arial" panose="020B0604020202020204" pitchFamily="34" charset="0"/>
                <a:cs typeface="Arial" panose="020B0604020202020204" pitchFamily="34" charset="0"/>
              </a:rPr>
              <a:t> </a:t>
            </a:r>
            <a:r>
              <a:rPr lang="en-US" b="0" i="1" dirty="0" err="1">
                <a:solidFill>
                  <a:schemeClr val="tx2">
                    <a:lumMod val="50000"/>
                  </a:schemeClr>
                </a:solidFill>
                <a:latin typeface="Arial" panose="020B0604020202020204" pitchFamily="34" charset="0"/>
                <a:cs typeface="Arial" panose="020B0604020202020204" pitchFamily="34" charset="0"/>
              </a:rPr>
              <a:t>vật</a:t>
            </a:r>
            <a:r>
              <a:rPr lang="en-US" b="0" i="1" dirty="0">
                <a:solidFill>
                  <a:schemeClr val="tx2">
                    <a:lumMod val="50000"/>
                  </a:schemeClr>
                </a:solidFill>
                <a:latin typeface="Arial" panose="020B0604020202020204" pitchFamily="34" charset="0"/>
                <a:cs typeface="Arial" panose="020B0604020202020204" pitchFamily="34" charset="0"/>
              </a:rPr>
              <a:t> </a:t>
            </a:r>
            <a:r>
              <a:rPr lang="en-US" b="0" i="1" dirty="0" err="1">
                <a:solidFill>
                  <a:schemeClr val="tx2">
                    <a:lumMod val="50000"/>
                  </a:schemeClr>
                </a:solidFill>
                <a:latin typeface="Arial" panose="020B0604020202020204" pitchFamily="34" charset="0"/>
                <a:cs typeface="Arial" panose="020B0604020202020204" pitchFamily="34" charset="0"/>
              </a:rPr>
              <a:t>phân</a:t>
            </a:r>
            <a:r>
              <a:rPr lang="en-US" b="0" i="1" dirty="0">
                <a:solidFill>
                  <a:schemeClr val="tx2">
                    <a:lumMod val="50000"/>
                  </a:schemeClr>
                </a:solidFill>
                <a:latin typeface="Arial" panose="020B0604020202020204" pitchFamily="34" charset="0"/>
                <a:cs typeface="Arial" panose="020B0604020202020204" pitchFamily="34" charset="0"/>
              </a:rPr>
              <a:t> </a:t>
            </a:r>
            <a:r>
              <a:rPr lang="en-US" b="0" i="1" dirty="0" err="1">
                <a:solidFill>
                  <a:schemeClr val="tx2">
                    <a:lumMod val="50000"/>
                  </a:schemeClr>
                </a:solidFill>
                <a:latin typeface="Arial" panose="020B0604020202020204" pitchFamily="34" charset="0"/>
                <a:cs typeface="Arial" panose="020B0604020202020204" pitchFamily="34" charset="0"/>
              </a:rPr>
              <a:t>giải</a:t>
            </a:r>
            <a:endParaRPr lang="en-US" b="0" i="1" dirty="0">
              <a:solidFill>
                <a:schemeClr val="tx2">
                  <a:lumMod val="50000"/>
                </a:schemeClr>
              </a:solidFill>
              <a:latin typeface="Arial" panose="020B0604020202020204" pitchFamily="34" charset="0"/>
              <a:cs typeface="Arial" panose="020B0604020202020204" pitchFamily="34" charset="0"/>
            </a:endParaRPr>
          </a:p>
        </p:txBody>
      </p:sp>
      <p:sp>
        <p:nvSpPr>
          <p:cNvPr id="32" name="Right Brace 31">
            <a:extLst>
              <a:ext uri="{FF2B5EF4-FFF2-40B4-BE49-F238E27FC236}">
                <a16:creationId xmlns:a16="http://schemas.microsoft.com/office/drawing/2014/main" id="{A97289FE-046F-3C47-9A7C-D6F86FE191D1}"/>
              </a:ext>
            </a:extLst>
          </p:cNvPr>
          <p:cNvSpPr/>
          <p:nvPr/>
        </p:nvSpPr>
        <p:spPr>
          <a:xfrm rot="5400000">
            <a:off x="1209081" y="3724989"/>
            <a:ext cx="202008" cy="1148896"/>
          </a:xfrm>
          <a:prstGeom prst="rightBrace">
            <a:avLst/>
          </a:prstGeom>
          <a:ln>
            <a:solidFill>
              <a:schemeClr val="tx2">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PH"/>
          </a:p>
        </p:txBody>
      </p:sp>
      <p:sp>
        <p:nvSpPr>
          <p:cNvPr id="33" name="Right Brace 32">
            <a:extLst>
              <a:ext uri="{FF2B5EF4-FFF2-40B4-BE49-F238E27FC236}">
                <a16:creationId xmlns:a16="http://schemas.microsoft.com/office/drawing/2014/main" id="{314455AE-988A-5F21-DEFC-7851BBF329D2}"/>
              </a:ext>
            </a:extLst>
          </p:cNvPr>
          <p:cNvSpPr/>
          <p:nvPr/>
        </p:nvSpPr>
        <p:spPr>
          <a:xfrm rot="5400000">
            <a:off x="4801536" y="3227238"/>
            <a:ext cx="212577" cy="2258321"/>
          </a:xfrm>
          <a:prstGeom prst="rightBrace">
            <a:avLst/>
          </a:prstGeom>
          <a:ln>
            <a:solidFill>
              <a:schemeClr val="tx2">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PH"/>
          </a:p>
        </p:txBody>
      </p:sp>
      <p:sp>
        <p:nvSpPr>
          <p:cNvPr id="34" name="Right Brace 33">
            <a:extLst>
              <a:ext uri="{FF2B5EF4-FFF2-40B4-BE49-F238E27FC236}">
                <a16:creationId xmlns:a16="http://schemas.microsoft.com/office/drawing/2014/main" id="{F5060C8C-D11D-DC28-C1B0-75DE73BA2ED3}"/>
              </a:ext>
            </a:extLst>
          </p:cNvPr>
          <p:cNvSpPr/>
          <p:nvPr/>
        </p:nvSpPr>
        <p:spPr>
          <a:xfrm rot="5400000">
            <a:off x="8015627" y="3825993"/>
            <a:ext cx="202008" cy="1148896"/>
          </a:xfrm>
          <a:prstGeom prst="rightBrace">
            <a:avLst/>
          </a:prstGeom>
          <a:ln>
            <a:solidFill>
              <a:schemeClr val="tx2">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PH"/>
          </a:p>
        </p:txBody>
      </p:sp>
      <p:sp>
        <p:nvSpPr>
          <p:cNvPr id="4" name="Google Shape;173;p31">
            <a:extLst>
              <a:ext uri="{FF2B5EF4-FFF2-40B4-BE49-F238E27FC236}">
                <a16:creationId xmlns:a16="http://schemas.microsoft.com/office/drawing/2014/main" id="{A9EBCB78-057D-6904-7B7B-BE22E24402DD}"/>
              </a:ext>
            </a:extLst>
          </p:cNvPr>
          <p:cNvSpPr txBox="1">
            <a:spLocks/>
          </p:cNvSpPr>
          <p:nvPr/>
        </p:nvSpPr>
        <p:spPr>
          <a:xfrm flipH="1">
            <a:off x="2314667" y="2188558"/>
            <a:ext cx="2670722" cy="34315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000"/>
              <a:buFont typeface="Bebas Neue"/>
              <a:buNone/>
              <a:defRPr sz="1800" b="1"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9pPr>
          </a:lstStyle>
          <a:p>
            <a:pPr marL="0" indent="0"/>
            <a:r>
              <a:rPr lang="en-US" sz="1600" b="0" dirty="0">
                <a:solidFill>
                  <a:schemeClr val="tx2">
                    <a:lumMod val="75000"/>
                  </a:schemeClr>
                </a:solidFill>
                <a:latin typeface="Arial" panose="020B0604020202020204" pitchFamily="34" charset="0"/>
                <a:cs typeface="Arial" panose="020B0604020202020204" pitchFamily="34" charset="0"/>
              </a:rPr>
              <a:t>SVTT </a:t>
            </a:r>
            <a:r>
              <a:rPr lang="en-US" sz="1600" b="0" dirty="0" err="1">
                <a:solidFill>
                  <a:schemeClr val="tx2">
                    <a:lumMod val="75000"/>
                  </a:schemeClr>
                </a:solidFill>
                <a:latin typeface="Arial" panose="020B0604020202020204" pitchFamily="34" charset="0"/>
                <a:cs typeface="Arial" panose="020B0604020202020204" pitchFamily="34" charset="0"/>
              </a:rPr>
              <a:t>bậc</a:t>
            </a:r>
            <a:r>
              <a:rPr lang="en-US" sz="1600" b="0" dirty="0">
                <a:solidFill>
                  <a:schemeClr val="tx2">
                    <a:lumMod val="75000"/>
                  </a:schemeClr>
                </a:solidFill>
                <a:latin typeface="Arial" panose="020B0604020202020204" pitchFamily="34" charset="0"/>
                <a:cs typeface="Arial" panose="020B0604020202020204" pitchFamily="34" charset="0"/>
              </a:rPr>
              <a:t> 1 (ĐV </a:t>
            </a:r>
            <a:r>
              <a:rPr lang="en-US" sz="1600" b="0" dirty="0" err="1">
                <a:solidFill>
                  <a:schemeClr val="tx2">
                    <a:lumMod val="75000"/>
                  </a:schemeClr>
                </a:solidFill>
                <a:latin typeface="Arial" panose="020B0604020202020204" pitchFamily="34" charset="0"/>
                <a:cs typeface="Arial" panose="020B0604020202020204" pitchFamily="34" charset="0"/>
              </a:rPr>
              <a:t>ăn</a:t>
            </a:r>
            <a:r>
              <a:rPr lang="en-US" sz="1600" b="0" dirty="0">
                <a:solidFill>
                  <a:schemeClr val="tx2">
                    <a:lumMod val="75000"/>
                  </a:schemeClr>
                </a:solidFill>
                <a:latin typeface="Arial" panose="020B0604020202020204" pitchFamily="34" charset="0"/>
                <a:cs typeface="Arial" panose="020B0604020202020204" pitchFamily="34" charset="0"/>
              </a:rPr>
              <a:t> </a:t>
            </a:r>
            <a:r>
              <a:rPr lang="en-US" sz="1600" b="0" dirty="0" err="1">
                <a:solidFill>
                  <a:schemeClr val="tx2">
                    <a:lumMod val="75000"/>
                  </a:schemeClr>
                </a:solidFill>
                <a:latin typeface="Arial" panose="020B0604020202020204" pitchFamily="34" charset="0"/>
                <a:cs typeface="Arial" panose="020B0604020202020204" pitchFamily="34" charset="0"/>
              </a:rPr>
              <a:t>cỏ</a:t>
            </a:r>
            <a:r>
              <a:rPr lang="en-US" sz="1600" b="0" dirty="0">
                <a:solidFill>
                  <a:schemeClr val="tx2">
                    <a:lumMod val="75000"/>
                  </a:schemeClr>
                </a:solidFill>
                <a:latin typeface="Arial" panose="020B0604020202020204" pitchFamily="34" charset="0"/>
                <a:cs typeface="Arial" panose="020B0604020202020204" pitchFamily="34" charset="0"/>
              </a:rPr>
              <a:t>)</a:t>
            </a:r>
          </a:p>
        </p:txBody>
      </p:sp>
      <p:sp>
        <p:nvSpPr>
          <p:cNvPr id="5" name="Google Shape;173;p31">
            <a:extLst>
              <a:ext uri="{FF2B5EF4-FFF2-40B4-BE49-F238E27FC236}">
                <a16:creationId xmlns:a16="http://schemas.microsoft.com/office/drawing/2014/main" id="{7935F37C-8C1D-48FA-1274-4DC3A2E90C68}"/>
              </a:ext>
            </a:extLst>
          </p:cNvPr>
          <p:cNvSpPr txBox="1">
            <a:spLocks/>
          </p:cNvSpPr>
          <p:nvPr/>
        </p:nvSpPr>
        <p:spPr>
          <a:xfrm flipH="1">
            <a:off x="4778636" y="2178129"/>
            <a:ext cx="2670722" cy="34315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000"/>
              <a:buFont typeface="Bebas Neue"/>
              <a:buNone/>
              <a:defRPr sz="1800" b="1"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9pPr>
          </a:lstStyle>
          <a:p>
            <a:pPr marL="0" indent="0"/>
            <a:r>
              <a:rPr lang="en-US" sz="1600" b="0" dirty="0">
                <a:solidFill>
                  <a:schemeClr val="tx2">
                    <a:lumMod val="75000"/>
                  </a:schemeClr>
                </a:solidFill>
                <a:latin typeface="Arial" panose="020B0604020202020204" pitchFamily="34" charset="0"/>
                <a:cs typeface="Arial" panose="020B0604020202020204" pitchFamily="34" charset="0"/>
              </a:rPr>
              <a:t>SVTT </a:t>
            </a:r>
            <a:r>
              <a:rPr lang="en-US" sz="1600" b="0" dirty="0" err="1">
                <a:solidFill>
                  <a:schemeClr val="tx2">
                    <a:lumMod val="75000"/>
                  </a:schemeClr>
                </a:solidFill>
                <a:latin typeface="Arial" panose="020B0604020202020204" pitchFamily="34" charset="0"/>
                <a:cs typeface="Arial" panose="020B0604020202020204" pitchFamily="34" charset="0"/>
              </a:rPr>
              <a:t>bậc</a:t>
            </a:r>
            <a:r>
              <a:rPr lang="en-US" sz="1600" b="0" dirty="0">
                <a:solidFill>
                  <a:schemeClr val="tx2">
                    <a:lumMod val="75000"/>
                  </a:schemeClr>
                </a:solidFill>
                <a:latin typeface="Arial" panose="020B0604020202020204" pitchFamily="34" charset="0"/>
                <a:cs typeface="Arial" panose="020B0604020202020204" pitchFamily="34" charset="0"/>
              </a:rPr>
              <a:t> 2 (ĐV </a:t>
            </a:r>
            <a:r>
              <a:rPr lang="en-US" sz="1600" b="0" dirty="0" err="1">
                <a:solidFill>
                  <a:schemeClr val="tx2">
                    <a:lumMod val="75000"/>
                  </a:schemeClr>
                </a:solidFill>
                <a:latin typeface="Arial" panose="020B0604020202020204" pitchFamily="34" charset="0"/>
                <a:cs typeface="Arial" panose="020B0604020202020204" pitchFamily="34" charset="0"/>
              </a:rPr>
              <a:t>ăn</a:t>
            </a:r>
            <a:r>
              <a:rPr lang="en-US" sz="1600" b="0" dirty="0">
                <a:solidFill>
                  <a:schemeClr val="tx2">
                    <a:lumMod val="75000"/>
                  </a:schemeClr>
                </a:solidFill>
                <a:latin typeface="Arial" panose="020B0604020202020204" pitchFamily="34" charset="0"/>
                <a:cs typeface="Arial" panose="020B0604020202020204" pitchFamily="34" charset="0"/>
              </a:rPr>
              <a:t> </a:t>
            </a:r>
            <a:r>
              <a:rPr lang="en-US" sz="1600" b="0" dirty="0" err="1">
                <a:solidFill>
                  <a:schemeClr val="tx2">
                    <a:lumMod val="75000"/>
                  </a:schemeClr>
                </a:solidFill>
                <a:latin typeface="Arial" panose="020B0604020202020204" pitchFamily="34" charset="0"/>
                <a:cs typeface="Arial" panose="020B0604020202020204" pitchFamily="34" charset="0"/>
              </a:rPr>
              <a:t>thịt</a:t>
            </a:r>
            <a:r>
              <a:rPr lang="en-US" sz="1600" b="0" dirty="0">
                <a:solidFill>
                  <a:schemeClr val="tx2">
                    <a:lumMod val="75000"/>
                  </a:schemeClr>
                </a:solidFill>
                <a:latin typeface="Arial" panose="020B0604020202020204" pitchFamily="34" charset="0"/>
                <a:cs typeface="Arial" panose="020B0604020202020204" pitchFamily="34" charset="0"/>
              </a:rPr>
              <a:t>)</a:t>
            </a:r>
          </a:p>
        </p:txBody>
      </p:sp>
      <p:sp>
        <p:nvSpPr>
          <p:cNvPr id="6" name="TextBox 5"/>
          <p:cNvSpPr txBox="1"/>
          <p:nvPr/>
        </p:nvSpPr>
        <p:spPr>
          <a:xfrm>
            <a:off x="364082" y="1366226"/>
            <a:ext cx="1776957" cy="584775"/>
          </a:xfrm>
          <a:prstGeom prst="rect">
            <a:avLst/>
          </a:prstGeom>
          <a:noFill/>
        </p:spPr>
        <p:txBody>
          <a:bodyPr wrap="square" rtlCol="0">
            <a:spAutoFit/>
          </a:bodyPr>
          <a:lstStyle/>
          <a:p>
            <a:r>
              <a:rPr lang="vi-VN" sz="1600" dirty="0" smtClean="0">
                <a:solidFill>
                  <a:srgbClr val="00CC66"/>
                </a:solidFill>
              </a:rPr>
              <a:t>Bậc dinh dưỡng cấp 1</a:t>
            </a:r>
            <a:endParaRPr lang="en-US" sz="1600" dirty="0">
              <a:solidFill>
                <a:srgbClr val="00CC66"/>
              </a:solidFill>
            </a:endParaRPr>
          </a:p>
        </p:txBody>
      </p:sp>
      <p:sp>
        <p:nvSpPr>
          <p:cNvPr id="35" name="TextBox 34"/>
          <p:cNvSpPr txBox="1"/>
          <p:nvPr/>
        </p:nvSpPr>
        <p:spPr>
          <a:xfrm>
            <a:off x="2907487" y="1329338"/>
            <a:ext cx="1776957" cy="584775"/>
          </a:xfrm>
          <a:prstGeom prst="rect">
            <a:avLst/>
          </a:prstGeom>
          <a:noFill/>
        </p:spPr>
        <p:txBody>
          <a:bodyPr wrap="square" rtlCol="0">
            <a:spAutoFit/>
          </a:bodyPr>
          <a:lstStyle>
            <a:defPPr marR="0" lvl="0" algn="l" rtl="0">
              <a:lnSpc>
                <a:spcPct val="100000"/>
              </a:lnSpc>
              <a:spcBef>
                <a:spcPts val="0"/>
              </a:spcBef>
              <a:spcAft>
                <a:spcPts val="0"/>
              </a:spcAft>
            </a:defPPr>
            <a:lvl1pPr>
              <a:defRPr sz="1600">
                <a:solidFill>
                  <a:srgbClr val="00CC66"/>
                </a:solidFill>
              </a:defRPr>
            </a:lvl1pPr>
          </a:lstStyle>
          <a:p>
            <a:r>
              <a:rPr lang="vi-VN" dirty="0"/>
              <a:t>Bậc dinh dưỡng cấp 2</a:t>
            </a:r>
            <a:endParaRPr lang="en-US" dirty="0"/>
          </a:p>
        </p:txBody>
      </p:sp>
      <p:sp>
        <p:nvSpPr>
          <p:cNvPr id="36" name="TextBox 35"/>
          <p:cNvSpPr txBox="1"/>
          <p:nvPr/>
        </p:nvSpPr>
        <p:spPr>
          <a:xfrm>
            <a:off x="4891288" y="1366226"/>
            <a:ext cx="2213980" cy="338554"/>
          </a:xfrm>
          <a:prstGeom prst="rect">
            <a:avLst/>
          </a:prstGeom>
          <a:noFill/>
        </p:spPr>
        <p:txBody>
          <a:bodyPr wrap="square" rtlCol="0">
            <a:spAutoFit/>
          </a:bodyPr>
          <a:lstStyle>
            <a:defPPr marR="0" lvl="0" algn="l" rtl="0">
              <a:lnSpc>
                <a:spcPct val="100000"/>
              </a:lnSpc>
              <a:spcBef>
                <a:spcPts val="0"/>
              </a:spcBef>
              <a:spcAft>
                <a:spcPts val="0"/>
              </a:spcAft>
              <a:defRPr/>
            </a:defPPr>
            <a:lvl1pPr>
              <a:defRPr sz="1600">
                <a:solidFill>
                  <a:srgbClr val="00CC66"/>
                </a:solidFill>
              </a:defRPr>
            </a:lvl1pPr>
          </a:lstStyle>
          <a:p>
            <a:r>
              <a:rPr lang="vi-VN" dirty="0"/>
              <a:t>Bậc dinh dưỡng cấp 3</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3">
                                            <p:txEl>
                                              <p:pRg st="0" end="0"/>
                                            </p:txEl>
                                          </p:spTgt>
                                        </p:tgtEl>
                                        <p:attrNameLst>
                                          <p:attrName>style.visibility</p:attrName>
                                        </p:attrNameLst>
                                      </p:cBhvr>
                                      <p:to>
                                        <p:strVal val="visible"/>
                                      </p:to>
                                    </p:set>
                                    <p:animEffect transition="in" filter="wipe(down)">
                                      <p:cBhvr>
                                        <p:cTn id="13" dur="500"/>
                                        <p:tgtEl>
                                          <p:spTgt spid="173">
                                            <p:txEl>
                                              <p:pRg st="0" end="0"/>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par>
                                <p:cTn id="38" presetID="22" presetClass="entr" presetSubtype="4"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par>
                                <p:cTn id="46" presetID="22" presetClass="entr" presetSubtype="4"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down)">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wipe(down)">
                                      <p:cBhvr>
                                        <p:cTn id="53" dur="500"/>
                                        <p:tgtEl>
                                          <p:spTgt spid="32"/>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ipe(down)">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wipe(down)">
                                      <p:cBhvr>
                                        <p:cTn id="61" dur="500"/>
                                        <p:tgtEl>
                                          <p:spTgt spid="33"/>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down)">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wipe(down)">
                                      <p:cBhvr>
                                        <p:cTn id="69" dur="500"/>
                                        <p:tgtEl>
                                          <p:spTgt spid="28"/>
                                        </p:tgtEl>
                                      </p:cBhvr>
                                    </p:animEffect>
                                  </p:childTnLst>
                                </p:cTn>
                              </p:par>
                              <p:par>
                                <p:cTn id="70" presetID="22" presetClass="entr" presetSubtype="4" fill="hold"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down)">
                                      <p:cBhvr>
                                        <p:cTn id="72" dur="500"/>
                                        <p:tgtEl>
                                          <p:spTgt spid="26"/>
                                        </p:tgtEl>
                                      </p:cBhvr>
                                    </p:animEffect>
                                  </p:childTnLst>
                                </p:cTn>
                              </p:par>
                              <p:par>
                                <p:cTn id="73" presetID="22" presetClass="entr" presetSubtype="4" fill="hold" nodeType="with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down)">
                                      <p:cBhvr>
                                        <p:cTn id="75" dur="500"/>
                                        <p:tgtEl>
                                          <p:spTgt spid="27"/>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wipe(down)">
                                      <p:cBhvr>
                                        <p:cTn id="80" dur="500"/>
                                        <p:tgtEl>
                                          <p:spTgt spid="31"/>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wipe(down)">
                                      <p:cBhvr>
                                        <p:cTn id="83" dur="500"/>
                                        <p:tgtEl>
                                          <p:spTgt spid="34"/>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4"/>
                                        </p:tgtEl>
                                        <p:attrNameLst>
                                          <p:attrName>style.visibility</p:attrName>
                                        </p:attrNameLst>
                                      </p:cBhvr>
                                      <p:to>
                                        <p:strVal val="visible"/>
                                      </p:to>
                                    </p:set>
                                    <p:animEffect transition="in" filter="wipe(down)">
                                      <p:cBhvr>
                                        <p:cTn id="88" dur="500"/>
                                        <p:tgtEl>
                                          <p:spTgt spid="4"/>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5"/>
                                        </p:tgtEl>
                                        <p:attrNameLst>
                                          <p:attrName>style.visibility</p:attrName>
                                        </p:attrNameLst>
                                      </p:cBhvr>
                                      <p:to>
                                        <p:strVal val="visible"/>
                                      </p:to>
                                    </p:set>
                                    <p:animEffect transition="in" filter="wipe(down)">
                                      <p:cBhvr>
                                        <p:cTn id="93" dur="500"/>
                                        <p:tgtEl>
                                          <p:spTgt spid="5"/>
                                        </p:tgtEl>
                                      </p:cBhvr>
                                    </p:animEffect>
                                  </p:childTnLst>
                                </p:cTn>
                              </p:par>
                            </p:childTnLst>
                          </p:cTn>
                        </p:par>
                      </p:childTnLst>
                    </p:cTn>
                  </p:par>
                  <p:par>
                    <p:cTn id="94" fill="hold">
                      <p:stCondLst>
                        <p:cond delay="indefinite"/>
                      </p:stCondLst>
                      <p:childTnLst>
                        <p:par>
                          <p:cTn id="95" fill="hold">
                            <p:stCondLst>
                              <p:cond delay="0"/>
                            </p:stCondLst>
                            <p:childTnLst>
                              <p:par>
                                <p:cTn id="96" presetID="3" presetClass="exit" presetSubtype="10" fill="hold" grpId="1" nodeType="clickEffect">
                                  <p:stCondLst>
                                    <p:cond delay="0"/>
                                  </p:stCondLst>
                                  <p:childTnLst>
                                    <p:animEffect transition="out" filter="blinds(horizontal)">
                                      <p:cBhvr>
                                        <p:cTn id="97" dur="500"/>
                                        <p:tgtEl>
                                          <p:spTgt spid="15"/>
                                        </p:tgtEl>
                                      </p:cBhvr>
                                    </p:animEffect>
                                    <p:set>
                                      <p:cBhvr>
                                        <p:cTn id="98" dur="1" fill="hold">
                                          <p:stCondLst>
                                            <p:cond delay="499"/>
                                          </p:stCondLst>
                                        </p:cTn>
                                        <p:tgtEl>
                                          <p:spTgt spid="15"/>
                                        </p:tgtEl>
                                        <p:attrNameLst>
                                          <p:attrName>style.visibility</p:attrName>
                                        </p:attrNameLst>
                                      </p:cBhvr>
                                      <p:to>
                                        <p:strVal val="hidden"/>
                                      </p:to>
                                    </p:set>
                                  </p:childTnLst>
                                </p:cTn>
                              </p:par>
                              <p:par>
                                <p:cTn id="99" presetID="3" presetClass="exit" presetSubtype="10" fill="hold" grpId="1" nodeType="withEffect">
                                  <p:stCondLst>
                                    <p:cond delay="0"/>
                                  </p:stCondLst>
                                  <p:childTnLst>
                                    <p:animEffect transition="out" filter="blinds(horizontal)">
                                      <p:cBhvr>
                                        <p:cTn id="100" dur="500"/>
                                        <p:tgtEl>
                                          <p:spTgt spid="17"/>
                                        </p:tgtEl>
                                      </p:cBhvr>
                                    </p:animEffect>
                                    <p:set>
                                      <p:cBhvr>
                                        <p:cTn id="101" dur="1" fill="hold">
                                          <p:stCondLst>
                                            <p:cond delay="499"/>
                                          </p:stCondLst>
                                        </p:cTn>
                                        <p:tgtEl>
                                          <p:spTgt spid="17"/>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grpId="0" nodeType="clickEffect">
                                  <p:stCondLst>
                                    <p:cond delay="0"/>
                                  </p:stCondLst>
                                  <p:childTnLst>
                                    <p:set>
                                      <p:cBhvr>
                                        <p:cTn id="105" dur="1" fill="hold">
                                          <p:stCondLst>
                                            <p:cond delay="0"/>
                                          </p:stCondLst>
                                        </p:cTn>
                                        <p:tgtEl>
                                          <p:spTgt spid="6"/>
                                        </p:tgtEl>
                                        <p:attrNameLst>
                                          <p:attrName>style.visibility</p:attrName>
                                        </p:attrNameLst>
                                      </p:cBhvr>
                                      <p:to>
                                        <p:strVal val="visible"/>
                                      </p:to>
                                    </p:set>
                                    <p:animEffect transition="in" filter="barn(inVertical)">
                                      <p:cBhvr>
                                        <p:cTn id="106" dur="500"/>
                                        <p:tgtEl>
                                          <p:spTgt spid="6"/>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35"/>
                                        </p:tgtEl>
                                        <p:attrNameLst>
                                          <p:attrName>style.visibility</p:attrName>
                                        </p:attrNameLst>
                                      </p:cBhvr>
                                      <p:to>
                                        <p:strVal val="visible"/>
                                      </p:to>
                                    </p:set>
                                    <p:animEffect transition="in" filter="barn(inVertical)">
                                      <p:cBhvr>
                                        <p:cTn id="111" dur="500"/>
                                        <p:tgtEl>
                                          <p:spTgt spid="35"/>
                                        </p:tgtEl>
                                      </p:cBhvr>
                                    </p:animEffect>
                                  </p:childTnLst>
                                </p:cTn>
                              </p:par>
                            </p:childTnLst>
                          </p:cTn>
                        </p:par>
                      </p:childTnLst>
                    </p:cTn>
                  </p:par>
                  <p:par>
                    <p:cTn id="112" fill="hold">
                      <p:stCondLst>
                        <p:cond delay="indefinite"/>
                      </p:stCondLst>
                      <p:childTnLst>
                        <p:par>
                          <p:cTn id="113" fill="hold">
                            <p:stCondLst>
                              <p:cond delay="0"/>
                            </p:stCondLst>
                            <p:childTnLst>
                              <p:par>
                                <p:cTn id="114" presetID="16" presetClass="entr" presetSubtype="21" fill="hold" nodeType="clickEffect">
                                  <p:stCondLst>
                                    <p:cond delay="0"/>
                                  </p:stCondLst>
                                  <p:childTnLst>
                                    <p:set>
                                      <p:cBhvr>
                                        <p:cTn id="115" dur="1" fill="hold">
                                          <p:stCondLst>
                                            <p:cond delay="0"/>
                                          </p:stCondLst>
                                        </p:cTn>
                                        <p:tgtEl>
                                          <p:spTgt spid="36">
                                            <p:txEl>
                                              <p:pRg st="0" end="0"/>
                                            </p:txEl>
                                          </p:spTgt>
                                        </p:tgtEl>
                                        <p:attrNameLst>
                                          <p:attrName>style.visibility</p:attrName>
                                        </p:attrNameLst>
                                      </p:cBhvr>
                                      <p:to>
                                        <p:strVal val="visible"/>
                                      </p:to>
                                    </p:set>
                                    <p:animEffect transition="in" filter="barn(inVertical)">
                                      <p:cBhvr>
                                        <p:cTn id="116"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build="p"/>
      <p:bldP spid="9" grpId="0"/>
      <p:bldP spid="10" grpId="0"/>
      <p:bldP spid="15" grpId="0"/>
      <p:bldP spid="15" grpId="1"/>
      <p:bldP spid="17" grpId="0"/>
      <p:bldP spid="17" grpId="1"/>
      <p:bldP spid="20" grpId="0"/>
      <p:bldP spid="21" grpId="0"/>
      <p:bldP spid="28" grpId="0"/>
      <p:bldP spid="29" grpId="0"/>
      <p:bldP spid="30" grpId="0"/>
      <p:bldP spid="31" grpId="0"/>
      <p:bldP spid="32" grpId="0" animBg="1"/>
      <p:bldP spid="33" grpId="0" animBg="1"/>
      <p:bldP spid="34" grpId="0" animBg="1"/>
      <p:bldP spid="4" grpId="0"/>
      <p:bldP spid="5" grpId="0"/>
      <p:bldP spid="6" grpId="0"/>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sản xuất">
            <a:extLst>
              <a:ext uri="{FF2B5EF4-FFF2-40B4-BE49-F238E27FC236}">
                <a16:creationId xmlns:a16="http://schemas.microsoft.com/office/drawing/2014/main" id="{CDD456D5-DB79-3FDC-2BF7-B1398B14735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947" b="91166" l="8547" r="92674">
                        <a14:foregroundMark x1="45055" y1="7185" x2="45055" y2="7185"/>
                        <a14:foregroundMark x1="51282" y1="4947" x2="51282" y2="4947"/>
                        <a14:foregroundMark x1="91819" y1="32862" x2="92308" y2="60660"/>
                        <a14:foregroundMark x1="92308" y1="60660" x2="92918" y2="55359"/>
                        <a14:foregroundMark x1="8059" y1="37574" x2="6960" y2="47114"/>
                        <a14:foregroundMark x1="6960" y1="47114" x2="8669" y2="56419"/>
                        <a14:foregroundMark x1="8669" y1="56419" x2="9035" y2="56419"/>
                        <a14:foregroundMark x1="46520" y1="91166" x2="56654" y2="90931"/>
                      </a14:backgroundRemoval>
                    </a14:imgEffect>
                  </a14:imgLayer>
                </a14:imgProps>
              </a:ext>
            </a:extLst>
          </a:blip>
          <a:stretch>
            <a:fillRect/>
          </a:stretch>
        </p:blipFill>
        <p:spPr>
          <a:xfrm>
            <a:off x="808076" y="2840827"/>
            <a:ext cx="762590" cy="790524"/>
          </a:xfrm>
          <a:prstGeom prst="rect">
            <a:avLst/>
          </a:prstGeom>
        </p:spPr>
      </p:pic>
      <p:pic>
        <p:nvPicPr>
          <p:cNvPr id="20" name="tiêu thụ">
            <a:extLst>
              <a:ext uri="{FF2B5EF4-FFF2-40B4-BE49-F238E27FC236}">
                <a16:creationId xmlns:a16="http://schemas.microsoft.com/office/drawing/2014/main" id="{8134BE68-6B27-7EDD-004D-AD733C4D83F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947" b="91166" l="8547" r="92674">
                        <a14:foregroundMark x1="45055" y1="7185" x2="45055" y2="7185"/>
                        <a14:foregroundMark x1="51282" y1="4947" x2="51282" y2="4947"/>
                        <a14:foregroundMark x1="91819" y1="32862" x2="92308" y2="60660"/>
                        <a14:foregroundMark x1="92308" y1="60660" x2="92918" y2="55359"/>
                        <a14:foregroundMark x1="8059" y1="37574" x2="6960" y2="47114"/>
                        <a14:foregroundMark x1="6960" y1="47114" x2="8669" y2="56419"/>
                        <a14:foregroundMark x1="8669" y1="56419" x2="9035" y2="56419"/>
                        <a14:foregroundMark x1="46520" y1="91166" x2="56654" y2="90931"/>
                      </a14:backgroundRemoval>
                    </a14:imgEffect>
                  </a14:imgLayer>
                </a14:imgProps>
              </a:ext>
            </a:extLst>
          </a:blip>
          <a:stretch>
            <a:fillRect/>
          </a:stretch>
        </p:blipFill>
        <p:spPr>
          <a:xfrm>
            <a:off x="3670205" y="2840827"/>
            <a:ext cx="762590" cy="790524"/>
          </a:xfrm>
          <a:prstGeom prst="rect">
            <a:avLst/>
          </a:prstGeom>
        </p:spPr>
      </p:pic>
      <p:pic>
        <p:nvPicPr>
          <p:cNvPr id="21" name="phân giải">
            <a:extLst>
              <a:ext uri="{FF2B5EF4-FFF2-40B4-BE49-F238E27FC236}">
                <a16:creationId xmlns:a16="http://schemas.microsoft.com/office/drawing/2014/main" id="{4FE66C7D-3233-C8E5-860B-7C05F8C064F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947" b="91166" l="8547" r="92674">
                        <a14:foregroundMark x1="45055" y1="7185" x2="45055" y2="7185"/>
                        <a14:foregroundMark x1="51282" y1="4947" x2="51282" y2="4947"/>
                        <a14:foregroundMark x1="91819" y1="32862" x2="92308" y2="60660"/>
                        <a14:foregroundMark x1="92308" y1="60660" x2="92918" y2="55359"/>
                        <a14:foregroundMark x1="8059" y1="37574" x2="6960" y2="47114"/>
                        <a14:foregroundMark x1="6960" y1="47114" x2="8669" y2="56419"/>
                        <a14:foregroundMark x1="8669" y1="56419" x2="9035" y2="56419"/>
                        <a14:foregroundMark x1="46520" y1="91166" x2="56654" y2="90931"/>
                      </a14:backgroundRemoval>
                    </a14:imgEffect>
                  </a14:imgLayer>
                </a14:imgProps>
              </a:ext>
            </a:extLst>
          </a:blip>
          <a:stretch>
            <a:fillRect/>
          </a:stretch>
        </p:blipFill>
        <p:spPr>
          <a:xfrm>
            <a:off x="6502730" y="2743229"/>
            <a:ext cx="762590" cy="790524"/>
          </a:xfrm>
          <a:prstGeom prst="rect">
            <a:avLst/>
          </a:prstGeom>
        </p:spPr>
      </p:pic>
      <p:pic>
        <p:nvPicPr>
          <p:cNvPr id="22" name="chuột">
            <a:extLst>
              <a:ext uri="{FF2B5EF4-FFF2-40B4-BE49-F238E27FC236}">
                <a16:creationId xmlns:a16="http://schemas.microsoft.com/office/drawing/2014/main" id="{210F0584-8072-5581-2B19-7302B33D2DA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947" b="91166" l="8547" r="92674">
                        <a14:foregroundMark x1="45055" y1="7185" x2="45055" y2="7185"/>
                        <a14:foregroundMark x1="51282" y1="4947" x2="51282" y2="4947"/>
                        <a14:foregroundMark x1="91819" y1="32862" x2="92308" y2="60660"/>
                        <a14:foregroundMark x1="92308" y1="60660" x2="92918" y2="55359"/>
                        <a14:foregroundMark x1="8059" y1="37574" x2="6960" y2="47114"/>
                        <a14:foregroundMark x1="6960" y1="47114" x2="8669" y2="56419"/>
                        <a14:foregroundMark x1="8669" y1="56419" x2="9035" y2="56419"/>
                        <a14:foregroundMark x1="46520" y1="91166" x2="56654" y2="90931"/>
                      </a14:backgroundRemoval>
                    </a14:imgEffect>
                  </a14:imgLayer>
                </a14:imgProps>
              </a:ext>
            </a:extLst>
          </a:blip>
          <a:stretch>
            <a:fillRect/>
          </a:stretch>
        </p:blipFill>
        <p:spPr>
          <a:xfrm>
            <a:off x="2347077" y="1699496"/>
            <a:ext cx="791429" cy="820419"/>
          </a:xfrm>
          <a:prstGeom prst="rect">
            <a:avLst/>
          </a:prstGeom>
        </p:spPr>
      </p:pic>
      <p:pic>
        <p:nvPicPr>
          <p:cNvPr id="23" name="rắn">
            <a:extLst>
              <a:ext uri="{FF2B5EF4-FFF2-40B4-BE49-F238E27FC236}">
                <a16:creationId xmlns:a16="http://schemas.microsoft.com/office/drawing/2014/main" id="{A7FEC280-6A7F-10A1-5EF5-AC0D626D1A7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947" b="91166" l="8547" r="92674">
                        <a14:foregroundMark x1="45055" y1="7185" x2="45055" y2="7185"/>
                        <a14:foregroundMark x1="51282" y1="4947" x2="51282" y2="4947"/>
                        <a14:foregroundMark x1="91819" y1="32862" x2="92308" y2="60660"/>
                        <a14:foregroundMark x1="92308" y1="60660" x2="92918" y2="55359"/>
                        <a14:foregroundMark x1="8059" y1="37574" x2="6960" y2="47114"/>
                        <a14:foregroundMark x1="6960" y1="47114" x2="8669" y2="56419"/>
                        <a14:foregroundMark x1="8669" y1="56419" x2="9035" y2="56419"/>
                        <a14:foregroundMark x1="46520" y1="91166" x2="56654" y2="90931"/>
                      </a14:backgroundRemoval>
                    </a14:imgEffect>
                  </a14:imgLayer>
                </a14:imgProps>
              </a:ext>
            </a:extLst>
          </a:blip>
          <a:stretch>
            <a:fillRect/>
          </a:stretch>
        </p:blipFill>
        <p:spPr>
          <a:xfrm>
            <a:off x="3508013" y="1729086"/>
            <a:ext cx="762590" cy="790524"/>
          </a:xfrm>
          <a:prstGeom prst="rect">
            <a:avLst/>
          </a:prstGeom>
        </p:spPr>
      </p:pic>
      <p:pic>
        <p:nvPicPr>
          <p:cNvPr id="24" name="đại bàng">
            <a:extLst>
              <a:ext uri="{FF2B5EF4-FFF2-40B4-BE49-F238E27FC236}">
                <a16:creationId xmlns:a16="http://schemas.microsoft.com/office/drawing/2014/main" id="{97886172-2B67-B7E3-1731-00E23B0F077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947" b="91166" l="8547" r="92674">
                        <a14:foregroundMark x1="45055" y1="7185" x2="45055" y2="7185"/>
                        <a14:foregroundMark x1="51282" y1="4947" x2="51282" y2="4947"/>
                        <a14:foregroundMark x1="91819" y1="32862" x2="92308" y2="60660"/>
                        <a14:foregroundMark x1="92308" y1="60660" x2="92918" y2="55359"/>
                        <a14:foregroundMark x1="8059" y1="37574" x2="6960" y2="47114"/>
                        <a14:foregroundMark x1="6960" y1="47114" x2="8669" y2="56419"/>
                        <a14:foregroundMark x1="8669" y1="56419" x2="9035" y2="56419"/>
                        <a14:foregroundMark x1="46520" y1="91166" x2="56654" y2="90931"/>
                      </a14:backgroundRemoval>
                    </a14:imgEffect>
                  </a14:imgLayer>
                </a14:imgProps>
              </a:ext>
            </a:extLst>
          </a:blip>
          <a:stretch>
            <a:fillRect/>
          </a:stretch>
        </p:blipFill>
        <p:spPr>
          <a:xfrm>
            <a:off x="4790936" y="1723144"/>
            <a:ext cx="762590" cy="790524"/>
          </a:xfrm>
          <a:prstGeom prst="rect">
            <a:avLst/>
          </a:prstGeom>
        </p:spPr>
      </p:pic>
      <p:sp>
        <p:nvSpPr>
          <p:cNvPr id="3" name="Google Shape;175;p31">
            <a:extLst>
              <a:ext uri="{FF2B5EF4-FFF2-40B4-BE49-F238E27FC236}">
                <a16:creationId xmlns:a16="http://schemas.microsoft.com/office/drawing/2014/main" id="{C125F82B-74C3-A808-EC8F-2819599855BC}"/>
              </a:ext>
            </a:extLst>
          </p:cNvPr>
          <p:cNvSpPr txBox="1">
            <a:spLocks/>
          </p:cNvSpPr>
          <p:nvPr/>
        </p:nvSpPr>
        <p:spPr>
          <a:xfrm>
            <a:off x="151407" y="699650"/>
            <a:ext cx="4115111" cy="54788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9pPr>
          </a:lstStyle>
          <a:p>
            <a:r>
              <a:rPr lang="en-PH" sz="2400" dirty="0">
                <a:solidFill>
                  <a:schemeClr val="tx2">
                    <a:lumMod val="75000"/>
                  </a:schemeClr>
                </a:solidFill>
              </a:rPr>
              <a:t>1. </a:t>
            </a:r>
            <a:r>
              <a:rPr lang="en-PH" sz="2400" dirty="0" err="1">
                <a:solidFill>
                  <a:schemeClr val="tx2">
                    <a:lumMod val="75000"/>
                  </a:schemeClr>
                </a:solidFill>
              </a:rPr>
              <a:t>Chuỗi</a:t>
            </a:r>
            <a:r>
              <a:rPr lang="en-PH" sz="2400" dirty="0">
                <a:solidFill>
                  <a:schemeClr val="tx2">
                    <a:lumMod val="75000"/>
                  </a:schemeClr>
                </a:solidFill>
              </a:rPr>
              <a:t> </a:t>
            </a:r>
            <a:r>
              <a:rPr lang="en-PH" sz="2400" dirty="0" err="1">
                <a:solidFill>
                  <a:schemeClr val="tx2">
                    <a:lumMod val="75000"/>
                  </a:schemeClr>
                </a:solidFill>
              </a:rPr>
              <a:t>thức</a:t>
            </a:r>
            <a:r>
              <a:rPr lang="en-PH" sz="2400" dirty="0">
                <a:solidFill>
                  <a:schemeClr val="tx2">
                    <a:lumMod val="75000"/>
                  </a:schemeClr>
                </a:solidFill>
              </a:rPr>
              <a:t> </a:t>
            </a:r>
            <a:r>
              <a:rPr lang="en-PH" sz="2400" dirty="0" err="1">
                <a:solidFill>
                  <a:schemeClr val="tx2">
                    <a:lumMod val="75000"/>
                  </a:schemeClr>
                </a:solidFill>
              </a:rPr>
              <a:t>ăn</a:t>
            </a:r>
            <a:endParaRPr lang="en-PH" sz="2400" dirty="0">
              <a:solidFill>
                <a:schemeClr val="tx2">
                  <a:lumMod val="75000"/>
                </a:schemeClr>
              </a:solidFill>
            </a:endParaRPr>
          </a:p>
        </p:txBody>
      </p:sp>
      <p:sp>
        <p:nvSpPr>
          <p:cNvPr id="4" name="Google Shape;140;p28">
            <a:extLst>
              <a:ext uri="{FF2B5EF4-FFF2-40B4-BE49-F238E27FC236}">
                <a16:creationId xmlns:a16="http://schemas.microsoft.com/office/drawing/2014/main" id="{4BA713BE-7EB3-D306-A005-C6070D9C4E8F}"/>
              </a:ext>
            </a:extLst>
          </p:cNvPr>
          <p:cNvSpPr txBox="1">
            <a:spLocks/>
          </p:cNvSpPr>
          <p:nvPr/>
        </p:nvSpPr>
        <p:spPr>
          <a:xfrm>
            <a:off x="0" y="157863"/>
            <a:ext cx="7319478" cy="551823"/>
          </a:xfrm>
          <a:prstGeom prst="rect">
            <a:avLst/>
          </a:prstGeom>
          <a:noFill/>
          <a:ln>
            <a:noFill/>
          </a:ln>
          <a:effectLst>
            <a:outerShdw blurRad="42863" dist="28575" algn="bl" rotWithShape="0">
              <a:schemeClr val="dk1">
                <a:alpha val="30000"/>
              </a:schemeClr>
            </a:outerShdw>
          </a:effectLst>
        </p:spPr>
        <p:txBody>
          <a:bodyPr spcFirstLastPara="1" wrap="square" lIns="91425" tIns="91425" rIns="91425" bIns="91425" anchor="ctr" anchorCtr="0">
            <a:noAutofit/>
          </a:bodyPr>
          <a:lstStyle/>
          <a:p>
            <a:pPr algn="l" rtl="0">
              <a:buClrTx/>
              <a:buFontTx/>
            </a:pPr>
            <a:r>
              <a:rPr lang="en-PH" sz="2800" b="1" u="sng" dirty="0">
                <a:solidFill>
                  <a:schemeClr val="bg2">
                    <a:lumMod val="75000"/>
                  </a:schemeClr>
                </a:solidFill>
              </a:rPr>
              <a:t>II. </a:t>
            </a:r>
            <a:r>
              <a:rPr lang="en-PH" sz="2800" b="1" u="sng" dirty="0" err="1">
                <a:solidFill>
                  <a:schemeClr val="bg2">
                    <a:lumMod val="75000"/>
                  </a:schemeClr>
                </a:solidFill>
              </a:rPr>
              <a:t>Chuỗi</a:t>
            </a:r>
            <a:r>
              <a:rPr lang="en-PH" sz="2800" b="1" u="sng" dirty="0">
                <a:solidFill>
                  <a:schemeClr val="bg2">
                    <a:lumMod val="75000"/>
                  </a:schemeClr>
                </a:solidFill>
              </a:rPr>
              <a:t> </a:t>
            </a:r>
            <a:r>
              <a:rPr lang="en-PH" sz="2800" b="1" u="sng" dirty="0" err="1">
                <a:solidFill>
                  <a:schemeClr val="bg2">
                    <a:lumMod val="75000"/>
                  </a:schemeClr>
                </a:solidFill>
              </a:rPr>
              <a:t>thức</a:t>
            </a:r>
            <a:r>
              <a:rPr lang="en-PH" sz="2800" b="1" u="sng" dirty="0">
                <a:solidFill>
                  <a:schemeClr val="bg2">
                    <a:lumMod val="75000"/>
                  </a:schemeClr>
                </a:solidFill>
              </a:rPr>
              <a:t> </a:t>
            </a:r>
            <a:r>
              <a:rPr lang="en-PH" sz="2800" b="1" u="sng" dirty="0" err="1">
                <a:solidFill>
                  <a:schemeClr val="bg2">
                    <a:lumMod val="75000"/>
                  </a:schemeClr>
                </a:solidFill>
              </a:rPr>
              <a:t>ăn</a:t>
            </a:r>
            <a:r>
              <a:rPr lang="en-PH" sz="2800" b="1" u="sng" dirty="0">
                <a:solidFill>
                  <a:schemeClr val="bg2">
                    <a:lumMod val="75000"/>
                  </a:schemeClr>
                </a:solidFill>
              </a:rPr>
              <a:t>, </a:t>
            </a:r>
            <a:r>
              <a:rPr lang="en-PH" sz="2800" b="1" u="sng" dirty="0" err="1">
                <a:solidFill>
                  <a:schemeClr val="bg2">
                    <a:lumMod val="75000"/>
                  </a:schemeClr>
                </a:solidFill>
              </a:rPr>
              <a:t>lưới</a:t>
            </a:r>
            <a:r>
              <a:rPr lang="en-PH" sz="2800" b="1" u="sng" dirty="0">
                <a:solidFill>
                  <a:schemeClr val="bg2">
                    <a:lumMod val="75000"/>
                  </a:schemeClr>
                </a:solidFill>
              </a:rPr>
              <a:t> </a:t>
            </a:r>
            <a:r>
              <a:rPr lang="en-PH" sz="2800" b="1" u="sng" dirty="0" err="1">
                <a:solidFill>
                  <a:schemeClr val="bg2">
                    <a:lumMod val="75000"/>
                  </a:schemeClr>
                </a:solidFill>
              </a:rPr>
              <a:t>thức</a:t>
            </a:r>
            <a:r>
              <a:rPr lang="en-PH" sz="2800" b="1" u="sng" dirty="0">
                <a:solidFill>
                  <a:schemeClr val="bg2">
                    <a:lumMod val="75000"/>
                  </a:schemeClr>
                </a:solidFill>
              </a:rPr>
              <a:t> </a:t>
            </a:r>
            <a:r>
              <a:rPr lang="en-PH" sz="2800" b="1" u="sng" dirty="0" err="1">
                <a:solidFill>
                  <a:schemeClr val="bg2">
                    <a:lumMod val="75000"/>
                  </a:schemeClr>
                </a:solidFill>
              </a:rPr>
              <a:t>ăn</a:t>
            </a:r>
            <a:endParaRPr lang="en-PH" sz="2800" b="1" u="sng" dirty="0">
              <a:solidFill>
                <a:schemeClr val="bg2">
                  <a:lumMod val="75000"/>
                </a:schemeClr>
              </a:solidFill>
            </a:endParaRPr>
          </a:p>
        </p:txBody>
      </p:sp>
      <p:sp>
        <p:nvSpPr>
          <p:cNvPr id="6" name="TextBox 5">
            <a:extLst>
              <a:ext uri="{FF2B5EF4-FFF2-40B4-BE49-F238E27FC236}">
                <a16:creationId xmlns:a16="http://schemas.microsoft.com/office/drawing/2014/main" id="{4F695797-7CCA-77C5-B8EB-6325F1737BE7}"/>
              </a:ext>
            </a:extLst>
          </p:cNvPr>
          <p:cNvSpPr txBox="1"/>
          <p:nvPr/>
        </p:nvSpPr>
        <p:spPr>
          <a:xfrm>
            <a:off x="584170" y="1376570"/>
            <a:ext cx="7847449" cy="400110"/>
          </a:xfrm>
          <a:prstGeom prst="rect">
            <a:avLst/>
          </a:prstGeom>
          <a:noFill/>
        </p:spPr>
        <p:txBody>
          <a:bodyPr wrap="square">
            <a:spAutoFit/>
          </a:bodyPr>
          <a:lstStyle/>
          <a:p>
            <a:r>
              <a:rPr lang="en-US" sz="2000" dirty="0" err="1">
                <a:solidFill>
                  <a:schemeClr val="accent2">
                    <a:lumMod val="75000"/>
                  </a:schemeClr>
                </a:solidFill>
                <a:latin typeface="+mj-lt"/>
                <a:ea typeface="Times New Roman" panose="02020603050405020304" pitchFamily="18" charset="0"/>
                <a:cs typeface=".VnTime" panose="020B7200000000000000" pitchFamily="34" charset="0"/>
              </a:rPr>
              <a:t>Thực</a:t>
            </a:r>
            <a:r>
              <a:rPr lang="en-US" sz="2000" dirty="0">
                <a:solidFill>
                  <a:schemeClr val="accent2">
                    <a:lumMod val="75000"/>
                  </a:schemeClr>
                </a:solidFill>
                <a:latin typeface="+mj-lt"/>
                <a:ea typeface="Times New Roman" panose="02020603050405020304" pitchFamily="18" charset="0"/>
                <a:cs typeface=".VnTime" panose="020B7200000000000000" pitchFamily="34" charset="0"/>
              </a:rPr>
              <a:t> </a:t>
            </a:r>
            <a:r>
              <a:rPr lang="en-US" sz="2000" dirty="0" err="1">
                <a:solidFill>
                  <a:schemeClr val="accent2">
                    <a:lumMod val="75000"/>
                  </a:schemeClr>
                </a:solidFill>
                <a:latin typeface="+mj-lt"/>
                <a:ea typeface="Times New Roman" panose="02020603050405020304" pitchFamily="18" charset="0"/>
                <a:cs typeface=".VnTime" panose="020B7200000000000000" pitchFamily="34" charset="0"/>
              </a:rPr>
              <a:t>vật</a:t>
            </a:r>
            <a:r>
              <a:rPr lang="en-US" sz="2000" dirty="0">
                <a:solidFill>
                  <a:schemeClr val="accent2">
                    <a:lumMod val="75000"/>
                  </a:schemeClr>
                </a:solidFill>
                <a:latin typeface="+mj-lt"/>
                <a:ea typeface="Times New Roman" panose="02020603050405020304" pitchFamily="18" charset="0"/>
                <a:cs typeface=".VnTime" panose="020B7200000000000000" pitchFamily="34" charset="0"/>
              </a:rPr>
              <a:t>    </a:t>
            </a:r>
            <a:r>
              <a:rPr lang="en-US" sz="2000" dirty="0">
                <a:solidFill>
                  <a:schemeClr val="accent2">
                    <a:lumMod val="75000"/>
                  </a:schemeClr>
                </a:solidFill>
                <a:latin typeface="+mj-lt"/>
                <a:ea typeface="Times New Roman" panose="02020603050405020304" pitchFamily="18" charset="0"/>
                <a:cs typeface=".VnTime" panose="020B7200000000000000" pitchFamily="34" charset="0"/>
                <a:sym typeface="Wingdings" panose="05000000000000000000" pitchFamily="2" charset="2"/>
              </a:rPr>
              <a:t>   </a:t>
            </a:r>
            <a:r>
              <a:rPr lang="en-US" sz="2000" dirty="0" err="1">
                <a:solidFill>
                  <a:schemeClr val="accent2">
                    <a:lumMod val="75000"/>
                  </a:schemeClr>
                </a:solidFill>
                <a:latin typeface="+mj-lt"/>
                <a:ea typeface="Times New Roman" panose="02020603050405020304" pitchFamily="18" charset="0"/>
                <a:cs typeface=".VnTime" panose="020B7200000000000000" pitchFamily="34" charset="0"/>
                <a:sym typeface="Wingdings" panose="05000000000000000000" pitchFamily="2" charset="2"/>
              </a:rPr>
              <a:t>chuột</a:t>
            </a:r>
            <a:r>
              <a:rPr lang="en-US" sz="2000" dirty="0">
                <a:solidFill>
                  <a:schemeClr val="accent2">
                    <a:lumMod val="75000"/>
                  </a:schemeClr>
                </a:solidFill>
                <a:latin typeface="+mj-lt"/>
                <a:ea typeface="Times New Roman" panose="02020603050405020304" pitchFamily="18" charset="0"/>
                <a:cs typeface=".VnTime" panose="020B7200000000000000" pitchFamily="34" charset="0"/>
                <a:sym typeface="Wingdings" panose="05000000000000000000" pitchFamily="2" charset="2"/>
              </a:rPr>
              <a:t>      </a:t>
            </a:r>
            <a:r>
              <a:rPr lang="en-US" sz="2000" dirty="0" err="1">
                <a:solidFill>
                  <a:schemeClr val="accent2">
                    <a:lumMod val="75000"/>
                  </a:schemeClr>
                </a:solidFill>
                <a:latin typeface="+mj-lt"/>
                <a:ea typeface="Times New Roman" panose="02020603050405020304" pitchFamily="18" charset="0"/>
                <a:cs typeface=".VnTime" panose="020B7200000000000000" pitchFamily="34" charset="0"/>
                <a:sym typeface="Wingdings" panose="05000000000000000000" pitchFamily="2" charset="2"/>
              </a:rPr>
              <a:t>rắn</a:t>
            </a:r>
            <a:r>
              <a:rPr lang="en-US" sz="2000" dirty="0">
                <a:solidFill>
                  <a:schemeClr val="accent2">
                    <a:lumMod val="75000"/>
                  </a:schemeClr>
                </a:solidFill>
                <a:latin typeface="+mj-lt"/>
                <a:ea typeface="Times New Roman" panose="02020603050405020304" pitchFamily="18" charset="0"/>
                <a:cs typeface=".VnTime" panose="020B7200000000000000" pitchFamily="34" charset="0"/>
                <a:sym typeface="Wingdings" panose="05000000000000000000" pitchFamily="2" charset="2"/>
              </a:rPr>
              <a:t>      </a:t>
            </a:r>
            <a:r>
              <a:rPr lang="en-US" sz="2000" dirty="0" err="1">
                <a:solidFill>
                  <a:schemeClr val="accent2">
                    <a:lumMod val="75000"/>
                  </a:schemeClr>
                </a:solidFill>
                <a:latin typeface="+mj-lt"/>
                <a:ea typeface="Times New Roman" panose="02020603050405020304" pitchFamily="18" charset="0"/>
                <a:cs typeface=".VnTime" panose="020B7200000000000000" pitchFamily="34" charset="0"/>
                <a:sym typeface="Wingdings" panose="05000000000000000000" pitchFamily="2" charset="2"/>
              </a:rPr>
              <a:t>đại</a:t>
            </a:r>
            <a:r>
              <a:rPr lang="en-US" sz="2000" dirty="0">
                <a:solidFill>
                  <a:schemeClr val="accent2">
                    <a:lumMod val="75000"/>
                  </a:schemeClr>
                </a:solidFill>
                <a:latin typeface="+mj-lt"/>
                <a:ea typeface="Times New Roman" panose="02020603050405020304" pitchFamily="18" charset="0"/>
                <a:cs typeface=".VnTime" panose="020B7200000000000000" pitchFamily="34" charset="0"/>
                <a:sym typeface="Wingdings" panose="05000000000000000000" pitchFamily="2" charset="2"/>
              </a:rPr>
              <a:t> </a:t>
            </a:r>
            <a:r>
              <a:rPr lang="en-US" sz="2000" dirty="0" err="1">
                <a:solidFill>
                  <a:schemeClr val="accent2">
                    <a:lumMod val="75000"/>
                  </a:schemeClr>
                </a:solidFill>
                <a:latin typeface="+mj-lt"/>
                <a:ea typeface="Times New Roman" panose="02020603050405020304" pitchFamily="18" charset="0"/>
                <a:cs typeface=".VnTime" panose="020B7200000000000000" pitchFamily="34" charset="0"/>
                <a:sym typeface="Wingdings" panose="05000000000000000000" pitchFamily="2" charset="2"/>
              </a:rPr>
              <a:t>bàng</a:t>
            </a:r>
            <a:r>
              <a:rPr lang="en-US" sz="2000" dirty="0">
                <a:solidFill>
                  <a:schemeClr val="accent2">
                    <a:lumMod val="75000"/>
                  </a:schemeClr>
                </a:solidFill>
                <a:latin typeface="+mj-lt"/>
                <a:ea typeface="Times New Roman" panose="02020603050405020304" pitchFamily="18" charset="0"/>
                <a:cs typeface=".VnTime" panose="020B7200000000000000" pitchFamily="34" charset="0"/>
                <a:sym typeface="Wingdings" panose="05000000000000000000" pitchFamily="2" charset="2"/>
              </a:rPr>
              <a:t>    vi </a:t>
            </a:r>
            <a:r>
              <a:rPr lang="en-US" sz="2000" dirty="0" err="1">
                <a:solidFill>
                  <a:schemeClr val="accent2">
                    <a:lumMod val="75000"/>
                  </a:schemeClr>
                </a:solidFill>
                <a:latin typeface="+mj-lt"/>
                <a:ea typeface="Times New Roman" panose="02020603050405020304" pitchFamily="18" charset="0"/>
                <a:cs typeface=".VnTime" panose="020B7200000000000000" pitchFamily="34" charset="0"/>
                <a:sym typeface="Wingdings" panose="05000000000000000000" pitchFamily="2" charset="2"/>
              </a:rPr>
              <a:t>sinh</a:t>
            </a:r>
            <a:r>
              <a:rPr lang="en-US" sz="2000" dirty="0">
                <a:solidFill>
                  <a:schemeClr val="accent2">
                    <a:lumMod val="75000"/>
                  </a:schemeClr>
                </a:solidFill>
                <a:latin typeface="+mj-lt"/>
                <a:ea typeface="Times New Roman" panose="02020603050405020304" pitchFamily="18" charset="0"/>
                <a:cs typeface=".VnTime" panose="020B7200000000000000" pitchFamily="34" charset="0"/>
                <a:sym typeface="Wingdings" panose="05000000000000000000" pitchFamily="2" charset="2"/>
              </a:rPr>
              <a:t> </a:t>
            </a:r>
            <a:r>
              <a:rPr lang="en-US" sz="2000" dirty="0" err="1">
                <a:solidFill>
                  <a:schemeClr val="accent2">
                    <a:lumMod val="75000"/>
                  </a:schemeClr>
                </a:solidFill>
                <a:latin typeface="+mj-lt"/>
                <a:ea typeface="Times New Roman" panose="02020603050405020304" pitchFamily="18" charset="0"/>
                <a:cs typeface=".VnTime" panose="020B7200000000000000" pitchFamily="34" charset="0"/>
                <a:sym typeface="Wingdings" panose="05000000000000000000" pitchFamily="2" charset="2"/>
              </a:rPr>
              <a:t>vật</a:t>
            </a:r>
            <a:endParaRPr lang="en-PH" sz="2000" b="0" dirty="0">
              <a:solidFill>
                <a:schemeClr val="accent2">
                  <a:lumMod val="75000"/>
                </a:schemeClr>
              </a:solidFill>
              <a:effectLst/>
              <a:latin typeface="+mj-lt"/>
              <a:ea typeface="Times New Roman" panose="02020603050405020304" pitchFamily="18" charset="0"/>
              <a:cs typeface=".VnTime" panose="020B7200000000000000" pitchFamily="34" charset="0"/>
            </a:endParaRPr>
          </a:p>
        </p:txBody>
      </p:sp>
      <p:sp>
        <p:nvSpPr>
          <p:cNvPr id="7" name="sản xuất chữ">
            <a:extLst>
              <a:ext uri="{FF2B5EF4-FFF2-40B4-BE49-F238E27FC236}">
                <a16:creationId xmlns:a16="http://schemas.microsoft.com/office/drawing/2014/main" id="{E60DFEA3-8587-87FB-46B9-19E594F3D473}"/>
              </a:ext>
            </a:extLst>
          </p:cNvPr>
          <p:cNvSpPr txBox="1">
            <a:spLocks/>
          </p:cNvSpPr>
          <p:nvPr/>
        </p:nvSpPr>
        <p:spPr>
          <a:xfrm>
            <a:off x="308033" y="2840827"/>
            <a:ext cx="2520227" cy="54788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9pPr>
          </a:lstStyle>
          <a:p>
            <a:r>
              <a:rPr lang="en-PH" sz="1800" b="0" dirty="0" err="1">
                <a:solidFill>
                  <a:schemeClr val="tx2">
                    <a:lumMod val="75000"/>
                  </a:schemeClr>
                </a:solidFill>
              </a:rPr>
              <a:t>Sinh</a:t>
            </a:r>
            <a:r>
              <a:rPr lang="en-PH" sz="1800" b="0" dirty="0">
                <a:solidFill>
                  <a:schemeClr val="tx2">
                    <a:lumMod val="75000"/>
                  </a:schemeClr>
                </a:solidFill>
              </a:rPr>
              <a:t> </a:t>
            </a:r>
            <a:r>
              <a:rPr lang="en-PH" sz="1800" b="0" dirty="0" err="1">
                <a:solidFill>
                  <a:schemeClr val="tx2">
                    <a:lumMod val="75000"/>
                  </a:schemeClr>
                </a:solidFill>
              </a:rPr>
              <a:t>vật</a:t>
            </a:r>
            <a:r>
              <a:rPr lang="en-PH" sz="1800" b="0" dirty="0">
                <a:solidFill>
                  <a:schemeClr val="tx2">
                    <a:lumMod val="75000"/>
                  </a:schemeClr>
                </a:solidFill>
              </a:rPr>
              <a:t> </a:t>
            </a:r>
            <a:r>
              <a:rPr lang="en-PH" sz="1800" b="0" dirty="0" err="1">
                <a:solidFill>
                  <a:schemeClr val="tx2">
                    <a:lumMod val="75000"/>
                  </a:schemeClr>
                </a:solidFill>
              </a:rPr>
              <a:t>sản</a:t>
            </a:r>
            <a:r>
              <a:rPr lang="en-PH" sz="1800" b="0" dirty="0">
                <a:solidFill>
                  <a:schemeClr val="tx2">
                    <a:lumMod val="75000"/>
                  </a:schemeClr>
                </a:solidFill>
              </a:rPr>
              <a:t> </a:t>
            </a:r>
            <a:r>
              <a:rPr lang="en-PH" sz="1800" b="0" dirty="0" err="1">
                <a:solidFill>
                  <a:schemeClr val="tx2">
                    <a:lumMod val="75000"/>
                  </a:schemeClr>
                </a:solidFill>
              </a:rPr>
              <a:t>xuất</a:t>
            </a:r>
            <a:endParaRPr lang="en-PH" sz="1800" b="0" dirty="0">
              <a:solidFill>
                <a:schemeClr val="tx2">
                  <a:lumMod val="75000"/>
                </a:schemeClr>
              </a:solidFill>
            </a:endParaRPr>
          </a:p>
        </p:txBody>
      </p:sp>
      <p:sp>
        <p:nvSpPr>
          <p:cNvPr id="8" name="tiêu thụ chữ">
            <a:extLst>
              <a:ext uri="{FF2B5EF4-FFF2-40B4-BE49-F238E27FC236}">
                <a16:creationId xmlns:a16="http://schemas.microsoft.com/office/drawing/2014/main" id="{4682093E-3C39-1BE4-4CC8-75332710B3F2}"/>
              </a:ext>
            </a:extLst>
          </p:cNvPr>
          <p:cNvSpPr txBox="1">
            <a:spLocks/>
          </p:cNvSpPr>
          <p:nvPr/>
        </p:nvSpPr>
        <p:spPr>
          <a:xfrm>
            <a:off x="3061865" y="2840827"/>
            <a:ext cx="2520227" cy="54788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9pPr>
          </a:lstStyle>
          <a:p>
            <a:r>
              <a:rPr lang="en-PH" sz="1800" b="0" dirty="0" err="1">
                <a:solidFill>
                  <a:schemeClr val="tx2">
                    <a:lumMod val="75000"/>
                  </a:schemeClr>
                </a:solidFill>
              </a:rPr>
              <a:t>Sinh</a:t>
            </a:r>
            <a:r>
              <a:rPr lang="en-PH" sz="1800" b="0" dirty="0">
                <a:solidFill>
                  <a:schemeClr val="tx2">
                    <a:lumMod val="75000"/>
                  </a:schemeClr>
                </a:solidFill>
              </a:rPr>
              <a:t> </a:t>
            </a:r>
            <a:r>
              <a:rPr lang="en-PH" sz="1800" b="0" dirty="0" err="1">
                <a:solidFill>
                  <a:schemeClr val="tx2">
                    <a:lumMod val="75000"/>
                  </a:schemeClr>
                </a:solidFill>
              </a:rPr>
              <a:t>vật</a:t>
            </a:r>
            <a:r>
              <a:rPr lang="en-PH" sz="1800" b="0" dirty="0">
                <a:solidFill>
                  <a:schemeClr val="tx2">
                    <a:lumMod val="75000"/>
                  </a:schemeClr>
                </a:solidFill>
              </a:rPr>
              <a:t> </a:t>
            </a:r>
            <a:r>
              <a:rPr lang="en-PH" sz="1800" b="0" dirty="0" err="1">
                <a:solidFill>
                  <a:schemeClr val="tx2">
                    <a:lumMod val="75000"/>
                  </a:schemeClr>
                </a:solidFill>
              </a:rPr>
              <a:t>tiêu</a:t>
            </a:r>
            <a:r>
              <a:rPr lang="en-PH" sz="1800" b="0" dirty="0">
                <a:solidFill>
                  <a:schemeClr val="tx2">
                    <a:lumMod val="75000"/>
                  </a:schemeClr>
                </a:solidFill>
              </a:rPr>
              <a:t> </a:t>
            </a:r>
            <a:r>
              <a:rPr lang="en-PH" sz="1800" b="0" dirty="0" err="1">
                <a:solidFill>
                  <a:schemeClr val="tx2">
                    <a:lumMod val="75000"/>
                  </a:schemeClr>
                </a:solidFill>
              </a:rPr>
              <a:t>thụ</a:t>
            </a:r>
            <a:endParaRPr lang="en-PH" sz="1800" b="0" dirty="0">
              <a:solidFill>
                <a:schemeClr val="tx2">
                  <a:lumMod val="75000"/>
                </a:schemeClr>
              </a:solidFill>
            </a:endParaRPr>
          </a:p>
        </p:txBody>
      </p:sp>
      <p:sp>
        <p:nvSpPr>
          <p:cNvPr id="9" name="phân giải chữ">
            <a:extLst>
              <a:ext uri="{FF2B5EF4-FFF2-40B4-BE49-F238E27FC236}">
                <a16:creationId xmlns:a16="http://schemas.microsoft.com/office/drawing/2014/main" id="{4FDE4A56-FB34-C6A5-6723-491E5E60080A}"/>
              </a:ext>
            </a:extLst>
          </p:cNvPr>
          <p:cNvSpPr txBox="1">
            <a:spLocks/>
          </p:cNvSpPr>
          <p:nvPr/>
        </p:nvSpPr>
        <p:spPr>
          <a:xfrm>
            <a:off x="5815697" y="2852380"/>
            <a:ext cx="2520227" cy="54788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9pPr>
          </a:lstStyle>
          <a:p>
            <a:r>
              <a:rPr lang="en-PH" sz="1800" b="0" dirty="0" err="1">
                <a:solidFill>
                  <a:schemeClr val="tx2">
                    <a:lumMod val="75000"/>
                  </a:schemeClr>
                </a:solidFill>
              </a:rPr>
              <a:t>Sinh</a:t>
            </a:r>
            <a:r>
              <a:rPr lang="en-PH" sz="1800" b="0" dirty="0">
                <a:solidFill>
                  <a:schemeClr val="tx2">
                    <a:lumMod val="75000"/>
                  </a:schemeClr>
                </a:solidFill>
              </a:rPr>
              <a:t> </a:t>
            </a:r>
            <a:r>
              <a:rPr lang="en-PH" sz="1800" b="0" dirty="0" err="1">
                <a:solidFill>
                  <a:schemeClr val="tx2">
                    <a:lumMod val="75000"/>
                  </a:schemeClr>
                </a:solidFill>
              </a:rPr>
              <a:t>vật</a:t>
            </a:r>
            <a:r>
              <a:rPr lang="en-PH" sz="1800" b="0" dirty="0">
                <a:solidFill>
                  <a:schemeClr val="tx2">
                    <a:lumMod val="75000"/>
                  </a:schemeClr>
                </a:solidFill>
              </a:rPr>
              <a:t> </a:t>
            </a:r>
            <a:r>
              <a:rPr lang="en-PH" sz="1800" b="0" dirty="0" err="1">
                <a:solidFill>
                  <a:schemeClr val="tx2">
                    <a:lumMod val="75000"/>
                  </a:schemeClr>
                </a:solidFill>
              </a:rPr>
              <a:t>phân</a:t>
            </a:r>
            <a:r>
              <a:rPr lang="en-PH" sz="1800" b="0" dirty="0">
                <a:solidFill>
                  <a:schemeClr val="tx2">
                    <a:lumMod val="75000"/>
                  </a:schemeClr>
                </a:solidFill>
              </a:rPr>
              <a:t> </a:t>
            </a:r>
            <a:r>
              <a:rPr lang="en-PH" sz="1800" b="0" dirty="0" err="1">
                <a:solidFill>
                  <a:schemeClr val="tx2">
                    <a:lumMod val="75000"/>
                  </a:schemeClr>
                </a:solidFill>
              </a:rPr>
              <a:t>giải</a:t>
            </a:r>
            <a:endParaRPr lang="en-PH" sz="1800" b="0" dirty="0">
              <a:solidFill>
                <a:schemeClr val="tx2">
                  <a:lumMod val="75000"/>
                </a:schemeClr>
              </a:solidFill>
            </a:endParaRPr>
          </a:p>
        </p:txBody>
      </p:sp>
      <p:sp>
        <p:nvSpPr>
          <p:cNvPr id="10" name="Right Brace 9">
            <a:extLst>
              <a:ext uri="{FF2B5EF4-FFF2-40B4-BE49-F238E27FC236}">
                <a16:creationId xmlns:a16="http://schemas.microsoft.com/office/drawing/2014/main" id="{AB4FD45E-D426-6FDC-D717-DFBC6903971F}"/>
              </a:ext>
            </a:extLst>
          </p:cNvPr>
          <p:cNvSpPr/>
          <p:nvPr/>
        </p:nvSpPr>
        <p:spPr>
          <a:xfrm rot="5400000">
            <a:off x="1108863" y="2118984"/>
            <a:ext cx="229754" cy="1018735"/>
          </a:xfrm>
          <a:prstGeom prst="rightBrace">
            <a:avLst/>
          </a:prstGeom>
          <a:ln>
            <a:solidFill>
              <a:schemeClr val="tx2">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PH"/>
          </a:p>
        </p:txBody>
      </p:sp>
      <p:sp>
        <p:nvSpPr>
          <p:cNvPr id="11" name="Right Brace 10">
            <a:extLst>
              <a:ext uri="{FF2B5EF4-FFF2-40B4-BE49-F238E27FC236}">
                <a16:creationId xmlns:a16="http://schemas.microsoft.com/office/drawing/2014/main" id="{8F00660F-6EEF-013F-32CD-C732819C5F3B}"/>
              </a:ext>
            </a:extLst>
          </p:cNvPr>
          <p:cNvSpPr/>
          <p:nvPr/>
        </p:nvSpPr>
        <p:spPr>
          <a:xfrm rot="5400000">
            <a:off x="3936623" y="1012702"/>
            <a:ext cx="229755" cy="3231304"/>
          </a:xfrm>
          <a:prstGeom prst="rightBrace">
            <a:avLst/>
          </a:prstGeom>
          <a:ln>
            <a:solidFill>
              <a:schemeClr val="tx2">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PH"/>
          </a:p>
        </p:txBody>
      </p:sp>
      <p:sp>
        <p:nvSpPr>
          <p:cNvPr id="12" name="Right Brace 11">
            <a:extLst>
              <a:ext uri="{FF2B5EF4-FFF2-40B4-BE49-F238E27FC236}">
                <a16:creationId xmlns:a16="http://schemas.microsoft.com/office/drawing/2014/main" id="{B980BFFD-037B-3711-236D-8E3049E43B27}"/>
              </a:ext>
            </a:extLst>
          </p:cNvPr>
          <p:cNvSpPr/>
          <p:nvPr/>
        </p:nvSpPr>
        <p:spPr>
          <a:xfrm rot="5400000">
            <a:off x="6695233" y="2118984"/>
            <a:ext cx="229754" cy="1018735"/>
          </a:xfrm>
          <a:prstGeom prst="rightBrace">
            <a:avLst/>
          </a:prstGeom>
          <a:ln>
            <a:solidFill>
              <a:schemeClr val="tx2">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PH"/>
          </a:p>
        </p:txBody>
      </p:sp>
      <p:sp>
        <p:nvSpPr>
          <p:cNvPr id="13" name="bậc 1">
            <a:extLst>
              <a:ext uri="{FF2B5EF4-FFF2-40B4-BE49-F238E27FC236}">
                <a16:creationId xmlns:a16="http://schemas.microsoft.com/office/drawing/2014/main" id="{33FF0579-FF98-D4FB-8736-941C00187066}"/>
              </a:ext>
            </a:extLst>
          </p:cNvPr>
          <p:cNvSpPr txBox="1">
            <a:spLocks/>
          </p:cNvSpPr>
          <p:nvPr/>
        </p:nvSpPr>
        <p:spPr>
          <a:xfrm>
            <a:off x="2381537" y="1769476"/>
            <a:ext cx="893446" cy="4001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9pPr>
          </a:lstStyle>
          <a:p>
            <a:r>
              <a:rPr lang="en-US" sz="1800" dirty="0">
                <a:solidFill>
                  <a:schemeClr val="bg2">
                    <a:lumMod val="75000"/>
                  </a:schemeClr>
                </a:solidFill>
              </a:rPr>
              <a:t>S</a:t>
            </a:r>
            <a:r>
              <a:rPr lang="en-PH" sz="1800" dirty="0">
                <a:solidFill>
                  <a:schemeClr val="bg2">
                    <a:lumMod val="75000"/>
                  </a:schemeClr>
                </a:solidFill>
              </a:rPr>
              <a:t>VTT </a:t>
            </a:r>
          </a:p>
          <a:p>
            <a:r>
              <a:rPr lang="en-PH" sz="1800" dirty="0" err="1">
                <a:solidFill>
                  <a:schemeClr val="bg2">
                    <a:lumMod val="75000"/>
                  </a:schemeClr>
                </a:solidFill>
              </a:rPr>
              <a:t>bậc</a:t>
            </a:r>
            <a:r>
              <a:rPr lang="en-PH" sz="1800" dirty="0">
                <a:solidFill>
                  <a:schemeClr val="bg2">
                    <a:lumMod val="75000"/>
                  </a:schemeClr>
                </a:solidFill>
              </a:rPr>
              <a:t> 1</a:t>
            </a:r>
          </a:p>
        </p:txBody>
      </p:sp>
      <p:sp>
        <p:nvSpPr>
          <p:cNvPr id="14" name="bậc 2">
            <a:extLst>
              <a:ext uri="{FF2B5EF4-FFF2-40B4-BE49-F238E27FC236}">
                <a16:creationId xmlns:a16="http://schemas.microsoft.com/office/drawing/2014/main" id="{B59BF32F-E4CE-99BC-ACE5-6D5974A95418}"/>
              </a:ext>
            </a:extLst>
          </p:cNvPr>
          <p:cNvSpPr txBox="1">
            <a:spLocks/>
          </p:cNvSpPr>
          <p:nvPr/>
        </p:nvSpPr>
        <p:spPr>
          <a:xfrm>
            <a:off x="3468352" y="1791784"/>
            <a:ext cx="893447" cy="57094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9pPr>
          </a:lstStyle>
          <a:p>
            <a:r>
              <a:rPr lang="en-US" sz="1800" dirty="0">
                <a:solidFill>
                  <a:schemeClr val="bg2">
                    <a:lumMod val="75000"/>
                  </a:schemeClr>
                </a:solidFill>
              </a:rPr>
              <a:t>S</a:t>
            </a:r>
            <a:r>
              <a:rPr lang="en-PH" sz="1800" dirty="0">
                <a:solidFill>
                  <a:schemeClr val="bg2">
                    <a:lumMod val="75000"/>
                  </a:schemeClr>
                </a:solidFill>
              </a:rPr>
              <a:t>VTT</a:t>
            </a:r>
          </a:p>
          <a:p>
            <a:r>
              <a:rPr lang="en-PH" sz="1800" dirty="0" err="1">
                <a:solidFill>
                  <a:schemeClr val="bg2">
                    <a:lumMod val="75000"/>
                  </a:schemeClr>
                </a:solidFill>
              </a:rPr>
              <a:t>bậc</a:t>
            </a:r>
            <a:r>
              <a:rPr lang="en-PH" sz="1800" dirty="0">
                <a:solidFill>
                  <a:schemeClr val="bg2">
                    <a:lumMod val="75000"/>
                  </a:schemeClr>
                </a:solidFill>
              </a:rPr>
              <a:t> 2</a:t>
            </a:r>
          </a:p>
        </p:txBody>
      </p:sp>
      <p:sp>
        <p:nvSpPr>
          <p:cNvPr id="15" name="bậc 3">
            <a:extLst>
              <a:ext uri="{FF2B5EF4-FFF2-40B4-BE49-F238E27FC236}">
                <a16:creationId xmlns:a16="http://schemas.microsoft.com/office/drawing/2014/main" id="{EB8F83BF-B63B-2E21-9A8E-A5D2D193B795}"/>
              </a:ext>
            </a:extLst>
          </p:cNvPr>
          <p:cNvSpPr txBox="1">
            <a:spLocks/>
          </p:cNvSpPr>
          <p:nvPr/>
        </p:nvSpPr>
        <p:spPr>
          <a:xfrm>
            <a:off x="4784341" y="1769476"/>
            <a:ext cx="893447" cy="5932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9pPr>
          </a:lstStyle>
          <a:p>
            <a:r>
              <a:rPr lang="en-US" sz="1800" dirty="0">
                <a:solidFill>
                  <a:schemeClr val="bg2">
                    <a:lumMod val="75000"/>
                  </a:schemeClr>
                </a:solidFill>
              </a:rPr>
              <a:t>S</a:t>
            </a:r>
            <a:r>
              <a:rPr lang="en-PH" sz="1800" dirty="0">
                <a:solidFill>
                  <a:schemeClr val="bg2">
                    <a:lumMod val="75000"/>
                  </a:schemeClr>
                </a:solidFill>
              </a:rPr>
              <a:t>VTT</a:t>
            </a:r>
          </a:p>
          <a:p>
            <a:r>
              <a:rPr lang="en-PH" sz="1800" dirty="0" err="1">
                <a:solidFill>
                  <a:schemeClr val="bg2">
                    <a:lumMod val="75000"/>
                  </a:schemeClr>
                </a:solidFill>
              </a:rPr>
              <a:t>bậc</a:t>
            </a:r>
            <a:r>
              <a:rPr lang="en-PH" sz="1800" dirty="0">
                <a:solidFill>
                  <a:schemeClr val="bg2">
                    <a:lumMod val="75000"/>
                  </a:schemeClr>
                </a:solidFill>
              </a:rPr>
              <a:t> 3</a:t>
            </a:r>
          </a:p>
        </p:txBody>
      </p:sp>
    </p:spTree>
    <p:extLst>
      <p:ext uri="{BB962C8B-B14F-4D97-AF65-F5344CB8AC3E}">
        <p14:creationId xmlns:p14="http://schemas.microsoft.com/office/powerpoint/2010/main" val="365934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xit" presetSubtype="4" fill="hold" nodeType="withEffect">
                                  <p:stCondLst>
                                    <p:cond delay="0"/>
                                  </p:stCondLst>
                                  <p:childTnLst>
                                    <p:animEffect transition="out" filter="wipe(down)">
                                      <p:cBhvr>
                                        <p:cTn id="9" dur="500"/>
                                        <p:tgtEl>
                                          <p:spTgt spid="19"/>
                                        </p:tgtEl>
                                      </p:cBhvr>
                                    </p:animEffect>
                                    <p:set>
                                      <p:cBhvr>
                                        <p:cTn id="10" dur="1" fill="hold">
                                          <p:stCondLst>
                                            <p:cond delay="499"/>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xit" presetSubtype="4" fill="hold" nodeType="withEffect">
                                  <p:stCondLst>
                                    <p:cond delay="0"/>
                                  </p:stCondLst>
                                  <p:childTnLst>
                                    <p:animEffect transition="out" filter="wipe(down)">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xit" presetSubtype="4" fill="hold" nodeType="withEffect">
                                  <p:stCondLst>
                                    <p:cond delay="0"/>
                                  </p:stCondLst>
                                  <p:childTnLst>
                                    <p:animEffect transition="out" filter="wipe(down)">
                                      <p:cBhvr>
                                        <p:cTn id="25" dur="500"/>
                                        <p:tgtEl>
                                          <p:spTgt spid="21"/>
                                        </p:tgtEl>
                                      </p:cBhvr>
                                    </p:animEffect>
                                    <p:set>
                                      <p:cBhvr>
                                        <p:cTn id="26" dur="1" fill="hold">
                                          <p:stCondLst>
                                            <p:cond delay="499"/>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xit" presetSubtype="4" fill="hold" nodeType="clickEffect">
                                  <p:stCondLst>
                                    <p:cond delay="0"/>
                                  </p:stCondLst>
                                  <p:childTnLst>
                                    <p:animEffect transition="out" filter="wipe(down)">
                                      <p:cBhvr>
                                        <p:cTn id="30" dur="500"/>
                                        <p:tgtEl>
                                          <p:spTgt spid="22"/>
                                        </p:tgtEl>
                                      </p:cBhvr>
                                    </p:animEffect>
                                    <p:set>
                                      <p:cBhvr>
                                        <p:cTn id="31" dur="1" fill="hold">
                                          <p:stCondLst>
                                            <p:cond delay="499"/>
                                          </p:stCondLst>
                                        </p:cTn>
                                        <p:tgtEl>
                                          <p:spTgt spid="22"/>
                                        </p:tgtEl>
                                        <p:attrNameLst>
                                          <p:attrName>style.visibility</p:attrName>
                                        </p:attrNameLst>
                                      </p:cBhvr>
                                      <p:to>
                                        <p:strVal val="hidden"/>
                                      </p:to>
                                    </p:set>
                                  </p:childTnLst>
                                </p:cTn>
                              </p:par>
                              <p:par>
                                <p:cTn id="32" presetID="22" presetClass="entr" presetSubtype="4"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xit" presetSubtype="4" fill="hold" nodeType="clickEffect">
                                  <p:stCondLst>
                                    <p:cond delay="0"/>
                                  </p:stCondLst>
                                  <p:childTnLst>
                                    <p:animEffect transition="out" filter="wipe(down)">
                                      <p:cBhvr>
                                        <p:cTn id="38" dur="500"/>
                                        <p:tgtEl>
                                          <p:spTgt spid="23"/>
                                        </p:tgtEl>
                                      </p:cBhvr>
                                    </p:animEffect>
                                    <p:set>
                                      <p:cBhvr>
                                        <p:cTn id="39" dur="1" fill="hold">
                                          <p:stCondLst>
                                            <p:cond delay="499"/>
                                          </p:stCondLst>
                                        </p:cTn>
                                        <p:tgtEl>
                                          <p:spTgt spid="23"/>
                                        </p:tgtEl>
                                        <p:attrNameLst>
                                          <p:attrName>style.visibility</p:attrName>
                                        </p:attrNameLst>
                                      </p:cBhvr>
                                      <p:to>
                                        <p:strVal val="hidden"/>
                                      </p:to>
                                    </p:set>
                                  </p:childTnLst>
                                </p:cTn>
                              </p:par>
                              <p:par>
                                <p:cTn id="40" presetID="22" presetClass="entr" presetSubtype="4"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nodeType="clickEffect">
                                  <p:stCondLst>
                                    <p:cond delay="0"/>
                                  </p:stCondLst>
                                  <p:childTnLst>
                                    <p:animEffect transition="out" filter="wipe(down)">
                                      <p:cBhvr>
                                        <p:cTn id="46" dur="500"/>
                                        <p:tgtEl>
                                          <p:spTgt spid="24"/>
                                        </p:tgtEl>
                                      </p:cBhvr>
                                    </p:animEffect>
                                    <p:set>
                                      <p:cBhvr>
                                        <p:cTn id="47" dur="1" fill="hold">
                                          <p:stCondLst>
                                            <p:cond delay="499"/>
                                          </p:stCondLst>
                                        </p:cTn>
                                        <p:tgtEl>
                                          <p:spTgt spid="24"/>
                                        </p:tgtEl>
                                        <p:attrNameLst>
                                          <p:attrName>style.visibility</p:attrName>
                                        </p:attrNameLst>
                                      </p:cBhvr>
                                      <p:to>
                                        <p:strVal val="hidden"/>
                                      </p:to>
                                    </p:set>
                                  </p:childTnLst>
                                </p:cTn>
                              </p:par>
                              <p:par>
                                <p:cTn id="48" presetID="22" presetClass="entr" presetSubtype="4"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down)">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3"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226"/>
        <p:cNvGrpSpPr/>
        <p:nvPr/>
      </p:nvGrpSpPr>
      <p:grpSpPr>
        <a:xfrm>
          <a:off x="0" y="0"/>
          <a:ext cx="0" cy="0"/>
          <a:chOff x="0" y="0"/>
          <a:chExt cx="0" cy="0"/>
        </a:xfrm>
      </p:grpSpPr>
      <p:pic>
        <p:nvPicPr>
          <p:cNvPr id="227" name="Google Shape;227;p36"/>
          <p:cNvPicPr preferRelativeResize="0">
            <a:picLocks noGrp="1"/>
          </p:cNvPicPr>
          <p:nvPr>
            <p:ph type="pic" idx="3"/>
          </p:nvPr>
        </p:nvPicPr>
        <p:blipFill rotWithShape="1">
          <a:blip r:embed="rId3">
            <a:alphaModFix/>
          </a:blip>
          <a:srcRect l="17987" r="14540"/>
          <a:stretch/>
        </p:blipFill>
        <p:spPr>
          <a:xfrm>
            <a:off x="318953" y="1445441"/>
            <a:ext cx="2226300" cy="2357100"/>
          </a:xfrm>
          <a:prstGeom prst="roundRect">
            <a:avLst>
              <a:gd name="adj" fmla="val 16667"/>
            </a:avLst>
          </a:prstGeom>
        </p:spPr>
      </p:pic>
      <p:pic>
        <p:nvPicPr>
          <p:cNvPr id="228" name="Google Shape;228;p36"/>
          <p:cNvPicPr preferRelativeResize="0"/>
          <p:nvPr/>
        </p:nvPicPr>
        <p:blipFill rotWithShape="1">
          <a:blip r:embed="rId4">
            <a:alphaModFix/>
          </a:blip>
          <a:srcRect l="50904" t="23420" r="10127" b="56450"/>
          <a:stretch/>
        </p:blipFill>
        <p:spPr>
          <a:xfrm>
            <a:off x="5532825" y="772287"/>
            <a:ext cx="1068303" cy="551823"/>
          </a:xfrm>
          <a:prstGeom prst="rect">
            <a:avLst/>
          </a:prstGeom>
          <a:noFill/>
          <a:ln>
            <a:noFill/>
          </a:ln>
        </p:spPr>
      </p:pic>
      <p:pic>
        <p:nvPicPr>
          <p:cNvPr id="229" name="Google Shape;229;p36"/>
          <p:cNvPicPr preferRelativeResize="0"/>
          <p:nvPr/>
        </p:nvPicPr>
        <p:blipFill rotWithShape="1">
          <a:blip r:embed="rId5">
            <a:alphaModFix/>
          </a:blip>
          <a:srcRect l="33221" t="9601" r="32519" b="10780"/>
          <a:stretch/>
        </p:blipFill>
        <p:spPr>
          <a:xfrm rot="956038">
            <a:off x="400739" y="3873175"/>
            <a:ext cx="874951" cy="1452499"/>
          </a:xfrm>
          <a:prstGeom prst="rect">
            <a:avLst/>
          </a:prstGeom>
          <a:noFill/>
          <a:ln>
            <a:noFill/>
          </a:ln>
        </p:spPr>
      </p:pic>
      <p:pic>
        <p:nvPicPr>
          <p:cNvPr id="230" name="Google Shape;230;p36"/>
          <p:cNvPicPr preferRelativeResize="0"/>
          <p:nvPr/>
        </p:nvPicPr>
        <p:blipFill rotWithShape="1">
          <a:blip r:embed="rId6">
            <a:alphaModFix/>
          </a:blip>
          <a:srcRect l="33221" t="9601" r="32519" b="10780"/>
          <a:stretch/>
        </p:blipFill>
        <p:spPr>
          <a:xfrm flipH="1">
            <a:off x="-236759" y="3476724"/>
            <a:ext cx="1111424" cy="1845051"/>
          </a:xfrm>
          <a:prstGeom prst="rect">
            <a:avLst/>
          </a:prstGeom>
          <a:noFill/>
          <a:ln>
            <a:noFill/>
          </a:ln>
        </p:spPr>
      </p:pic>
      <p:pic>
        <p:nvPicPr>
          <p:cNvPr id="231" name="Google Shape;231;p36"/>
          <p:cNvPicPr preferRelativeResize="0"/>
          <p:nvPr/>
        </p:nvPicPr>
        <p:blipFill rotWithShape="1">
          <a:blip r:embed="rId7">
            <a:alphaModFix/>
          </a:blip>
          <a:srcRect l="16838" t="5713" r="21165" b="5713"/>
          <a:stretch/>
        </p:blipFill>
        <p:spPr>
          <a:xfrm>
            <a:off x="8074711" y="4236038"/>
            <a:ext cx="712125" cy="726775"/>
          </a:xfrm>
          <a:prstGeom prst="rect">
            <a:avLst/>
          </a:prstGeom>
          <a:noFill/>
          <a:ln>
            <a:noFill/>
          </a:ln>
        </p:spPr>
      </p:pic>
      <p:sp>
        <p:nvSpPr>
          <p:cNvPr id="4" name="Google Shape;175;p31">
            <a:extLst>
              <a:ext uri="{FF2B5EF4-FFF2-40B4-BE49-F238E27FC236}">
                <a16:creationId xmlns:a16="http://schemas.microsoft.com/office/drawing/2014/main" id="{A4296AB1-03FB-3D82-14A0-43E063846331}"/>
              </a:ext>
            </a:extLst>
          </p:cNvPr>
          <p:cNvSpPr txBox="1">
            <a:spLocks/>
          </p:cNvSpPr>
          <p:nvPr/>
        </p:nvSpPr>
        <p:spPr>
          <a:xfrm>
            <a:off x="101634" y="750526"/>
            <a:ext cx="4115111" cy="54788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9pPr>
          </a:lstStyle>
          <a:p>
            <a:r>
              <a:rPr lang="en-PH" sz="2400" dirty="0">
                <a:solidFill>
                  <a:schemeClr val="tx2">
                    <a:lumMod val="75000"/>
                  </a:schemeClr>
                </a:solidFill>
              </a:rPr>
              <a:t>1. </a:t>
            </a:r>
            <a:r>
              <a:rPr lang="en-PH" sz="2400" dirty="0" err="1">
                <a:solidFill>
                  <a:schemeClr val="tx2">
                    <a:lumMod val="75000"/>
                  </a:schemeClr>
                </a:solidFill>
              </a:rPr>
              <a:t>Chuỗi</a:t>
            </a:r>
            <a:r>
              <a:rPr lang="en-PH" sz="2400" dirty="0">
                <a:solidFill>
                  <a:schemeClr val="tx2">
                    <a:lumMod val="75000"/>
                  </a:schemeClr>
                </a:solidFill>
              </a:rPr>
              <a:t> </a:t>
            </a:r>
            <a:r>
              <a:rPr lang="en-PH" sz="2400" dirty="0" err="1">
                <a:solidFill>
                  <a:schemeClr val="tx2">
                    <a:lumMod val="75000"/>
                  </a:schemeClr>
                </a:solidFill>
              </a:rPr>
              <a:t>thức</a:t>
            </a:r>
            <a:r>
              <a:rPr lang="en-PH" sz="2400" dirty="0">
                <a:solidFill>
                  <a:schemeClr val="tx2">
                    <a:lumMod val="75000"/>
                  </a:schemeClr>
                </a:solidFill>
              </a:rPr>
              <a:t> </a:t>
            </a:r>
            <a:r>
              <a:rPr lang="en-PH" sz="2400" dirty="0" err="1">
                <a:solidFill>
                  <a:schemeClr val="tx2">
                    <a:lumMod val="75000"/>
                  </a:schemeClr>
                </a:solidFill>
              </a:rPr>
              <a:t>ăn</a:t>
            </a:r>
            <a:endParaRPr lang="en-PH" sz="2400" dirty="0">
              <a:solidFill>
                <a:schemeClr val="tx2">
                  <a:lumMod val="75000"/>
                </a:schemeClr>
              </a:solidFill>
            </a:endParaRPr>
          </a:p>
        </p:txBody>
      </p:sp>
      <p:sp>
        <p:nvSpPr>
          <p:cNvPr id="5" name="Google Shape;140;p28">
            <a:extLst>
              <a:ext uri="{FF2B5EF4-FFF2-40B4-BE49-F238E27FC236}">
                <a16:creationId xmlns:a16="http://schemas.microsoft.com/office/drawing/2014/main" id="{24EDBC4A-CD6C-A753-E799-F808C50A202E}"/>
              </a:ext>
            </a:extLst>
          </p:cNvPr>
          <p:cNvSpPr txBox="1">
            <a:spLocks/>
          </p:cNvSpPr>
          <p:nvPr/>
        </p:nvSpPr>
        <p:spPr>
          <a:xfrm>
            <a:off x="0" y="157863"/>
            <a:ext cx="7319478" cy="551823"/>
          </a:xfrm>
          <a:prstGeom prst="rect">
            <a:avLst/>
          </a:prstGeom>
          <a:noFill/>
          <a:ln>
            <a:noFill/>
          </a:ln>
          <a:effectLst>
            <a:outerShdw blurRad="42863" dist="28575" algn="bl" rotWithShape="0">
              <a:schemeClr val="dk1">
                <a:alpha val="30000"/>
              </a:schemeClr>
            </a:outerShdw>
          </a:effectLst>
        </p:spPr>
        <p:txBody>
          <a:bodyPr spcFirstLastPara="1" wrap="square" lIns="91425" tIns="91425" rIns="91425" bIns="91425" anchor="ctr" anchorCtr="0">
            <a:noAutofit/>
          </a:bodyPr>
          <a:lstStyle/>
          <a:p>
            <a:pPr algn="l" rtl="0">
              <a:buClrTx/>
              <a:buFontTx/>
            </a:pPr>
            <a:r>
              <a:rPr lang="en-PH" sz="2800" b="1" u="sng" dirty="0">
                <a:solidFill>
                  <a:schemeClr val="bg2">
                    <a:lumMod val="75000"/>
                  </a:schemeClr>
                </a:solidFill>
              </a:rPr>
              <a:t>II. </a:t>
            </a:r>
            <a:r>
              <a:rPr lang="en-PH" sz="2800" b="1" u="sng" dirty="0" err="1">
                <a:solidFill>
                  <a:schemeClr val="bg2">
                    <a:lumMod val="75000"/>
                  </a:schemeClr>
                </a:solidFill>
              </a:rPr>
              <a:t>Chuỗi</a:t>
            </a:r>
            <a:r>
              <a:rPr lang="en-PH" sz="2800" b="1" u="sng" dirty="0">
                <a:solidFill>
                  <a:schemeClr val="bg2">
                    <a:lumMod val="75000"/>
                  </a:schemeClr>
                </a:solidFill>
              </a:rPr>
              <a:t> </a:t>
            </a:r>
            <a:r>
              <a:rPr lang="en-PH" sz="2800" b="1" u="sng" dirty="0" err="1">
                <a:solidFill>
                  <a:schemeClr val="bg2">
                    <a:lumMod val="75000"/>
                  </a:schemeClr>
                </a:solidFill>
              </a:rPr>
              <a:t>thức</a:t>
            </a:r>
            <a:r>
              <a:rPr lang="en-PH" sz="2800" b="1" u="sng" dirty="0">
                <a:solidFill>
                  <a:schemeClr val="bg2">
                    <a:lumMod val="75000"/>
                  </a:schemeClr>
                </a:solidFill>
              </a:rPr>
              <a:t> </a:t>
            </a:r>
            <a:r>
              <a:rPr lang="en-PH" sz="2800" b="1" u="sng" dirty="0" err="1">
                <a:solidFill>
                  <a:schemeClr val="bg2">
                    <a:lumMod val="75000"/>
                  </a:schemeClr>
                </a:solidFill>
              </a:rPr>
              <a:t>ăn</a:t>
            </a:r>
            <a:r>
              <a:rPr lang="en-PH" sz="2800" b="1" u="sng" dirty="0">
                <a:solidFill>
                  <a:schemeClr val="bg2">
                    <a:lumMod val="75000"/>
                  </a:schemeClr>
                </a:solidFill>
              </a:rPr>
              <a:t>, </a:t>
            </a:r>
            <a:r>
              <a:rPr lang="en-PH" sz="2800" b="1" u="sng" dirty="0" err="1">
                <a:solidFill>
                  <a:schemeClr val="bg2">
                    <a:lumMod val="75000"/>
                  </a:schemeClr>
                </a:solidFill>
              </a:rPr>
              <a:t>lưới</a:t>
            </a:r>
            <a:r>
              <a:rPr lang="en-PH" sz="2800" b="1" u="sng" dirty="0">
                <a:solidFill>
                  <a:schemeClr val="bg2">
                    <a:lumMod val="75000"/>
                  </a:schemeClr>
                </a:solidFill>
              </a:rPr>
              <a:t> </a:t>
            </a:r>
            <a:r>
              <a:rPr lang="en-PH" sz="2800" b="1" u="sng" dirty="0" err="1">
                <a:solidFill>
                  <a:schemeClr val="bg2">
                    <a:lumMod val="75000"/>
                  </a:schemeClr>
                </a:solidFill>
              </a:rPr>
              <a:t>thức</a:t>
            </a:r>
            <a:r>
              <a:rPr lang="en-PH" sz="2800" b="1" u="sng" dirty="0">
                <a:solidFill>
                  <a:schemeClr val="bg2">
                    <a:lumMod val="75000"/>
                  </a:schemeClr>
                </a:solidFill>
              </a:rPr>
              <a:t> </a:t>
            </a:r>
            <a:r>
              <a:rPr lang="en-PH" sz="2800" b="1" u="sng" dirty="0" err="1">
                <a:solidFill>
                  <a:schemeClr val="bg2">
                    <a:lumMod val="75000"/>
                  </a:schemeClr>
                </a:solidFill>
              </a:rPr>
              <a:t>ăn</a:t>
            </a:r>
            <a:endParaRPr lang="en-PH" sz="2800" b="1" u="sng" dirty="0">
              <a:solidFill>
                <a:schemeClr val="bg2">
                  <a:lumMod val="75000"/>
                </a:schemeClr>
              </a:solidFill>
            </a:endParaRPr>
          </a:p>
        </p:txBody>
      </p:sp>
      <p:sp>
        <p:nvSpPr>
          <p:cNvPr id="10" name="TextBox 9">
            <a:extLst>
              <a:ext uri="{FF2B5EF4-FFF2-40B4-BE49-F238E27FC236}">
                <a16:creationId xmlns:a16="http://schemas.microsoft.com/office/drawing/2014/main" id="{02E98A3E-BE57-D2D0-6582-3E523D0CA95E}"/>
              </a:ext>
            </a:extLst>
          </p:cNvPr>
          <p:cNvSpPr txBox="1"/>
          <p:nvPr/>
        </p:nvSpPr>
        <p:spPr>
          <a:xfrm>
            <a:off x="2944313" y="1087070"/>
            <a:ext cx="5486460" cy="1015663"/>
          </a:xfrm>
          <a:prstGeom prst="rect">
            <a:avLst/>
          </a:prstGeom>
          <a:solidFill>
            <a:schemeClr val="bg1"/>
          </a:solidFill>
        </p:spPr>
        <p:txBody>
          <a:bodyPr wrap="square">
            <a:spAutoFit/>
          </a:bodyPr>
          <a:lstStyle/>
          <a:p>
            <a:r>
              <a:rPr lang="en-US" sz="2000" b="0" dirty="0" err="1">
                <a:effectLst/>
                <a:latin typeface="+mj-lt"/>
                <a:ea typeface="Times New Roman" panose="02020603050405020304" pitchFamily="18" charset="0"/>
                <a:cs typeface=".VnTime" panose="020B7200000000000000" pitchFamily="34" charset="0"/>
              </a:rPr>
              <a:t>Chuỗi</a:t>
            </a:r>
            <a:r>
              <a:rPr lang="en-US" sz="2000" b="0" dirty="0">
                <a:effectLst/>
                <a:latin typeface="+mj-lt"/>
                <a:ea typeface="Times New Roman" panose="02020603050405020304" pitchFamily="18" charset="0"/>
                <a:cs typeface=".VnTime" panose="020B7200000000000000" pitchFamily="34" charset="0"/>
              </a:rPr>
              <a:t> </a:t>
            </a:r>
            <a:r>
              <a:rPr lang="en-US" sz="2000" b="0" dirty="0" err="1">
                <a:effectLst/>
                <a:latin typeface="+mj-lt"/>
                <a:ea typeface="Times New Roman" panose="02020603050405020304" pitchFamily="18" charset="0"/>
                <a:cs typeface=".VnTime" panose="020B7200000000000000" pitchFamily="34" charset="0"/>
              </a:rPr>
              <a:t>thức</a:t>
            </a:r>
            <a:r>
              <a:rPr lang="en-US" sz="2000" b="0" dirty="0">
                <a:effectLst/>
                <a:latin typeface="+mj-lt"/>
                <a:ea typeface="Times New Roman" panose="02020603050405020304" pitchFamily="18" charset="0"/>
                <a:cs typeface=".VnTime" panose="020B7200000000000000" pitchFamily="34" charset="0"/>
              </a:rPr>
              <a:t> </a:t>
            </a:r>
            <a:r>
              <a:rPr lang="en-US" sz="2000" b="0" dirty="0" err="1">
                <a:effectLst/>
                <a:latin typeface="+mj-lt"/>
                <a:ea typeface="Times New Roman" panose="02020603050405020304" pitchFamily="18" charset="0"/>
                <a:cs typeface=".VnTime" panose="020B7200000000000000" pitchFamily="34" charset="0"/>
              </a:rPr>
              <a:t>ăn</a:t>
            </a:r>
            <a:r>
              <a:rPr lang="en-US" sz="2000" b="0" dirty="0">
                <a:effectLst/>
                <a:latin typeface="+mj-lt"/>
                <a:ea typeface="Times New Roman" panose="02020603050405020304" pitchFamily="18" charset="0"/>
                <a:cs typeface=".VnTime" panose="020B7200000000000000" pitchFamily="34" charset="0"/>
              </a:rPr>
              <a:t> </a:t>
            </a:r>
            <a:r>
              <a:rPr lang="en-US" sz="2000" b="0" dirty="0" err="1">
                <a:effectLst/>
                <a:latin typeface="+mj-lt"/>
                <a:ea typeface="Times New Roman" panose="02020603050405020304" pitchFamily="18" charset="0"/>
                <a:cs typeface=".VnTime" panose="020B7200000000000000" pitchFamily="34" charset="0"/>
              </a:rPr>
              <a:t>là</a:t>
            </a:r>
            <a:r>
              <a:rPr lang="en-US" sz="2000" b="0" dirty="0">
                <a:effectLst/>
                <a:latin typeface="+mj-lt"/>
                <a:ea typeface="Times New Roman" panose="02020603050405020304" pitchFamily="18" charset="0"/>
                <a:cs typeface=".VnTime" panose="020B7200000000000000" pitchFamily="34" charset="0"/>
              </a:rPr>
              <a:t> </a:t>
            </a:r>
            <a:r>
              <a:rPr lang="en-US" sz="2000" b="0" dirty="0" err="1">
                <a:effectLst/>
                <a:latin typeface="+mj-lt"/>
                <a:ea typeface="Times New Roman" panose="02020603050405020304" pitchFamily="18" charset="0"/>
                <a:cs typeface=".VnTime" panose="020B7200000000000000" pitchFamily="34" charset="0"/>
              </a:rPr>
              <a:t>một</a:t>
            </a:r>
            <a:r>
              <a:rPr lang="en-US" sz="2000" b="0" dirty="0">
                <a:effectLst/>
                <a:latin typeface="+mj-lt"/>
                <a:ea typeface="Times New Roman" panose="02020603050405020304" pitchFamily="18" charset="0"/>
                <a:cs typeface=".VnTime" panose="020B7200000000000000" pitchFamily="34" charset="0"/>
              </a:rPr>
              <a:t> </a:t>
            </a:r>
            <a:r>
              <a:rPr lang="en-US" sz="2000" b="0" dirty="0" err="1">
                <a:effectLst/>
                <a:latin typeface="+mj-lt"/>
                <a:ea typeface="Times New Roman" panose="02020603050405020304" pitchFamily="18" charset="0"/>
                <a:cs typeface=".VnTime" panose="020B7200000000000000" pitchFamily="34" charset="0"/>
              </a:rPr>
              <a:t>dãy</a:t>
            </a:r>
            <a:r>
              <a:rPr lang="en-US" sz="2000" b="0" dirty="0">
                <a:effectLst/>
                <a:latin typeface="+mj-lt"/>
                <a:ea typeface="Times New Roman" panose="02020603050405020304" pitchFamily="18" charset="0"/>
                <a:cs typeface=".VnTime" panose="020B7200000000000000" pitchFamily="34" charset="0"/>
              </a:rPr>
              <a:t> </a:t>
            </a:r>
            <a:r>
              <a:rPr lang="en-US" sz="2000" b="0" u="sng" dirty="0" err="1">
                <a:solidFill>
                  <a:schemeClr val="accent2">
                    <a:lumMod val="75000"/>
                  </a:schemeClr>
                </a:solidFill>
                <a:effectLst/>
                <a:latin typeface="+mj-lt"/>
                <a:ea typeface="Times New Roman" panose="02020603050405020304" pitchFamily="18" charset="0"/>
                <a:cs typeface=".VnTime" panose="020B7200000000000000" pitchFamily="34" charset="0"/>
              </a:rPr>
              <a:t>nhiều</a:t>
            </a:r>
            <a:r>
              <a:rPr lang="en-US" sz="2000" b="0" u="sng" dirty="0">
                <a:solidFill>
                  <a:schemeClr val="accent2">
                    <a:lumMod val="75000"/>
                  </a:schemeClr>
                </a:solidFill>
                <a:effectLst/>
                <a:latin typeface="+mj-lt"/>
                <a:ea typeface="Times New Roman" panose="02020603050405020304" pitchFamily="18" charset="0"/>
                <a:cs typeface=".VnTime" panose="020B7200000000000000" pitchFamily="34" charset="0"/>
              </a:rPr>
              <a:t> </a:t>
            </a:r>
            <a:r>
              <a:rPr lang="en-US" sz="2000" b="0" u="sng" dirty="0" err="1">
                <a:solidFill>
                  <a:schemeClr val="accent2">
                    <a:lumMod val="75000"/>
                  </a:schemeClr>
                </a:solidFill>
                <a:effectLst/>
                <a:latin typeface="+mj-lt"/>
                <a:ea typeface="Times New Roman" panose="02020603050405020304" pitchFamily="18" charset="0"/>
                <a:cs typeface=".VnTime" panose="020B7200000000000000" pitchFamily="34" charset="0"/>
              </a:rPr>
              <a:t>loài</a:t>
            </a:r>
            <a:r>
              <a:rPr lang="en-US" sz="2000" b="0" u="sng" dirty="0">
                <a:solidFill>
                  <a:schemeClr val="accent2">
                    <a:lumMod val="75000"/>
                  </a:schemeClr>
                </a:solidFill>
                <a:effectLst/>
                <a:latin typeface="+mj-lt"/>
                <a:ea typeface="Times New Roman" panose="02020603050405020304" pitchFamily="18" charset="0"/>
                <a:cs typeface=".VnTime" panose="020B7200000000000000" pitchFamily="34" charset="0"/>
              </a:rPr>
              <a:t> </a:t>
            </a:r>
            <a:r>
              <a:rPr lang="en-US" sz="2000" b="0" dirty="0" err="1">
                <a:effectLst/>
                <a:latin typeface="+mj-lt"/>
                <a:ea typeface="Times New Roman" panose="02020603050405020304" pitchFamily="18" charset="0"/>
                <a:cs typeface=".VnTime" panose="020B7200000000000000" pitchFamily="34" charset="0"/>
              </a:rPr>
              <a:t>sinh</a:t>
            </a:r>
            <a:r>
              <a:rPr lang="en-US" sz="2000" b="0" dirty="0">
                <a:effectLst/>
                <a:latin typeface="+mj-lt"/>
                <a:ea typeface="Times New Roman" panose="02020603050405020304" pitchFamily="18" charset="0"/>
                <a:cs typeface=".VnTime" panose="020B7200000000000000" pitchFamily="34" charset="0"/>
              </a:rPr>
              <a:t> </a:t>
            </a:r>
            <a:r>
              <a:rPr lang="en-US" sz="2000" b="0" dirty="0" err="1">
                <a:effectLst/>
                <a:latin typeface="+mj-lt"/>
                <a:ea typeface="Times New Roman" panose="02020603050405020304" pitchFamily="18" charset="0"/>
                <a:cs typeface=".VnTime" panose="020B7200000000000000" pitchFamily="34" charset="0"/>
              </a:rPr>
              <a:t>vật</a:t>
            </a:r>
            <a:r>
              <a:rPr lang="en-US" sz="2000" b="0" dirty="0">
                <a:effectLst/>
                <a:latin typeface="+mj-lt"/>
                <a:ea typeface="Times New Roman" panose="02020603050405020304" pitchFamily="18" charset="0"/>
                <a:cs typeface=".VnTime" panose="020B7200000000000000" pitchFamily="34" charset="0"/>
              </a:rPr>
              <a:t> </a:t>
            </a:r>
            <a:r>
              <a:rPr lang="en-US" sz="2000" b="0" dirty="0" err="1">
                <a:effectLst/>
                <a:latin typeface="+mj-lt"/>
                <a:ea typeface="Times New Roman" panose="02020603050405020304" pitchFamily="18" charset="0"/>
                <a:cs typeface=".VnTime" panose="020B7200000000000000" pitchFamily="34" charset="0"/>
              </a:rPr>
              <a:t>có</a:t>
            </a:r>
            <a:r>
              <a:rPr lang="en-US" sz="2000" b="0" dirty="0">
                <a:effectLst/>
                <a:latin typeface="+mj-lt"/>
                <a:ea typeface="Times New Roman" panose="02020603050405020304" pitchFamily="18" charset="0"/>
                <a:cs typeface=".VnTime" panose="020B7200000000000000" pitchFamily="34" charset="0"/>
              </a:rPr>
              <a:t> </a:t>
            </a:r>
            <a:r>
              <a:rPr lang="en-US" sz="2000" b="0" u="sng" dirty="0" err="1">
                <a:solidFill>
                  <a:schemeClr val="accent2">
                    <a:lumMod val="75000"/>
                  </a:schemeClr>
                </a:solidFill>
                <a:effectLst/>
                <a:latin typeface="+mj-lt"/>
                <a:ea typeface="Times New Roman" panose="02020603050405020304" pitchFamily="18" charset="0"/>
                <a:cs typeface=".VnTime" panose="020B7200000000000000" pitchFamily="34" charset="0"/>
              </a:rPr>
              <a:t>quan</a:t>
            </a:r>
            <a:r>
              <a:rPr lang="en-US" sz="2000" b="0" u="sng" dirty="0">
                <a:solidFill>
                  <a:schemeClr val="accent2">
                    <a:lumMod val="75000"/>
                  </a:schemeClr>
                </a:solidFill>
                <a:effectLst/>
                <a:latin typeface="+mj-lt"/>
                <a:ea typeface="Times New Roman" panose="02020603050405020304" pitchFamily="18" charset="0"/>
                <a:cs typeface=".VnTime" panose="020B7200000000000000" pitchFamily="34" charset="0"/>
              </a:rPr>
              <a:t> </a:t>
            </a:r>
            <a:r>
              <a:rPr lang="en-US" sz="2000" b="0" u="sng" dirty="0" err="1">
                <a:solidFill>
                  <a:schemeClr val="accent2">
                    <a:lumMod val="75000"/>
                  </a:schemeClr>
                </a:solidFill>
                <a:effectLst/>
                <a:latin typeface="+mj-lt"/>
                <a:ea typeface="Times New Roman" panose="02020603050405020304" pitchFamily="18" charset="0"/>
                <a:cs typeface=".VnTime" panose="020B7200000000000000" pitchFamily="34" charset="0"/>
              </a:rPr>
              <a:t>hệ</a:t>
            </a:r>
            <a:r>
              <a:rPr lang="en-US" sz="2000" b="0" u="sng" dirty="0">
                <a:solidFill>
                  <a:schemeClr val="accent2">
                    <a:lumMod val="75000"/>
                  </a:schemeClr>
                </a:solidFill>
                <a:effectLst/>
                <a:latin typeface="+mj-lt"/>
                <a:ea typeface="Times New Roman" panose="02020603050405020304" pitchFamily="18" charset="0"/>
                <a:cs typeface=".VnTime" panose="020B7200000000000000" pitchFamily="34" charset="0"/>
              </a:rPr>
              <a:t> </a:t>
            </a:r>
            <a:r>
              <a:rPr lang="en-US" sz="2000" b="0" u="sng" dirty="0" err="1">
                <a:solidFill>
                  <a:schemeClr val="accent2">
                    <a:lumMod val="75000"/>
                  </a:schemeClr>
                </a:solidFill>
                <a:effectLst/>
                <a:latin typeface="+mj-lt"/>
                <a:ea typeface="Times New Roman" panose="02020603050405020304" pitchFamily="18" charset="0"/>
                <a:cs typeface=".VnTime" panose="020B7200000000000000" pitchFamily="34" charset="0"/>
              </a:rPr>
              <a:t>dinh</a:t>
            </a:r>
            <a:r>
              <a:rPr lang="en-US" sz="2000" b="0" u="sng" dirty="0">
                <a:solidFill>
                  <a:schemeClr val="accent2">
                    <a:lumMod val="75000"/>
                  </a:schemeClr>
                </a:solidFill>
                <a:effectLst/>
                <a:latin typeface="+mj-lt"/>
                <a:ea typeface="Times New Roman" panose="02020603050405020304" pitchFamily="18" charset="0"/>
                <a:cs typeface=".VnTime" panose="020B7200000000000000" pitchFamily="34" charset="0"/>
              </a:rPr>
              <a:t> </a:t>
            </a:r>
            <a:r>
              <a:rPr lang="en-US" sz="2000" b="0" u="sng" dirty="0" err="1">
                <a:solidFill>
                  <a:schemeClr val="accent2">
                    <a:lumMod val="75000"/>
                  </a:schemeClr>
                </a:solidFill>
                <a:effectLst/>
                <a:latin typeface="+mj-lt"/>
                <a:ea typeface="Times New Roman" panose="02020603050405020304" pitchFamily="18" charset="0"/>
                <a:cs typeface=".VnTime" panose="020B7200000000000000" pitchFamily="34" charset="0"/>
              </a:rPr>
              <a:t>dưỡng</a:t>
            </a:r>
            <a:r>
              <a:rPr lang="en-US" sz="2000" b="0" u="sng" dirty="0">
                <a:solidFill>
                  <a:schemeClr val="accent2">
                    <a:lumMod val="75000"/>
                  </a:schemeClr>
                </a:solidFill>
                <a:effectLst/>
                <a:latin typeface="+mj-lt"/>
                <a:ea typeface="Times New Roman" panose="02020603050405020304" pitchFamily="18" charset="0"/>
                <a:cs typeface=".VnTime" panose="020B7200000000000000" pitchFamily="34" charset="0"/>
              </a:rPr>
              <a:t> </a:t>
            </a:r>
            <a:r>
              <a:rPr lang="en-US" sz="2000" b="0" dirty="0" err="1">
                <a:effectLst/>
                <a:latin typeface="+mj-lt"/>
                <a:ea typeface="Times New Roman" panose="02020603050405020304" pitchFamily="18" charset="0"/>
                <a:cs typeface=".VnTime" panose="020B7200000000000000" pitchFamily="34" charset="0"/>
              </a:rPr>
              <a:t>với</a:t>
            </a:r>
            <a:r>
              <a:rPr lang="en-US" sz="2000" b="0" dirty="0">
                <a:effectLst/>
                <a:latin typeface="+mj-lt"/>
                <a:ea typeface="Times New Roman" panose="02020603050405020304" pitchFamily="18" charset="0"/>
                <a:cs typeface=".VnTime" panose="020B7200000000000000" pitchFamily="34" charset="0"/>
              </a:rPr>
              <a:t> </a:t>
            </a:r>
            <a:r>
              <a:rPr lang="en-US" sz="2000" b="0" dirty="0" err="1">
                <a:effectLst/>
                <a:latin typeface="+mj-lt"/>
                <a:ea typeface="Times New Roman" panose="02020603050405020304" pitchFamily="18" charset="0"/>
                <a:cs typeface=".VnTime" panose="020B7200000000000000" pitchFamily="34" charset="0"/>
              </a:rPr>
              <a:t>nhau</a:t>
            </a:r>
            <a:r>
              <a:rPr lang="en-US" sz="2000" b="0" dirty="0">
                <a:effectLst/>
                <a:latin typeface="+mj-lt"/>
                <a:ea typeface="Times New Roman" panose="02020603050405020304" pitchFamily="18" charset="0"/>
                <a:cs typeface=".VnTime" panose="020B7200000000000000" pitchFamily="34" charset="0"/>
              </a:rPr>
              <a:t>.</a:t>
            </a:r>
            <a:endParaRPr lang="en-PH" sz="2000" b="0" dirty="0">
              <a:effectLst/>
              <a:latin typeface="+mj-lt"/>
              <a:ea typeface="Times New Roman" panose="02020603050405020304" pitchFamily="18" charset="0"/>
              <a:cs typeface=".VnTime" panose="020B7200000000000000" pitchFamily="34" charset="0"/>
            </a:endParaRPr>
          </a:p>
          <a:p>
            <a:r>
              <a:rPr lang="en-US" sz="2000" b="0" dirty="0" err="1">
                <a:effectLst/>
                <a:latin typeface="+mj-lt"/>
                <a:ea typeface="Times New Roman" panose="02020603050405020304" pitchFamily="18" charset="0"/>
                <a:cs typeface=".VnTime" panose="020B7200000000000000" pitchFamily="34" charset="0"/>
              </a:rPr>
              <a:t>Mỗi</a:t>
            </a:r>
            <a:r>
              <a:rPr lang="en-US" sz="2000" b="0" dirty="0">
                <a:effectLst/>
                <a:latin typeface="+mj-lt"/>
                <a:ea typeface="Times New Roman" panose="02020603050405020304" pitchFamily="18" charset="0"/>
                <a:cs typeface=".VnTime" panose="020B7200000000000000" pitchFamily="34" charset="0"/>
              </a:rPr>
              <a:t> </a:t>
            </a:r>
            <a:r>
              <a:rPr lang="en-US" sz="2000" b="0" dirty="0" err="1">
                <a:effectLst/>
                <a:latin typeface="+mj-lt"/>
                <a:ea typeface="Times New Roman" panose="02020603050405020304" pitchFamily="18" charset="0"/>
                <a:cs typeface=".VnTime" panose="020B7200000000000000" pitchFamily="34" charset="0"/>
              </a:rPr>
              <a:t>loài</a:t>
            </a:r>
            <a:r>
              <a:rPr lang="en-US" sz="2000" b="0" dirty="0">
                <a:effectLst/>
                <a:latin typeface="+mj-lt"/>
                <a:ea typeface="Times New Roman" panose="02020603050405020304" pitchFamily="18" charset="0"/>
                <a:cs typeface=".VnTime" panose="020B7200000000000000" pitchFamily="34" charset="0"/>
              </a:rPr>
              <a:t> </a:t>
            </a:r>
            <a:r>
              <a:rPr lang="en-US" sz="2000" b="0" dirty="0" err="1">
                <a:effectLst/>
                <a:latin typeface="+mj-lt"/>
                <a:ea typeface="Times New Roman" panose="02020603050405020304" pitchFamily="18" charset="0"/>
                <a:cs typeface=".VnTime" panose="020B7200000000000000" pitchFamily="34" charset="0"/>
              </a:rPr>
              <a:t>là</a:t>
            </a:r>
            <a:r>
              <a:rPr lang="en-US" sz="2000" b="0" dirty="0">
                <a:effectLst/>
                <a:latin typeface="+mj-lt"/>
                <a:ea typeface="Times New Roman" panose="02020603050405020304" pitchFamily="18" charset="0"/>
                <a:cs typeface=".VnTime" panose="020B7200000000000000" pitchFamily="34" charset="0"/>
              </a:rPr>
              <a:t> </a:t>
            </a:r>
            <a:r>
              <a:rPr lang="en-US" sz="2000" b="0" dirty="0" err="1">
                <a:effectLst/>
                <a:latin typeface="+mj-lt"/>
                <a:ea typeface="Times New Roman" panose="02020603050405020304" pitchFamily="18" charset="0"/>
                <a:cs typeface=".VnTime" panose="020B7200000000000000" pitchFamily="34" charset="0"/>
              </a:rPr>
              <a:t>một</a:t>
            </a:r>
            <a:r>
              <a:rPr lang="en-US" sz="2000" b="0" dirty="0">
                <a:effectLst/>
                <a:latin typeface="+mj-lt"/>
                <a:ea typeface="Times New Roman" panose="02020603050405020304" pitchFamily="18" charset="0"/>
                <a:cs typeface=".VnTime" panose="020B7200000000000000" pitchFamily="34" charset="0"/>
              </a:rPr>
              <a:t> </a:t>
            </a:r>
            <a:r>
              <a:rPr lang="en-US" sz="2000" b="0" dirty="0" err="1">
                <a:effectLst/>
                <a:latin typeface="+mj-lt"/>
                <a:ea typeface="Times New Roman" panose="02020603050405020304" pitchFamily="18" charset="0"/>
                <a:cs typeface=".VnTime" panose="020B7200000000000000" pitchFamily="34" charset="0"/>
              </a:rPr>
              <a:t>mắt</a:t>
            </a:r>
            <a:r>
              <a:rPr lang="en-US" sz="2000" b="0" dirty="0">
                <a:effectLst/>
                <a:latin typeface="+mj-lt"/>
                <a:ea typeface="Times New Roman" panose="02020603050405020304" pitchFamily="18" charset="0"/>
                <a:cs typeface=".VnTime" panose="020B7200000000000000" pitchFamily="34" charset="0"/>
              </a:rPr>
              <a:t> </a:t>
            </a:r>
            <a:r>
              <a:rPr lang="en-US" sz="2000" b="0" dirty="0" err="1">
                <a:effectLst/>
                <a:latin typeface="+mj-lt"/>
                <a:ea typeface="Times New Roman" panose="02020603050405020304" pitchFamily="18" charset="0"/>
                <a:cs typeface=".VnTime" panose="020B7200000000000000" pitchFamily="34" charset="0"/>
              </a:rPr>
              <a:t>xích</a:t>
            </a:r>
            <a:r>
              <a:rPr lang="en-US" sz="2000" b="0" dirty="0">
                <a:effectLst/>
                <a:latin typeface="+mj-lt"/>
                <a:ea typeface="Times New Roman" panose="02020603050405020304" pitchFamily="18" charset="0"/>
                <a:cs typeface=".VnTime" panose="020B7200000000000000" pitchFamily="34" charset="0"/>
              </a:rPr>
              <a:t>.</a:t>
            </a:r>
            <a:endParaRPr lang="en-PH" sz="2000" b="0" dirty="0">
              <a:effectLst/>
              <a:latin typeface="+mj-lt"/>
              <a:ea typeface="Times New Roman" panose="02020603050405020304" pitchFamily="18" charset="0"/>
              <a:cs typeface=".VnTime" panose="020B7200000000000000" pitchFamily="34" charset="0"/>
            </a:endParaRPr>
          </a:p>
        </p:txBody>
      </p:sp>
      <p:sp>
        <p:nvSpPr>
          <p:cNvPr id="14" name="TextBox 13">
            <a:extLst>
              <a:ext uri="{FF2B5EF4-FFF2-40B4-BE49-F238E27FC236}">
                <a16:creationId xmlns:a16="http://schemas.microsoft.com/office/drawing/2014/main" id="{8E5DDB31-1766-4CBB-DB27-7912943532E0}"/>
              </a:ext>
            </a:extLst>
          </p:cNvPr>
          <p:cNvSpPr txBox="1"/>
          <p:nvPr/>
        </p:nvSpPr>
        <p:spPr>
          <a:xfrm>
            <a:off x="3100965" y="2171640"/>
            <a:ext cx="960713" cy="400110"/>
          </a:xfrm>
          <a:prstGeom prst="rect">
            <a:avLst/>
          </a:prstGeom>
          <a:noFill/>
        </p:spPr>
        <p:txBody>
          <a:bodyPr wrap="square">
            <a:spAutoFit/>
          </a:bodyPr>
          <a:lstStyle/>
          <a:p>
            <a:r>
              <a:rPr lang="en-US" sz="2000" b="0" dirty="0" err="1">
                <a:effectLst/>
                <a:latin typeface="+mj-lt"/>
                <a:ea typeface="Times New Roman" panose="02020603050405020304" pitchFamily="18" charset="0"/>
                <a:cs typeface=".VnTime" panose="020B7200000000000000" pitchFamily="34" charset="0"/>
              </a:rPr>
              <a:t>Ví</a:t>
            </a:r>
            <a:r>
              <a:rPr lang="en-US" sz="2000" b="0" dirty="0">
                <a:effectLst/>
                <a:latin typeface="+mj-lt"/>
                <a:ea typeface="Times New Roman" panose="02020603050405020304" pitchFamily="18" charset="0"/>
                <a:cs typeface=".VnTime" panose="020B7200000000000000" pitchFamily="34" charset="0"/>
              </a:rPr>
              <a:t> </a:t>
            </a:r>
            <a:r>
              <a:rPr lang="en-US" sz="2000" b="0" dirty="0" err="1">
                <a:effectLst/>
                <a:latin typeface="+mj-lt"/>
                <a:ea typeface="Times New Roman" panose="02020603050405020304" pitchFamily="18" charset="0"/>
                <a:cs typeface=".VnTime" panose="020B7200000000000000" pitchFamily="34" charset="0"/>
              </a:rPr>
              <a:t>dụ</a:t>
            </a:r>
            <a:r>
              <a:rPr lang="en-US" sz="2000" b="0" dirty="0">
                <a:effectLst/>
                <a:latin typeface="+mj-lt"/>
                <a:ea typeface="Times New Roman" panose="02020603050405020304" pitchFamily="18" charset="0"/>
                <a:cs typeface=".VnTime" panose="020B7200000000000000" pitchFamily="34" charset="0"/>
              </a:rPr>
              <a:t>:</a:t>
            </a:r>
            <a:endParaRPr lang="en-PH" sz="2000" b="0" dirty="0">
              <a:effectLst/>
              <a:latin typeface="+mj-lt"/>
              <a:ea typeface="Times New Roman" panose="02020603050405020304" pitchFamily="18" charset="0"/>
              <a:cs typeface=".VnTime" panose="020B7200000000000000" pitchFamily="34" charset="0"/>
            </a:endParaRPr>
          </a:p>
        </p:txBody>
      </p:sp>
      <p:sp>
        <p:nvSpPr>
          <p:cNvPr id="18" name="Right Brace 17">
            <a:extLst>
              <a:ext uri="{FF2B5EF4-FFF2-40B4-BE49-F238E27FC236}">
                <a16:creationId xmlns:a16="http://schemas.microsoft.com/office/drawing/2014/main" id="{B8F7E927-B2A8-B39B-CB4C-DF2C260AFE5D}"/>
              </a:ext>
            </a:extLst>
          </p:cNvPr>
          <p:cNvSpPr/>
          <p:nvPr/>
        </p:nvSpPr>
        <p:spPr>
          <a:xfrm rot="5400000">
            <a:off x="3476330" y="3673831"/>
            <a:ext cx="209985" cy="960713"/>
          </a:xfrm>
          <a:prstGeom prst="rightBrace">
            <a:avLst/>
          </a:prstGeom>
          <a:ln>
            <a:solidFill>
              <a:schemeClr val="tx2">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PH"/>
          </a:p>
        </p:txBody>
      </p:sp>
      <p:sp>
        <p:nvSpPr>
          <p:cNvPr id="19" name="Right Brace 18">
            <a:extLst>
              <a:ext uri="{FF2B5EF4-FFF2-40B4-BE49-F238E27FC236}">
                <a16:creationId xmlns:a16="http://schemas.microsoft.com/office/drawing/2014/main" id="{D298122B-435A-1B5D-7D87-1A7327A4CEAE}"/>
              </a:ext>
            </a:extLst>
          </p:cNvPr>
          <p:cNvSpPr/>
          <p:nvPr/>
        </p:nvSpPr>
        <p:spPr>
          <a:xfrm rot="5400000">
            <a:off x="5202063" y="3501510"/>
            <a:ext cx="209988" cy="1305359"/>
          </a:xfrm>
          <a:prstGeom prst="rightBrace">
            <a:avLst/>
          </a:prstGeom>
          <a:ln>
            <a:solidFill>
              <a:schemeClr val="tx2">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PH" dirty="0"/>
          </a:p>
        </p:txBody>
      </p:sp>
      <p:sp>
        <p:nvSpPr>
          <p:cNvPr id="20" name="Right Brace 19">
            <a:extLst>
              <a:ext uri="{FF2B5EF4-FFF2-40B4-BE49-F238E27FC236}">
                <a16:creationId xmlns:a16="http://schemas.microsoft.com/office/drawing/2014/main" id="{5E727A51-288D-2F4F-CD44-4C94C12C3E2D}"/>
              </a:ext>
            </a:extLst>
          </p:cNvPr>
          <p:cNvSpPr/>
          <p:nvPr/>
        </p:nvSpPr>
        <p:spPr>
          <a:xfrm rot="5400000">
            <a:off x="7214484" y="3592666"/>
            <a:ext cx="209988" cy="1083760"/>
          </a:xfrm>
          <a:prstGeom prst="rightBrace">
            <a:avLst>
              <a:gd name="adj1" fmla="val 8333"/>
              <a:gd name="adj2" fmla="val 51985"/>
            </a:avLst>
          </a:prstGeom>
          <a:ln>
            <a:solidFill>
              <a:schemeClr val="tx2">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PH"/>
          </a:p>
        </p:txBody>
      </p:sp>
      <p:sp>
        <p:nvSpPr>
          <p:cNvPr id="21" name="TextBox 20">
            <a:extLst>
              <a:ext uri="{FF2B5EF4-FFF2-40B4-BE49-F238E27FC236}">
                <a16:creationId xmlns:a16="http://schemas.microsoft.com/office/drawing/2014/main" id="{CDDCF9A5-E237-CC66-4FD9-B52C66366CBF}"/>
              </a:ext>
            </a:extLst>
          </p:cNvPr>
          <p:cNvSpPr txBox="1"/>
          <p:nvPr/>
        </p:nvSpPr>
        <p:spPr>
          <a:xfrm>
            <a:off x="3100965" y="4373198"/>
            <a:ext cx="960713" cy="523220"/>
          </a:xfrm>
          <a:prstGeom prst="rect">
            <a:avLst/>
          </a:prstGeom>
          <a:noFill/>
        </p:spPr>
        <p:txBody>
          <a:bodyPr wrap="square">
            <a:spAutoFit/>
          </a:bodyPr>
          <a:lstStyle/>
          <a:p>
            <a:r>
              <a:rPr lang="en-US" b="0" i="1" dirty="0" err="1">
                <a:effectLst/>
                <a:latin typeface="+mj-lt"/>
                <a:ea typeface="Times New Roman" panose="02020603050405020304" pitchFamily="18" charset="0"/>
                <a:cs typeface=".VnTime" panose="020B7200000000000000" pitchFamily="34" charset="0"/>
              </a:rPr>
              <a:t>Sinh</a:t>
            </a:r>
            <a:r>
              <a:rPr lang="en-US" b="0" i="1" dirty="0">
                <a:effectLst/>
                <a:latin typeface="+mj-lt"/>
                <a:ea typeface="Times New Roman" panose="02020603050405020304" pitchFamily="18" charset="0"/>
                <a:cs typeface=".VnTime" panose="020B7200000000000000" pitchFamily="34" charset="0"/>
              </a:rPr>
              <a:t> </a:t>
            </a:r>
            <a:r>
              <a:rPr lang="en-US" b="0" i="1" dirty="0" err="1">
                <a:effectLst/>
                <a:latin typeface="+mj-lt"/>
                <a:ea typeface="Times New Roman" panose="02020603050405020304" pitchFamily="18" charset="0"/>
                <a:cs typeface=".VnTime" panose="020B7200000000000000" pitchFamily="34" charset="0"/>
              </a:rPr>
              <a:t>vật</a:t>
            </a:r>
            <a:r>
              <a:rPr lang="en-US" b="0" i="1" dirty="0">
                <a:effectLst/>
                <a:latin typeface="+mj-lt"/>
                <a:ea typeface="Times New Roman" panose="02020603050405020304" pitchFamily="18" charset="0"/>
                <a:cs typeface=".VnTime" panose="020B7200000000000000" pitchFamily="34" charset="0"/>
              </a:rPr>
              <a:t> </a:t>
            </a:r>
            <a:r>
              <a:rPr lang="en-US" b="0" i="1" dirty="0" err="1">
                <a:effectLst/>
                <a:latin typeface="+mj-lt"/>
                <a:ea typeface="Times New Roman" panose="02020603050405020304" pitchFamily="18" charset="0"/>
                <a:cs typeface=".VnTime" panose="020B7200000000000000" pitchFamily="34" charset="0"/>
              </a:rPr>
              <a:t>sản</a:t>
            </a:r>
            <a:r>
              <a:rPr lang="en-US" b="0" i="1" dirty="0">
                <a:effectLst/>
                <a:latin typeface="+mj-lt"/>
                <a:ea typeface="Times New Roman" panose="02020603050405020304" pitchFamily="18" charset="0"/>
                <a:cs typeface=".VnTime" panose="020B7200000000000000" pitchFamily="34" charset="0"/>
              </a:rPr>
              <a:t> </a:t>
            </a:r>
            <a:r>
              <a:rPr lang="en-US" b="0" i="1" dirty="0" err="1">
                <a:effectLst/>
                <a:latin typeface="+mj-lt"/>
                <a:ea typeface="Times New Roman" panose="02020603050405020304" pitchFamily="18" charset="0"/>
                <a:cs typeface=".VnTime" panose="020B7200000000000000" pitchFamily="34" charset="0"/>
              </a:rPr>
              <a:t>xuất</a:t>
            </a:r>
            <a:r>
              <a:rPr lang="en-US" b="0" i="1" dirty="0">
                <a:effectLst/>
                <a:latin typeface="+mj-lt"/>
                <a:ea typeface="Times New Roman" panose="02020603050405020304" pitchFamily="18" charset="0"/>
                <a:cs typeface=".VnTime" panose="020B7200000000000000" pitchFamily="34" charset="0"/>
              </a:rPr>
              <a:t> </a:t>
            </a:r>
            <a:endParaRPr lang="en-PH" b="0" i="1" dirty="0">
              <a:effectLst/>
              <a:latin typeface="+mj-lt"/>
              <a:ea typeface="Times New Roman" panose="02020603050405020304" pitchFamily="18" charset="0"/>
              <a:cs typeface=".VnTime" panose="020B7200000000000000" pitchFamily="34" charset="0"/>
            </a:endParaRPr>
          </a:p>
        </p:txBody>
      </p:sp>
      <p:sp>
        <p:nvSpPr>
          <p:cNvPr id="22" name="TextBox 21">
            <a:extLst>
              <a:ext uri="{FF2B5EF4-FFF2-40B4-BE49-F238E27FC236}">
                <a16:creationId xmlns:a16="http://schemas.microsoft.com/office/drawing/2014/main" id="{2476FF2C-B3EF-F470-7D66-E4A2B5DD5861}"/>
              </a:ext>
            </a:extLst>
          </p:cNvPr>
          <p:cNvSpPr txBox="1"/>
          <p:nvPr/>
        </p:nvSpPr>
        <p:spPr>
          <a:xfrm>
            <a:off x="4884471" y="4373198"/>
            <a:ext cx="960713" cy="523220"/>
          </a:xfrm>
          <a:prstGeom prst="rect">
            <a:avLst/>
          </a:prstGeom>
          <a:noFill/>
        </p:spPr>
        <p:txBody>
          <a:bodyPr wrap="square">
            <a:spAutoFit/>
          </a:bodyPr>
          <a:lstStyle/>
          <a:p>
            <a:r>
              <a:rPr lang="en-US" b="0" i="1" dirty="0" err="1">
                <a:effectLst/>
                <a:latin typeface="+mj-lt"/>
                <a:ea typeface="Times New Roman" panose="02020603050405020304" pitchFamily="18" charset="0"/>
                <a:cs typeface=".VnTime" panose="020B7200000000000000" pitchFamily="34" charset="0"/>
              </a:rPr>
              <a:t>Sinh</a:t>
            </a:r>
            <a:r>
              <a:rPr lang="en-US" b="0" i="1" dirty="0">
                <a:effectLst/>
                <a:latin typeface="+mj-lt"/>
                <a:ea typeface="Times New Roman" panose="02020603050405020304" pitchFamily="18" charset="0"/>
                <a:cs typeface=".VnTime" panose="020B7200000000000000" pitchFamily="34" charset="0"/>
              </a:rPr>
              <a:t> </a:t>
            </a:r>
            <a:r>
              <a:rPr lang="en-US" b="0" i="1" dirty="0" err="1">
                <a:effectLst/>
                <a:latin typeface="+mj-lt"/>
                <a:ea typeface="Times New Roman" panose="02020603050405020304" pitchFamily="18" charset="0"/>
                <a:cs typeface=".VnTime" panose="020B7200000000000000" pitchFamily="34" charset="0"/>
              </a:rPr>
              <a:t>vật</a:t>
            </a:r>
            <a:r>
              <a:rPr lang="en-US" b="0" i="1" dirty="0">
                <a:effectLst/>
                <a:latin typeface="+mj-lt"/>
                <a:ea typeface="Times New Roman" panose="02020603050405020304" pitchFamily="18" charset="0"/>
                <a:cs typeface=".VnTime" panose="020B7200000000000000" pitchFamily="34" charset="0"/>
              </a:rPr>
              <a:t> </a:t>
            </a:r>
            <a:r>
              <a:rPr lang="en-US" b="0" i="1" dirty="0" err="1">
                <a:effectLst/>
                <a:latin typeface="+mj-lt"/>
                <a:ea typeface="Times New Roman" panose="02020603050405020304" pitchFamily="18" charset="0"/>
                <a:cs typeface=".VnTime" panose="020B7200000000000000" pitchFamily="34" charset="0"/>
              </a:rPr>
              <a:t>tiêu</a:t>
            </a:r>
            <a:r>
              <a:rPr lang="en-US" b="0" i="1" dirty="0">
                <a:effectLst/>
                <a:latin typeface="+mj-lt"/>
                <a:ea typeface="Times New Roman" panose="02020603050405020304" pitchFamily="18" charset="0"/>
                <a:cs typeface=".VnTime" panose="020B7200000000000000" pitchFamily="34" charset="0"/>
              </a:rPr>
              <a:t> </a:t>
            </a:r>
            <a:r>
              <a:rPr lang="en-US" b="0" i="1" dirty="0" err="1">
                <a:effectLst/>
                <a:latin typeface="+mj-lt"/>
                <a:ea typeface="Times New Roman" panose="02020603050405020304" pitchFamily="18" charset="0"/>
                <a:cs typeface=".VnTime" panose="020B7200000000000000" pitchFamily="34" charset="0"/>
              </a:rPr>
              <a:t>thụ</a:t>
            </a:r>
            <a:r>
              <a:rPr lang="en-US" b="0" i="1" dirty="0">
                <a:effectLst/>
                <a:latin typeface="+mj-lt"/>
                <a:ea typeface="Times New Roman" panose="02020603050405020304" pitchFamily="18" charset="0"/>
                <a:cs typeface=".VnTime" panose="020B7200000000000000" pitchFamily="34" charset="0"/>
              </a:rPr>
              <a:t> </a:t>
            </a:r>
            <a:endParaRPr lang="en-PH" b="0" i="1" dirty="0">
              <a:effectLst/>
              <a:latin typeface="+mj-lt"/>
              <a:ea typeface="Times New Roman" panose="02020603050405020304" pitchFamily="18" charset="0"/>
              <a:cs typeface=".VnTime" panose="020B7200000000000000" pitchFamily="34" charset="0"/>
            </a:endParaRPr>
          </a:p>
        </p:txBody>
      </p:sp>
      <p:sp>
        <p:nvSpPr>
          <p:cNvPr id="23" name="TextBox 22">
            <a:extLst>
              <a:ext uri="{FF2B5EF4-FFF2-40B4-BE49-F238E27FC236}">
                <a16:creationId xmlns:a16="http://schemas.microsoft.com/office/drawing/2014/main" id="{33E3C203-D860-F248-696B-ADA35C97FEA2}"/>
              </a:ext>
            </a:extLst>
          </p:cNvPr>
          <p:cNvSpPr txBox="1"/>
          <p:nvPr/>
        </p:nvSpPr>
        <p:spPr>
          <a:xfrm>
            <a:off x="6954017" y="4373198"/>
            <a:ext cx="960713" cy="523220"/>
          </a:xfrm>
          <a:prstGeom prst="rect">
            <a:avLst/>
          </a:prstGeom>
          <a:noFill/>
        </p:spPr>
        <p:txBody>
          <a:bodyPr wrap="square">
            <a:spAutoFit/>
          </a:bodyPr>
          <a:lstStyle/>
          <a:p>
            <a:r>
              <a:rPr lang="en-US" b="0" i="1" dirty="0" err="1">
                <a:effectLst/>
                <a:latin typeface="+mj-lt"/>
                <a:ea typeface="Times New Roman" panose="02020603050405020304" pitchFamily="18" charset="0"/>
                <a:cs typeface=".VnTime" panose="020B7200000000000000" pitchFamily="34" charset="0"/>
              </a:rPr>
              <a:t>Sinh</a:t>
            </a:r>
            <a:r>
              <a:rPr lang="en-US" b="0" i="1" dirty="0">
                <a:effectLst/>
                <a:latin typeface="+mj-lt"/>
                <a:ea typeface="Times New Roman" panose="02020603050405020304" pitchFamily="18" charset="0"/>
                <a:cs typeface=".VnTime" panose="020B7200000000000000" pitchFamily="34" charset="0"/>
              </a:rPr>
              <a:t> </a:t>
            </a:r>
            <a:r>
              <a:rPr lang="en-US" b="0" i="1" dirty="0" err="1">
                <a:effectLst/>
                <a:latin typeface="+mj-lt"/>
                <a:ea typeface="Times New Roman" panose="02020603050405020304" pitchFamily="18" charset="0"/>
                <a:cs typeface=".VnTime" panose="020B7200000000000000" pitchFamily="34" charset="0"/>
              </a:rPr>
              <a:t>vật</a:t>
            </a:r>
            <a:r>
              <a:rPr lang="en-US" b="0" i="1" dirty="0">
                <a:effectLst/>
                <a:latin typeface="+mj-lt"/>
                <a:ea typeface="Times New Roman" panose="02020603050405020304" pitchFamily="18" charset="0"/>
                <a:cs typeface=".VnTime" panose="020B7200000000000000" pitchFamily="34" charset="0"/>
              </a:rPr>
              <a:t> </a:t>
            </a:r>
            <a:r>
              <a:rPr lang="en-US" b="0" i="1" dirty="0" err="1">
                <a:effectLst/>
                <a:latin typeface="+mj-lt"/>
                <a:ea typeface="Times New Roman" panose="02020603050405020304" pitchFamily="18" charset="0"/>
                <a:cs typeface=".VnTime" panose="020B7200000000000000" pitchFamily="34" charset="0"/>
              </a:rPr>
              <a:t>phân</a:t>
            </a:r>
            <a:r>
              <a:rPr lang="en-US" b="0" i="1" dirty="0">
                <a:effectLst/>
                <a:latin typeface="+mj-lt"/>
                <a:ea typeface="Times New Roman" panose="02020603050405020304" pitchFamily="18" charset="0"/>
                <a:cs typeface=".VnTime" panose="020B7200000000000000" pitchFamily="34" charset="0"/>
              </a:rPr>
              <a:t> </a:t>
            </a:r>
            <a:r>
              <a:rPr lang="en-US" b="0" i="1" dirty="0" err="1">
                <a:effectLst/>
                <a:latin typeface="+mj-lt"/>
                <a:ea typeface="Times New Roman" panose="02020603050405020304" pitchFamily="18" charset="0"/>
                <a:cs typeface=".VnTime" panose="020B7200000000000000" pitchFamily="34" charset="0"/>
              </a:rPr>
              <a:t>giải</a:t>
            </a:r>
            <a:r>
              <a:rPr lang="en-US" b="0" i="1" dirty="0">
                <a:effectLst/>
                <a:latin typeface="+mj-lt"/>
                <a:ea typeface="Times New Roman" panose="02020603050405020304" pitchFamily="18" charset="0"/>
                <a:cs typeface=".VnTime" panose="020B7200000000000000" pitchFamily="34" charset="0"/>
              </a:rPr>
              <a:t> </a:t>
            </a:r>
            <a:endParaRPr lang="en-PH" b="0" i="1" dirty="0">
              <a:effectLst/>
              <a:latin typeface="+mj-lt"/>
              <a:ea typeface="Times New Roman" panose="02020603050405020304" pitchFamily="18" charset="0"/>
              <a:cs typeface=".VnTime" panose="020B7200000000000000" pitchFamily="34" charset="0"/>
            </a:endParaRPr>
          </a:p>
        </p:txBody>
      </p:sp>
      <p:sp>
        <p:nvSpPr>
          <p:cNvPr id="2" name="Google Shape;173;p31">
            <a:extLst>
              <a:ext uri="{FF2B5EF4-FFF2-40B4-BE49-F238E27FC236}">
                <a16:creationId xmlns:a16="http://schemas.microsoft.com/office/drawing/2014/main" id="{C7834825-745B-5596-D474-AC45CDABA9A8}"/>
              </a:ext>
            </a:extLst>
          </p:cNvPr>
          <p:cNvSpPr txBox="1">
            <a:spLocks/>
          </p:cNvSpPr>
          <p:nvPr/>
        </p:nvSpPr>
        <p:spPr>
          <a:xfrm flipH="1">
            <a:off x="4286176" y="2916942"/>
            <a:ext cx="823221" cy="37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000"/>
              <a:buFont typeface="Bebas Neue"/>
              <a:buNone/>
              <a:defRPr sz="1800" b="1"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9pPr>
          </a:lstStyle>
          <a:p>
            <a:pPr marL="0" indent="0"/>
            <a:r>
              <a:rPr lang="en-US" dirty="0" err="1">
                <a:solidFill>
                  <a:schemeClr val="accent2">
                    <a:lumMod val="75000"/>
                  </a:schemeClr>
                </a:solidFill>
                <a:latin typeface="Arial" panose="020B0604020202020204" pitchFamily="34" charset="0"/>
                <a:cs typeface="Arial" panose="020B0604020202020204" pitchFamily="34" charset="0"/>
              </a:rPr>
              <a:t>Hươu</a:t>
            </a:r>
            <a:endParaRPr lang="en-US" dirty="0">
              <a:solidFill>
                <a:schemeClr val="accent2">
                  <a:lumMod val="75000"/>
                </a:schemeClr>
              </a:solidFill>
              <a:latin typeface="Arial" panose="020B0604020202020204" pitchFamily="34" charset="0"/>
              <a:cs typeface="Arial" panose="020B0604020202020204" pitchFamily="34" charset="0"/>
            </a:endParaRPr>
          </a:p>
        </p:txBody>
      </p:sp>
      <p:cxnSp>
        <p:nvCxnSpPr>
          <p:cNvPr id="3" name="Straight Arrow Connector 2">
            <a:extLst>
              <a:ext uri="{FF2B5EF4-FFF2-40B4-BE49-F238E27FC236}">
                <a16:creationId xmlns:a16="http://schemas.microsoft.com/office/drawing/2014/main" id="{159206C6-8E26-DB0C-F4B4-D445415A35C6}"/>
              </a:ext>
            </a:extLst>
          </p:cNvPr>
          <p:cNvCxnSpPr>
            <a:cxnSpLocks/>
          </p:cNvCxnSpPr>
          <p:nvPr/>
        </p:nvCxnSpPr>
        <p:spPr>
          <a:xfrm>
            <a:off x="3894015" y="3148831"/>
            <a:ext cx="322730" cy="0"/>
          </a:xfrm>
          <a:prstGeom prst="straightConnector1">
            <a:avLst/>
          </a:prstGeom>
          <a:ln w="57150">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D2E25B6F-6894-2A2B-A8A5-D03FD135A1C5}"/>
              </a:ext>
            </a:extLst>
          </p:cNvPr>
          <p:cNvCxnSpPr>
            <a:cxnSpLocks/>
          </p:cNvCxnSpPr>
          <p:nvPr/>
        </p:nvCxnSpPr>
        <p:spPr>
          <a:xfrm>
            <a:off x="5109397" y="3148831"/>
            <a:ext cx="291943" cy="0"/>
          </a:xfrm>
          <a:prstGeom prst="straightConnector1">
            <a:avLst/>
          </a:prstGeom>
          <a:ln w="57150">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8" name="Google Shape;173;p31">
            <a:extLst>
              <a:ext uri="{FF2B5EF4-FFF2-40B4-BE49-F238E27FC236}">
                <a16:creationId xmlns:a16="http://schemas.microsoft.com/office/drawing/2014/main" id="{C57EC8D9-0B3B-6FFF-E1B3-779FA8352474}"/>
              </a:ext>
            </a:extLst>
          </p:cNvPr>
          <p:cNvSpPr txBox="1">
            <a:spLocks/>
          </p:cNvSpPr>
          <p:nvPr/>
        </p:nvSpPr>
        <p:spPr>
          <a:xfrm flipH="1">
            <a:off x="3191962" y="2916942"/>
            <a:ext cx="745913" cy="34315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000"/>
              <a:buFont typeface="Bebas Neue"/>
              <a:buNone/>
              <a:defRPr sz="1800" b="1"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9pPr>
          </a:lstStyle>
          <a:p>
            <a:pPr marL="0" indent="0"/>
            <a:r>
              <a:rPr lang="en-US" dirty="0" err="1">
                <a:solidFill>
                  <a:schemeClr val="accent2">
                    <a:lumMod val="75000"/>
                  </a:schemeClr>
                </a:solidFill>
                <a:latin typeface="Arial" panose="020B0604020202020204" pitchFamily="34" charset="0"/>
                <a:cs typeface="Arial" panose="020B0604020202020204" pitchFamily="34" charset="0"/>
              </a:rPr>
              <a:t>Cỏ</a:t>
            </a:r>
            <a:endParaRPr lang="en-US" dirty="0">
              <a:solidFill>
                <a:schemeClr val="accent2">
                  <a:lumMod val="75000"/>
                </a:schemeClr>
              </a:solidFill>
              <a:latin typeface="Arial" panose="020B0604020202020204" pitchFamily="34" charset="0"/>
              <a:cs typeface="Arial" panose="020B0604020202020204" pitchFamily="34" charset="0"/>
            </a:endParaRPr>
          </a:p>
        </p:txBody>
      </p:sp>
      <p:sp>
        <p:nvSpPr>
          <p:cNvPr id="9" name="Google Shape;173;p31">
            <a:extLst>
              <a:ext uri="{FF2B5EF4-FFF2-40B4-BE49-F238E27FC236}">
                <a16:creationId xmlns:a16="http://schemas.microsoft.com/office/drawing/2014/main" id="{476DBC39-0B86-EB14-B220-C6CB65DCFE1C}"/>
              </a:ext>
            </a:extLst>
          </p:cNvPr>
          <p:cNvSpPr txBox="1">
            <a:spLocks/>
          </p:cNvSpPr>
          <p:nvPr/>
        </p:nvSpPr>
        <p:spPr>
          <a:xfrm flipH="1">
            <a:off x="5532824" y="2916942"/>
            <a:ext cx="597453" cy="34315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000"/>
              <a:buFont typeface="Bebas Neue"/>
              <a:buNone/>
              <a:defRPr sz="1800" b="1"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9pPr>
          </a:lstStyle>
          <a:p>
            <a:pPr marL="0" indent="0" algn="ctr"/>
            <a:r>
              <a:rPr lang="en-US" dirty="0" err="1">
                <a:solidFill>
                  <a:schemeClr val="accent2">
                    <a:lumMod val="75000"/>
                  </a:schemeClr>
                </a:solidFill>
                <a:latin typeface="Arial" panose="020B0604020202020204" pitchFamily="34" charset="0"/>
                <a:cs typeface="Arial" panose="020B0604020202020204" pitchFamily="34" charset="0"/>
              </a:rPr>
              <a:t>Hổ</a:t>
            </a:r>
            <a:endParaRPr lang="en-US" dirty="0">
              <a:solidFill>
                <a:schemeClr val="accent2">
                  <a:lumMod val="75000"/>
                </a:schemeClr>
              </a:solidFill>
              <a:latin typeface="Arial" panose="020B0604020202020204" pitchFamily="34" charset="0"/>
              <a:cs typeface="Arial" panose="020B0604020202020204" pitchFamily="34" charset="0"/>
            </a:endParaRPr>
          </a:p>
        </p:txBody>
      </p:sp>
      <p:cxnSp>
        <p:nvCxnSpPr>
          <p:cNvPr id="11" name="Straight Arrow Connector 10">
            <a:extLst>
              <a:ext uri="{FF2B5EF4-FFF2-40B4-BE49-F238E27FC236}">
                <a16:creationId xmlns:a16="http://schemas.microsoft.com/office/drawing/2014/main" id="{77378E4D-E478-B18D-9988-C626884245A4}"/>
              </a:ext>
            </a:extLst>
          </p:cNvPr>
          <p:cNvCxnSpPr>
            <a:cxnSpLocks/>
          </p:cNvCxnSpPr>
          <p:nvPr/>
        </p:nvCxnSpPr>
        <p:spPr>
          <a:xfrm>
            <a:off x="6066976" y="3148831"/>
            <a:ext cx="543261" cy="0"/>
          </a:xfrm>
          <a:prstGeom prst="straightConnector1">
            <a:avLst/>
          </a:prstGeom>
          <a:ln w="57150">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12" name="Google Shape;173;p31">
            <a:extLst>
              <a:ext uri="{FF2B5EF4-FFF2-40B4-BE49-F238E27FC236}">
                <a16:creationId xmlns:a16="http://schemas.microsoft.com/office/drawing/2014/main" id="{6DA0F7A9-8974-794E-3113-786EC8124BE0}"/>
              </a:ext>
            </a:extLst>
          </p:cNvPr>
          <p:cNvSpPr txBox="1">
            <a:spLocks/>
          </p:cNvSpPr>
          <p:nvPr/>
        </p:nvSpPr>
        <p:spPr>
          <a:xfrm flipH="1">
            <a:off x="6578893" y="2916942"/>
            <a:ext cx="1481169" cy="34315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000"/>
              <a:buFont typeface="Bebas Neue"/>
              <a:buNone/>
              <a:defRPr sz="1800" b="1"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9pPr>
          </a:lstStyle>
          <a:p>
            <a:pPr marL="0" indent="0" algn="ctr"/>
            <a:r>
              <a:rPr lang="en-US" dirty="0">
                <a:solidFill>
                  <a:schemeClr val="accent2">
                    <a:lumMod val="75000"/>
                  </a:schemeClr>
                </a:solidFill>
                <a:latin typeface="Arial" panose="020B0604020202020204" pitchFamily="34" charset="0"/>
                <a:cs typeface="Arial" panose="020B0604020202020204" pitchFamily="34" charset="0"/>
              </a:rPr>
              <a:t>Vi </a:t>
            </a:r>
            <a:r>
              <a:rPr lang="en-US" dirty="0" err="1">
                <a:solidFill>
                  <a:schemeClr val="accent2">
                    <a:lumMod val="75000"/>
                  </a:schemeClr>
                </a:solidFill>
                <a:latin typeface="Arial" panose="020B0604020202020204" pitchFamily="34" charset="0"/>
                <a:cs typeface="Arial" panose="020B0604020202020204" pitchFamily="34" charset="0"/>
              </a:rPr>
              <a:t>sinh</a:t>
            </a:r>
            <a:r>
              <a:rPr lang="en-US" dirty="0">
                <a:solidFill>
                  <a:schemeClr val="accent2">
                    <a:lumMod val="75000"/>
                  </a:schemeClr>
                </a:solidFill>
                <a:latin typeface="Arial" panose="020B0604020202020204" pitchFamily="34" charset="0"/>
                <a:cs typeface="Arial" panose="020B0604020202020204" pitchFamily="34" charset="0"/>
              </a:rPr>
              <a:t> </a:t>
            </a:r>
            <a:r>
              <a:rPr lang="en-US" dirty="0" err="1">
                <a:solidFill>
                  <a:schemeClr val="accent2">
                    <a:lumMod val="75000"/>
                  </a:schemeClr>
                </a:solidFill>
                <a:latin typeface="Arial" panose="020B0604020202020204" pitchFamily="34" charset="0"/>
                <a:cs typeface="Arial" panose="020B0604020202020204" pitchFamily="34" charset="0"/>
              </a:rPr>
              <a:t>vật</a:t>
            </a:r>
            <a:endParaRPr lang="en-US" dirty="0">
              <a:solidFill>
                <a:schemeClr val="accent2">
                  <a:lumMod val="75000"/>
                </a:schemeClr>
              </a:solidFill>
              <a:latin typeface="Arial" panose="020B0604020202020204" pitchFamily="34" charset="0"/>
              <a:cs typeface="Arial" panose="020B0604020202020204" pitchFamily="34" charset="0"/>
            </a:endParaRPr>
          </a:p>
        </p:txBody>
      </p:sp>
      <p:sp>
        <p:nvSpPr>
          <p:cNvPr id="16" name="Right Brace 15">
            <a:extLst>
              <a:ext uri="{FF2B5EF4-FFF2-40B4-BE49-F238E27FC236}">
                <a16:creationId xmlns:a16="http://schemas.microsoft.com/office/drawing/2014/main" id="{5091820F-63F1-3F5C-8DBF-0C48132AEBB7}"/>
              </a:ext>
            </a:extLst>
          </p:cNvPr>
          <p:cNvSpPr/>
          <p:nvPr/>
        </p:nvSpPr>
        <p:spPr>
          <a:xfrm rot="5400000">
            <a:off x="4568791" y="3102821"/>
            <a:ext cx="209991" cy="611673"/>
          </a:xfrm>
          <a:prstGeom prst="rightBrace">
            <a:avLst/>
          </a:prstGeom>
          <a:ln>
            <a:solidFill>
              <a:schemeClr val="tx2">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PH"/>
          </a:p>
        </p:txBody>
      </p:sp>
      <p:sp>
        <p:nvSpPr>
          <p:cNvPr id="24" name="Right Brace 23">
            <a:extLst>
              <a:ext uri="{FF2B5EF4-FFF2-40B4-BE49-F238E27FC236}">
                <a16:creationId xmlns:a16="http://schemas.microsoft.com/office/drawing/2014/main" id="{BF84C9E0-0C38-3D02-3403-A69725E41455}"/>
              </a:ext>
            </a:extLst>
          </p:cNvPr>
          <p:cNvSpPr/>
          <p:nvPr/>
        </p:nvSpPr>
        <p:spPr>
          <a:xfrm rot="5400000">
            <a:off x="5788749" y="3093801"/>
            <a:ext cx="209991" cy="611673"/>
          </a:xfrm>
          <a:prstGeom prst="rightBrace">
            <a:avLst/>
          </a:prstGeom>
          <a:ln>
            <a:solidFill>
              <a:schemeClr val="tx2">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PH"/>
          </a:p>
        </p:txBody>
      </p:sp>
      <p:sp>
        <p:nvSpPr>
          <p:cNvPr id="25" name="TextBox 24">
            <a:extLst>
              <a:ext uri="{FF2B5EF4-FFF2-40B4-BE49-F238E27FC236}">
                <a16:creationId xmlns:a16="http://schemas.microsoft.com/office/drawing/2014/main" id="{57C1D6CB-0003-7958-1E6C-831E8B4842C4}"/>
              </a:ext>
            </a:extLst>
          </p:cNvPr>
          <p:cNvSpPr txBox="1"/>
          <p:nvPr/>
        </p:nvSpPr>
        <p:spPr>
          <a:xfrm>
            <a:off x="4094383" y="3468968"/>
            <a:ext cx="1240089" cy="523220"/>
          </a:xfrm>
          <a:prstGeom prst="rect">
            <a:avLst/>
          </a:prstGeom>
          <a:noFill/>
        </p:spPr>
        <p:txBody>
          <a:bodyPr wrap="square">
            <a:spAutoFit/>
          </a:bodyPr>
          <a:lstStyle/>
          <a:p>
            <a:r>
              <a:rPr lang="en-US" b="0" i="1" dirty="0" err="1">
                <a:effectLst/>
                <a:latin typeface="+mj-lt"/>
                <a:ea typeface="Times New Roman" panose="02020603050405020304" pitchFamily="18" charset="0"/>
                <a:cs typeface=".VnTime" panose="020B7200000000000000" pitchFamily="34" charset="0"/>
              </a:rPr>
              <a:t>Sinh</a:t>
            </a:r>
            <a:r>
              <a:rPr lang="en-US" b="0" i="1" dirty="0">
                <a:effectLst/>
                <a:latin typeface="+mj-lt"/>
                <a:ea typeface="Times New Roman" panose="02020603050405020304" pitchFamily="18" charset="0"/>
                <a:cs typeface=".VnTime" panose="020B7200000000000000" pitchFamily="34" charset="0"/>
              </a:rPr>
              <a:t> </a:t>
            </a:r>
            <a:r>
              <a:rPr lang="en-US" b="0" i="1" dirty="0" err="1">
                <a:effectLst/>
                <a:latin typeface="+mj-lt"/>
                <a:ea typeface="Times New Roman" panose="02020603050405020304" pitchFamily="18" charset="0"/>
                <a:cs typeface=".VnTime" panose="020B7200000000000000" pitchFamily="34" charset="0"/>
              </a:rPr>
              <a:t>vật</a:t>
            </a:r>
            <a:r>
              <a:rPr lang="en-US" b="0" i="1" dirty="0">
                <a:effectLst/>
                <a:latin typeface="+mj-lt"/>
                <a:ea typeface="Times New Roman" panose="02020603050405020304" pitchFamily="18" charset="0"/>
                <a:cs typeface=".VnTime" panose="020B7200000000000000" pitchFamily="34" charset="0"/>
              </a:rPr>
              <a:t> </a:t>
            </a:r>
            <a:r>
              <a:rPr lang="en-US" b="0" i="1" dirty="0" err="1">
                <a:effectLst/>
                <a:latin typeface="+mj-lt"/>
                <a:ea typeface="Times New Roman" panose="02020603050405020304" pitchFamily="18" charset="0"/>
                <a:cs typeface=".VnTime" panose="020B7200000000000000" pitchFamily="34" charset="0"/>
              </a:rPr>
              <a:t>tiêu</a:t>
            </a:r>
            <a:r>
              <a:rPr lang="en-US" b="0" i="1" dirty="0">
                <a:effectLst/>
                <a:latin typeface="+mj-lt"/>
                <a:ea typeface="Times New Roman" panose="02020603050405020304" pitchFamily="18" charset="0"/>
                <a:cs typeface=".VnTime" panose="020B7200000000000000" pitchFamily="34" charset="0"/>
              </a:rPr>
              <a:t> </a:t>
            </a:r>
            <a:r>
              <a:rPr lang="en-US" b="0" i="1" dirty="0" err="1">
                <a:effectLst/>
                <a:latin typeface="+mj-lt"/>
                <a:ea typeface="Times New Roman" panose="02020603050405020304" pitchFamily="18" charset="0"/>
                <a:cs typeface=".VnTime" panose="020B7200000000000000" pitchFamily="34" charset="0"/>
              </a:rPr>
              <a:t>thụ</a:t>
            </a:r>
            <a:r>
              <a:rPr lang="en-US" b="0" i="1" dirty="0">
                <a:effectLst/>
                <a:latin typeface="+mj-lt"/>
                <a:ea typeface="Times New Roman" panose="02020603050405020304" pitchFamily="18" charset="0"/>
                <a:cs typeface=".VnTime" panose="020B7200000000000000" pitchFamily="34" charset="0"/>
              </a:rPr>
              <a:t>  </a:t>
            </a:r>
            <a:r>
              <a:rPr lang="en-US" b="0" i="1" dirty="0" err="1">
                <a:effectLst/>
                <a:latin typeface="+mj-lt"/>
                <a:ea typeface="Times New Roman" panose="02020603050405020304" pitchFamily="18" charset="0"/>
                <a:cs typeface=".VnTime" panose="020B7200000000000000" pitchFamily="34" charset="0"/>
              </a:rPr>
              <a:t>bậc</a:t>
            </a:r>
            <a:r>
              <a:rPr lang="en-US" b="0" i="1" dirty="0">
                <a:effectLst/>
                <a:latin typeface="+mj-lt"/>
                <a:ea typeface="Times New Roman" panose="02020603050405020304" pitchFamily="18" charset="0"/>
                <a:cs typeface=".VnTime" panose="020B7200000000000000" pitchFamily="34" charset="0"/>
              </a:rPr>
              <a:t> 1</a:t>
            </a:r>
            <a:endParaRPr lang="en-PH" b="0" i="1" dirty="0">
              <a:effectLst/>
              <a:latin typeface="+mj-lt"/>
              <a:ea typeface="Times New Roman" panose="02020603050405020304" pitchFamily="18" charset="0"/>
              <a:cs typeface=".VnTime" panose="020B7200000000000000" pitchFamily="34" charset="0"/>
            </a:endParaRPr>
          </a:p>
        </p:txBody>
      </p:sp>
      <p:sp>
        <p:nvSpPr>
          <p:cNvPr id="26" name="TextBox 25">
            <a:extLst>
              <a:ext uri="{FF2B5EF4-FFF2-40B4-BE49-F238E27FC236}">
                <a16:creationId xmlns:a16="http://schemas.microsoft.com/office/drawing/2014/main" id="{E60FBA3A-D3A9-FBCC-FC70-BC3D1AA6CF07}"/>
              </a:ext>
            </a:extLst>
          </p:cNvPr>
          <p:cNvSpPr txBox="1"/>
          <p:nvPr/>
        </p:nvSpPr>
        <p:spPr>
          <a:xfrm>
            <a:off x="5479380" y="3501558"/>
            <a:ext cx="1218423" cy="523220"/>
          </a:xfrm>
          <a:prstGeom prst="rect">
            <a:avLst/>
          </a:prstGeom>
          <a:noFill/>
        </p:spPr>
        <p:txBody>
          <a:bodyPr wrap="square">
            <a:spAutoFit/>
          </a:bodyPr>
          <a:lstStyle/>
          <a:p>
            <a:r>
              <a:rPr lang="en-US" b="0" i="1" dirty="0" err="1">
                <a:effectLst/>
                <a:latin typeface="+mj-lt"/>
                <a:ea typeface="Times New Roman" panose="02020603050405020304" pitchFamily="18" charset="0"/>
                <a:cs typeface=".VnTime" panose="020B7200000000000000" pitchFamily="34" charset="0"/>
              </a:rPr>
              <a:t>Sinh</a:t>
            </a:r>
            <a:r>
              <a:rPr lang="en-US" b="0" i="1" dirty="0">
                <a:effectLst/>
                <a:latin typeface="+mj-lt"/>
                <a:ea typeface="Times New Roman" panose="02020603050405020304" pitchFamily="18" charset="0"/>
                <a:cs typeface=".VnTime" panose="020B7200000000000000" pitchFamily="34" charset="0"/>
              </a:rPr>
              <a:t> </a:t>
            </a:r>
            <a:r>
              <a:rPr lang="en-US" b="0" i="1" dirty="0" err="1">
                <a:effectLst/>
                <a:latin typeface="+mj-lt"/>
                <a:ea typeface="Times New Roman" panose="02020603050405020304" pitchFamily="18" charset="0"/>
                <a:cs typeface=".VnTime" panose="020B7200000000000000" pitchFamily="34" charset="0"/>
              </a:rPr>
              <a:t>vật</a:t>
            </a:r>
            <a:r>
              <a:rPr lang="en-US" b="0" i="1" dirty="0">
                <a:effectLst/>
                <a:latin typeface="+mj-lt"/>
                <a:ea typeface="Times New Roman" panose="02020603050405020304" pitchFamily="18" charset="0"/>
                <a:cs typeface=".VnTime" panose="020B7200000000000000" pitchFamily="34" charset="0"/>
              </a:rPr>
              <a:t> </a:t>
            </a:r>
            <a:r>
              <a:rPr lang="en-US" b="0" i="1" dirty="0" err="1">
                <a:effectLst/>
                <a:latin typeface="+mj-lt"/>
                <a:ea typeface="Times New Roman" panose="02020603050405020304" pitchFamily="18" charset="0"/>
                <a:cs typeface=".VnTime" panose="020B7200000000000000" pitchFamily="34" charset="0"/>
              </a:rPr>
              <a:t>tiêu</a:t>
            </a:r>
            <a:r>
              <a:rPr lang="en-US" b="0" i="1" dirty="0">
                <a:effectLst/>
                <a:latin typeface="+mj-lt"/>
                <a:ea typeface="Times New Roman" panose="02020603050405020304" pitchFamily="18" charset="0"/>
                <a:cs typeface=".VnTime" panose="020B7200000000000000" pitchFamily="34" charset="0"/>
              </a:rPr>
              <a:t> </a:t>
            </a:r>
            <a:r>
              <a:rPr lang="en-US" b="0" i="1" dirty="0" err="1">
                <a:effectLst/>
                <a:latin typeface="+mj-lt"/>
                <a:ea typeface="Times New Roman" panose="02020603050405020304" pitchFamily="18" charset="0"/>
                <a:cs typeface=".VnTime" panose="020B7200000000000000" pitchFamily="34" charset="0"/>
              </a:rPr>
              <a:t>thụ</a:t>
            </a:r>
            <a:r>
              <a:rPr lang="en-US" b="0" i="1" dirty="0">
                <a:effectLst/>
                <a:latin typeface="+mj-lt"/>
                <a:ea typeface="Times New Roman" panose="02020603050405020304" pitchFamily="18" charset="0"/>
                <a:cs typeface=".VnTime" panose="020B7200000000000000" pitchFamily="34" charset="0"/>
              </a:rPr>
              <a:t> </a:t>
            </a:r>
            <a:r>
              <a:rPr lang="en-US" b="0" i="1" dirty="0" err="1">
                <a:effectLst/>
                <a:latin typeface="+mj-lt"/>
                <a:ea typeface="Times New Roman" panose="02020603050405020304" pitchFamily="18" charset="0"/>
                <a:cs typeface=".VnTime" panose="020B7200000000000000" pitchFamily="34" charset="0"/>
              </a:rPr>
              <a:t>bậc</a:t>
            </a:r>
            <a:r>
              <a:rPr lang="en-US" b="0" i="1" dirty="0">
                <a:effectLst/>
                <a:latin typeface="+mj-lt"/>
                <a:ea typeface="Times New Roman" panose="02020603050405020304" pitchFamily="18" charset="0"/>
                <a:cs typeface=".VnTime" panose="020B7200000000000000" pitchFamily="34" charset="0"/>
              </a:rPr>
              <a:t> 2 </a:t>
            </a:r>
            <a:endParaRPr lang="en-PH" b="0" i="1" dirty="0">
              <a:effectLst/>
              <a:latin typeface="+mj-lt"/>
              <a:ea typeface="Times New Roman" panose="02020603050405020304" pitchFamily="18" charset="0"/>
              <a:cs typeface=".VnTime" panose="020B72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down)">
                                      <p:cBhvr>
                                        <p:cTn id="36" dur="500"/>
                                        <p:tgtEl>
                                          <p:spTgt spid="24"/>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down)">
                                      <p:cBhvr>
                                        <p:cTn id="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P spid="19" grpId="0" animBg="1"/>
      <p:bldP spid="20" grpId="0" animBg="1"/>
      <p:bldP spid="21" grpId="0"/>
      <p:bldP spid="22" grpId="0"/>
      <p:bldP spid="23" grpId="0"/>
      <p:bldP spid="16" grpId="0" animBg="1"/>
      <p:bldP spid="24" grpId="0" animBg="1"/>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215"/>
        <p:cNvGrpSpPr/>
        <p:nvPr/>
      </p:nvGrpSpPr>
      <p:grpSpPr>
        <a:xfrm>
          <a:off x="0" y="0"/>
          <a:ext cx="0" cy="0"/>
          <a:chOff x="0" y="0"/>
          <a:chExt cx="0" cy="0"/>
        </a:xfrm>
      </p:grpSpPr>
      <p:pic>
        <p:nvPicPr>
          <p:cNvPr id="216" name="Google Shape;216;p35"/>
          <p:cNvPicPr preferRelativeResize="0"/>
          <p:nvPr/>
        </p:nvPicPr>
        <p:blipFill rotWithShape="1">
          <a:blip r:embed="rId8">
            <a:alphaModFix/>
          </a:blip>
          <a:srcRect l="50904" t="23420" r="10127" b="56450"/>
          <a:stretch/>
        </p:blipFill>
        <p:spPr>
          <a:xfrm>
            <a:off x="6782475" y="539500"/>
            <a:ext cx="1407002" cy="726774"/>
          </a:xfrm>
          <a:prstGeom prst="rect">
            <a:avLst/>
          </a:prstGeom>
          <a:noFill/>
          <a:ln>
            <a:noFill/>
          </a:ln>
        </p:spPr>
      </p:pic>
      <p:pic>
        <p:nvPicPr>
          <p:cNvPr id="217" name="Google Shape;217;p35"/>
          <p:cNvPicPr preferRelativeResize="0"/>
          <p:nvPr/>
        </p:nvPicPr>
        <p:blipFill rotWithShape="1">
          <a:blip r:embed="rId9">
            <a:alphaModFix/>
          </a:blip>
          <a:srcRect l="50904" t="23420" r="10127" b="56450"/>
          <a:stretch/>
        </p:blipFill>
        <p:spPr>
          <a:xfrm>
            <a:off x="8189475" y="3071062"/>
            <a:ext cx="1068303" cy="551823"/>
          </a:xfrm>
          <a:prstGeom prst="rect">
            <a:avLst/>
          </a:prstGeom>
          <a:noFill/>
          <a:ln>
            <a:noFill/>
          </a:ln>
        </p:spPr>
      </p:pic>
      <p:sp>
        <p:nvSpPr>
          <p:cNvPr id="6" name="Google Shape;175;p31">
            <a:extLst>
              <a:ext uri="{FF2B5EF4-FFF2-40B4-BE49-F238E27FC236}">
                <a16:creationId xmlns:a16="http://schemas.microsoft.com/office/drawing/2014/main" id="{9E741BCD-FB50-DB41-715F-D6A932FC0AC4}"/>
              </a:ext>
            </a:extLst>
          </p:cNvPr>
          <p:cNvSpPr txBox="1">
            <a:spLocks noGrp="1"/>
          </p:cNvSpPr>
          <p:nvPr>
            <p:ph type="title"/>
          </p:nvPr>
        </p:nvSpPr>
        <p:spPr>
          <a:xfrm>
            <a:off x="101634" y="689125"/>
            <a:ext cx="4115111" cy="41205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chemeClr val="tx2">
                    <a:lumMod val="75000"/>
                  </a:schemeClr>
                </a:solidFill>
              </a:rPr>
              <a:t>2. Lưới thức ăn</a:t>
            </a:r>
            <a:endParaRPr sz="2400" dirty="0">
              <a:solidFill>
                <a:schemeClr val="tx2">
                  <a:lumMod val="75000"/>
                </a:schemeClr>
              </a:solidFill>
            </a:endParaRPr>
          </a:p>
        </p:txBody>
      </p:sp>
      <p:sp>
        <p:nvSpPr>
          <p:cNvPr id="7" name="Google Shape;140;p28">
            <a:extLst>
              <a:ext uri="{FF2B5EF4-FFF2-40B4-BE49-F238E27FC236}">
                <a16:creationId xmlns:a16="http://schemas.microsoft.com/office/drawing/2014/main" id="{313C67B3-AF3A-7FC2-5392-D0D68E922AEA}"/>
              </a:ext>
            </a:extLst>
          </p:cNvPr>
          <p:cNvSpPr txBox="1">
            <a:spLocks/>
          </p:cNvSpPr>
          <p:nvPr/>
        </p:nvSpPr>
        <p:spPr>
          <a:xfrm>
            <a:off x="0" y="157863"/>
            <a:ext cx="5821680" cy="551823"/>
          </a:xfrm>
          <a:prstGeom prst="rect">
            <a:avLst/>
          </a:prstGeom>
          <a:noFill/>
          <a:ln>
            <a:noFill/>
          </a:ln>
          <a:effectLst>
            <a:outerShdw blurRad="42863" dist="28575" algn="bl" rotWithShape="0">
              <a:schemeClr val="dk1">
                <a:alpha val="30000"/>
              </a:schemeClr>
            </a:outerShdw>
          </a:effectLst>
        </p:spPr>
        <p:txBody>
          <a:bodyPr spcFirstLastPara="1" wrap="square" lIns="91425" tIns="91425" rIns="91425" bIns="91425" anchor="ctr" anchorCtr="0">
            <a:noAutofit/>
          </a:bodyPr>
          <a:lstStyle/>
          <a:p>
            <a:pPr algn="l" rtl="0">
              <a:buClrTx/>
              <a:buFontTx/>
            </a:pPr>
            <a:r>
              <a:rPr lang="en-PH" sz="2800" b="1" u="sng" dirty="0">
                <a:solidFill>
                  <a:schemeClr val="bg2">
                    <a:lumMod val="75000"/>
                  </a:schemeClr>
                </a:solidFill>
              </a:rPr>
              <a:t>II. </a:t>
            </a:r>
            <a:r>
              <a:rPr lang="en-PH" sz="2800" b="1" u="sng" dirty="0" err="1">
                <a:solidFill>
                  <a:schemeClr val="bg2">
                    <a:lumMod val="75000"/>
                  </a:schemeClr>
                </a:solidFill>
              </a:rPr>
              <a:t>Chuỗi</a:t>
            </a:r>
            <a:r>
              <a:rPr lang="en-PH" sz="2800" b="1" u="sng" dirty="0">
                <a:solidFill>
                  <a:schemeClr val="bg2">
                    <a:lumMod val="75000"/>
                  </a:schemeClr>
                </a:solidFill>
              </a:rPr>
              <a:t> </a:t>
            </a:r>
            <a:r>
              <a:rPr lang="en-PH" sz="2800" b="1" u="sng" dirty="0" err="1">
                <a:solidFill>
                  <a:schemeClr val="bg2">
                    <a:lumMod val="75000"/>
                  </a:schemeClr>
                </a:solidFill>
              </a:rPr>
              <a:t>thức</a:t>
            </a:r>
            <a:r>
              <a:rPr lang="en-PH" sz="2800" b="1" u="sng" dirty="0">
                <a:solidFill>
                  <a:schemeClr val="bg2">
                    <a:lumMod val="75000"/>
                  </a:schemeClr>
                </a:solidFill>
              </a:rPr>
              <a:t> </a:t>
            </a:r>
            <a:r>
              <a:rPr lang="en-PH" sz="2800" b="1" u="sng" dirty="0" err="1">
                <a:solidFill>
                  <a:schemeClr val="bg2">
                    <a:lumMod val="75000"/>
                  </a:schemeClr>
                </a:solidFill>
              </a:rPr>
              <a:t>ăn</a:t>
            </a:r>
            <a:r>
              <a:rPr lang="en-PH" sz="2800" b="1" u="sng" dirty="0">
                <a:solidFill>
                  <a:schemeClr val="bg2">
                    <a:lumMod val="75000"/>
                  </a:schemeClr>
                </a:solidFill>
              </a:rPr>
              <a:t>, </a:t>
            </a:r>
            <a:r>
              <a:rPr lang="en-PH" sz="2800" b="1" u="sng" dirty="0" err="1">
                <a:solidFill>
                  <a:schemeClr val="bg2">
                    <a:lumMod val="75000"/>
                  </a:schemeClr>
                </a:solidFill>
              </a:rPr>
              <a:t>lưới</a:t>
            </a:r>
            <a:r>
              <a:rPr lang="en-PH" sz="2800" b="1" u="sng" dirty="0">
                <a:solidFill>
                  <a:schemeClr val="bg2">
                    <a:lumMod val="75000"/>
                  </a:schemeClr>
                </a:solidFill>
              </a:rPr>
              <a:t> </a:t>
            </a:r>
            <a:r>
              <a:rPr lang="en-PH" sz="2800" b="1" u="sng" dirty="0" err="1">
                <a:solidFill>
                  <a:schemeClr val="bg2">
                    <a:lumMod val="75000"/>
                  </a:schemeClr>
                </a:solidFill>
              </a:rPr>
              <a:t>thức</a:t>
            </a:r>
            <a:r>
              <a:rPr lang="en-PH" sz="2800" b="1" u="sng" dirty="0">
                <a:solidFill>
                  <a:schemeClr val="bg2">
                    <a:lumMod val="75000"/>
                  </a:schemeClr>
                </a:solidFill>
              </a:rPr>
              <a:t> </a:t>
            </a:r>
            <a:r>
              <a:rPr lang="en-PH" sz="2800" b="1" u="sng" dirty="0" err="1">
                <a:solidFill>
                  <a:schemeClr val="bg2">
                    <a:lumMod val="75000"/>
                  </a:schemeClr>
                </a:solidFill>
              </a:rPr>
              <a:t>ăn</a:t>
            </a:r>
            <a:endParaRPr lang="en-PH" sz="2800" b="1" u="sng" dirty="0">
              <a:solidFill>
                <a:schemeClr val="bg2">
                  <a:lumMod val="75000"/>
                </a:schemeClr>
              </a:solidFill>
            </a:endParaRPr>
          </a:p>
        </p:txBody>
      </p:sp>
      <p:sp>
        <p:nvSpPr>
          <p:cNvPr id="9" name="Google Shape;118;p27">
            <a:extLst>
              <a:ext uri="{FF2B5EF4-FFF2-40B4-BE49-F238E27FC236}">
                <a16:creationId xmlns:a16="http://schemas.microsoft.com/office/drawing/2014/main" id="{09E279C5-2E64-B31B-DAEA-B546CF1C0E85}"/>
              </a:ext>
            </a:extLst>
          </p:cNvPr>
          <p:cNvSpPr txBox="1">
            <a:spLocks/>
          </p:cNvSpPr>
          <p:nvPr/>
        </p:nvSpPr>
        <p:spPr>
          <a:xfrm>
            <a:off x="5106687" y="614158"/>
            <a:ext cx="1591877" cy="4120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PH" sz="2800" dirty="0" err="1">
                <a:solidFill>
                  <a:srgbClr val="FF0000"/>
                </a:solidFill>
                <a:latin typeface="Abril Fatface" panose="02000503000000020003" pitchFamily="2" charset="0"/>
              </a:rPr>
              <a:t>Trò</a:t>
            </a:r>
            <a:r>
              <a:rPr lang="en-PH" sz="2800" dirty="0">
                <a:solidFill>
                  <a:srgbClr val="FF0000"/>
                </a:solidFill>
                <a:latin typeface="Abril Fatface" panose="02000503000000020003" pitchFamily="2" charset="0"/>
              </a:rPr>
              <a:t> </a:t>
            </a:r>
            <a:r>
              <a:rPr lang="en-PH" sz="2800" dirty="0" err="1">
                <a:solidFill>
                  <a:srgbClr val="FF0000"/>
                </a:solidFill>
                <a:latin typeface="Abril Fatface" panose="02000503000000020003" pitchFamily="2" charset="0"/>
              </a:rPr>
              <a:t>chơi</a:t>
            </a:r>
            <a:endParaRPr lang="en-PH" sz="2800" dirty="0">
              <a:solidFill>
                <a:srgbClr val="FF0000"/>
              </a:solidFill>
              <a:latin typeface="Abril Fatface" panose="02000503000000020003" pitchFamily="2" charset="0"/>
            </a:endParaRPr>
          </a:p>
        </p:txBody>
      </p:sp>
      <p:sp>
        <p:nvSpPr>
          <p:cNvPr id="10" name="Rectangle 9">
            <a:extLst>
              <a:ext uri="{FF2B5EF4-FFF2-40B4-BE49-F238E27FC236}">
                <a16:creationId xmlns:a16="http://schemas.microsoft.com/office/drawing/2014/main" id="{9C04BEB9-FA7A-579E-37FC-12927C9BA2DA}"/>
              </a:ext>
            </a:extLst>
          </p:cNvPr>
          <p:cNvSpPr/>
          <p:nvPr/>
        </p:nvSpPr>
        <p:spPr>
          <a:xfrm>
            <a:off x="3388998" y="919930"/>
            <a:ext cx="4770858" cy="1200329"/>
          </a:xfrm>
          <a:prstGeom prst="rect">
            <a:avLst/>
          </a:prstGeom>
          <a:noFill/>
        </p:spPr>
        <p:txBody>
          <a:bodyPr wrap="none" lIns="91440" tIns="45720" rIns="91440" bIns="45720">
            <a:spAutoFit/>
          </a:bodyPr>
          <a:lstStyle/>
          <a:p>
            <a:pPr algn="ctr"/>
            <a:r>
              <a:rPr lang="en-US" sz="7200" b="0" cap="none" spc="0" dirty="0" err="1">
                <a:ln w="0"/>
                <a:solidFill>
                  <a:schemeClr val="accent2">
                    <a:lumMod val="50000"/>
                  </a:schemeClr>
                </a:solidFill>
                <a:effectLst>
                  <a:reflection blurRad="6350" stA="53000" endA="300" endPos="35500" dir="5400000" sy="-90000" algn="bl" rotWithShape="0"/>
                </a:effectLst>
                <a:latin typeface="UVN Banh Mi" pitchFamily="2" charset="0"/>
              </a:rPr>
              <a:t>Sợi</a:t>
            </a:r>
            <a:r>
              <a:rPr lang="en-US" sz="7200" b="0" cap="none" spc="0" dirty="0">
                <a:ln w="0"/>
                <a:solidFill>
                  <a:schemeClr val="accent2">
                    <a:lumMod val="50000"/>
                  </a:schemeClr>
                </a:solidFill>
                <a:effectLst>
                  <a:reflection blurRad="6350" stA="53000" endA="300" endPos="35500" dir="5400000" sy="-90000" algn="bl" rotWithShape="0"/>
                </a:effectLst>
                <a:latin typeface="UVN Banh Mi" pitchFamily="2" charset="0"/>
              </a:rPr>
              <a:t> </a:t>
            </a:r>
            <a:r>
              <a:rPr lang="en-US" sz="7200" b="0" cap="none" spc="0" dirty="0" err="1">
                <a:ln w="0"/>
                <a:solidFill>
                  <a:schemeClr val="accent2">
                    <a:lumMod val="50000"/>
                  </a:schemeClr>
                </a:solidFill>
                <a:effectLst>
                  <a:reflection blurRad="6350" stA="53000" endA="300" endPos="35500" dir="5400000" sy="-90000" algn="bl" rotWithShape="0"/>
                </a:effectLst>
                <a:latin typeface="UVN Banh Mi" pitchFamily="2" charset="0"/>
              </a:rPr>
              <a:t>chuỗi</a:t>
            </a:r>
            <a:r>
              <a:rPr lang="en-US" sz="7200" b="0" cap="none" spc="0" dirty="0">
                <a:ln w="0"/>
                <a:solidFill>
                  <a:schemeClr val="accent2">
                    <a:lumMod val="50000"/>
                  </a:schemeClr>
                </a:solidFill>
                <a:effectLst>
                  <a:reflection blurRad="6350" stA="53000" endA="300" endPos="35500" dir="5400000" sy="-90000" algn="bl" rotWithShape="0"/>
                </a:effectLst>
                <a:latin typeface="UVN Banh Mi" pitchFamily="2" charset="0"/>
              </a:rPr>
              <a:t> </a:t>
            </a:r>
            <a:r>
              <a:rPr lang="en-US" sz="7200" b="0" cap="none" spc="0" dirty="0" err="1">
                <a:ln w="0"/>
                <a:solidFill>
                  <a:schemeClr val="accent2">
                    <a:lumMod val="50000"/>
                  </a:schemeClr>
                </a:solidFill>
                <a:effectLst>
                  <a:reflection blurRad="6350" stA="53000" endA="300" endPos="35500" dir="5400000" sy="-90000" algn="bl" rotWithShape="0"/>
                </a:effectLst>
                <a:latin typeface="UVN Banh Mi" pitchFamily="2" charset="0"/>
              </a:rPr>
              <a:t>dài</a:t>
            </a:r>
            <a:endParaRPr lang="en-US" sz="7200" b="0" cap="none" spc="0" dirty="0">
              <a:ln w="0"/>
              <a:solidFill>
                <a:schemeClr val="accent2">
                  <a:lumMod val="50000"/>
                </a:schemeClr>
              </a:solidFill>
              <a:effectLst>
                <a:reflection blurRad="6350" stA="53000" endA="300" endPos="35500" dir="5400000" sy="-90000" algn="bl" rotWithShape="0"/>
              </a:effectLst>
              <a:latin typeface="UVN Banh Mi" pitchFamily="2" charset="0"/>
            </a:endParaRPr>
          </a:p>
        </p:txBody>
      </p:sp>
      <p:pic>
        <p:nvPicPr>
          <p:cNvPr id="14" name="Google Shape;278;p40">
            <a:extLst>
              <a:ext uri="{FF2B5EF4-FFF2-40B4-BE49-F238E27FC236}">
                <a16:creationId xmlns:a16="http://schemas.microsoft.com/office/drawing/2014/main" id="{2AA89BDB-7050-0650-5701-BAF1CA18A84E}"/>
              </a:ext>
            </a:extLst>
          </p:cNvPr>
          <p:cNvPicPr preferRelativeResize="0"/>
          <p:nvPr/>
        </p:nvPicPr>
        <p:blipFill rotWithShape="1">
          <a:blip r:embed="rId10">
            <a:alphaModFix/>
          </a:blip>
          <a:srcRect t="14715" b="14708"/>
          <a:stretch/>
        </p:blipFill>
        <p:spPr>
          <a:xfrm>
            <a:off x="422511" y="1382925"/>
            <a:ext cx="2226300" cy="2357400"/>
          </a:xfrm>
          <a:prstGeom prst="roundRect">
            <a:avLst>
              <a:gd name="adj" fmla="val 16667"/>
            </a:avLst>
          </a:prstGeom>
          <a:noFill/>
          <a:ln>
            <a:noFill/>
          </a:ln>
          <a:effectLst>
            <a:outerShdw blurRad="42863" dist="28575" algn="bl" rotWithShape="0">
              <a:srgbClr val="333333">
                <a:alpha val="30000"/>
              </a:srgbClr>
            </a:outerShdw>
          </a:effectLst>
        </p:spPr>
      </p:pic>
      <p:pic>
        <p:nvPicPr>
          <p:cNvPr id="3" name="Nhac-nen-gioi-thieu-nhan-vat-www_tiengdong_com">
            <a:hlinkClick r:id="" action="ppaction://media"/>
            <a:extLst>
              <a:ext uri="{FF2B5EF4-FFF2-40B4-BE49-F238E27FC236}">
                <a16:creationId xmlns:a16="http://schemas.microsoft.com/office/drawing/2014/main" id="{AF00BC5B-1340-F67F-20C3-A090E34610C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07966" y="105221"/>
            <a:ext cx="609600" cy="609600"/>
          </a:xfrm>
          <a:prstGeom prst="rect">
            <a:avLst/>
          </a:prstGeom>
        </p:spPr>
      </p:pic>
      <p:pic>
        <p:nvPicPr>
          <p:cNvPr id="324" name="Tieng-chuong-het-gio-reng-www_tiengdong_com">
            <a:hlinkClick r:id="" action="ppaction://media"/>
            <a:extLst>
              <a:ext uri="{FF2B5EF4-FFF2-40B4-BE49-F238E27FC236}">
                <a16:creationId xmlns:a16="http://schemas.microsoft.com/office/drawing/2014/main" id="{37BEF66E-1C5A-C349-4A6C-7DDEA5F2D00D}"/>
              </a:ext>
            </a:extLst>
          </p:cNvPr>
          <p:cNvPicPr>
            <a:picLocks noChangeAspect="1"/>
          </p:cNvPicPr>
          <p:nvPr>
            <a:audioFile r:link="rId3"/>
            <p:extLst>
              <p:ext uri="{DAA4B4D4-6D71-4841-9C94-3DE7FCFB9230}">
                <p14:media xmlns:p14="http://schemas.microsoft.com/office/powerpoint/2010/main" r:embed="rId4">
                  <p14:trim st="1631" end="2109.3673"/>
                </p14:media>
              </p:ext>
            </p:extLst>
          </p:nvPr>
        </p:nvPicPr>
        <p:blipFill>
          <a:blip r:embed="rId11"/>
          <a:stretch>
            <a:fillRect/>
          </a:stretch>
        </p:blipFill>
        <p:spPr>
          <a:xfrm>
            <a:off x="9226617" y="775903"/>
            <a:ext cx="609600" cy="609600"/>
          </a:xfrm>
          <a:prstGeom prst="rect">
            <a:avLst/>
          </a:prstGeom>
        </p:spPr>
      </p:pic>
      <p:sp>
        <p:nvSpPr>
          <p:cNvPr id="325" name="Rectangle: Rounded Corners 324">
            <a:extLst>
              <a:ext uri="{FF2B5EF4-FFF2-40B4-BE49-F238E27FC236}">
                <a16:creationId xmlns:a16="http://schemas.microsoft.com/office/drawing/2014/main" id="{B3FB984B-7F23-9ACE-90CF-E33A43EE2F9A}"/>
              </a:ext>
            </a:extLst>
          </p:cNvPr>
          <p:cNvSpPr/>
          <p:nvPr/>
        </p:nvSpPr>
        <p:spPr>
          <a:xfrm>
            <a:off x="2906337" y="2230821"/>
            <a:ext cx="6084106" cy="1751241"/>
          </a:xfrm>
          <a:prstGeom prst="roundRect">
            <a:avLst/>
          </a:prstGeom>
          <a:solidFill>
            <a:schemeClr val="accent4"/>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800"/>
          </a:p>
        </p:txBody>
      </p:sp>
      <p:sp>
        <p:nvSpPr>
          <p:cNvPr id="326" name="TextBox 325">
            <a:extLst>
              <a:ext uri="{FF2B5EF4-FFF2-40B4-BE49-F238E27FC236}">
                <a16:creationId xmlns:a16="http://schemas.microsoft.com/office/drawing/2014/main" id="{46281897-B31D-17DA-3B3E-82BCF677F0A4}"/>
              </a:ext>
            </a:extLst>
          </p:cNvPr>
          <p:cNvSpPr txBox="1"/>
          <p:nvPr/>
        </p:nvSpPr>
        <p:spPr>
          <a:xfrm>
            <a:off x="2860158" y="2264204"/>
            <a:ext cx="6008420" cy="646331"/>
          </a:xfrm>
          <a:prstGeom prst="rect">
            <a:avLst/>
          </a:prstGeom>
          <a:noFill/>
        </p:spPr>
        <p:txBody>
          <a:bodyPr wrap="square" rtlCol="0">
            <a:spAutoFit/>
          </a:bodyPr>
          <a:lstStyle/>
          <a:p>
            <a:r>
              <a:rPr lang="en-US" sz="1800" dirty="0" err="1"/>
              <a:t>Chọn</a:t>
            </a:r>
            <a:r>
              <a:rPr lang="en-US" sz="1800" dirty="0"/>
              <a:t> 1 </a:t>
            </a:r>
            <a:r>
              <a:rPr lang="en-US" sz="1800" dirty="0" err="1"/>
              <a:t>trong</a:t>
            </a:r>
            <a:r>
              <a:rPr lang="en-US" sz="1800" dirty="0"/>
              <a:t> 2 </a:t>
            </a:r>
            <a:r>
              <a:rPr lang="en-US" sz="1800" dirty="0" err="1"/>
              <a:t>hoặc</a:t>
            </a:r>
            <a:r>
              <a:rPr lang="en-US" sz="1800" dirty="0"/>
              <a:t> </a:t>
            </a:r>
            <a:r>
              <a:rPr lang="en-US" sz="1800" dirty="0" err="1"/>
              <a:t>cả</a:t>
            </a:r>
            <a:r>
              <a:rPr lang="en-US" sz="1800" dirty="0"/>
              <a:t> 2 </a:t>
            </a:r>
            <a:r>
              <a:rPr lang="en-US" sz="1800" dirty="0" err="1"/>
              <a:t>từ</a:t>
            </a:r>
            <a:r>
              <a:rPr lang="en-US" sz="1800" dirty="0"/>
              <a:t> </a:t>
            </a:r>
            <a:r>
              <a:rPr lang="en-US" sz="1800" dirty="0" err="1"/>
              <a:t>khóa</a:t>
            </a:r>
            <a:r>
              <a:rPr lang="en-US" sz="1800" dirty="0"/>
              <a:t> </a:t>
            </a:r>
            <a:r>
              <a:rPr lang="en-US" sz="1800" dirty="0" err="1"/>
              <a:t>sau</a:t>
            </a:r>
            <a:r>
              <a:rPr lang="en-US" sz="1800" dirty="0"/>
              <a:t> </a:t>
            </a:r>
            <a:r>
              <a:rPr lang="en-US" sz="1800" dirty="0" err="1"/>
              <a:t>để</a:t>
            </a:r>
            <a:r>
              <a:rPr lang="en-US" sz="1800" dirty="0"/>
              <a:t> </a:t>
            </a:r>
            <a:r>
              <a:rPr lang="en-US" sz="1800" dirty="0" err="1"/>
              <a:t>viết</a:t>
            </a:r>
            <a:r>
              <a:rPr lang="en-US" sz="1800" dirty="0"/>
              <a:t> 01  </a:t>
            </a:r>
            <a:r>
              <a:rPr lang="en-US" sz="1800" dirty="0" err="1"/>
              <a:t>chuỗi</a:t>
            </a:r>
            <a:r>
              <a:rPr lang="en-US" sz="1800" dirty="0"/>
              <a:t> </a:t>
            </a:r>
            <a:r>
              <a:rPr lang="en-US" sz="1800" dirty="0" err="1"/>
              <a:t>thức</a:t>
            </a:r>
            <a:r>
              <a:rPr lang="en-US" sz="1800" dirty="0"/>
              <a:t> </a:t>
            </a:r>
            <a:r>
              <a:rPr lang="en-US" sz="1800" dirty="0" err="1"/>
              <a:t>ăn</a:t>
            </a:r>
            <a:r>
              <a:rPr lang="en-US" sz="1800" dirty="0"/>
              <a:t>.</a:t>
            </a:r>
            <a:endParaRPr lang="en-PH" sz="1800" dirty="0"/>
          </a:p>
        </p:txBody>
      </p:sp>
      <p:sp>
        <p:nvSpPr>
          <p:cNvPr id="327" name="TextBox 326">
            <a:extLst>
              <a:ext uri="{FF2B5EF4-FFF2-40B4-BE49-F238E27FC236}">
                <a16:creationId xmlns:a16="http://schemas.microsoft.com/office/drawing/2014/main" id="{93C0DE08-7C7E-6360-73FE-6E3E4F991F5C}"/>
              </a:ext>
            </a:extLst>
          </p:cNvPr>
          <p:cNvSpPr txBox="1"/>
          <p:nvPr/>
        </p:nvSpPr>
        <p:spPr>
          <a:xfrm>
            <a:off x="2834336" y="2910535"/>
            <a:ext cx="6136577" cy="646331"/>
          </a:xfrm>
          <a:prstGeom prst="rect">
            <a:avLst/>
          </a:prstGeom>
          <a:noFill/>
        </p:spPr>
        <p:txBody>
          <a:bodyPr wrap="square" rtlCol="0">
            <a:spAutoFit/>
          </a:bodyPr>
          <a:lstStyle/>
          <a:p>
            <a:r>
              <a:rPr lang="en-US" sz="1800" dirty="0" err="1"/>
              <a:t>Nhóm</a:t>
            </a:r>
            <a:r>
              <a:rPr lang="en-US" sz="1800" dirty="0"/>
              <a:t> </a:t>
            </a:r>
            <a:r>
              <a:rPr lang="en-US" sz="1800" dirty="0" err="1"/>
              <a:t>chiến</a:t>
            </a:r>
            <a:r>
              <a:rPr lang="en-US" sz="1800" dirty="0"/>
              <a:t> </a:t>
            </a:r>
            <a:r>
              <a:rPr lang="en-US" sz="1800" dirty="0" err="1"/>
              <a:t>thắng</a:t>
            </a:r>
            <a:r>
              <a:rPr lang="en-US" sz="1800" dirty="0"/>
              <a:t>: </a:t>
            </a:r>
            <a:r>
              <a:rPr lang="en-US" sz="1800" dirty="0" err="1"/>
              <a:t>Tạo</a:t>
            </a:r>
            <a:r>
              <a:rPr lang="en-US" sz="1800" dirty="0"/>
              <a:t> </a:t>
            </a:r>
            <a:r>
              <a:rPr lang="en-US" sz="1800" dirty="0" err="1"/>
              <a:t>ra</a:t>
            </a:r>
            <a:r>
              <a:rPr lang="en-US" sz="1800" dirty="0"/>
              <a:t> </a:t>
            </a:r>
            <a:r>
              <a:rPr lang="en-US" sz="1800" dirty="0" err="1"/>
              <a:t>được</a:t>
            </a:r>
            <a:r>
              <a:rPr lang="en-US" sz="1800" dirty="0"/>
              <a:t> 01 </a:t>
            </a:r>
            <a:r>
              <a:rPr lang="en-US" sz="1800" dirty="0" err="1"/>
              <a:t>sợi</a:t>
            </a:r>
            <a:r>
              <a:rPr lang="en-US" sz="1800" dirty="0"/>
              <a:t> </a:t>
            </a:r>
            <a:r>
              <a:rPr lang="en-US" sz="1800" dirty="0" err="1"/>
              <a:t>chuỗi</a:t>
            </a:r>
            <a:r>
              <a:rPr lang="en-US" sz="1800" dirty="0"/>
              <a:t> </a:t>
            </a:r>
            <a:r>
              <a:rPr lang="en-US" sz="1800" dirty="0" err="1"/>
              <a:t>có</a:t>
            </a:r>
            <a:r>
              <a:rPr lang="en-US" sz="1800" dirty="0"/>
              <a:t> </a:t>
            </a:r>
            <a:r>
              <a:rPr lang="en-US" sz="1800" dirty="0" err="1"/>
              <a:t>đủ</a:t>
            </a:r>
            <a:r>
              <a:rPr lang="en-US" sz="1800" dirty="0"/>
              <a:t> </a:t>
            </a:r>
            <a:r>
              <a:rPr lang="en-US" sz="1800" dirty="0" err="1"/>
              <a:t>các</a:t>
            </a:r>
            <a:r>
              <a:rPr lang="en-US" sz="1800" dirty="0"/>
              <a:t> </a:t>
            </a:r>
            <a:r>
              <a:rPr lang="en-US" sz="1800" dirty="0" err="1"/>
              <a:t>thành</a:t>
            </a:r>
            <a:r>
              <a:rPr lang="en-US" sz="1800" dirty="0"/>
              <a:t> </a:t>
            </a:r>
            <a:r>
              <a:rPr lang="en-US" sz="1800" dirty="0" err="1"/>
              <a:t>phần</a:t>
            </a:r>
            <a:r>
              <a:rPr lang="en-US" sz="1800" dirty="0"/>
              <a:t> </a:t>
            </a:r>
            <a:r>
              <a:rPr lang="en-US" sz="1800" dirty="0" err="1"/>
              <a:t>của</a:t>
            </a:r>
            <a:r>
              <a:rPr lang="en-US" sz="1800" dirty="0"/>
              <a:t> </a:t>
            </a:r>
            <a:r>
              <a:rPr lang="en-US" sz="1800" dirty="0" err="1"/>
              <a:t>chuỗi</a:t>
            </a:r>
            <a:r>
              <a:rPr lang="en-US" sz="1800" dirty="0"/>
              <a:t> </a:t>
            </a:r>
            <a:r>
              <a:rPr lang="en-US" sz="1800" dirty="0" err="1"/>
              <a:t>thức</a:t>
            </a:r>
            <a:r>
              <a:rPr lang="en-US" sz="1800" dirty="0"/>
              <a:t> </a:t>
            </a:r>
            <a:r>
              <a:rPr lang="en-US" sz="1800" dirty="0" err="1"/>
              <a:t>ăn</a:t>
            </a:r>
            <a:r>
              <a:rPr lang="en-US" sz="1800" dirty="0"/>
              <a:t>, </a:t>
            </a:r>
            <a:r>
              <a:rPr lang="en-US" sz="1800" dirty="0" err="1"/>
              <a:t>trong</a:t>
            </a:r>
            <a:r>
              <a:rPr lang="en-US" sz="1800" dirty="0"/>
              <a:t> </a:t>
            </a:r>
            <a:r>
              <a:rPr lang="en-US" sz="1800" dirty="0" err="1"/>
              <a:t>thời</a:t>
            </a:r>
            <a:r>
              <a:rPr lang="en-US" sz="1800" dirty="0"/>
              <a:t> </a:t>
            </a:r>
            <a:r>
              <a:rPr lang="en-US" sz="1800" dirty="0" err="1"/>
              <a:t>gian</a:t>
            </a:r>
            <a:r>
              <a:rPr lang="en-US" sz="1800" dirty="0"/>
              <a:t> </a:t>
            </a:r>
            <a:r>
              <a:rPr lang="en-US" sz="1800" dirty="0" err="1"/>
              <a:t>quy</a:t>
            </a:r>
            <a:r>
              <a:rPr lang="en-US" sz="1800" dirty="0"/>
              <a:t> </a:t>
            </a:r>
            <a:r>
              <a:rPr lang="en-US" sz="1800" dirty="0" err="1"/>
              <a:t>định</a:t>
            </a:r>
            <a:r>
              <a:rPr lang="en-US" sz="1800" dirty="0"/>
              <a:t>.</a:t>
            </a:r>
            <a:endParaRPr lang="en-PH" sz="1800" dirty="0"/>
          </a:p>
        </p:txBody>
      </p:sp>
      <p:sp>
        <p:nvSpPr>
          <p:cNvPr id="13" name="Google Shape;118;p27">
            <a:extLst>
              <a:ext uri="{FF2B5EF4-FFF2-40B4-BE49-F238E27FC236}">
                <a16:creationId xmlns:a16="http://schemas.microsoft.com/office/drawing/2014/main" id="{844A1415-04FB-A819-041C-2618DF29D696}"/>
              </a:ext>
            </a:extLst>
          </p:cNvPr>
          <p:cNvSpPr txBox="1">
            <a:spLocks/>
          </p:cNvSpPr>
          <p:nvPr/>
        </p:nvSpPr>
        <p:spPr>
          <a:xfrm>
            <a:off x="6251788" y="4132533"/>
            <a:ext cx="2468376" cy="634646"/>
          </a:xfrm>
          <a:prstGeom prst="hexagon">
            <a:avLst/>
          </a:prstGeom>
          <a:solidFill>
            <a:schemeClr val="accent2">
              <a:lumMod val="75000"/>
            </a:schemeClr>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b="1" dirty="0" smtClean="0">
                <a:solidFill>
                  <a:schemeClr val="accent1">
                    <a:lumMod val="10000"/>
                  </a:schemeClr>
                </a:solidFill>
                <a:latin typeface="+mn-lt"/>
              </a:rPr>
              <a:t>Linh miêu</a:t>
            </a:r>
            <a:endParaRPr lang="en-PH" sz="2800" b="1" dirty="0">
              <a:solidFill>
                <a:schemeClr val="accent1">
                  <a:lumMod val="10000"/>
                </a:schemeClr>
              </a:solidFill>
              <a:latin typeface="+mn-lt"/>
            </a:endParaRPr>
          </a:p>
        </p:txBody>
      </p:sp>
      <p:sp>
        <p:nvSpPr>
          <p:cNvPr id="328" name="Google Shape;7066;p48">
            <a:extLst>
              <a:ext uri="{FF2B5EF4-FFF2-40B4-BE49-F238E27FC236}">
                <a16:creationId xmlns:a16="http://schemas.microsoft.com/office/drawing/2014/main" id="{1544FA6A-4936-B25E-0D21-ED3A3F1F8738}"/>
              </a:ext>
            </a:extLst>
          </p:cNvPr>
          <p:cNvSpPr/>
          <p:nvPr/>
        </p:nvSpPr>
        <p:spPr>
          <a:xfrm>
            <a:off x="1794638" y="4632575"/>
            <a:ext cx="894551" cy="452730"/>
          </a:xfrm>
          <a:custGeom>
            <a:avLst/>
            <a:gdLst/>
            <a:ahLst/>
            <a:cxnLst/>
            <a:rect l="l" t="t" r="r" b="b"/>
            <a:pathLst>
              <a:path w="4501" h="2278" extrusionOk="0">
                <a:moveTo>
                  <a:pt x="27" y="2277"/>
                </a:moveTo>
                <a:lnTo>
                  <a:pt x="4435" y="2277"/>
                </a:lnTo>
                <a:cubicBezTo>
                  <a:pt x="4435" y="2277"/>
                  <a:pt x="4500" y="1324"/>
                  <a:pt x="4037" y="1259"/>
                </a:cubicBezTo>
                <a:cubicBezTo>
                  <a:pt x="3561" y="1192"/>
                  <a:pt x="3561" y="1695"/>
                  <a:pt x="3561" y="1695"/>
                </a:cubicBezTo>
                <a:cubicBezTo>
                  <a:pt x="3561" y="1695"/>
                  <a:pt x="3706" y="1"/>
                  <a:pt x="2846" y="1"/>
                </a:cubicBezTo>
                <a:cubicBezTo>
                  <a:pt x="1973" y="1"/>
                  <a:pt x="1999" y="1576"/>
                  <a:pt x="1999" y="1576"/>
                </a:cubicBezTo>
                <a:cubicBezTo>
                  <a:pt x="1999" y="1576"/>
                  <a:pt x="2091" y="491"/>
                  <a:pt x="1390" y="491"/>
                </a:cubicBezTo>
                <a:cubicBezTo>
                  <a:pt x="702" y="491"/>
                  <a:pt x="755" y="1722"/>
                  <a:pt x="755" y="1722"/>
                </a:cubicBezTo>
                <a:cubicBezTo>
                  <a:pt x="755" y="1722"/>
                  <a:pt x="662" y="1483"/>
                  <a:pt x="332" y="1550"/>
                </a:cubicBezTo>
                <a:cubicBezTo>
                  <a:pt x="0" y="1629"/>
                  <a:pt x="27" y="2277"/>
                  <a:pt x="27" y="227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7068;p48">
            <a:extLst>
              <a:ext uri="{FF2B5EF4-FFF2-40B4-BE49-F238E27FC236}">
                <a16:creationId xmlns:a16="http://schemas.microsoft.com/office/drawing/2014/main" id="{F2FD07D9-5596-9026-B8CC-9C52CA655DAD}"/>
              </a:ext>
            </a:extLst>
          </p:cNvPr>
          <p:cNvSpPr/>
          <p:nvPr/>
        </p:nvSpPr>
        <p:spPr>
          <a:xfrm flipH="1">
            <a:off x="1949858" y="4708891"/>
            <a:ext cx="739331" cy="376414"/>
          </a:xfrm>
          <a:custGeom>
            <a:avLst/>
            <a:gdLst/>
            <a:ahLst/>
            <a:cxnLst/>
            <a:rect l="l" t="t" r="r" b="b"/>
            <a:pathLst>
              <a:path w="3720" h="1894" extrusionOk="0">
                <a:moveTo>
                  <a:pt x="3707" y="1894"/>
                </a:moveTo>
                <a:lnTo>
                  <a:pt x="53" y="1894"/>
                </a:lnTo>
                <a:cubicBezTo>
                  <a:pt x="53" y="1894"/>
                  <a:pt x="1" y="1100"/>
                  <a:pt x="384" y="1047"/>
                </a:cubicBezTo>
                <a:cubicBezTo>
                  <a:pt x="781" y="994"/>
                  <a:pt x="781" y="1404"/>
                  <a:pt x="781" y="1404"/>
                </a:cubicBezTo>
                <a:cubicBezTo>
                  <a:pt x="781" y="1404"/>
                  <a:pt x="662" y="1"/>
                  <a:pt x="1377" y="1"/>
                </a:cubicBezTo>
                <a:cubicBezTo>
                  <a:pt x="2092" y="1"/>
                  <a:pt x="2078" y="1311"/>
                  <a:pt x="2078" y="1311"/>
                </a:cubicBezTo>
                <a:cubicBezTo>
                  <a:pt x="2078" y="1311"/>
                  <a:pt x="1999" y="411"/>
                  <a:pt x="2568" y="411"/>
                </a:cubicBezTo>
                <a:cubicBezTo>
                  <a:pt x="3137" y="411"/>
                  <a:pt x="3098" y="1430"/>
                  <a:pt x="3098" y="1430"/>
                </a:cubicBezTo>
                <a:cubicBezTo>
                  <a:pt x="3098" y="1430"/>
                  <a:pt x="3177" y="1232"/>
                  <a:pt x="3455" y="1298"/>
                </a:cubicBezTo>
                <a:cubicBezTo>
                  <a:pt x="3719" y="1364"/>
                  <a:pt x="3707" y="1894"/>
                  <a:pt x="3707" y="18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7069;p48">
            <a:extLst>
              <a:ext uri="{FF2B5EF4-FFF2-40B4-BE49-F238E27FC236}">
                <a16:creationId xmlns:a16="http://schemas.microsoft.com/office/drawing/2014/main" id="{F5160B46-8578-69FD-B7DB-87BD045CE754}"/>
              </a:ext>
            </a:extLst>
          </p:cNvPr>
          <p:cNvSpPr/>
          <p:nvPr/>
        </p:nvSpPr>
        <p:spPr>
          <a:xfrm flipH="1">
            <a:off x="2192513" y="4832451"/>
            <a:ext cx="496676" cy="252854"/>
          </a:xfrm>
          <a:custGeom>
            <a:avLst/>
            <a:gdLst/>
            <a:ahLst/>
            <a:cxnLst/>
            <a:rect l="l" t="t" r="r" b="b"/>
            <a:pathLst>
              <a:path w="3720" h="1894" extrusionOk="0">
                <a:moveTo>
                  <a:pt x="3707" y="1894"/>
                </a:moveTo>
                <a:lnTo>
                  <a:pt x="53" y="1894"/>
                </a:lnTo>
                <a:cubicBezTo>
                  <a:pt x="53" y="1894"/>
                  <a:pt x="1" y="1100"/>
                  <a:pt x="384" y="1047"/>
                </a:cubicBezTo>
                <a:cubicBezTo>
                  <a:pt x="781" y="994"/>
                  <a:pt x="781" y="1404"/>
                  <a:pt x="781" y="1404"/>
                </a:cubicBezTo>
                <a:cubicBezTo>
                  <a:pt x="781" y="1404"/>
                  <a:pt x="662" y="1"/>
                  <a:pt x="1377" y="1"/>
                </a:cubicBezTo>
                <a:cubicBezTo>
                  <a:pt x="2092" y="1"/>
                  <a:pt x="2078" y="1311"/>
                  <a:pt x="2078" y="1311"/>
                </a:cubicBezTo>
                <a:cubicBezTo>
                  <a:pt x="2078" y="1311"/>
                  <a:pt x="1999" y="411"/>
                  <a:pt x="2568" y="411"/>
                </a:cubicBezTo>
                <a:cubicBezTo>
                  <a:pt x="3137" y="411"/>
                  <a:pt x="3098" y="1430"/>
                  <a:pt x="3098" y="1430"/>
                </a:cubicBezTo>
                <a:cubicBezTo>
                  <a:pt x="3098" y="1430"/>
                  <a:pt x="3177" y="1232"/>
                  <a:pt x="3455" y="1298"/>
                </a:cubicBezTo>
                <a:cubicBezTo>
                  <a:pt x="3719" y="1364"/>
                  <a:pt x="3707" y="1894"/>
                  <a:pt x="3707" y="18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2" name="Google Shape;7095;p48">
            <a:extLst>
              <a:ext uri="{FF2B5EF4-FFF2-40B4-BE49-F238E27FC236}">
                <a16:creationId xmlns:a16="http://schemas.microsoft.com/office/drawing/2014/main" id="{1B8701BB-0644-E480-E896-A59456E08063}"/>
              </a:ext>
            </a:extLst>
          </p:cNvPr>
          <p:cNvGrpSpPr/>
          <p:nvPr/>
        </p:nvGrpSpPr>
        <p:grpSpPr>
          <a:xfrm>
            <a:off x="2220470" y="4590374"/>
            <a:ext cx="468719" cy="494931"/>
            <a:chOff x="1962752" y="4108572"/>
            <a:chExt cx="468719" cy="494931"/>
          </a:xfrm>
        </p:grpSpPr>
        <p:sp>
          <p:nvSpPr>
            <p:cNvPr id="333" name="Google Shape;7096;p48">
              <a:extLst>
                <a:ext uri="{FF2B5EF4-FFF2-40B4-BE49-F238E27FC236}">
                  <a16:creationId xmlns:a16="http://schemas.microsoft.com/office/drawing/2014/main" id="{E008E2FB-A44E-52D5-97DE-391B92834EEF}"/>
                </a:ext>
              </a:extLst>
            </p:cNvPr>
            <p:cNvSpPr/>
            <p:nvPr/>
          </p:nvSpPr>
          <p:spPr>
            <a:xfrm>
              <a:off x="1962752" y="4108572"/>
              <a:ext cx="468719" cy="494931"/>
            </a:xfrm>
            <a:custGeom>
              <a:avLst/>
              <a:gdLst/>
              <a:ahLst/>
              <a:cxnLst/>
              <a:rect l="l" t="t" r="r" b="b"/>
              <a:pathLst>
                <a:path w="9728" h="10272" extrusionOk="0">
                  <a:moveTo>
                    <a:pt x="5745" y="8061"/>
                  </a:moveTo>
                  <a:lnTo>
                    <a:pt x="5903" y="8286"/>
                  </a:lnTo>
                  <a:lnTo>
                    <a:pt x="5745" y="8180"/>
                  </a:lnTo>
                  <a:lnTo>
                    <a:pt x="5745" y="8061"/>
                  </a:lnTo>
                  <a:close/>
                  <a:moveTo>
                    <a:pt x="3018" y="1"/>
                  </a:moveTo>
                  <a:cubicBezTo>
                    <a:pt x="2065" y="1"/>
                    <a:pt x="1245" y="622"/>
                    <a:pt x="966" y="1510"/>
                  </a:cubicBezTo>
                  <a:lnTo>
                    <a:pt x="490" y="1681"/>
                  </a:lnTo>
                  <a:cubicBezTo>
                    <a:pt x="198" y="1801"/>
                    <a:pt x="0" y="2065"/>
                    <a:pt x="0" y="2383"/>
                  </a:cubicBezTo>
                  <a:cubicBezTo>
                    <a:pt x="0" y="2687"/>
                    <a:pt x="198" y="2965"/>
                    <a:pt x="477" y="3071"/>
                  </a:cubicBezTo>
                  <a:lnTo>
                    <a:pt x="1245" y="3375"/>
                  </a:lnTo>
                  <a:cubicBezTo>
                    <a:pt x="1324" y="3481"/>
                    <a:pt x="1416" y="3587"/>
                    <a:pt x="1509" y="3680"/>
                  </a:cubicBezTo>
                  <a:lnTo>
                    <a:pt x="1509" y="3971"/>
                  </a:lnTo>
                  <a:cubicBezTo>
                    <a:pt x="1509" y="5295"/>
                    <a:pt x="2157" y="6525"/>
                    <a:pt x="3243" y="7280"/>
                  </a:cubicBezTo>
                  <a:lnTo>
                    <a:pt x="3004" y="7333"/>
                  </a:lnTo>
                  <a:cubicBezTo>
                    <a:pt x="2595" y="7425"/>
                    <a:pt x="2343" y="7822"/>
                    <a:pt x="2422" y="8233"/>
                  </a:cubicBezTo>
                  <a:cubicBezTo>
                    <a:pt x="2436" y="8272"/>
                    <a:pt x="2448" y="8325"/>
                    <a:pt x="2475" y="8366"/>
                  </a:cubicBezTo>
                  <a:cubicBezTo>
                    <a:pt x="2607" y="8657"/>
                    <a:pt x="2872" y="8816"/>
                    <a:pt x="3150" y="8828"/>
                  </a:cubicBezTo>
                  <a:cubicBezTo>
                    <a:pt x="3216" y="8908"/>
                    <a:pt x="3309" y="8987"/>
                    <a:pt x="3401" y="9040"/>
                  </a:cubicBezTo>
                  <a:cubicBezTo>
                    <a:pt x="3428" y="9040"/>
                    <a:pt x="3442" y="9054"/>
                    <a:pt x="3468" y="9067"/>
                  </a:cubicBezTo>
                  <a:cubicBezTo>
                    <a:pt x="3613" y="9345"/>
                    <a:pt x="3865" y="9504"/>
                    <a:pt x="4143" y="9504"/>
                  </a:cubicBezTo>
                  <a:cubicBezTo>
                    <a:pt x="4209" y="9596"/>
                    <a:pt x="4289" y="9663"/>
                    <a:pt x="4395" y="9716"/>
                  </a:cubicBezTo>
                  <a:cubicBezTo>
                    <a:pt x="4503" y="9775"/>
                    <a:pt x="4621" y="9804"/>
                    <a:pt x="4738" y="9804"/>
                  </a:cubicBezTo>
                  <a:cubicBezTo>
                    <a:pt x="4905" y="9804"/>
                    <a:pt x="5069" y="9745"/>
                    <a:pt x="5201" y="9636"/>
                  </a:cubicBezTo>
                  <a:lnTo>
                    <a:pt x="5307" y="9716"/>
                  </a:lnTo>
                  <a:cubicBezTo>
                    <a:pt x="5321" y="9716"/>
                    <a:pt x="5321" y="9728"/>
                    <a:pt x="5334" y="9728"/>
                  </a:cubicBezTo>
                  <a:cubicBezTo>
                    <a:pt x="5462" y="9809"/>
                    <a:pt x="5603" y="9848"/>
                    <a:pt x="5742" y="9848"/>
                  </a:cubicBezTo>
                  <a:cubicBezTo>
                    <a:pt x="5948" y="9848"/>
                    <a:pt x="6150" y="9762"/>
                    <a:pt x="6301" y="9596"/>
                  </a:cubicBezTo>
                  <a:cubicBezTo>
                    <a:pt x="6327" y="9583"/>
                    <a:pt x="6340" y="9557"/>
                    <a:pt x="6353" y="9530"/>
                  </a:cubicBezTo>
                  <a:cubicBezTo>
                    <a:pt x="6433" y="9437"/>
                    <a:pt x="6472" y="9319"/>
                    <a:pt x="6486" y="9199"/>
                  </a:cubicBezTo>
                  <a:lnTo>
                    <a:pt x="6618" y="9398"/>
                  </a:lnTo>
                  <a:cubicBezTo>
                    <a:pt x="6989" y="9954"/>
                    <a:pt x="7610" y="10272"/>
                    <a:pt x="8233" y="10272"/>
                  </a:cubicBezTo>
                  <a:cubicBezTo>
                    <a:pt x="8603" y="10272"/>
                    <a:pt x="8960" y="10166"/>
                    <a:pt x="9292" y="9954"/>
                  </a:cubicBezTo>
                  <a:cubicBezTo>
                    <a:pt x="9636" y="9728"/>
                    <a:pt x="9728" y="9278"/>
                    <a:pt x="9504" y="8922"/>
                  </a:cubicBezTo>
                  <a:lnTo>
                    <a:pt x="8762" y="7769"/>
                  </a:lnTo>
                  <a:cubicBezTo>
                    <a:pt x="8907" y="7717"/>
                    <a:pt x="9054" y="7651"/>
                    <a:pt x="9199" y="7584"/>
                  </a:cubicBezTo>
                  <a:cubicBezTo>
                    <a:pt x="9410" y="7478"/>
                    <a:pt x="9556" y="7267"/>
                    <a:pt x="9596" y="7042"/>
                  </a:cubicBezTo>
                  <a:cubicBezTo>
                    <a:pt x="9636" y="6804"/>
                    <a:pt x="9556" y="6566"/>
                    <a:pt x="9384" y="6393"/>
                  </a:cubicBezTo>
                  <a:lnTo>
                    <a:pt x="9146" y="6155"/>
                  </a:lnTo>
                  <a:lnTo>
                    <a:pt x="9146" y="6142"/>
                  </a:lnTo>
                  <a:lnTo>
                    <a:pt x="5162" y="2145"/>
                  </a:lnTo>
                  <a:cubicBezTo>
                    <a:pt x="5162" y="954"/>
                    <a:pt x="4196" y="1"/>
                    <a:pt x="3018" y="1"/>
                  </a:cubicBezTo>
                  <a:close/>
                </a:path>
              </a:pathLst>
            </a:custGeom>
            <a:solidFill>
              <a:srgbClr val="FFFFFF"/>
            </a:solidFill>
            <a:ln>
              <a:noFill/>
            </a:ln>
            <a:effectLst>
              <a:outerShdw blurRad="57150" dist="19050" dir="540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7097;p48">
              <a:extLst>
                <a:ext uri="{FF2B5EF4-FFF2-40B4-BE49-F238E27FC236}">
                  <a16:creationId xmlns:a16="http://schemas.microsoft.com/office/drawing/2014/main" id="{5141E16D-A4F8-0210-D0B0-5092E3FCFEEB}"/>
                </a:ext>
              </a:extLst>
            </p:cNvPr>
            <p:cNvSpPr/>
            <p:nvPr/>
          </p:nvSpPr>
          <p:spPr>
            <a:xfrm>
              <a:off x="1991420" y="4202961"/>
              <a:ext cx="51748" cy="44039"/>
            </a:xfrm>
            <a:custGeom>
              <a:avLst/>
              <a:gdLst/>
              <a:ahLst/>
              <a:cxnLst/>
              <a:rect l="l" t="t" r="r" b="b"/>
              <a:pathLst>
                <a:path w="1074" h="914" extrusionOk="0">
                  <a:moveTo>
                    <a:pt x="900" y="1"/>
                  </a:moveTo>
                  <a:lnTo>
                    <a:pt x="106" y="304"/>
                  </a:lnTo>
                  <a:cubicBezTo>
                    <a:pt x="0" y="345"/>
                    <a:pt x="0" y="504"/>
                    <a:pt x="106" y="543"/>
                  </a:cubicBezTo>
                  <a:lnTo>
                    <a:pt x="1073" y="913"/>
                  </a:lnTo>
                  <a:cubicBezTo>
                    <a:pt x="953" y="702"/>
                    <a:pt x="1073" y="451"/>
                    <a:pt x="1073" y="186"/>
                  </a:cubicBezTo>
                  <a:cubicBezTo>
                    <a:pt x="1073" y="133"/>
                    <a:pt x="888" y="66"/>
                    <a:pt x="900" y="1"/>
                  </a:cubicBezTo>
                  <a:close/>
                </a:path>
              </a:pathLst>
            </a:custGeom>
            <a:solidFill>
              <a:srgbClr val="E96D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7098;p48">
              <a:extLst>
                <a:ext uri="{FF2B5EF4-FFF2-40B4-BE49-F238E27FC236}">
                  <a16:creationId xmlns:a16="http://schemas.microsoft.com/office/drawing/2014/main" id="{584AF20A-563C-6D2A-B869-576BEA5DF75F}"/>
                </a:ext>
              </a:extLst>
            </p:cNvPr>
            <p:cNvSpPr/>
            <p:nvPr/>
          </p:nvSpPr>
          <p:spPr>
            <a:xfrm>
              <a:off x="2254159" y="4455484"/>
              <a:ext cx="143584" cy="118143"/>
            </a:xfrm>
            <a:custGeom>
              <a:avLst/>
              <a:gdLst/>
              <a:ahLst/>
              <a:cxnLst/>
              <a:rect l="l" t="t" r="r" b="b"/>
              <a:pathLst>
                <a:path w="2980" h="2452" extrusionOk="0">
                  <a:moveTo>
                    <a:pt x="200" y="1"/>
                  </a:moveTo>
                  <a:lnTo>
                    <a:pt x="0" y="186"/>
                  </a:lnTo>
                  <a:lnTo>
                    <a:pt x="226" y="543"/>
                  </a:lnTo>
                  <a:lnTo>
                    <a:pt x="1086" y="1854"/>
                  </a:lnTo>
                  <a:cubicBezTo>
                    <a:pt x="1338" y="2241"/>
                    <a:pt x="1756" y="2451"/>
                    <a:pt x="2184" y="2451"/>
                  </a:cubicBezTo>
                  <a:cubicBezTo>
                    <a:pt x="2429" y="2451"/>
                    <a:pt x="2678" y="2382"/>
                    <a:pt x="2900" y="2237"/>
                  </a:cubicBezTo>
                  <a:cubicBezTo>
                    <a:pt x="2965" y="2198"/>
                    <a:pt x="2979" y="2119"/>
                    <a:pt x="2939" y="2066"/>
                  </a:cubicBezTo>
                  <a:lnTo>
                    <a:pt x="1947" y="543"/>
                  </a:lnTo>
                  <a:lnTo>
                    <a:pt x="1721" y="186"/>
                  </a:lnTo>
                  <a:lnTo>
                    <a:pt x="1576" y="1"/>
                  </a:lnTo>
                  <a:close/>
                </a:path>
              </a:pathLst>
            </a:custGeom>
            <a:solidFill>
              <a:srgbClr val="E96D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7099;p48">
              <a:extLst>
                <a:ext uri="{FF2B5EF4-FFF2-40B4-BE49-F238E27FC236}">
                  <a16:creationId xmlns:a16="http://schemas.microsoft.com/office/drawing/2014/main" id="{78C4DB00-EF2F-E6B1-7332-D151EECC61D1}"/>
                </a:ext>
              </a:extLst>
            </p:cNvPr>
            <p:cNvSpPr/>
            <p:nvPr/>
          </p:nvSpPr>
          <p:spPr>
            <a:xfrm>
              <a:off x="2034158" y="4138541"/>
              <a:ext cx="302972" cy="325955"/>
            </a:xfrm>
            <a:custGeom>
              <a:avLst/>
              <a:gdLst/>
              <a:ahLst/>
              <a:cxnLst/>
              <a:rect l="l" t="t" r="r" b="b"/>
              <a:pathLst>
                <a:path w="6288" h="6765" extrusionOk="0">
                  <a:moveTo>
                    <a:pt x="1536" y="0"/>
                  </a:moveTo>
                  <a:cubicBezTo>
                    <a:pt x="689" y="0"/>
                    <a:pt x="1" y="676"/>
                    <a:pt x="1" y="1523"/>
                  </a:cubicBezTo>
                  <a:cubicBezTo>
                    <a:pt x="1" y="2039"/>
                    <a:pt x="252" y="2502"/>
                    <a:pt x="649" y="2780"/>
                  </a:cubicBezTo>
                  <a:lnTo>
                    <a:pt x="649" y="3349"/>
                  </a:lnTo>
                  <a:cubicBezTo>
                    <a:pt x="649" y="5229"/>
                    <a:pt x="2171" y="6764"/>
                    <a:pt x="4064" y="6764"/>
                  </a:cubicBezTo>
                  <a:lnTo>
                    <a:pt x="6287" y="6764"/>
                  </a:lnTo>
                  <a:lnTo>
                    <a:pt x="3058" y="1761"/>
                  </a:lnTo>
                  <a:cubicBezTo>
                    <a:pt x="3058" y="1682"/>
                    <a:pt x="3071" y="1602"/>
                    <a:pt x="3071" y="1523"/>
                  </a:cubicBezTo>
                  <a:cubicBezTo>
                    <a:pt x="3071" y="676"/>
                    <a:pt x="2383" y="0"/>
                    <a:pt x="1536" y="0"/>
                  </a:cubicBezTo>
                  <a:close/>
                </a:path>
              </a:pathLst>
            </a:custGeom>
            <a:solidFill>
              <a:srgbClr val="F4BB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7100;p48">
              <a:extLst>
                <a:ext uri="{FF2B5EF4-FFF2-40B4-BE49-F238E27FC236}">
                  <a16:creationId xmlns:a16="http://schemas.microsoft.com/office/drawing/2014/main" id="{5C15EB07-6A75-A50A-9949-06505184AF5E}"/>
                </a:ext>
              </a:extLst>
            </p:cNvPr>
            <p:cNvSpPr/>
            <p:nvPr/>
          </p:nvSpPr>
          <p:spPr>
            <a:xfrm>
              <a:off x="2125319" y="4223390"/>
              <a:ext cx="271749" cy="242695"/>
            </a:xfrm>
            <a:custGeom>
              <a:avLst/>
              <a:gdLst/>
              <a:ahLst/>
              <a:cxnLst/>
              <a:rect l="l" t="t" r="r" b="b"/>
              <a:pathLst>
                <a:path w="5640" h="5037" extrusionOk="0">
                  <a:moveTo>
                    <a:pt x="1166" y="0"/>
                  </a:moveTo>
                  <a:lnTo>
                    <a:pt x="1166" y="0"/>
                  </a:lnTo>
                  <a:cubicBezTo>
                    <a:pt x="1" y="1310"/>
                    <a:pt x="200" y="3216"/>
                    <a:pt x="1629" y="4301"/>
                  </a:cubicBezTo>
                  <a:cubicBezTo>
                    <a:pt x="2275" y="4796"/>
                    <a:pt x="3070" y="5037"/>
                    <a:pt x="3861" y="5037"/>
                  </a:cubicBezTo>
                  <a:cubicBezTo>
                    <a:pt x="4446" y="5037"/>
                    <a:pt x="5029" y="4904"/>
                    <a:pt x="5547" y="4645"/>
                  </a:cubicBezTo>
                  <a:cubicBezTo>
                    <a:pt x="5627" y="4606"/>
                    <a:pt x="5639" y="4500"/>
                    <a:pt x="5574" y="4447"/>
                  </a:cubicBezTo>
                  <a:lnTo>
                    <a:pt x="1166" y="0"/>
                  </a:lnTo>
                  <a:close/>
                </a:path>
              </a:pathLst>
            </a:custGeom>
            <a:solidFill>
              <a:srgbClr val="5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7101;p48">
              <a:extLst>
                <a:ext uri="{FF2B5EF4-FFF2-40B4-BE49-F238E27FC236}">
                  <a16:creationId xmlns:a16="http://schemas.microsoft.com/office/drawing/2014/main" id="{7AB561BC-B3D1-0DF3-D9CC-246A4164B457}"/>
                </a:ext>
              </a:extLst>
            </p:cNvPr>
            <p:cNvSpPr/>
            <p:nvPr/>
          </p:nvSpPr>
          <p:spPr>
            <a:xfrm>
              <a:off x="2178898" y="4237989"/>
              <a:ext cx="203523" cy="189309"/>
            </a:xfrm>
            <a:custGeom>
              <a:avLst/>
              <a:gdLst/>
              <a:ahLst/>
              <a:cxnLst/>
              <a:rect l="l" t="t" r="r" b="b"/>
              <a:pathLst>
                <a:path w="4224" h="3929" extrusionOk="0">
                  <a:moveTo>
                    <a:pt x="345" y="1"/>
                  </a:moveTo>
                  <a:cubicBezTo>
                    <a:pt x="1" y="1127"/>
                    <a:pt x="385" y="2383"/>
                    <a:pt x="1444" y="3191"/>
                  </a:cubicBezTo>
                  <a:cubicBezTo>
                    <a:pt x="2102" y="3688"/>
                    <a:pt x="2893" y="3929"/>
                    <a:pt x="3687" y="3929"/>
                  </a:cubicBezTo>
                  <a:cubicBezTo>
                    <a:pt x="3866" y="3929"/>
                    <a:pt x="4045" y="3917"/>
                    <a:pt x="4223" y="3892"/>
                  </a:cubicBezTo>
                  <a:lnTo>
                    <a:pt x="345" y="1"/>
                  </a:lnTo>
                  <a:close/>
                </a:path>
              </a:pathLst>
            </a:custGeom>
            <a:solidFill>
              <a:srgbClr val="6FB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7102;p48">
              <a:extLst>
                <a:ext uri="{FF2B5EF4-FFF2-40B4-BE49-F238E27FC236}">
                  <a16:creationId xmlns:a16="http://schemas.microsoft.com/office/drawing/2014/main" id="{402F1B48-42E7-798B-9CCE-29FA3293B25B}"/>
                </a:ext>
              </a:extLst>
            </p:cNvPr>
            <p:cNvSpPr/>
            <p:nvPr/>
          </p:nvSpPr>
          <p:spPr>
            <a:xfrm>
              <a:off x="2108166" y="4436982"/>
              <a:ext cx="139055" cy="116553"/>
            </a:xfrm>
            <a:custGeom>
              <a:avLst/>
              <a:gdLst/>
              <a:ahLst/>
              <a:cxnLst/>
              <a:rect l="l" t="t" r="r" b="b"/>
              <a:pathLst>
                <a:path w="2886" h="2419" extrusionOk="0">
                  <a:moveTo>
                    <a:pt x="992" y="1"/>
                  </a:moveTo>
                  <a:cubicBezTo>
                    <a:pt x="913" y="1"/>
                    <a:pt x="860" y="53"/>
                    <a:pt x="860" y="133"/>
                  </a:cubicBezTo>
                  <a:lnTo>
                    <a:pt x="860" y="953"/>
                  </a:lnTo>
                  <a:lnTo>
                    <a:pt x="119" y="1126"/>
                  </a:lnTo>
                  <a:cubicBezTo>
                    <a:pt x="39" y="1139"/>
                    <a:pt x="0" y="1205"/>
                    <a:pt x="13" y="1285"/>
                  </a:cubicBezTo>
                  <a:cubicBezTo>
                    <a:pt x="48" y="1354"/>
                    <a:pt x="93" y="1393"/>
                    <a:pt x="148" y="1393"/>
                  </a:cubicBezTo>
                  <a:cubicBezTo>
                    <a:pt x="155" y="1393"/>
                    <a:pt x="163" y="1392"/>
                    <a:pt x="172" y="1391"/>
                  </a:cubicBezTo>
                  <a:lnTo>
                    <a:pt x="741" y="1258"/>
                  </a:lnTo>
                  <a:lnTo>
                    <a:pt x="622" y="1483"/>
                  </a:lnTo>
                  <a:cubicBezTo>
                    <a:pt x="582" y="1550"/>
                    <a:pt x="609" y="1642"/>
                    <a:pt x="675" y="1668"/>
                  </a:cubicBezTo>
                  <a:cubicBezTo>
                    <a:pt x="696" y="1681"/>
                    <a:pt x="719" y="1687"/>
                    <a:pt x="741" y="1687"/>
                  </a:cubicBezTo>
                  <a:cubicBezTo>
                    <a:pt x="788" y="1687"/>
                    <a:pt x="833" y="1660"/>
                    <a:pt x="860" y="1615"/>
                  </a:cubicBezTo>
                  <a:lnTo>
                    <a:pt x="1045" y="1271"/>
                  </a:lnTo>
                  <a:lnTo>
                    <a:pt x="1628" y="1682"/>
                  </a:lnTo>
                  <a:lnTo>
                    <a:pt x="1098" y="1801"/>
                  </a:lnTo>
                  <a:cubicBezTo>
                    <a:pt x="1032" y="1814"/>
                    <a:pt x="980" y="1894"/>
                    <a:pt x="992" y="1959"/>
                  </a:cubicBezTo>
                  <a:cubicBezTo>
                    <a:pt x="1026" y="2037"/>
                    <a:pt x="1077" y="2069"/>
                    <a:pt x="1132" y="2069"/>
                  </a:cubicBezTo>
                  <a:cubicBezTo>
                    <a:pt x="1143" y="2069"/>
                    <a:pt x="1154" y="2068"/>
                    <a:pt x="1165" y="2065"/>
                  </a:cubicBezTo>
                  <a:lnTo>
                    <a:pt x="1721" y="1947"/>
                  </a:lnTo>
                  <a:lnTo>
                    <a:pt x="1601" y="2171"/>
                  </a:lnTo>
                  <a:cubicBezTo>
                    <a:pt x="1575" y="2238"/>
                    <a:pt x="1601" y="2317"/>
                    <a:pt x="1668" y="2356"/>
                  </a:cubicBezTo>
                  <a:cubicBezTo>
                    <a:pt x="1685" y="2363"/>
                    <a:pt x="1703" y="2367"/>
                    <a:pt x="1720" y="2367"/>
                  </a:cubicBezTo>
                  <a:cubicBezTo>
                    <a:pt x="1771" y="2367"/>
                    <a:pt x="1820" y="2339"/>
                    <a:pt x="1839" y="2291"/>
                  </a:cubicBezTo>
                  <a:lnTo>
                    <a:pt x="2025" y="1947"/>
                  </a:lnTo>
                  <a:lnTo>
                    <a:pt x="2647" y="2397"/>
                  </a:lnTo>
                  <a:cubicBezTo>
                    <a:pt x="2672" y="2411"/>
                    <a:pt x="2697" y="2419"/>
                    <a:pt x="2721" y="2419"/>
                  </a:cubicBezTo>
                  <a:cubicBezTo>
                    <a:pt x="2761" y="2419"/>
                    <a:pt x="2799" y="2398"/>
                    <a:pt x="2832" y="2356"/>
                  </a:cubicBezTo>
                  <a:cubicBezTo>
                    <a:pt x="2885" y="2304"/>
                    <a:pt x="2859" y="2211"/>
                    <a:pt x="2806" y="2171"/>
                  </a:cubicBezTo>
                  <a:lnTo>
                    <a:pt x="2118" y="1682"/>
                  </a:lnTo>
                  <a:lnTo>
                    <a:pt x="2118" y="530"/>
                  </a:lnTo>
                  <a:cubicBezTo>
                    <a:pt x="2118" y="451"/>
                    <a:pt x="2051" y="385"/>
                    <a:pt x="1985" y="385"/>
                  </a:cubicBezTo>
                  <a:cubicBezTo>
                    <a:pt x="1906" y="385"/>
                    <a:pt x="1839" y="451"/>
                    <a:pt x="1839" y="530"/>
                  </a:cubicBezTo>
                  <a:lnTo>
                    <a:pt x="1839" y="1509"/>
                  </a:lnTo>
                  <a:lnTo>
                    <a:pt x="1125" y="994"/>
                  </a:lnTo>
                  <a:lnTo>
                    <a:pt x="1125" y="133"/>
                  </a:lnTo>
                  <a:cubicBezTo>
                    <a:pt x="1125" y="53"/>
                    <a:pt x="1072" y="1"/>
                    <a:pt x="992" y="1"/>
                  </a:cubicBezTo>
                  <a:close/>
                </a:path>
              </a:pathLst>
            </a:custGeom>
            <a:solidFill>
              <a:srgbClr val="664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7103;p48">
              <a:extLst>
                <a:ext uri="{FF2B5EF4-FFF2-40B4-BE49-F238E27FC236}">
                  <a16:creationId xmlns:a16="http://schemas.microsoft.com/office/drawing/2014/main" id="{7F858DF3-59EC-C122-FA61-0966B59DE0C8}"/>
                </a:ext>
              </a:extLst>
            </p:cNvPr>
            <p:cNvSpPr/>
            <p:nvPr/>
          </p:nvSpPr>
          <p:spPr>
            <a:xfrm>
              <a:off x="2077522" y="4202961"/>
              <a:ext cx="12817" cy="12817"/>
            </a:xfrm>
            <a:custGeom>
              <a:avLst/>
              <a:gdLst/>
              <a:ahLst/>
              <a:cxnLst/>
              <a:rect l="l" t="t" r="r" b="b"/>
              <a:pathLst>
                <a:path w="266" h="266" extrusionOk="0">
                  <a:moveTo>
                    <a:pt x="133" y="1"/>
                  </a:moveTo>
                  <a:cubicBezTo>
                    <a:pt x="54" y="1"/>
                    <a:pt x="1" y="53"/>
                    <a:pt x="1" y="133"/>
                  </a:cubicBezTo>
                  <a:cubicBezTo>
                    <a:pt x="1" y="212"/>
                    <a:pt x="54" y="265"/>
                    <a:pt x="133" y="265"/>
                  </a:cubicBezTo>
                  <a:cubicBezTo>
                    <a:pt x="199" y="265"/>
                    <a:pt x="265" y="212"/>
                    <a:pt x="265" y="133"/>
                  </a:cubicBezTo>
                  <a:cubicBezTo>
                    <a:pt x="265" y="53"/>
                    <a:pt x="199" y="1"/>
                    <a:pt x="133" y="1"/>
                  </a:cubicBezTo>
                  <a:close/>
                </a:path>
              </a:pathLst>
            </a:custGeom>
            <a:solidFill>
              <a:srgbClr val="664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1" name="Rectangle: Rounded Corners 340">
            <a:extLst>
              <a:ext uri="{FF2B5EF4-FFF2-40B4-BE49-F238E27FC236}">
                <a16:creationId xmlns:a16="http://schemas.microsoft.com/office/drawing/2014/main" id="{4E286702-55AC-152A-24FF-357B02676220}"/>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342" name="Rectangle: Rounded Corners 341">
            <a:extLst>
              <a:ext uri="{FF2B5EF4-FFF2-40B4-BE49-F238E27FC236}">
                <a16:creationId xmlns:a16="http://schemas.microsoft.com/office/drawing/2014/main" id="{0637600B-30B3-1ACA-2DFC-1506BA517236}"/>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 : 00</a:t>
            </a:r>
          </a:p>
        </p:txBody>
      </p:sp>
      <p:sp>
        <p:nvSpPr>
          <p:cNvPr id="343" name="Rectangle: Rounded Corners 342">
            <a:extLst>
              <a:ext uri="{FF2B5EF4-FFF2-40B4-BE49-F238E27FC236}">
                <a16:creationId xmlns:a16="http://schemas.microsoft.com/office/drawing/2014/main" id="{F47F7A83-F6C2-094F-9A65-1D5C567C2FC2}"/>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59</a:t>
            </a:r>
          </a:p>
        </p:txBody>
      </p:sp>
      <p:sp>
        <p:nvSpPr>
          <p:cNvPr id="344" name="Rectangle: Rounded Corners 343">
            <a:extLst>
              <a:ext uri="{FF2B5EF4-FFF2-40B4-BE49-F238E27FC236}">
                <a16:creationId xmlns:a16="http://schemas.microsoft.com/office/drawing/2014/main" id="{F6DA2004-3EAE-7C35-C272-3F9BFE8A2EC7}"/>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58</a:t>
            </a:r>
          </a:p>
        </p:txBody>
      </p:sp>
      <p:sp>
        <p:nvSpPr>
          <p:cNvPr id="345" name="Rectangle: Rounded Corners 344">
            <a:extLst>
              <a:ext uri="{FF2B5EF4-FFF2-40B4-BE49-F238E27FC236}">
                <a16:creationId xmlns:a16="http://schemas.microsoft.com/office/drawing/2014/main" id="{62F65195-4348-E65E-D1EC-F27BDE0D73D5}"/>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57</a:t>
            </a:r>
          </a:p>
        </p:txBody>
      </p:sp>
      <p:sp>
        <p:nvSpPr>
          <p:cNvPr id="346" name="Rectangle: Rounded Corners 345">
            <a:extLst>
              <a:ext uri="{FF2B5EF4-FFF2-40B4-BE49-F238E27FC236}">
                <a16:creationId xmlns:a16="http://schemas.microsoft.com/office/drawing/2014/main" id="{7AEE9625-EF5D-CE12-AF44-E0D9C5DE4962}"/>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56</a:t>
            </a:r>
          </a:p>
        </p:txBody>
      </p:sp>
      <p:sp>
        <p:nvSpPr>
          <p:cNvPr id="347" name="Rectangle: Rounded Corners 346">
            <a:extLst>
              <a:ext uri="{FF2B5EF4-FFF2-40B4-BE49-F238E27FC236}">
                <a16:creationId xmlns:a16="http://schemas.microsoft.com/office/drawing/2014/main" id="{9C24C3F3-B576-24D0-C707-435F7E0F61B1}"/>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55</a:t>
            </a:r>
          </a:p>
        </p:txBody>
      </p:sp>
      <p:sp>
        <p:nvSpPr>
          <p:cNvPr id="348" name="Rectangle: Rounded Corners 347">
            <a:extLst>
              <a:ext uri="{FF2B5EF4-FFF2-40B4-BE49-F238E27FC236}">
                <a16:creationId xmlns:a16="http://schemas.microsoft.com/office/drawing/2014/main" id="{9DB57DC6-3FEF-409F-671E-8EB34A7D061A}"/>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54</a:t>
            </a:r>
          </a:p>
        </p:txBody>
      </p:sp>
      <p:sp>
        <p:nvSpPr>
          <p:cNvPr id="349" name="Rectangle: Rounded Corners 348">
            <a:extLst>
              <a:ext uri="{FF2B5EF4-FFF2-40B4-BE49-F238E27FC236}">
                <a16:creationId xmlns:a16="http://schemas.microsoft.com/office/drawing/2014/main" id="{2865F933-BA69-BCA4-F072-C4F39EC45B22}"/>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53</a:t>
            </a:r>
          </a:p>
        </p:txBody>
      </p:sp>
      <p:sp>
        <p:nvSpPr>
          <p:cNvPr id="350" name="Rectangle: Rounded Corners 349">
            <a:extLst>
              <a:ext uri="{FF2B5EF4-FFF2-40B4-BE49-F238E27FC236}">
                <a16:creationId xmlns:a16="http://schemas.microsoft.com/office/drawing/2014/main" id="{DA21E04F-A38B-41C0-DA6F-4B5CC3AA123A}"/>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52</a:t>
            </a:r>
          </a:p>
        </p:txBody>
      </p:sp>
      <p:sp>
        <p:nvSpPr>
          <p:cNvPr id="351" name="Rectangle: Rounded Corners 350">
            <a:extLst>
              <a:ext uri="{FF2B5EF4-FFF2-40B4-BE49-F238E27FC236}">
                <a16:creationId xmlns:a16="http://schemas.microsoft.com/office/drawing/2014/main" id="{C00D528C-EACF-C31C-960B-1A9745B264FA}"/>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51</a:t>
            </a:r>
          </a:p>
        </p:txBody>
      </p:sp>
      <p:sp>
        <p:nvSpPr>
          <p:cNvPr id="352" name="Rectangle: Rounded Corners 351">
            <a:extLst>
              <a:ext uri="{FF2B5EF4-FFF2-40B4-BE49-F238E27FC236}">
                <a16:creationId xmlns:a16="http://schemas.microsoft.com/office/drawing/2014/main" id="{3EA56BCB-370B-88F2-FD92-ABC5B0B55F64}"/>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50</a:t>
            </a:r>
          </a:p>
        </p:txBody>
      </p:sp>
      <p:sp>
        <p:nvSpPr>
          <p:cNvPr id="353" name="Rectangle: Rounded Corners 352">
            <a:extLst>
              <a:ext uri="{FF2B5EF4-FFF2-40B4-BE49-F238E27FC236}">
                <a16:creationId xmlns:a16="http://schemas.microsoft.com/office/drawing/2014/main" id="{DE966115-B0D1-A557-8B4D-322CB37E0D78}"/>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49</a:t>
            </a:r>
          </a:p>
        </p:txBody>
      </p:sp>
      <p:sp>
        <p:nvSpPr>
          <p:cNvPr id="354" name="Rectangle: Rounded Corners 353">
            <a:extLst>
              <a:ext uri="{FF2B5EF4-FFF2-40B4-BE49-F238E27FC236}">
                <a16:creationId xmlns:a16="http://schemas.microsoft.com/office/drawing/2014/main" id="{A72C24E9-5745-D6AF-10A4-B4DDF5B07CD4}"/>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48</a:t>
            </a:r>
          </a:p>
        </p:txBody>
      </p:sp>
      <p:sp>
        <p:nvSpPr>
          <p:cNvPr id="355" name="Rectangle: Rounded Corners 354">
            <a:extLst>
              <a:ext uri="{FF2B5EF4-FFF2-40B4-BE49-F238E27FC236}">
                <a16:creationId xmlns:a16="http://schemas.microsoft.com/office/drawing/2014/main" id="{608BFC45-693D-6971-BEDC-DAF0B4A434E6}"/>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47</a:t>
            </a:r>
          </a:p>
        </p:txBody>
      </p:sp>
      <p:sp>
        <p:nvSpPr>
          <p:cNvPr id="356" name="Rectangle: Rounded Corners 355">
            <a:extLst>
              <a:ext uri="{FF2B5EF4-FFF2-40B4-BE49-F238E27FC236}">
                <a16:creationId xmlns:a16="http://schemas.microsoft.com/office/drawing/2014/main" id="{D486865E-384B-003D-9267-90B1F7BD61F1}"/>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46</a:t>
            </a:r>
          </a:p>
        </p:txBody>
      </p:sp>
      <p:sp>
        <p:nvSpPr>
          <p:cNvPr id="357" name="Rectangle: Rounded Corners 356">
            <a:extLst>
              <a:ext uri="{FF2B5EF4-FFF2-40B4-BE49-F238E27FC236}">
                <a16:creationId xmlns:a16="http://schemas.microsoft.com/office/drawing/2014/main" id="{FD44585F-655B-758A-6CAC-5A3C54B17CD3}"/>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45</a:t>
            </a:r>
          </a:p>
        </p:txBody>
      </p:sp>
      <p:sp>
        <p:nvSpPr>
          <p:cNvPr id="358" name="Rectangle: Rounded Corners 357">
            <a:extLst>
              <a:ext uri="{FF2B5EF4-FFF2-40B4-BE49-F238E27FC236}">
                <a16:creationId xmlns:a16="http://schemas.microsoft.com/office/drawing/2014/main" id="{19DAD8C5-F795-53EE-F88D-BD5D81F0076E}"/>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44</a:t>
            </a:r>
          </a:p>
        </p:txBody>
      </p:sp>
      <p:sp>
        <p:nvSpPr>
          <p:cNvPr id="359" name="Rectangle: Rounded Corners 358">
            <a:extLst>
              <a:ext uri="{FF2B5EF4-FFF2-40B4-BE49-F238E27FC236}">
                <a16:creationId xmlns:a16="http://schemas.microsoft.com/office/drawing/2014/main" id="{103B2711-3110-6F36-22D1-F9A3C89B51AE}"/>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43</a:t>
            </a:r>
          </a:p>
        </p:txBody>
      </p:sp>
      <p:sp>
        <p:nvSpPr>
          <p:cNvPr id="360" name="Rectangle: Rounded Corners 359">
            <a:extLst>
              <a:ext uri="{FF2B5EF4-FFF2-40B4-BE49-F238E27FC236}">
                <a16:creationId xmlns:a16="http://schemas.microsoft.com/office/drawing/2014/main" id="{1D9B8EDB-5B41-BE29-73B1-B30DBD3C9C43}"/>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42</a:t>
            </a:r>
          </a:p>
        </p:txBody>
      </p:sp>
      <p:sp>
        <p:nvSpPr>
          <p:cNvPr id="361" name="Rectangle: Rounded Corners 360">
            <a:extLst>
              <a:ext uri="{FF2B5EF4-FFF2-40B4-BE49-F238E27FC236}">
                <a16:creationId xmlns:a16="http://schemas.microsoft.com/office/drawing/2014/main" id="{B9A7E1A3-BD20-D029-EA9B-31046B50E70D}"/>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41</a:t>
            </a:r>
          </a:p>
        </p:txBody>
      </p:sp>
      <p:sp>
        <p:nvSpPr>
          <p:cNvPr id="362" name="Rectangle: Rounded Corners 361">
            <a:extLst>
              <a:ext uri="{FF2B5EF4-FFF2-40B4-BE49-F238E27FC236}">
                <a16:creationId xmlns:a16="http://schemas.microsoft.com/office/drawing/2014/main" id="{3F18A6BE-A3D7-47B1-DA49-3C5D3150E144}"/>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40</a:t>
            </a:r>
          </a:p>
        </p:txBody>
      </p:sp>
      <p:sp>
        <p:nvSpPr>
          <p:cNvPr id="363" name="Rectangle: Rounded Corners 362">
            <a:extLst>
              <a:ext uri="{FF2B5EF4-FFF2-40B4-BE49-F238E27FC236}">
                <a16:creationId xmlns:a16="http://schemas.microsoft.com/office/drawing/2014/main" id="{4E7F8564-86B5-702D-510B-AB97D10A76CD}"/>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39</a:t>
            </a:r>
          </a:p>
        </p:txBody>
      </p:sp>
      <p:sp>
        <p:nvSpPr>
          <p:cNvPr id="364" name="Rectangle: Rounded Corners 363">
            <a:extLst>
              <a:ext uri="{FF2B5EF4-FFF2-40B4-BE49-F238E27FC236}">
                <a16:creationId xmlns:a16="http://schemas.microsoft.com/office/drawing/2014/main" id="{D073EF4D-76EF-466E-1A44-41C0BCE46528}"/>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38</a:t>
            </a:r>
          </a:p>
        </p:txBody>
      </p:sp>
      <p:sp>
        <p:nvSpPr>
          <p:cNvPr id="365" name="Rectangle: Rounded Corners 364">
            <a:extLst>
              <a:ext uri="{FF2B5EF4-FFF2-40B4-BE49-F238E27FC236}">
                <a16:creationId xmlns:a16="http://schemas.microsoft.com/office/drawing/2014/main" id="{102A5A9A-2EBE-6D56-3F24-42540E5A17F2}"/>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37</a:t>
            </a:r>
          </a:p>
        </p:txBody>
      </p:sp>
      <p:sp>
        <p:nvSpPr>
          <p:cNvPr id="366" name="Rectangle: Rounded Corners 365">
            <a:extLst>
              <a:ext uri="{FF2B5EF4-FFF2-40B4-BE49-F238E27FC236}">
                <a16:creationId xmlns:a16="http://schemas.microsoft.com/office/drawing/2014/main" id="{1D321810-02F1-A419-43EA-B113BCAAB2CE}"/>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36</a:t>
            </a:r>
          </a:p>
        </p:txBody>
      </p:sp>
      <p:sp>
        <p:nvSpPr>
          <p:cNvPr id="367" name="Rectangle: Rounded Corners 366">
            <a:extLst>
              <a:ext uri="{FF2B5EF4-FFF2-40B4-BE49-F238E27FC236}">
                <a16:creationId xmlns:a16="http://schemas.microsoft.com/office/drawing/2014/main" id="{75D3433E-849C-3A60-ECCB-4EF64927B079}"/>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35</a:t>
            </a:r>
          </a:p>
        </p:txBody>
      </p:sp>
      <p:sp>
        <p:nvSpPr>
          <p:cNvPr id="368" name="Rectangle: Rounded Corners 367">
            <a:extLst>
              <a:ext uri="{FF2B5EF4-FFF2-40B4-BE49-F238E27FC236}">
                <a16:creationId xmlns:a16="http://schemas.microsoft.com/office/drawing/2014/main" id="{B942BFAC-DBB4-788D-2E57-5EC09FCFBE3D}"/>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34</a:t>
            </a:r>
          </a:p>
        </p:txBody>
      </p:sp>
      <p:sp>
        <p:nvSpPr>
          <p:cNvPr id="369" name="Rectangle: Rounded Corners 368">
            <a:extLst>
              <a:ext uri="{FF2B5EF4-FFF2-40B4-BE49-F238E27FC236}">
                <a16:creationId xmlns:a16="http://schemas.microsoft.com/office/drawing/2014/main" id="{CD7BD84D-D523-8453-E11F-BD8E9475AA02}"/>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33</a:t>
            </a:r>
          </a:p>
        </p:txBody>
      </p:sp>
      <p:sp>
        <p:nvSpPr>
          <p:cNvPr id="370" name="Rectangle: Rounded Corners 369">
            <a:extLst>
              <a:ext uri="{FF2B5EF4-FFF2-40B4-BE49-F238E27FC236}">
                <a16:creationId xmlns:a16="http://schemas.microsoft.com/office/drawing/2014/main" id="{94F7663C-CEBA-7CAD-1CAE-644C8682C4B6}"/>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32</a:t>
            </a:r>
          </a:p>
        </p:txBody>
      </p:sp>
      <p:sp>
        <p:nvSpPr>
          <p:cNvPr id="371" name="Rectangle: Rounded Corners 370">
            <a:extLst>
              <a:ext uri="{FF2B5EF4-FFF2-40B4-BE49-F238E27FC236}">
                <a16:creationId xmlns:a16="http://schemas.microsoft.com/office/drawing/2014/main" id="{55C873B3-F08A-B56A-477A-F5E3CC6631C7}"/>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31</a:t>
            </a:r>
          </a:p>
        </p:txBody>
      </p:sp>
      <p:sp>
        <p:nvSpPr>
          <p:cNvPr id="372" name="Rectangle: Rounded Corners 371">
            <a:extLst>
              <a:ext uri="{FF2B5EF4-FFF2-40B4-BE49-F238E27FC236}">
                <a16:creationId xmlns:a16="http://schemas.microsoft.com/office/drawing/2014/main" id="{B3141327-E04F-8BF1-7E02-F082921938D8}"/>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30</a:t>
            </a:r>
          </a:p>
        </p:txBody>
      </p:sp>
      <p:sp>
        <p:nvSpPr>
          <p:cNvPr id="373" name="Rectangle: Rounded Corners 372">
            <a:extLst>
              <a:ext uri="{FF2B5EF4-FFF2-40B4-BE49-F238E27FC236}">
                <a16:creationId xmlns:a16="http://schemas.microsoft.com/office/drawing/2014/main" id="{EA0746E5-00CB-EE38-B6A9-7F6CC43923E7}"/>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29</a:t>
            </a:r>
          </a:p>
        </p:txBody>
      </p:sp>
      <p:sp>
        <p:nvSpPr>
          <p:cNvPr id="374" name="Rectangle: Rounded Corners 373">
            <a:extLst>
              <a:ext uri="{FF2B5EF4-FFF2-40B4-BE49-F238E27FC236}">
                <a16:creationId xmlns:a16="http://schemas.microsoft.com/office/drawing/2014/main" id="{A88FBFC4-A49F-B0D0-D2EC-FD24A335AEA6}"/>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28</a:t>
            </a:r>
          </a:p>
        </p:txBody>
      </p:sp>
      <p:sp>
        <p:nvSpPr>
          <p:cNvPr id="375" name="Rectangle: Rounded Corners 374">
            <a:extLst>
              <a:ext uri="{FF2B5EF4-FFF2-40B4-BE49-F238E27FC236}">
                <a16:creationId xmlns:a16="http://schemas.microsoft.com/office/drawing/2014/main" id="{33515BAD-2D6E-E7F1-6BB1-023445837372}"/>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27</a:t>
            </a:r>
          </a:p>
        </p:txBody>
      </p:sp>
      <p:sp>
        <p:nvSpPr>
          <p:cNvPr id="376" name="Rectangle: Rounded Corners 375">
            <a:extLst>
              <a:ext uri="{FF2B5EF4-FFF2-40B4-BE49-F238E27FC236}">
                <a16:creationId xmlns:a16="http://schemas.microsoft.com/office/drawing/2014/main" id="{885D2B32-D930-E4E8-1C40-C65175E3AE8C}"/>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26</a:t>
            </a:r>
          </a:p>
        </p:txBody>
      </p:sp>
      <p:sp>
        <p:nvSpPr>
          <p:cNvPr id="377" name="Rectangle: Rounded Corners 376">
            <a:extLst>
              <a:ext uri="{FF2B5EF4-FFF2-40B4-BE49-F238E27FC236}">
                <a16:creationId xmlns:a16="http://schemas.microsoft.com/office/drawing/2014/main" id="{8D262BF2-008F-3962-C7C2-5A5E51F872E1}"/>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25</a:t>
            </a:r>
          </a:p>
        </p:txBody>
      </p:sp>
      <p:sp>
        <p:nvSpPr>
          <p:cNvPr id="378" name="Rectangle: Rounded Corners 377">
            <a:extLst>
              <a:ext uri="{FF2B5EF4-FFF2-40B4-BE49-F238E27FC236}">
                <a16:creationId xmlns:a16="http://schemas.microsoft.com/office/drawing/2014/main" id="{CDA466DB-E1B0-9357-0C0A-F4DDC4F353F5}"/>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24</a:t>
            </a:r>
          </a:p>
        </p:txBody>
      </p:sp>
      <p:sp>
        <p:nvSpPr>
          <p:cNvPr id="379" name="Rectangle: Rounded Corners 378">
            <a:extLst>
              <a:ext uri="{FF2B5EF4-FFF2-40B4-BE49-F238E27FC236}">
                <a16:creationId xmlns:a16="http://schemas.microsoft.com/office/drawing/2014/main" id="{1FF51617-6594-A85C-E235-5095071DA928}"/>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23</a:t>
            </a:r>
          </a:p>
        </p:txBody>
      </p:sp>
      <p:sp>
        <p:nvSpPr>
          <p:cNvPr id="380" name="Rectangle: Rounded Corners 379">
            <a:extLst>
              <a:ext uri="{FF2B5EF4-FFF2-40B4-BE49-F238E27FC236}">
                <a16:creationId xmlns:a16="http://schemas.microsoft.com/office/drawing/2014/main" id="{EB5389CE-895A-8CF1-9BCE-71B039BAFBC2}"/>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22</a:t>
            </a:r>
          </a:p>
        </p:txBody>
      </p:sp>
      <p:sp>
        <p:nvSpPr>
          <p:cNvPr id="381" name="Rectangle: Rounded Corners 380">
            <a:extLst>
              <a:ext uri="{FF2B5EF4-FFF2-40B4-BE49-F238E27FC236}">
                <a16:creationId xmlns:a16="http://schemas.microsoft.com/office/drawing/2014/main" id="{B09EE69C-9F32-4EFC-D6B6-ADF967CB0F38}"/>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21</a:t>
            </a:r>
          </a:p>
        </p:txBody>
      </p:sp>
      <p:sp>
        <p:nvSpPr>
          <p:cNvPr id="382" name="Rectangle: Rounded Corners 381">
            <a:extLst>
              <a:ext uri="{FF2B5EF4-FFF2-40B4-BE49-F238E27FC236}">
                <a16:creationId xmlns:a16="http://schemas.microsoft.com/office/drawing/2014/main" id="{878097EB-380B-BD17-7B1A-1AED118FC0A9}"/>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20</a:t>
            </a:r>
          </a:p>
        </p:txBody>
      </p:sp>
      <p:sp>
        <p:nvSpPr>
          <p:cNvPr id="383" name="Rectangle: Rounded Corners 382">
            <a:extLst>
              <a:ext uri="{FF2B5EF4-FFF2-40B4-BE49-F238E27FC236}">
                <a16:creationId xmlns:a16="http://schemas.microsoft.com/office/drawing/2014/main" id="{2FE4B965-B859-3EFD-ADCA-80ECB342D01D}"/>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19</a:t>
            </a:r>
          </a:p>
        </p:txBody>
      </p:sp>
      <p:sp>
        <p:nvSpPr>
          <p:cNvPr id="384" name="Rectangle: Rounded Corners 383">
            <a:extLst>
              <a:ext uri="{FF2B5EF4-FFF2-40B4-BE49-F238E27FC236}">
                <a16:creationId xmlns:a16="http://schemas.microsoft.com/office/drawing/2014/main" id="{1B372BCF-5E86-51AD-22FF-D77E8F601050}"/>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18</a:t>
            </a:r>
          </a:p>
        </p:txBody>
      </p:sp>
      <p:sp>
        <p:nvSpPr>
          <p:cNvPr id="385" name="Rectangle: Rounded Corners 384">
            <a:extLst>
              <a:ext uri="{FF2B5EF4-FFF2-40B4-BE49-F238E27FC236}">
                <a16:creationId xmlns:a16="http://schemas.microsoft.com/office/drawing/2014/main" id="{4407C00C-6297-9459-D313-9D3615414DC1}"/>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17</a:t>
            </a:r>
          </a:p>
        </p:txBody>
      </p:sp>
      <p:sp>
        <p:nvSpPr>
          <p:cNvPr id="386" name="Rectangle: Rounded Corners 385">
            <a:extLst>
              <a:ext uri="{FF2B5EF4-FFF2-40B4-BE49-F238E27FC236}">
                <a16:creationId xmlns:a16="http://schemas.microsoft.com/office/drawing/2014/main" id="{716F88A1-1A8C-4C6B-8637-7357946C51EA}"/>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16</a:t>
            </a:r>
          </a:p>
        </p:txBody>
      </p:sp>
      <p:sp>
        <p:nvSpPr>
          <p:cNvPr id="387" name="Rectangle: Rounded Corners 386">
            <a:extLst>
              <a:ext uri="{FF2B5EF4-FFF2-40B4-BE49-F238E27FC236}">
                <a16:creationId xmlns:a16="http://schemas.microsoft.com/office/drawing/2014/main" id="{5AA15710-5FEF-C2B4-D467-9E0654FC1F6A}"/>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15</a:t>
            </a:r>
          </a:p>
        </p:txBody>
      </p:sp>
      <p:sp>
        <p:nvSpPr>
          <p:cNvPr id="388" name="Rectangle: Rounded Corners 387">
            <a:extLst>
              <a:ext uri="{FF2B5EF4-FFF2-40B4-BE49-F238E27FC236}">
                <a16:creationId xmlns:a16="http://schemas.microsoft.com/office/drawing/2014/main" id="{6CFF9C55-979F-51A2-D61A-D34499BEECB8}"/>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14</a:t>
            </a:r>
          </a:p>
        </p:txBody>
      </p:sp>
      <p:sp>
        <p:nvSpPr>
          <p:cNvPr id="389" name="Rectangle: Rounded Corners 388">
            <a:extLst>
              <a:ext uri="{FF2B5EF4-FFF2-40B4-BE49-F238E27FC236}">
                <a16:creationId xmlns:a16="http://schemas.microsoft.com/office/drawing/2014/main" id="{D104FBC7-DC46-CBD4-3210-24C954832870}"/>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13</a:t>
            </a:r>
          </a:p>
        </p:txBody>
      </p:sp>
      <p:sp>
        <p:nvSpPr>
          <p:cNvPr id="390" name="Rectangle: Rounded Corners 389">
            <a:extLst>
              <a:ext uri="{FF2B5EF4-FFF2-40B4-BE49-F238E27FC236}">
                <a16:creationId xmlns:a16="http://schemas.microsoft.com/office/drawing/2014/main" id="{AAAED9F8-7C78-FB5D-152D-71D0DC49B918}"/>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12</a:t>
            </a:r>
          </a:p>
        </p:txBody>
      </p:sp>
      <p:sp>
        <p:nvSpPr>
          <p:cNvPr id="391" name="Rectangle: Rounded Corners 390">
            <a:extLst>
              <a:ext uri="{FF2B5EF4-FFF2-40B4-BE49-F238E27FC236}">
                <a16:creationId xmlns:a16="http://schemas.microsoft.com/office/drawing/2014/main" id="{C6EC34CB-EEBD-98C9-DBDC-1BD17A4B3156}"/>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11</a:t>
            </a:r>
          </a:p>
        </p:txBody>
      </p:sp>
      <p:sp>
        <p:nvSpPr>
          <p:cNvPr id="392" name="Rectangle: Rounded Corners 391">
            <a:extLst>
              <a:ext uri="{FF2B5EF4-FFF2-40B4-BE49-F238E27FC236}">
                <a16:creationId xmlns:a16="http://schemas.microsoft.com/office/drawing/2014/main" id="{DDAFD078-F920-D3BC-1A62-AFBC684B20FB}"/>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10</a:t>
            </a:r>
          </a:p>
        </p:txBody>
      </p:sp>
      <p:sp>
        <p:nvSpPr>
          <p:cNvPr id="393" name="Rectangle: Rounded Corners 392">
            <a:extLst>
              <a:ext uri="{FF2B5EF4-FFF2-40B4-BE49-F238E27FC236}">
                <a16:creationId xmlns:a16="http://schemas.microsoft.com/office/drawing/2014/main" id="{7198A487-C82C-9145-F1D9-E3EFC2AE8853}"/>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09</a:t>
            </a:r>
          </a:p>
        </p:txBody>
      </p:sp>
      <p:sp>
        <p:nvSpPr>
          <p:cNvPr id="394" name="Rectangle: Rounded Corners 393">
            <a:extLst>
              <a:ext uri="{FF2B5EF4-FFF2-40B4-BE49-F238E27FC236}">
                <a16:creationId xmlns:a16="http://schemas.microsoft.com/office/drawing/2014/main" id="{F7DBA199-C10D-42EF-CAF6-0E60CA24AD22}"/>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08</a:t>
            </a:r>
          </a:p>
        </p:txBody>
      </p:sp>
      <p:sp>
        <p:nvSpPr>
          <p:cNvPr id="395" name="Rectangle: Rounded Corners 394">
            <a:extLst>
              <a:ext uri="{FF2B5EF4-FFF2-40B4-BE49-F238E27FC236}">
                <a16:creationId xmlns:a16="http://schemas.microsoft.com/office/drawing/2014/main" id="{4B3E4429-48A0-8833-8D40-6ECC80086B60}"/>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07</a:t>
            </a:r>
          </a:p>
        </p:txBody>
      </p:sp>
      <p:sp>
        <p:nvSpPr>
          <p:cNvPr id="396" name="Rectangle: Rounded Corners 395">
            <a:extLst>
              <a:ext uri="{FF2B5EF4-FFF2-40B4-BE49-F238E27FC236}">
                <a16:creationId xmlns:a16="http://schemas.microsoft.com/office/drawing/2014/main" id="{CD92CBC5-709B-224A-0E7D-920D516A06AD}"/>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06</a:t>
            </a:r>
          </a:p>
        </p:txBody>
      </p:sp>
      <p:sp>
        <p:nvSpPr>
          <p:cNvPr id="397" name="Rectangle: Rounded Corners 396">
            <a:extLst>
              <a:ext uri="{FF2B5EF4-FFF2-40B4-BE49-F238E27FC236}">
                <a16:creationId xmlns:a16="http://schemas.microsoft.com/office/drawing/2014/main" id="{F4BE3FAB-4F01-C825-3880-9CF091E3520E}"/>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05</a:t>
            </a:r>
          </a:p>
        </p:txBody>
      </p:sp>
      <p:sp>
        <p:nvSpPr>
          <p:cNvPr id="398" name="Rectangle: Rounded Corners 397">
            <a:extLst>
              <a:ext uri="{FF2B5EF4-FFF2-40B4-BE49-F238E27FC236}">
                <a16:creationId xmlns:a16="http://schemas.microsoft.com/office/drawing/2014/main" id="{8DBC3BBF-F33A-8C20-DE65-F123E3C703F2}"/>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04</a:t>
            </a:r>
          </a:p>
        </p:txBody>
      </p:sp>
      <p:sp>
        <p:nvSpPr>
          <p:cNvPr id="399" name="Rectangle: Rounded Corners 398">
            <a:extLst>
              <a:ext uri="{FF2B5EF4-FFF2-40B4-BE49-F238E27FC236}">
                <a16:creationId xmlns:a16="http://schemas.microsoft.com/office/drawing/2014/main" id="{DBC2150F-7A83-CA86-94E0-23080B4F30BF}"/>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03</a:t>
            </a:r>
          </a:p>
        </p:txBody>
      </p:sp>
      <p:sp>
        <p:nvSpPr>
          <p:cNvPr id="400" name="Rectangle: Rounded Corners 399">
            <a:extLst>
              <a:ext uri="{FF2B5EF4-FFF2-40B4-BE49-F238E27FC236}">
                <a16:creationId xmlns:a16="http://schemas.microsoft.com/office/drawing/2014/main" id="{27DDE3C5-8A22-EA12-6185-9C67BA775F60}"/>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02</a:t>
            </a:r>
          </a:p>
        </p:txBody>
      </p:sp>
      <p:sp>
        <p:nvSpPr>
          <p:cNvPr id="401" name="Rectangle: Rounded Corners 400">
            <a:extLst>
              <a:ext uri="{FF2B5EF4-FFF2-40B4-BE49-F238E27FC236}">
                <a16:creationId xmlns:a16="http://schemas.microsoft.com/office/drawing/2014/main" id="{0E1DA92A-7567-9356-5691-FFE720C84B7E}"/>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01</a:t>
            </a:r>
          </a:p>
        </p:txBody>
      </p:sp>
      <p:sp>
        <p:nvSpPr>
          <p:cNvPr id="402" name="Rectangle: Rounded Corners 401">
            <a:extLst>
              <a:ext uri="{FF2B5EF4-FFF2-40B4-BE49-F238E27FC236}">
                <a16:creationId xmlns:a16="http://schemas.microsoft.com/office/drawing/2014/main" id="{06F92543-6A26-38CF-194F-CF7F2C73FA12}"/>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00</a:t>
            </a:r>
          </a:p>
        </p:txBody>
      </p:sp>
      <p:sp>
        <p:nvSpPr>
          <p:cNvPr id="403" name="Rectangle: Rounded Corners 402">
            <a:extLst>
              <a:ext uri="{FF2B5EF4-FFF2-40B4-BE49-F238E27FC236}">
                <a16:creationId xmlns:a16="http://schemas.microsoft.com/office/drawing/2014/main" id="{9D7C21F3-628E-7257-DD32-C1D017F41B74}"/>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59</a:t>
            </a:r>
          </a:p>
        </p:txBody>
      </p:sp>
      <p:sp>
        <p:nvSpPr>
          <p:cNvPr id="404" name="Rectangle: Rounded Corners 403">
            <a:extLst>
              <a:ext uri="{FF2B5EF4-FFF2-40B4-BE49-F238E27FC236}">
                <a16:creationId xmlns:a16="http://schemas.microsoft.com/office/drawing/2014/main" id="{7ADE7B05-6DEC-F6FD-75AA-3D0F34AF5F85}"/>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58</a:t>
            </a:r>
          </a:p>
        </p:txBody>
      </p:sp>
      <p:sp>
        <p:nvSpPr>
          <p:cNvPr id="405" name="Rectangle: Rounded Corners 404">
            <a:extLst>
              <a:ext uri="{FF2B5EF4-FFF2-40B4-BE49-F238E27FC236}">
                <a16:creationId xmlns:a16="http://schemas.microsoft.com/office/drawing/2014/main" id="{A744FA9C-4772-9075-A339-8BFD115BD2F1}"/>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57</a:t>
            </a:r>
          </a:p>
        </p:txBody>
      </p:sp>
      <p:sp>
        <p:nvSpPr>
          <p:cNvPr id="406" name="Rectangle: Rounded Corners 405">
            <a:extLst>
              <a:ext uri="{FF2B5EF4-FFF2-40B4-BE49-F238E27FC236}">
                <a16:creationId xmlns:a16="http://schemas.microsoft.com/office/drawing/2014/main" id="{DB779B32-6306-968D-3B0B-546763F25249}"/>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56</a:t>
            </a:r>
          </a:p>
        </p:txBody>
      </p:sp>
      <p:sp>
        <p:nvSpPr>
          <p:cNvPr id="407" name="Rectangle: Rounded Corners 406">
            <a:extLst>
              <a:ext uri="{FF2B5EF4-FFF2-40B4-BE49-F238E27FC236}">
                <a16:creationId xmlns:a16="http://schemas.microsoft.com/office/drawing/2014/main" id="{31E0B679-F8E5-2105-AA49-E4819ADE36F8}"/>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55</a:t>
            </a:r>
          </a:p>
        </p:txBody>
      </p:sp>
      <p:sp>
        <p:nvSpPr>
          <p:cNvPr id="408" name="Rectangle: Rounded Corners 407">
            <a:extLst>
              <a:ext uri="{FF2B5EF4-FFF2-40B4-BE49-F238E27FC236}">
                <a16:creationId xmlns:a16="http://schemas.microsoft.com/office/drawing/2014/main" id="{E7F41600-0E66-FFDF-241E-49D3A17C501C}"/>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54</a:t>
            </a:r>
          </a:p>
        </p:txBody>
      </p:sp>
      <p:sp>
        <p:nvSpPr>
          <p:cNvPr id="409" name="Rectangle: Rounded Corners 408">
            <a:extLst>
              <a:ext uri="{FF2B5EF4-FFF2-40B4-BE49-F238E27FC236}">
                <a16:creationId xmlns:a16="http://schemas.microsoft.com/office/drawing/2014/main" id="{CF810ED2-D363-4D6E-A0AE-3153D14ECD3D}"/>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53</a:t>
            </a:r>
          </a:p>
        </p:txBody>
      </p:sp>
      <p:sp>
        <p:nvSpPr>
          <p:cNvPr id="410" name="Rectangle: Rounded Corners 409">
            <a:extLst>
              <a:ext uri="{FF2B5EF4-FFF2-40B4-BE49-F238E27FC236}">
                <a16:creationId xmlns:a16="http://schemas.microsoft.com/office/drawing/2014/main" id="{A0CE3E79-E841-73D2-D1D1-3CCE6A92B939}"/>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52</a:t>
            </a:r>
          </a:p>
        </p:txBody>
      </p:sp>
      <p:sp>
        <p:nvSpPr>
          <p:cNvPr id="411" name="Rectangle: Rounded Corners 410">
            <a:extLst>
              <a:ext uri="{FF2B5EF4-FFF2-40B4-BE49-F238E27FC236}">
                <a16:creationId xmlns:a16="http://schemas.microsoft.com/office/drawing/2014/main" id="{C89CF349-C243-C3CF-FC37-DD0D6EB9F79C}"/>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51</a:t>
            </a:r>
          </a:p>
        </p:txBody>
      </p:sp>
      <p:sp>
        <p:nvSpPr>
          <p:cNvPr id="412" name="Rectangle: Rounded Corners 411">
            <a:extLst>
              <a:ext uri="{FF2B5EF4-FFF2-40B4-BE49-F238E27FC236}">
                <a16:creationId xmlns:a16="http://schemas.microsoft.com/office/drawing/2014/main" id="{CC1AD0A1-C4B7-68C0-63D4-1307560046A4}"/>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50</a:t>
            </a:r>
          </a:p>
        </p:txBody>
      </p:sp>
      <p:sp>
        <p:nvSpPr>
          <p:cNvPr id="413" name="Rectangle: Rounded Corners 412">
            <a:extLst>
              <a:ext uri="{FF2B5EF4-FFF2-40B4-BE49-F238E27FC236}">
                <a16:creationId xmlns:a16="http://schemas.microsoft.com/office/drawing/2014/main" id="{A0D6414D-50CC-31ED-60DD-5E2922A3B753}"/>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49</a:t>
            </a:r>
          </a:p>
        </p:txBody>
      </p:sp>
      <p:sp>
        <p:nvSpPr>
          <p:cNvPr id="414" name="Rectangle: Rounded Corners 413">
            <a:extLst>
              <a:ext uri="{FF2B5EF4-FFF2-40B4-BE49-F238E27FC236}">
                <a16:creationId xmlns:a16="http://schemas.microsoft.com/office/drawing/2014/main" id="{F4E95F24-B1C5-DD60-5186-EE1E30DBFCA8}"/>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48</a:t>
            </a:r>
          </a:p>
        </p:txBody>
      </p:sp>
      <p:sp>
        <p:nvSpPr>
          <p:cNvPr id="415" name="Rectangle: Rounded Corners 414">
            <a:extLst>
              <a:ext uri="{FF2B5EF4-FFF2-40B4-BE49-F238E27FC236}">
                <a16:creationId xmlns:a16="http://schemas.microsoft.com/office/drawing/2014/main" id="{2CA2B6D9-2356-D5B5-F8DF-1C7585015B25}"/>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47</a:t>
            </a:r>
          </a:p>
        </p:txBody>
      </p:sp>
      <p:sp>
        <p:nvSpPr>
          <p:cNvPr id="416" name="Rectangle: Rounded Corners 415">
            <a:extLst>
              <a:ext uri="{FF2B5EF4-FFF2-40B4-BE49-F238E27FC236}">
                <a16:creationId xmlns:a16="http://schemas.microsoft.com/office/drawing/2014/main" id="{30A55FE0-F0FD-5226-0749-A42458756977}"/>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46</a:t>
            </a:r>
          </a:p>
        </p:txBody>
      </p:sp>
      <p:sp>
        <p:nvSpPr>
          <p:cNvPr id="417" name="Rectangle: Rounded Corners 416">
            <a:extLst>
              <a:ext uri="{FF2B5EF4-FFF2-40B4-BE49-F238E27FC236}">
                <a16:creationId xmlns:a16="http://schemas.microsoft.com/office/drawing/2014/main" id="{B78C941F-8E89-84CB-AC02-ACB1938AB017}"/>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45</a:t>
            </a:r>
          </a:p>
        </p:txBody>
      </p:sp>
      <p:sp>
        <p:nvSpPr>
          <p:cNvPr id="418" name="Rectangle: Rounded Corners 417">
            <a:extLst>
              <a:ext uri="{FF2B5EF4-FFF2-40B4-BE49-F238E27FC236}">
                <a16:creationId xmlns:a16="http://schemas.microsoft.com/office/drawing/2014/main" id="{EBFF353E-1222-2AC7-18F2-57562A18EE9C}"/>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44</a:t>
            </a:r>
          </a:p>
        </p:txBody>
      </p:sp>
      <p:sp>
        <p:nvSpPr>
          <p:cNvPr id="419" name="Rectangle: Rounded Corners 418">
            <a:extLst>
              <a:ext uri="{FF2B5EF4-FFF2-40B4-BE49-F238E27FC236}">
                <a16:creationId xmlns:a16="http://schemas.microsoft.com/office/drawing/2014/main" id="{376EBFA5-7990-0377-8AAA-3412AE898735}"/>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43</a:t>
            </a:r>
          </a:p>
        </p:txBody>
      </p:sp>
      <p:sp>
        <p:nvSpPr>
          <p:cNvPr id="420" name="Rectangle: Rounded Corners 419">
            <a:extLst>
              <a:ext uri="{FF2B5EF4-FFF2-40B4-BE49-F238E27FC236}">
                <a16:creationId xmlns:a16="http://schemas.microsoft.com/office/drawing/2014/main" id="{242B0732-24F5-C436-3A1C-2645A105E71D}"/>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42</a:t>
            </a:r>
          </a:p>
        </p:txBody>
      </p:sp>
      <p:sp>
        <p:nvSpPr>
          <p:cNvPr id="421" name="Rectangle: Rounded Corners 420">
            <a:extLst>
              <a:ext uri="{FF2B5EF4-FFF2-40B4-BE49-F238E27FC236}">
                <a16:creationId xmlns:a16="http://schemas.microsoft.com/office/drawing/2014/main" id="{3A020128-C401-4F32-54A2-E3318867A2E4}"/>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41</a:t>
            </a:r>
          </a:p>
        </p:txBody>
      </p:sp>
      <p:sp>
        <p:nvSpPr>
          <p:cNvPr id="422" name="Rectangle: Rounded Corners 421">
            <a:extLst>
              <a:ext uri="{FF2B5EF4-FFF2-40B4-BE49-F238E27FC236}">
                <a16:creationId xmlns:a16="http://schemas.microsoft.com/office/drawing/2014/main" id="{5BBC51B7-8379-B29B-4118-1533825C8796}"/>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40</a:t>
            </a:r>
          </a:p>
        </p:txBody>
      </p:sp>
      <p:sp>
        <p:nvSpPr>
          <p:cNvPr id="423" name="Rectangle: Rounded Corners 422">
            <a:extLst>
              <a:ext uri="{FF2B5EF4-FFF2-40B4-BE49-F238E27FC236}">
                <a16:creationId xmlns:a16="http://schemas.microsoft.com/office/drawing/2014/main" id="{B8B9F435-1C07-B65C-2AF4-8E0597D5E3C6}"/>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39</a:t>
            </a:r>
          </a:p>
        </p:txBody>
      </p:sp>
      <p:sp>
        <p:nvSpPr>
          <p:cNvPr id="424" name="Rectangle: Rounded Corners 423">
            <a:extLst>
              <a:ext uri="{FF2B5EF4-FFF2-40B4-BE49-F238E27FC236}">
                <a16:creationId xmlns:a16="http://schemas.microsoft.com/office/drawing/2014/main" id="{752843D4-5B64-24B7-DE23-EEC492223BF6}"/>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0 : 38</a:t>
            </a:r>
          </a:p>
        </p:txBody>
      </p:sp>
      <p:sp>
        <p:nvSpPr>
          <p:cNvPr id="425" name="Rectangle: Rounded Corners 424">
            <a:extLst>
              <a:ext uri="{FF2B5EF4-FFF2-40B4-BE49-F238E27FC236}">
                <a16:creationId xmlns:a16="http://schemas.microsoft.com/office/drawing/2014/main" id="{0E9EC052-3366-8163-638A-0E1ED0DC1FFF}"/>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0: 37</a:t>
            </a:r>
          </a:p>
        </p:txBody>
      </p:sp>
      <p:sp>
        <p:nvSpPr>
          <p:cNvPr id="426" name="Rectangle: Rounded Corners 425">
            <a:extLst>
              <a:ext uri="{FF2B5EF4-FFF2-40B4-BE49-F238E27FC236}">
                <a16:creationId xmlns:a16="http://schemas.microsoft.com/office/drawing/2014/main" id="{0C6110A3-7E9E-4E7D-7036-5BA98560D676}"/>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36</a:t>
            </a:r>
          </a:p>
        </p:txBody>
      </p:sp>
      <p:sp>
        <p:nvSpPr>
          <p:cNvPr id="427" name="Rectangle: Rounded Corners 426">
            <a:extLst>
              <a:ext uri="{FF2B5EF4-FFF2-40B4-BE49-F238E27FC236}">
                <a16:creationId xmlns:a16="http://schemas.microsoft.com/office/drawing/2014/main" id="{A1F17B44-C406-BA20-AB19-173CC683FB1A}"/>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0 : 35</a:t>
            </a:r>
          </a:p>
        </p:txBody>
      </p:sp>
      <p:sp>
        <p:nvSpPr>
          <p:cNvPr id="428" name="Rectangle: Rounded Corners 427">
            <a:extLst>
              <a:ext uri="{FF2B5EF4-FFF2-40B4-BE49-F238E27FC236}">
                <a16:creationId xmlns:a16="http://schemas.microsoft.com/office/drawing/2014/main" id="{10342670-C9B0-2687-25E9-F45CEBFB3F36}"/>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34</a:t>
            </a:r>
          </a:p>
        </p:txBody>
      </p:sp>
      <p:sp>
        <p:nvSpPr>
          <p:cNvPr id="429" name="Rectangle: Rounded Corners 428">
            <a:extLst>
              <a:ext uri="{FF2B5EF4-FFF2-40B4-BE49-F238E27FC236}">
                <a16:creationId xmlns:a16="http://schemas.microsoft.com/office/drawing/2014/main" id="{3FC8EBA1-481E-9171-A159-CAF68F8417DE}"/>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43</a:t>
            </a:r>
          </a:p>
        </p:txBody>
      </p:sp>
      <p:sp>
        <p:nvSpPr>
          <p:cNvPr id="430" name="Rectangle: Rounded Corners 429">
            <a:extLst>
              <a:ext uri="{FF2B5EF4-FFF2-40B4-BE49-F238E27FC236}">
                <a16:creationId xmlns:a16="http://schemas.microsoft.com/office/drawing/2014/main" id="{1E2DB6F9-F026-079C-37A1-A30C1AA48AA7}"/>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32</a:t>
            </a:r>
          </a:p>
        </p:txBody>
      </p:sp>
      <p:sp>
        <p:nvSpPr>
          <p:cNvPr id="431" name="Rectangle: Rounded Corners 430">
            <a:extLst>
              <a:ext uri="{FF2B5EF4-FFF2-40B4-BE49-F238E27FC236}">
                <a16:creationId xmlns:a16="http://schemas.microsoft.com/office/drawing/2014/main" id="{0AA09DEA-C8D9-A2A2-D28B-CF29B84274A1}"/>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31</a:t>
            </a:r>
          </a:p>
        </p:txBody>
      </p:sp>
      <p:sp>
        <p:nvSpPr>
          <p:cNvPr id="432" name="Rectangle: Rounded Corners 431">
            <a:extLst>
              <a:ext uri="{FF2B5EF4-FFF2-40B4-BE49-F238E27FC236}">
                <a16:creationId xmlns:a16="http://schemas.microsoft.com/office/drawing/2014/main" id="{DB51AEB5-E800-8958-615A-C078BDCE5576}"/>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30</a:t>
            </a:r>
          </a:p>
        </p:txBody>
      </p:sp>
      <p:sp>
        <p:nvSpPr>
          <p:cNvPr id="433" name="Rectangle: Rounded Corners 432">
            <a:extLst>
              <a:ext uri="{FF2B5EF4-FFF2-40B4-BE49-F238E27FC236}">
                <a16:creationId xmlns:a16="http://schemas.microsoft.com/office/drawing/2014/main" id="{1D81B987-6653-E2D2-9042-DCA986308755}"/>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29</a:t>
            </a:r>
          </a:p>
        </p:txBody>
      </p:sp>
      <p:sp>
        <p:nvSpPr>
          <p:cNvPr id="434" name="Rectangle: Rounded Corners 433">
            <a:extLst>
              <a:ext uri="{FF2B5EF4-FFF2-40B4-BE49-F238E27FC236}">
                <a16:creationId xmlns:a16="http://schemas.microsoft.com/office/drawing/2014/main" id="{DA800486-BB9D-AB3E-C72D-A68A07C1830A}"/>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28</a:t>
            </a:r>
          </a:p>
        </p:txBody>
      </p:sp>
      <p:sp>
        <p:nvSpPr>
          <p:cNvPr id="435" name="Rectangle: Rounded Corners 434">
            <a:extLst>
              <a:ext uri="{FF2B5EF4-FFF2-40B4-BE49-F238E27FC236}">
                <a16:creationId xmlns:a16="http://schemas.microsoft.com/office/drawing/2014/main" id="{2D01B764-18E6-2E33-8C88-0F08E515B992}"/>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27</a:t>
            </a:r>
          </a:p>
        </p:txBody>
      </p:sp>
      <p:sp>
        <p:nvSpPr>
          <p:cNvPr id="436" name="Rectangle: Rounded Corners 435">
            <a:extLst>
              <a:ext uri="{FF2B5EF4-FFF2-40B4-BE49-F238E27FC236}">
                <a16:creationId xmlns:a16="http://schemas.microsoft.com/office/drawing/2014/main" id="{E556B519-3423-AD81-B774-002D8119FEFD}"/>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26</a:t>
            </a:r>
          </a:p>
        </p:txBody>
      </p:sp>
      <p:sp>
        <p:nvSpPr>
          <p:cNvPr id="437" name="Rectangle: Rounded Corners 436">
            <a:extLst>
              <a:ext uri="{FF2B5EF4-FFF2-40B4-BE49-F238E27FC236}">
                <a16:creationId xmlns:a16="http://schemas.microsoft.com/office/drawing/2014/main" id="{507733FE-CA68-965C-A4CA-68B435931387}"/>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25</a:t>
            </a:r>
          </a:p>
        </p:txBody>
      </p:sp>
      <p:sp>
        <p:nvSpPr>
          <p:cNvPr id="438" name="Rectangle: Rounded Corners 437">
            <a:extLst>
              <a:ext uri="{FF2B5EF4-FFF2-40B4-BE49-F238E27FC236}">
                <a16:creationId xmlns:a16="http://schemas.microsoft.com/office/drawing/2014/main" id="{5A08BEA0-A6E0-75FB-0C01-35F0B450E5C0}"/>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24</a:t>
            </a:r>
          </a:p>
        </p:txBody>
      </p:sp>
      <p:sp>
        <p:nvSpPr>
          <p:cNvPr id="439" name="Rectangle: Rounded Corners 438">
            <a:extLst>
              <a:ext uri="{FF2B5EF4-FFF2-40B4-BE49-F238E27FC236}">
                <a16:creationId xmlns:a16="http://schemas.microsoft.com/office/drawing/2014/main" id="{6B0BC14C-B5F5-CDCF-F6E6-0E54B8727E1F}"/>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23</a:t>
            </a:r>
          </a:p>
        </p:txBody>
      </p:sp>
      <p:sp>
        <p:nvSpPr>
          <p:cNvPr id="440" name="Rectangle: Rounded Corners 439">
            <a:extLst>
              <a:ext uri="{FF2B5EF4-FFF2-40B4-BE49-F238E27FC236}">
                <a16:creationId xmlns:a16="http://schemas.microsoft.com/office/drawing/2014/main" id="{34AB996F-DB3D-7B95-3E3D-5AB783797C9A}"/>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0 : 22</a:t>
            </a:r>
          </a:p>
        </p:txBody>
      </p:sp>
      <p:sp>
        <p:nvSpPr>
          <p:cNvPr id="441" name="Rectangle: Rounded Corners 440">
            <a:extLst>
              <a:ext uri="{FF2B5EF4-FFF2-40B4-BE49-F238E27FC236}">
                <a16:creationId xmlns:a16="http://schemas.microsoft.com/office/drawing/2014/main" id="{E287BAAA-8541-31F9-C90C-FC6ADC90DCC8}"/>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0 : 21</a:t>
            </a:r>
          </a:p>
        </p:txBody>
      </p:sp>
      <p:sp>
        <p:nvSpPr>
          <p:cNvPr id="442" name="Rectangle: Rounded Corners 441">
            <a:extLst>
              <a:ext uri="{FF2B5EF4-FFF2-40B4-BE49-F238E27FC236}">
                <a16:creationId xmlns:a16="http://schemas.microsoft.com/office/drawing/2014/main" id="{52FF33BB-4CBB-E2E5-046E-3721FF10CDD5}"/>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20</a:t>
            </a:r>
          </a:p>
        </p:txBody>
      </p:sp>
      <p:sp>
        <p:nvSpPr>
          <p:cNvPr id="443" name="Rectangle: Rounded Corners 442">
            <a:extLst>
              <a:ext uri="{FF2B5EF4-FFF2-40B4-BE49-F238E27FC236}">
                <a16:creationId xmlns:a16="http://schemas.microsoft.com/office/drawing/2014/main" id="{B175BB0D-7E55-A2D1-B9A4-2EDFC9B18E68}"/>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19</a:t>
            </a:r>
          </a:p>
        </p:txBody>
      </p:sp>
      <p:sp>
        <p:nvSpPr>
          <p:cNvPr id="444" name="Rectangle: Rounded Corners 443">
            <a:extLst>
              <a:ext uri="{FF2B5EF4-FFF2-40B4-BE49-F238E27FC236}">
                <a16:creationId xmlns:a16="http://schemas.microsoft.com/office/drawing/2014/main" id="{4F7EC914-1BB2-8325-2832-AA70EB972B21}"/>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18</a:t>
            </a:r>
          </a:p>
        </p:txBody>
      </p:sp>
      <p:sp>
        <p:nvSpPr>
          <p:cNvPr id="445" name="Rectangle: Rounded Corners 444">
            <a:extLst>
              <a:ext uri="{FF2B5EF4-FFF2-40B4-BE49-F238E27FC236}">
                <a16:creationId xmlns:a16="http://schemas.microsoft.com/office/drawing/2014/main" id="{6F27476F-148A-2B9D-1F35-DF984FD7A27F}"/>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17</a:t>
            </a:r>
          </a:p>
        </p:txBody>
      </p:sp>
      <p:sp>
        <p:nvSpPr>
          <p:cNvPr id="446" name="Rectangle: Rounded Corners 445">
            <a:extLst>
              <a:ext uri="{FF2B5EF4-FFF2-40B4-BE49-F238E27FC236}">
                <a16:creationId xmlns:a16="http://schemas.microsoft.com/office/drawing/2014/main" id="{5907F309-906E-D9D9-A3FD-431790887933}"/>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16</a:t>
            </a:r>
          </a:p>
        </p:txBody>
      </p:sp>
      <p:sp>
        <p:nvSpPr>
          <p:cNvPr id="447" name="Rectangle: Rounded Corners 446">
            <a:extLst>
              <a:ext uri="{FF2B5EF4-FFF2-40B4-BE49-F238E27FC236}">
                <a16:creationId xmlns:a16="http://schemas.microsoft.com/office/drawing/2014/main" id="{6AE7E000-266B-7076-BB72-2862D2F9109E}"/>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15</a:t>
            </a:r>
          </a:p>
        </p:txBody>
      </p:sp>
      <p:sp>
        <p:nvSpPr>
          <p:cNvPr id="448" name="Rectangle: Rounded Corners 447">
            <a:extLst>
              <a:ext uri="{FF2B5EF4-FFF2-40B4-BE49-F238E27FC236}">
                <a16:creationId xmlns:a16="http://schemas.microsoft.com/office/drawing/2014/main" id="{C4DD8BF4-9AA2-614C-DDF2-05322CC145C3}"/>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14</a:t>
            </a:r>
          </a:p>
        </p:txBody>
      </p:sp>
      <p:sp>
        <p:nvSpPr>
          <p:cNvPr id="449" name="Rectangle: Rounded Corners 448">
            <a:extLst>
              <a:ext uri="{FF2B5EF4-FFF2-40B4-BE49-F238E27FC236}">
                <a16:creationId xmlns:a16="http://schemas.microsoft.com/office/drawing/2014/main" id="{D8A9A4EB-CF4D-7E39-4391-EA60E4E80BC8}"/>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13</a:t>
            </a:r>
          </a:p>
        </p:txBody>
      </p:sp>
      <p:sp>
        <p:nvSpPr>
          <p:cNvPr id="450" name="Rectangle: Rounded Corners 449">
            <a:extLst>
              <a:ext uri="{FF2B5EF4-FFF2-40B4-BE49-F238E27FC236}">
                <a16:creationId xmlns:a16="http://schemas.microsoft.com/office/drawing/2014/main" id="{4A717710-C966-A691-5B03-F73BD82DFF38}"/>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12</a:t>
            </a:r>
          </a:p>
        </p:txBody>
      </p:sp>
      <p:sp>
        <p:nvSpPr>
          <p:cNvPr id="451" name="Rectangle: Rounded Corners 450">
            <a:extLst>
              <a:ext uri="{FF2B5EF4-FFF2-40B4-BE49-F238E27FC236}">
                <a16:creationId xmlns:a16="http://schemas.microsoft.com/office/drawing/2014/main" id="{C018F1C4-5286-74FF-4D1A-CDDC8D48A572}"/>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11</a:t>
            </a:r>
          </a:p>
        </p:txBody>
      </p:sp>
      <p:sp>
        <p:nvSpPr>
          <p:cNvPr id="452" name="Rectangle: Rounded Corners 451">
            <a:extLst>
              <a:ext uri="{FF2B5EF4-FFF2-40B4-BE49-F238E27FC236}">
                <a16:creationId xmlns:a16="http://schemas.microsoft.com/office/drawing/2014/main" id="{29315B08-0BE0-6DE0-8FD6-B63A1725F6EC}"/>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453" name="Rectangle: Rounded Corners 452">
            <a:extLst>
              <a:ext uri="{FF2B5EF4-FFF2-40B4-BE49-F238E27FC236}">
                <a16:creationId xmlns:a16="http://schemas.microsoft.com/office/drawing/2014/main" id="{6626D8AE-B3C8-DDB9-004D-012401CEEC5C}"/>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454" name="Rectangle: Rounded Corners 453">
            <a:extLst>
              <a:ext uri="{FF2B5EF4-FFF2-40B4-BE49-F238E27FC236}">
                <a16:creationId xmlns:a16="http://schemas.microsoft.com/office/drawing/2014/main" id="{45D5BCF5-537B-D95A-2628-2F04A7246A8D}"/>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455" name="Rectangle: Rounded Corners 454">
            <a:extLst>
              <a:ext uri="{FF2B5EF4-FFF2-40B4-BE49-F238E27FC236}">
                <a16:creationId xmlns:a16="http://schemas.microsoft.com/office/drawing/2014/main" id="{28B4354F-B4EF-37C7-FBD2-A82CDCF16024}"/>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456" name="Rectangle: Rounded Corners 455">
            <a:extLst>
              <a:ext uri="{FF2B5EF4-FFF2-40B4-BE49-F238E27FC236}">
                <a16:creationId xmlns:a16="http://schemas.microsoft.com/office/drawing/2014/main" id="{9C24DEB7-BECC-0C19-68A0-986F66ECB9C3}"/>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457" name="Rectangle: Rounded Corners 456">
            <a:extLst>
              <a:ext uri="{FF2B5EF4-FFF2-40B4-BE49-F238E27FC236}">
                <a16:creationId xmlns:a16="http://schemas.microsoft.com/office/drawing/2014/main" id="{A3262509-5A90-FF03-7DC7-A0D30EA4B911}"/>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458" name="Rectangle: Rounded Corners 457">
            <a:extLst>
              <a:ext uri="{FF2B5EF4-FFF2-40B4-BE49-F238E27FC236}">
                <a16:creationId xmlns:a16="http://schemas.microsoft.com/office/drawing/2014/main" id="{FFC13A05-62FE-5080-011E-162062860202}"/>
              </a:ext>
            </a:extLst>
          </p:cNvPr>
          <p:cNvSpPr/>
          <p:nvPr/>
        </p:nvSpPr>
        <p:spPr>
          <a:xfrm>
            <a:off x="396562" y="398206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459" name="Rectangle: Rounded Corners 458">
            <a:extLst>
              <a:ext uri="{FF2B5EF4-FFF2-40B4-BE49-F238E27FC236}">
                <a16:creationId xmlns:a16="http://schemas.microsoft.com/office/drawing/2014/main" id="{E232202C-D79D-833B-BD3C-FE12E4A14B16}"/>
              </a:ext>
            </a:extLst>
          </p:cNvPr>
          <p:cNvSpPr/>
          <p:nvPr/>
        </p:nvSpPr>
        <p:spPr>
          <a:xfrm>
            <a:off x="396562" y="3982062"/>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460" name="Rectangle: Rounded Corners 459">
            <a:extLst>
              <a:ext uri="{FF2B5EF4-FFF2-40B4-BE49-F238E27FC236}">
                <a16:creationId xmlns:a16="http://schemas.microsoft.com/office/drawing/2014/main" id="{88124B4C-9636-5185-8BCB-9D77E8901B5F}"/>
              </a:ext>
            </a:extLst>
          </p:cNvPr>
          <p:cNvSpPr/>
          <p:nvPr/>
        </p:nvSpPr>
        <p:spPr>
          <a:xfrm>
            <a:off x="396562" y="3982062"/>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461" name="Rectangle: Rounded Corners 460">
            <a:extLst>
              <a:ext uri="{FF2B5EF4-FFF2-40B4-BE49-F238E27FC236}">
                <a16:creationId xmlns:a16="http://schemas.microsoft.com/office/drawing/2014/main" id="{C4827AA5-17E8-92F5-13AE-A3CBFDD08FF7}"/>
              </a:ext>
            </a:extLst>
          </p:cNvPr>
          <p:cNvSpPr/>
          <p:nvPr/>
        </p:nvSpPr>
        <p:spPr>
          <a:xfrm>
            <a:off x="396562" y="3982062"/>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462" name="Rectangle: Rounded Corners 461">
            <a:extLst>
              <a:ext uri="{FF2B5EF4-FFF2-40B4-BE49-F238E27FC236}">
                <a16:creationId xmlns:a16="http://schemas.microsoft.com/office/drawing/2014/main" id="{A8F20A8B-4F0D-5717-FD6E-BF12DFDD43F4}"/>
              </a:ext>
            </a:extLst>
          </p:cNvPr>
          <p:cNvSpPr/>
          <p:nvPr/>
        </p:nvSpPr>
        <p:spPr>
          <a:xfrm>
            <a:off x="396562" y="3982062"/>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463" name="Rectangle: Rounded Corners 462">
            <a:extLst>
              <a:ext uri="{FF2B5EF4-FFF2-40B4-BE49-F238E27FC236}">
                <a16:creationId xmlns:a16="http://schemas.microsoft.com/office/drawing/2014/main" id="{A2ECFEA1-8EBF-8E43-D84C-54614AA9E410}"/>
              </a:ext>
            </a:extLst>
          </p:cNvPr>
          <p:cNvSpPr/>
          <p:nvPr/>
        </p:nvSpPr>
        <p:spPr>
          <a:xfrm>
            <a:off x="396562" y="3982062"/>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pic>
        <p:nvPicPr>
          <p:cNvPr id="222" name="Google Shape;222;p35"/>
          <p:cNvPicPr preferRelativeResize="0"/>
          <p:nvPr/>
        </p:nvPicPr>
        <p:blipFill rotWithShape="1">
          <a:blip r:embed="rId12">
            <a:alphaModFix/>
          </a:blip>
          <a:srcRect l="16838" t="5713" r="21165" b="5713"/>
          <a:stretch/>
        </p:blipFill>
        <p:spPr>
          <a:xfrm>
            <a:off x="109851" y="3740325"/>
            <a:ext cx="712125" cy="726775"/>
          </a:xfrm>
          <a:prstGeom prst="rect">
            <a:avLst/>
          </a:prstGeom>
          <a:noFill/>
          <a:ln>
            <a:noFill/>
          </a:ln>
        </p:spPr>
      </p:pic>
      <p:sp>
        <p:nvSpPr>
          <p:cNvPr id="5" name="Google Shape;118;p27">
            <a:extLst>
              <a:ext uri="{FF2B5EF4-FFF2-40B4-BE49-F238E27FC236}">
                <a16:creationId xmlns:a16="http://schemas.microsoft.com/office/drawing/2014/main" id="{A673E00E-3DA0-081C-F058-5F7DD22514B0}"/>
              </a:ext>
            </a:extLst>
          </p:cNvPr>
          <p:cNvSpPr txBox="1">
            <a:spLocks/>
          </p:cNvSpPr>
          <p:nvPr/>
        </p:nvSpPr>
        <p:spPr>
          <a:xfrm>
            <a:off x="3276600" y="4132533"/>
            <a:ext cx="2626025" cy="681912"/>
          </a:xfrm>
          <a:prstGeom prst="hexagon">
            <a:avLst/>
          </a:prstGeom>
          <a:solidFill>
            <a:schemeClr val="accent2">
              <a:lumMod val="75000"/>
            </a:schemeClr>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b="1" dirty="0" smtClean="0">
                <a:solidFill>
                  <a:schemeClr val="accent1">
                    <a:lumMod val="10000"/>
                  </a:schemeClr>
                </a:solidFill>
                <a:latin typeface="Arial "/>
              </a:rPr>
              <a:t>Con chuột</a:t>
            </a:r>
            <a:endParaRPr lang="en-PH" sz="3600" b="1" dirty="0">
              <a:solidFill>
                <a:schemeClr val="accent1">
                  <a:lumMod val="10000"/>
                </a:schemeClr>
              </a:solidFill>
              <a:latin typeface="Arial "/>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1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26"/>
                                        </p:tgtEl>
                                        <p:attrNameLst>
                                          <p:attrName>style.visibility</p:attrName>
                                        </p:attrNameLst>
                                      </p:cBhvr>
                                      <p:to>
                                        <p:strVal val="visible"/>
                                      </p:to>
                                    </p:set>
                                    <p:animEffect transition="in" filter="wipe(down)">
                                      <p:cBhvr>
                                        <p:cTn id="11" dur="500"/>
                                        <p:tgtEl>
                                          <p:spTgt spid="326"/>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27"/>
                                        </p:tgtEl>
                                        <p:attrNameLst>
                                          <p:attrName>style.visibility</p:attrName>
                                        </p:attrNameLst>
                                      </p:cBhvr>
                                      <p:to>
                                        <p:strVal val="visible"/>
                                      </p:to>
                                    </p:set>
                                    <p:animEffect transition="in" filter="wipe(down)">
                                      <p:cBhvr>
                                        <p:cTn id="14" dur="500"/>
                                        <p:tgtEl>
                                          <p:spTgt spid="32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25"/>
                                        </p:tgtEl>
                                        <p:attrNameLst>
                                          <p:attrName>style.visibility</p:attrName>
                                        </p:attrNameLst>
                                      </p:cBhvr>
                                      <p:to>
                                        <p:strVal val="visible"/>
                                      </p:to>
                                    </p:set>
                                    <p:animEffect transition="in" filter="wipe(down)">
                                      <p:cBhvr>
                                        <p:cTn id="17" dur="500"/>
                                        <p:tgtEl>
                                          <p:spTgt spid="3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
                </p:tgtEl>
              </p:cMediaNode>
            </p:audio>
            <p:audio>
              <p:cMediaNode vol="80000">
                <p:cTn id="19" fill="hold" display="0">
                  <p:stCondLst>
                    <p:cond delay="indefinite"/>
                  </p:stCondLst>
                  <p:endCondLst>
                    <p:cond evt="onStopAudio" delay="0">
                      <p:tgtEl>
                        <p:sldTgt/>
                      </p:tgtEl>
                    </p:cond>
                  </p:endCondLst>
                </p:cTn>
                <p:tgtEl>
                  <p:spTgt spid="324"/>
                </p:tgtEl>
              </p:cMediaNode>
            </p:audio>
            <p:seq concurrent="1" nextAc="seek">
              <p:cTn id="20" restart="whenNotActive" fill="hold" evtFilter="cancelBubble" nodeType="interactiveSeq">
                <p:stCondLst>
                  <p:cond evt="onClick" delay="0">
                    <p:tgtEl>
                      <p:spTgt spid="341"/>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0" nodeType="clickEffect">
                                  <p:stCondLst>
                                    <p:cond delay="0"/>
                                  </p:stCondLst>
                                  <p:childTnLst>
                                    <p:animEffect transition="out" filter="fade">
                                      <p:cBhvr>
                                        <p:cTn id="24" dur="500" tmFilter="0, 0; .2, .5; .8, .5; 1, 0"/>
                                        <p:tgtEl>
                                          <p:spTgt spid="341"/>
                                        </p:tgtEl>
                                      </p:cBhvr>
                                    </p:animEffect>
                                    <p:animScale>
                                      <p:cBhvr>
                                        <p:cTn id="25" dur="250" autoRev="1" fill="hold"/>
                                        <p:tgtEl>
                                          <p:spTgt spid="341"/>
                                        </p:tgtEl>
                                      </p:cBhvr>
                                      <p:by x="105000" y="105000"/>
                                    </p:animScale>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999"/>
                                          </p:stCondLst>
                                        </p:cTn>
                                        <p:tgtEl>
                                          <p:spTgt spid="342"/>
                                        </p:tgtEl>
                                        <p:attrNameLst>
                                          <p:attrName>style.visibility</p:attrName>
                                        </p:attrNameLst>
                                      </p:cBhvr>
                                      <p:to>
                                        <p:strVal val="visible"/>
                                      </p:to>
                                    </p:set>
                                  </p:childTnLst>
                                </p:cTn>
                              </p:par>
                            </p:childTnLst>
                          </p:cTn>
                        </p:par>
                        <p:par>
                          <p:cTn id="29" fill="hold">
                            <p:stCondLst>
                              <p:cond delay="1500"/>
                            </p:stCondLst>
                            <p:childTnLst>
                              <p:par>
                                <p:cTn id="30" presetID="1" presetClass="entr" presetSubtype="0" fill="hold" grpId="0" nodeType="afterEffect">
                                  <p:stCondLst>
                                    <p:cond delay="0"/>
                                  </p:stCondLst>
                                  <p:childTnLst>
                                    <p:set>
                                      <p:cBhvr>
                                        <p:cTn id="31" dur="1" fill="hold">
                                          <p:stCondLst>
                                            <p:cond delay="999"/>
                                          </p:stCondLst>
                                        </p:cTn>
                                        <p:tgtEl>
                                          <p:spTgt spid="343"/>
                                        </p:tgtEl>
                                        <p:attrNameLst>
                                          <p:attrName>style.visibility</p:attrName>
                                        </p:attrNameLst>
                                      </p:cBhvr>
                                      <p:to>
                                        <p:strVal val="visible"/>
                                      </p:to>
                                    </p:set>
                                  </p:childTnLst>
                                </p:cTn>
                              </p:par>
                            </p:childTnLst>
                          </p:cTn>
                        </p:par>
                        <p:par>
                          <p:cTn id="32" fill="hold">
                            <p:stCondLst>
                              <p:cond delay="2500"/>
                            </p:stCondLst>
                            <p:childTnLst>
                              <p:par>
                                <p:cTn id="33" presetID="1" presetClass="entr" presetSubtype="0" fill="hold" grpId="0" nodeType="afterEffect">
                                  <p:stCondLst>
                                    <p:cond delay="0"/>
                                  </p:stCondLst>
                                  <p:childTnLst>
                                    <p:set>
                                      <p:cBhvr>
                                        <p:cTn id="34" dur="1" fill="hold">
                                          <p:stCondLst>
                                            <p:cond delay="999"/>
                                          </p:stCondLst>
                                        </p:cTn>
                                        <p:tgtEl>
                                          <p:spTgt spid="344"/>
                                        </p:tgtEl>
                                        <p:attrNameLst>
                                          <p:attrName>style.visibility</p:attrName>
                                        </p:attrNameLst>
                                      </p:cBhvr>
                                      <p:to>
                                        <p:strVal val="visible"/>
                                      </p:to>
                                    </p:set>
                                  </p:childTnLst>
                                </p:cTn>
                              </p:par>
                            </p:childTnLst>
                          </p:cTn>
                        </p:par>
                        <p:par>
                          <p:cTn id="35" fill="hold">
                            <p:stCondLst>
                              <p:cond delay="3500"/>
                            </p:stCondLst>
                            <p:childTnLst>
                              <p:par>
                                <p:cTn id="36" presetID="1" presetClass="entr" presetSubtype="0" fill="hold" grpId="0" nodeType="afterEffect">
                                  <p:stCondLst>
                                    <p:cond delay="0"/>
                                  </p:stCondLst>
                                  <p:childTnLst>
                                    <p:set>
                                      <p:cBhvr>
                                        <p:cTn id="37" dur="1" fill="hold">
                                          <p:stCondLst>
                                            <p:cond delay="999"/>
                                          </p:stCondLst>
                                        </p:cTn>
                                        <p:tgtEl>
                                          <p:spTgt spid="345"/>
                                        </p:tgtEl>
                                        <p:attrNameLst>
                                          <p:attrName>style.visibility</p:attrName>
                                        </p:attrNameLst>
                                      </p:cBhvr>
                                      <p:to>
                                        <p:strVal val="visible"/>
                                      </p:to>
                                    </p:set>
                                  </p:childTnLst>
                                </p:cTn>
                              </p:par>
                            </p:childTnLst>
                          </p:cTn>
                        </p:par>
                        <p:par>
                          <p:cTn id="38" fill="hold">
                            <p:stCondLst>
                              <p:cond delay="4500"/>
                            </p:stCondLst>
                            <p:childTnLst>
                              <p:par>
                                <p:cTn id="39" presetID="1" presetClass="entr" presetSubtype="0" fill="hold" grpId="0" nodeType="afterEffect">
                                  <p:stCondLst>
                                    <p:cond delay="0"/>
                                  </p:stCondLst>
                                  <p:childTnLst>
                                    <p:set>
                                      <p:cBhvr>
                                        <p:cTn id="40" dur="1" fill="hold">
                                          <p:stCondLst>
                                            <p:cond delay="999"/>
                                          </p:stCondLst>
                                        </p:cTn>
                                        <p:tgtEl>
                                          <p:spTgt spid="346"/>
                                        </p:tgtEl>
                                        <p:attrNameLst>
                                          <p:attrName>style.visibility</p:attrName>
                                        </p:attrNameLst>
                                      </p:cBhvr>
                                      <p:to>
                                        <p:strVal val="visible"/>
                                      </p:to>
                                    </p:set>
                                  </p:childTnLst>
                                </p:cTn>
                              </p:par>
                            </p:childTnLst>
                          </p:cTn>
                        </p:par>
                        <p:par>
                          <p:cTn id="41" fill="hold">
                            <p:stCondLst>
                              <p:cond delay="5500"/>
                            </p:stCondLst>
                            <p:childTnLst>
                              <p:par>
                                <p:cTn id="42" presetID="1" presetClass="entr" presetSubtype="0" fill="hold" grpId="0" nodeType="afterEffect">
                                  <p:stCondLst>
                                    <p:cond delay="0"/>
                                  </p:stCondLst>
                                  <p:childTnLst>
                                    <p:set>
                                      <p:cBhvr>
                                        <p:cTn id="43" dur="1" fill="hold">
                                          <p:stCondLst>
                                            <p:cond delay="999"/>
                                          </p:stCondLst>
                                        </p:cTn>
                                        <p:tgtEl>
                                          <p:spTgt spid="347"/>
                                        </p:tgtEl>
                                        <p:attrNameLst>
                                          <p:attrName>style.visibility</p:attrName>
                                        </p:attrNameLst>
                                      </p:cBhvr>
                                      <p:to>
                                        <p:strVal val="visible"/>
                                      </p:to>
                                    </p:set>
                                  </p:childTnLst>
                                </p:cTn>
                              </p:par>
                            </p:childTnLst>
                          </p:cTn>
                        </p:par>
                        <p:par>
                          <p:cTn id="44" fill="hold">
                            <p:stCondLst>
                              <p:cond delay="6500"/>
                            </p:stCondLst>
                            <p:childTnLst>
                              <p:par>
                                <p:cTn id="45" presetID="1" presetClass="entr" presetSubtype="0" fill="hold" grpId="0" nodeType="afterEffect">
                                  <p:stCondLst>
                                    <p:cond delay="0"/>
                                  </p:stCondLst>
                                  <p:childTnLst>
                                    <p:set>
                                      <p:cBhvr>
                                        <p:cTn id="46" dur="1" fill="hold">
                                          <p:stCondLst>
                                            <p:cond delay="999"/>
                                          </p:stCondLst>
                                        </p:cTn>
                                        <p:tgtEl>
                                          <p:spTgt spid="348"/>
                                        </p:tgtEl>
                                        <p:attrNameLst>
                                          <p:attrName>style.visibility</p:attrName>
                                        </p:attrNameLst>
                                      </p:cBhvr>
                                      <p:to>
                                        <p:strVal val="visible"/>
                                      </p:to>
                                    </p:set>
                                  </p:childTnLst>
                                </p:cTn>
                              </p:par>
                            </p:childTnLst>
                          </p:cTn>
                        </p:par>
                        <p:par>
                          <p:cTn id="47" fill="hold">
                            <p:stCondLst>
                              <p:cond delay="7500"/>
                            </p:stCondLst>
                            <p:childTnLst>
                              <p:par>
                                <p:cTn id="48" presetID="1" presetClass="entr" presetSubtype="0" fill="hold" grpId="0" nodeType="afterEffect">
                                  <p:stCondLst>
                                    <p:cond delay="0"/>
                                  </p:stCondLst>
                                  <p:childTnLst>
                                    <p:set>
                                      <p:cBhvr>
                                        <p:cTn id="49" dur="1" fill="hold">
                                          <p:stCondLst>
                                            <p:cond delay="999"/>
                                          </p:stCondLst>
                                        </p:cTn>
                                        <p:tgtEl>
                                          <p:spTgt spid="349"/>
                                        </p:tgtEl>
                                        <p:attrNameLst>
                                          <p:attrName>style.visibility</p:attrName>
                                        </p:attrNameLst>
                                      </p:cBhvr>
                                      <p:to>
                                        <p:strVal val="visible"/>
                                      </p:to>
                                    </p:set>
                                  </p:childTnLst>
                                </p:cTn>
                              </p:par>
                            </p:childTnLst>
                          </p:cTn>
                        </p:par>
                        <p:par>
                          <p:cTn id="50" fill="hold">
                            <p:stCondLst>
                              <p:cond delay="8500"/>
                            </p:stCondLst>
                            <p:childTnLst>
                              <p:par>
                                <p:cTn id="51" presetID="1" presetClass="entr" presetSubtype="0" fill="hold" grpId="0" nodeType="afterEffect">
                                  <p:stCondLst>
                                    <p:cond delay="0"/>
                                  </p:stCondLst>
                                  <p:childTnLst>
                                    <p:set>
                                      <p:cBhvr>
                                        <p:cTn id="52" dur="1" fill="hold">
                                          <p:stCondLst>
                                            <p:cond delay="999"/>
                                          </p:stCondLst>
                                        </p:cTn>
                                        <p:tgtEl>
                                          <p:spTgt spid="350"/>
                                        </p:tgtEl>
                                        <p:attrNameLst>
                                          <p:attrName>style.visibility</p:attrName>
                                        </p:attrNameLst>
                                      </p:cBhvr>
                                      <p:to>
                                        <p:strVal val="visible"/>
                                      </p:to>
                                    </p:set>
                                  </p:childTnLst>
                                </p:cTn>
                              </p:par>
                            </p:childTnLst>
                          </p:cTn>
                        </p:par>
                        <p:par>
                          <p:cTn id="53" fill="hold">
                            <p:stCondLst>
                              <p:cond delay="9500"/>
                            </p:stCondLst>
                            <p:childTnLst>
                              <p:par>
                                <p:cTn id="54" presetID="1" presetClass="entr" presetSubtype="0" fill="hold" grpId="0" nodeType="afterEffect">
                                  <p:stCondLst>
                                    <p:cond delay="0"/>
                                  </p:stCondLst>
                                  <p:childTnLst>
                                    <p:set>
                                      <p:cBhvr>
                                        <p:cTn id="55" dur="1" fill="hold">
                                          <p:stCondLst>
                                            <p:cond delay="999"/>
                                          </p:stCondLst>
                                        </p:cTn>
                                        <p:tgtEl>
                                          <p:spTgt spid="351"/>
                                        </p:tgtEl>
                                        <p:attrNameLst>
                                          <p:attrName>style.visibility</p:attrName>
                                        </p:attrNameLst>
                                      </p:cBhvr>
                                      <p:to>
                                        <p:strVal val="visible"/>
                                      </p:to>
                                    </p:set>
                                  </p:childTnLst>
                                </p:cTn>
                              </p:par>
                            </p:childTnLst>
                          </p:cTn>
                        </p:par>
                        <p:par>
                          <p:cTn id="56" fill="hold">
                            <p:stCondLst>
                              <p:cond delay="10500"/>
                            </p:stCondLst>
                            <p:childTnLst>
                              <p:par>
                                <p:cTn id="57" presetID="1" presetClass="entr" presetSubtype="0" fill="hold" grpId="0" nodeType="afterEffect">
                                  <p:stCondLst>
                                    <p:cond delay="0"/>
                                  </p:stCondLst>
                                  <p:childTnLst>
                                    <p:set>
                                      <p:cBhvr>
                                        <p:cTn id="58" dur="1" fill="hold">
                                          <p:stCondLst>
                                            <p:cond delay="999"/>
                                          </p:stCondLst>
                                        </p:cTn>
                                        <p:tgtEl>
                                          <p:spTgt spid="352"/>
                                        </p:tgtEl>
                                        <p:attrNameLst>
                                          <p:attrName>style.visibility</p:attrName>
                                        </p:attrNameLst>
                                      </p:cBhvr>
                                      <p:to>
                                        <p:strVal val="visible"/>
                                      </p:to>
                                    </p:set>
                                  </p:childTnLst>
                                </p:cTn>
                              </p:par>
                            </p:childTnLst>
                          </p:cTn>
                        </p:par>
                        <p:par>
                          <p:cTn id="59" fill="hold">
                            <p:stCondLst>
                              <p:cond delay="11500"/>
                            </p:stCondLst>
                            <p:childTnLst>
                              <p:par>
                                <p:cTn id="60" presetID="1" presetClass="entr" presetSubtype="0" fill="hold" grpId="0" nodeType="afterEffect">
                                  <p:stCondLst>
                                    <p:cond delay="0"/>
                                  </p:stCondLst>
                                  <p:childTnLst>
                                    <p:set>
                                      <p:cBhvr>
                                        <p:cTn id="61" dur="1" fill="hold">
                                          <p:stCondLst>
                                            <p:cond delay="999"/>
                                          </p:stCondLst>
                                        </p:cTn>
                                        <p:tgtEl>
                                          <p:spTgt spid="353"/>
                                        </p:tgtEl>
                                        <p:attrNameLst>
                                          <p:attrName>style.visibility</p:attrName>
                                        </p:attrNameLst>
                                      </p:cBhvr>
                                      <p:to>
                                        <p:strVal val="visible"/>
                                      </p:to>
                                    </p:set>
                                  </p:childTnLst>
                                </p:cTn>
                              </p:par>
                            </p:childTnLst>
                          </p:cTn>
                        </p:par>
                        <p:par>
                          <p:cTn id="62" fill="hold">
                            <p:stCondLst>
                              <p:cond delay="12500"/>
                            </p:stCondLst>
                            <p:childTnLst>
                              <p:par>
                                <p:cTn id="63" presetID="1" presetClass="entr" presetSubtype="0" fill="hold" grpId="0" nodeType="afterEffect">
                                  <p:stCondLst>
                                    <p:cond delay="0"/>
                                  </p:stCondLst>
                                  <p:childTnLst>
                                    <p:set>
                                      <p:cBhvr>
                                        <p:cTn id="64" dur="1" fill="hold">
                                          <p:stCondLst>
                                            <p:cond delay="999"/>
                                          </p:stCondLst>
                                        </p:cTn>
                                        <p:tgtEl>
                                          <p:spTgt spid="354"/>
                                        </p:tgtEl>
                                        <p:attrNameLst>
                                          <p:attrName>style.visibility</p:attrName>
                                        </p:attrNameLst>
                                      </p:cBhvr>
                                      <p:to>
                                        <p:strVal val="visible"/>
                                      </p:to>
                                    </p:set>
                                  </p:childTnLst>
                                </p:cTn>
                              </p:par>
                            </p:childTnLst>
                          </p:cTn>
                        </p:par>
                        <p:par>
                          <p:cTn id="65" fill="hold">
                            <p:stCondLst>
                              <p:cond delay="13500"/>
                            </p:stCondLst>
                            <p:childTnLst>
                              <p:par>
                                <p:cTn id="66" presetID="1" presetClass="entr" presetSubtype="0" fill="hold" grpId="0" nodeType="afterEffect">
                                  <p:stCondLst>
                                    <p:cond delay="0"/>
                                  </p:stCondLst>
                                  <p:childTnLst>
                                    <p:set>
                                      <p:cBhvr>
                                        <p:cTn id="67" dur="1" fill="hold">
                                          <p:stCondLst>
                                            <p:cond delay="999"/>
                                          </p:stCondLst>
                                        </p:cTn>
                                        <p:tgtEl>
                                          <p:spTgt spid="355"/>
                                        </p:tgtEl>
                                        <p:attrNameLst>
                                          <p:attrName>style.visibility</p:attrName>
                                        </p:attrNameLst>
                                      </p:cBhvr>
                                      <p:to>
                                        <p:strVal val="visible"/>
                                      </p:to>
                                    </p:set>
                                  </p:childTnLst>
                                </p:cTn>
                              </p:par>
                            </p:childTnLst>
                          </p:cTn>
                        </p:par>
                        <p:par>
                          <p:cTn id="68" fill="hold">
                            <p:stCondLst>
                              <p:cond delay="14500"/>
                            </p:stCondLst>
                            <p:childTnLst>
                              <p:par>
                                <p:cTn id="69" presetID="1" presetClass="entr" presetSubtype="0" fill="hold" grpId="0" nodeType="afterEffect">
                                  <p:stCondLst>
                                    <p:cond delay="0"/>
                                  </p:stCondLst>
                                  <p:childTnLst>
                                    <p:set>
                                      <p:cBhvr>
                                        <p:cTn id="70" dur="1" fill="hold">
                                          <p:stCondLst>
                                            <p:cond delay="999"/>
                                          </p:stCondLst>
                                        </p:cTn>
                                        <p:tgtEl>
                                          <p:spTgt spid="356"/>
                                        </p:tgtEl>
                                        <p:attrNameLst>
                                          <p:attrName>style.visibility</p:attrName>
                                        </p:attrNameLst>
                                      </p:cBhvr>
                                      <p:to>
                                        <p:strVal val="visible"/>
                                      </p:to>
                                    </p:set>
                                  </p:childTnLst>
                                </p:cTn>
                              </p:par>
                            </p:childTnLst>
                          </p:cTn>
                        </p:par>
                        <p:par>
                          <p:cTn id="71" fill="hold">
                            <p:stCondLst>
                              <p:cond delay="15500"/>
                            </p:stCondLst>
                            <p:childTnLst>
                              <p:par>
                                <p:cTn id="72" presetID="1" presetClass="entr" presetSubtype="0" fill="hold" grpId="0" nodeType="afterEffect">
                                  <p:stCondLst>
                                    <p:cond delay="0"/>
                                  </p:stCondLst>
                                  <p:childTnLst>
                                    <p:set>
                                      <p:cBhvr>
                                        <p:cTn id="73" dur="1" fill="hold">
                                          <p:stCondLst>
                                            <p:cond delay="999"/>
                                          </p:stCondLst>
                                        </p:cTn>
                                        <p:tgtEl>
                                          <p:spTgt spid="357"/>
                                        </p:tgtEl>
                                        <p:attrNameLst>
                                          <p:attrName>style.visibility</p:attrName>
                                        </p:attrNameLst>
                                      </p:cBhvr>
                                      <p:to>
                                        <p:strVal val="visible"/>
                                      </p:to>
                                    </p:set>
                                  </p:childTnLst>
                                </p:cTn>
                              </p:par>
                            </p:childTnLst>
                          </p:cTn>
                        </p:par>
                        <p:par>
                          <p:cTn id="74" fill="hold">
                            <p:stCondLst>
                              <p:cond delay="16500"/>
                            </p:stCondLst>
                            <p:childTnLst>
                              <p:par>
                                <p:cTn id="75" presetID="1" presetClass="entr" presetSubtype="0" fill="hold" grpId="0" nodeType="afterEffect">
                                  <p:stCondLst>
                                    <p:cond delay="0"/>
                                  </p:stCondLst>
                                  <p:childTnLst>
                                    <p:set>
                                      <p:cBhvr>
                                        <p:cTn id="76" dur="1" fill="hold">
                                          <p:stCondLst>
                                            <p:cond delay="999"/>
                                          </p:stCondLst>
                                        </p:cTn>
                                        <p:tgtEl>
                                          <p:spTgt spid="358"/>
                                        </p:tgtEl>
                                        <p:attrNameLst>
                                          <p:attrName>style.visibility</p:attrName>
                                        </p:attrNameLst>
                                      </p:cBhvr>
                                      <p:to>
                                        <p:strVal val="visible"/>
                                      </p:to>
                                    </p:set>
                                  </p:childTnLst>
                                </p:cTn>
                              </p:par>
                            </p:childTnLst>
                          </p:cTn>
                        </p:par>
                        <p:par>
                          <p:cTn id="77" fill="hold">
                            <p:stCondLst>
                              <p:cond delay="17500"/>
                            </p:stCondLst>
                            <p:childTnLst>
                              <p:par>
                                <p:cTn id="78" presetID="1" presetClass="entr" presetSubtype="0" fill="hold" grpId="0" nodeType="afterEffect">
                                  <p:stCondLst>
                                    <p:cond delay="0"/>
                                  </p:stCondLst>
                                  <p:childTnLst>
                                    <p:set>
                                      <p:cBhvr>
                                        <p:cTn id="79" dur="1" fill="hold">
                                          <p:stCondLst>
                                            <p:cond delay="999"/>
                                          </p:stCondLst>
                                        </p:cTn>
                                        <p:tgtEl>
                                          <p:spTgt spid="359"/>
                                        </p:tgtEl>
                                        <p:attrNameLst>
                                          <p:attrName>style.visibility</p:attrName>
                                        </p:attrNameLst>
                                      </p:cBhvr>
                                      <p:to>
                                        <p:strVal val="visible"/>
                                      </p:to>
                                    </p:set>
                                  </p:childTnLst>
                                </p:cTn>
                              </p:par>
                            </p:childTnLst>
                          </p:cTn>
                        </p:par>
                        <p:par>
                          <p:cTn id="80" fill="hold">
                            <p:stCondLst>
                              <p:cond delay="18500"/>
                            </p:stCondLst>
                            <p:childTnLst>
                              <p:par>
                                <p:cTn id="81" presetID="1" presetClass="entr" presetSubtype="0" fill="hold" grpId="0" nodeType="afterEffect">
                                  <p:stCondLst>
                                    <p:cond delay="0"/>
                                  </p:stCondLst>
                                  <p:childTnLst>
                                    <p:set>
                                      <p:cBhvr>
                                        <p:cTn id="82" dur="1" fill="hold">
                                          <p:stCondLst>
                                            <p:cond delay="999"/>
                                          </p:stCondLst>
                                        </p:cTn>
                                        <p:tgtEl>
                                          <p:spTgt spid="360"/>
                                        </p:tgtEl>
                                        <p:attrNameLst>
                                          <p:attrName>style.visibility</p:attrName>
                                        </p:attrNameLst>
                                      </p:cBhvr>
                                      <p:to>
                                        <p:strVal val="visible"/>
                                      </p:to>
                                    </p:set>
                                  </p:childTnLst>
                                </p:cTn>
                              </p:par>
                            </p:childTnLst>
                          </p:cTn>
                        </p:par>
                        <p:par>
                          <p:cTn id="83" fill="hold">
                            <p:stCondLst>
                              <p:cond delay="19500"/>
                            </p:stCondLst>
                            <p:childTnLst>
                              <p:par>
                                <p:cTn id="84" presetID="1" presetClass="entr" presetSubtype="0" fill="hold" grpId="0" nodeType="afterEffect">
                                  <p:stCondLst>
                                    <p:cond delay="0"/>
                                  </p:stCondLst>
                                  <p:childTnLst>
                                    <p:set>
                                      <p:cBhvr>
                                        <p:cTn id="85" dur="1" fill="hold">
                                          <p:stCondLst>
                                            <p:cond delay="999"/>
                                          </p:stCondLst>
                                        </p:cTn>
                                        <p:tgtEl>
                                          <p:spTgt spid="361"/>
                                        </p:tgtEl>
                                        <p:attrNameLst>
                                          <p:attrName>style.visibility</p:attrName>
                                        </p:attrNameLst>
                                      </p:cBhvr>
                                      <p:to>
                                        <p:strVal val="visible"/>
                                      </p:to>
                                    </p:set>
                                  </p:childTnLst>
                                </p:cTn>
                              </p:par>
                            </p:childTnLst>
                          </p:cTn>
                        </p:par>
                        <p:par>
                          <p:cTn id="86" fill="hold">
                            <p:stCondLst>
                              <p:cond delay="20500"/>
                            </p:stCondLst>
                            <p:childTnLst>
                              <p:par>
                                <p:cTn id="87" presetID="1" presetClass="entr" presetSubtype="0" fill="hold" grpId="0" nodeType="afterEffect">
                                  <p:stCondLst>
                                    <p:cond delay="0"/>
                                  </p:stCondLst>
                                  <p:childTnLst>
                                    <p:set>
                                      <p:cBhvr>
                                        <p:cTn id="88" dur="1" fill="hold">
                                          <p:stCondLst>
                                            <p:cond delay="999"/>
                                          </p:stCondLst>
                                        </p:cTn>
                                        <p:tgtEl>
                                          <p:spTgt spid="362"/>
                                        </p:tgtEl>
                                        <p:attrNameLst>
                                          <p:attrName>style.visibility</p:attrName>
                                        </p:attrNameLst>
                                      </p:cBhvr>
                                      <p:to>
                                        <p:strVal val="visible"/>
                                      </p:to>
                                    </p:set>
                                  </p:childTnLst>
                                </p:cTn>
                              </p:par>
                            </p:childTnLst>
                          </p:cTn>
                        </p:par>
                        <p:par>
                          <p:cTn id="89" fill="hold">
                            <p:stCondLst>
                              <p:cond delay="21500"/>
                            </p:stCondLst>
                            <p:childTnLst>
                              <p:par>
                                <p:cTn id="90" presetID="1" presetClass="entr" presetSubtype="0" fill="hold" grpId="0" nodeType="afterEffect">
                                  <p:stCondLst>
                                    <p:cond delay="0"/>
                                  </p:stCondLst>
                                  <p:childTnLst>
                                    <p:set>
                                      <p:cBhvr>
                                        <p:cTn id="91" dur="1" fill="hold">
                                          <p:stCondLst>
                                            <p:cond delay="999"/>
                                          </p:stCondLst>
                                        </p:cTn>
                                        <p:tgtEl>
                                          <p:spTgt spid="363"/>
                                        </p:tgtEl>
                                        <p:attrNameLst>
                                          <p:attrName>style.visibility</p:attrName>
                                        </p:attrNameLst>
                                      </p:cBhvr>
                                      <p:to>
                                        <p:strVal val="visible"/>
                                      </p:to>
                                    </p:set>
                                  </p:childTnLst>
                                </p:cTn>
                              </p:par>
                            </p:childTnLst>
                          </p:cTn>
                        </p:par>
                        <p:par>
                          <p:cTn id="92" fill="hold">
                            <p:stCondLst>
                              <p:cond delay="22500"/>
                            </p:stCondLst>
                            <p:childTnLst>
                              <p:par>
                                <p:cTn id="93" presetID="1" presetClass="entr" presetSubtype="0" fill="hold" grpId="0" nodeType="afterEffect">
                                  <p:stCondLst>
                                    <p:cond delay="0"/>
                                  </p:stCondLst>
                                  <p:childTnLst>
                                    <p:set>
                                      <p:cBhvr>
                                        <p:cTn id="94" dur="1" fill="hold">
                                          <p:stCondLst>
                                            <p:cond delay="999"/>
                                          </p:stCondLst>
                                        </p:cTn>
                                        <p:tgtEl>
                                          <p:spTgt spid="364"/>
                                        </p:tgtEl>
                                        <p:attrNameLst>
                                          <p:attrName>style.visibility</p:attrName>
                                        </p:attrNameLst>
                                      </p:cBhvr>
                                      <p:to>
                                        <p:strVal val="visible"/>
                                      </p:to>
                                    </p:set>
                                  </p:childTnLst>
                                </p:cTn>
                              </p:par>
                            </p:childTnLst>
                          </p:cTn>
                        </p:par>
                        <p:par>
                          <p:cTn id="95" fill="hold">
                            <p:stCondLst>
                              <p:cond delay="23500"/>
                            </p:stCondLst>
                            <p:childTnLst>
                              <p:par>
                                <p:cTn id="96" presetID="1" presetClass="entr" presetSubtype="0" fill="hold" grpId="0" nodeType="afterEffect">
                                  <p:stCondLst>
                                    <p:cond delay="0"/>
                                  </p:stCondLst>
                                  <p:childTnLst>
                                    <p:set>
                                      <p:cBhvr>
                                        <p:cTn id="97" dur="1" fill="hold">
                                          <p:stCondLst>
                                            <p:cond delay="999"/>
                                          </p:stCondLst>
                                        </p:cTn>
                                        <p:tgtEl>
                                          <p:spTgt spid="365"/>
                                        </p:tgtEl>
                                        <p:attrNameLst>
                                          <p:attrName>style.visibility</p:attrName>
                                        </p:attrNameLst>
                                      </p:cBhvr>
                                      <p:to>
                                        <p:strVal val="visible"/>
                                      </p:to>
                                    </p:set>
                                  </p:childTnLst>
                                </p:cTn>
                              </p:par>
                            </p:childTnLst>
                          </p:cTn>
                        </p:par>
                        <p:par>
                          <p:cTn id="98" fill="hold">
                            <p:stCondLst>
                              <p:cond delay="24500"/>
                            </p:stCondLst>
                            <p:childTnLst>
                              <p:par>
                                <p:cTn id="99" presetID="1" presetClass="entr" presetSubtype="0" fill="hold" grpId="0" nodeType="afterEffect">
                                  <p:stCondLst>
                                    <p:cond delay="0"/>
                                  </p:stCondLst>
                                  <p:childTnLst>
                                    <p:set>
                                      <p:cBhvr>
                                        <p:cTn id="100" dur="1" fill="hold">
                                          <p:stCondLst>
                                            <p:cond delay="999"/>
                                          </p:stCondLst>
                                        </p:cTn>
                                        <p:tgtEl>
                                          <p:spTgt spid="366"/>
                                        </p:tgtEl>
                                        <p:attrNameLst>
                                          <p:attrName>style.visibility</p:attrName>
                                        </p:attrNameLst>
                                      </p:cBhvr>
                                      <p:to>
                                        <p:strVal val="visible"/>
                                      </p:to>
                                    </p:set>
                                  </p:childTnLst>
                                </p:cTn>
                              </p:par>
                            </p:childTnLst>
                          </p:cTn>
                        </p:par>
                        <p:par>
                          <p:cTn id="101" fill="hold">
                            <p:stCondLst>
                              <p:cond delay="25500"/>
                            </p:stCondLst>
                            <p:childTnLst>
                              <p:par>
                                <p:cTn id="102" presetID="1" presetClass="entr" presetSubtype="0" fill="hold" grpId="0" nodeType="afterEffect">
                                  <p:stCondLst>
                                    <p:cond delay="0"/>
                                  </p:stCondLst>
                                  <p:childTnLst>
                                    <p:set>
                                      <p:cBhvr>
                                        <p:cTn id="103" dur="1" fill="hold">
                                          <p:stCondLst>
                                            <p:cond delay="999"/>
                                          </p:stCondLst>
                                        </p:cTn>
                                        <p:tgtEl>
                                          <p:spTgt spid="367"/>
                                        </p:tgtEl>
                                        <p:attrNameLst>
                                          <p:attrName>style.visibility</p:attrName>
                                        </p:attrNameLst>
                                      </p:cBhvr>
                                      <p:to>
                                        <p:strVal val="visible"/>
                                      </p:to>
                                    </p:set>
                                  </p:childTnLst>
                                </p:cTn>
                              </p:par>
                            </p:childTnLst>
                          </p:cTn>
                        </p:par>
                        <p:par>
                          <p:cTn id="104" fill="hold">
                            <p:stCondLst>
                              <p:cond delay="26500"/>
                            </p:stCondLst>
                            <p:childTnLst>
                              <p:par>
                                <p:cTn id="105" presetID="1" presetClass="entr" presetSubtype="0" fill="hold" grpId="0" nodeType="afterEffect">
                                  <p:stCondLst>
                                    <p:cond delay="0"/>
                                  </p:stCondLst>
                                  <p:childTnLst>
                                    <p:set>
                                      <p:cBhvr>
                                        <p:cTn id="106" dur="1" fill="hold">
                                          <p:stCondLst>
                                            <p:cond delay="999"/>
                                          </p:stCondLst>
                                        </p:cTn>
                                        <p:tgtEl>
                                          <p:spTgt spid="368"/>
                                        </p:tgtEl>
                                        <p:attrNameLst>
                                          <p:attrName>style.visibility</p:attrName>
                                        </p:attrNameLst>
                                      </p:cBhvr>
                                      <p:to>
                                        <p:strVal val="visible"/>
                                      </p:to>
                                    </p:set>
                                  </p:childTnLst>
                                </p:cTn>
                              </p:par>
                            </p:childTnLst>
                          </p:cTn>
                        </p:par>
                        <p:par>
                          <p:cTn id="107" fill="hold">
                            <p:stCondLst>
                              <p:cond delay="27500"/>
                            </p:stCondLst>
                            <p:childTnLst>
                              <p:par>
                                <p:cTn id="108" presetID="1" presetClass="entr" presetSubtype="0" fill="hold" grpId="0" nodeType="afterEffect">
                                  <p:stCondLst>
                                    <p:cond delay="0"/>
                                  </p:stCondLst>
                                  <p:childTnLst>
                                    <p:set>
                                      <p:cBhvr>
                                        <p:cTn id="109" dur="1" fill="hold">
                                          <p:stCondLst>
                                            <p:cond delay="999"/>
                                          </p:stCondLst>
                                        </p:cTn>
                                        <p:tgtEl>
                                          <p:spTgt spid="369"/>
                                        </p:tgtEl>
                                        <p:attrNameLst>
                                          <p:attrName>style.visibility</p:attrName>
                                        </p:attrNameLst>
                                      </p:cBhvr>
                                      <p:to>
                                        <p:strVal val="visible"/>
                                      </p:to>
                                    </p:set>
                                  </p:childTnLst>
                                </p:cTn>
                              </p:par>
                            </p:childTnLst>
                          </p:cTn>
                        </p:par>
                        <p:par>
                          <p:cTn id="110" fill="hold">
                            <p:stCondLst>
                              <p:cond delay="28500"/>
                            </p:stCondLst>
                            <p:childTnLst>
                              <p:par>
                                <p:cTn id="111" presetID="1" presetClass="entr" presetSubtype="0" fill="hold" grpId="0" nodeType="afterEffect">
                                  <p:stCondLst>
                                    <p:cond delay="0"/>
                                  </p:stCondLst>
                                  <p:childTnLst>
                                    <p:set>
                                      <p:cBhvr>
                                        <p:cTn id="112" dur="1" fill="hold">
                                          <p:stCondLst>
                                            <p:cond delay="999"/>
                                          </p:stCondLst>
                                        </p:cTn>
                                        <p:tgtEl>
                                          <p:spTgt spid="370"/>
                                        </p:tgtEl>
                                        <p:attrNameLst>
                                          <p:attrName>style.visibility</p:attrName>
                                        </p:attrNameLst>
                                      </p:cBhvr>
                                      <p:to>
                                        <p:strVal val="visible"/>
                                      </p:to>
                                    </p:set>
                                  </p:childTnLst>
                                </p:cTn>
                              </p:par>
                            </p:childTnLst>
                          </p:cTn>
                        </p:par>
                        <p:par>
                          <p:cTn id="113" fill="hold">
                            <p:stCondLst>
                              <p:cond delay="29500"/>
                            </p:stCondLst>
                            <p:childTnLst>
                              <p:par>
                                <p:cTn id="114" presetID="1" presetClass="entr" presetSubtype="0" fill="hold" grpId="0" nodeType="afterEffect">
                                  <p:stCondLst>
                                    <p:cond delay="0"/>
                                  </p:stCondLst>
                                  <p:childTnLst>
                                    <p:set>
                                      <p:cBhvr>
                                        <p:cTn id="115" dur="1" fill="hold">
                                          <p:stCondLst>
                                            <p:cond delay="999"/>
                                          </p:stCondLst>
                                        </p:cTn>
                                        <p:tgtEl>
                                          <p:spTgt spid="371"/>
                                        </p:tgtEl>
                                        <p:attrNameLst>
                                          <p:attrName>style.visibility</p:attrName>
                                        </p:attrNameLst>
                                      </p:cBhvr>
                                      <p:to>
                                        <p:strVal val="visible"/>
                                      </p:to>
                                    </p:set>
                                  </p:childTnLst>
                                </p:cTn>
                              </p:par>
                            </p:childTnLst>
                          </p:cTn>
                        </p:par>
                        <p:par>
                          <p:cTn id="116" fill="hold">
                            <p:stCondLst>
                              <p:cond delay="30500"/>
                            </p:stCondLst>
                            <p:childTnLst>
                              <p:par>
                                <p:cTn id="117" presetID="1" presetClass="entr" presetSubtype="0" fill="hold" grpId="0" nodeType="afterEffect">
                                  <p:stCondLst>
                                    <p:cond delay="0"/>
                                  </p:stCondLst>
                                  <p:childTnLst>
                                    <p:set>
                                      <p:cBhvr>
                                        <p:cTn id="118" dur="1" fill="hold">
                                          <p:stCondLst>
                                            <p:cond delay="999"/>
                                          </p:stCondLst>
                                        </p:cTn>
                                        <p:tgtEl>
                                          <p:spTgt spid="372"/>
                                        </p:tgtEl>
                                        <p:attrNameLst>
                                          <p:attrName>style.visibility</p:attrName>
                                        </p:attrNameLst>
                                      </p:cBhvr>
                                      <p:to>
                                        <p:strVal val="visible"/>
                                      </p:to>
                                    </p:set>
                                  </p:childTnLst>
                                </p:cTn>
                              </p:par>
                            </p:childTnLst>
                          </p:cTn>
                        </p:par>
                        <p:par>
                          <p:cTn id="119" fill="hold">
                            <p:stCondLst>
                              <p:cond delay="31500"/>
                            </p:stCondLst>
                            <p:childTnLst>
                              <p:par>
                                <p:cTn id="120" presetID="1" presetClass="entr" presetSubtype="0" fill="hold" grpId="0" nodeType="afterEffect">
                                  <p:stCondLst>
                                    <p:cond delay="0"/>
                                  </p:stCondLst>
                                  <p:childTnLst>
                                    <p:set>
                                      <p:cBhvr>
                                        <p:cTn id="121" dur="1" fill="hold">
                                          <p:stCondLst>
                                            <p:cond delay="999"/>
                                          </p:stCondLst>
                                        </p:cTn>
                                        <p:tgtEl>
                                          <p:spTgt spid="373"/>
                                        </p:tgtEl>
                                        <p:attrNameLst>
                                          <p:attrName>style.visibility</p:attrName>
                                        </p:attrNameLst>
                                      </p:cBhvr>
                                      <p:to>
                                        <p:strVal val="visible"/>
                                      </p:to>
                                    </p:set>
                                  </p:childTnLst>
                                </p:cTn>
                              </p:par>
                            </p:childTnLst>
                          </p:cTn>
                        </p:par>
                        <p:par>
                          <p:cTn id="122" fill="hold">
                            <p:stCondLst>
                              <p:cond delay="32500"/>
                            </p:stCondLst>
                            <p:childTnLst>
                              <p:par>
                                <p:cTn id="123" presetID="1" presetClass="entr" presetSubtype="0" fill="hold" grpId="0" nodeType="afterEffect">
                                  <p:stCondLst>
                                    <p:cond delay="0"/>
                                  </p:stCondLst>
                                  <p:childTnLst>
                                    <p:set>
                                      <p:cBhvr>
                                        <p:cTn id="124" dur="1" fill="hold">
                                          <p:stCondLst>
                                            <p:cond delay="999"/>
                                          </p:stCondLst>
                                        </p:cTn>
                                        <p:tgtEl>
                                          <p:spTgt spid="374"/>
                                        </p:tgtEl>
                                        <p:attrNameLst>
                                          <p:attrName>style.visibility</p:attrName>
                                        </p:attrNameLst>
                                      </p:cBhvr>
                                      <p:to>
                                        <p:strVal val="visible"/>
                                      </p:to>
                                    </p:set>
                                  </p:childTnLst>
                                </p:cTn>
                              </p:par>
                            </p:childTnLst>
                          </p:cTn>
                        </p:par>
                        <p:par>
                          <p:cTn id="125" fill="hold">
                            <p:stCondLst>
                              <p:cond delay="33500"/>
                            </p:stCondLst>
                            <p:childTnLst>
                              <p:par>
                                <p:cTn id="126" presetID="1" presetClass="entr" presetSubtype="0" fill="hold" grpId="0" nodeType="afterEffect">
                                  <p:stCondLst>
                                    <p:cond delay="0"/>
                                  </p:stCondLst>
                                  <p:childTnLst>
                                    <p:set>
                                      <p:cBhvr>
                                        <p:cTn id="127" dur="1" fill="hold">
                                          <p:stCondLst>
                                            <p:cond delay="999"/>
                                          </p:stCondLst>
                                        </p:cTn>
                                        <p:tgtEl>
                                          <p:spTgt spid="375"/>
                                        </p:tgtEl>
                                        <p:attrNameLst>
                                          <p:attrName>style.visibility</p:attrName>
                                        </p:attrNameLst>
                                      </p:cBhvr>
                                      <p:to>
                                        <p:strVal val="visible"/>
                                      </p:to>
                                    </p:set>
                                  </p:childTnLst>
                                </p:cTn>
                              </p:par>
                            </p:childTnLst>
                          </p:cTn>
                        </p:par>
                        <p:par>
                          <p:cTn id="128" fill="hold">
                            <p:stCondLst>
                              <p:cond delay="34500"/>
                            </p:stCondLst>
                            <p:childTnLst>
                              <p:par>
                                <p:cTn id="129" presetID="1" presetClass="entr" presetSubtype="0" fill="hold" grpId="0" nodeType="afterEffect">
                                  <p:stCondLst>
                                    <p:cond delay="0"/>
                                  </p:stCondLst>
                                  <p:childTnLst>
                                    <p:set>
                                      <p:cBhvr>
                                        <p:cTn id="130" dur="1" fill="hold">
                                          <p:stCondLst>
                                            <p:cond delay="999"/>
                                          </p:stCondLst>
                                        </p:cTn>
                                        <p:tgtEl>
                                          <p:spTgt spid="376"/>
                                        </p:tgtEl>
                                        <p:attrNameLst>
                                          <p:attrName>style.visibility</p:attrName>
                                        </p:attrNameLst>
                                      </p:cBhvr>
                                      <p:to>
                                        <p:strVal val="visible"/>
                                      </p:to>
                                    </p:set>
                                  </p:childTnLst>
                                </p:cTn>
                              </p:par>
                            </p:childTnLst>
                          </p:cTn>
                        </p:par>
                        <p:par>
                          <p:cTn id="131" fill="hold">
                            <p:stCondLst>
                              <p:cond delay="35500"/>
                            </p:stCondLst>
                            <p:childTnLst>
                              <p:par>
                                <p:cTn id="132" presetID="1" presetClass="entr" presetSubtype="0" fill="hold" grpId="0" nodeType="afterEffect">
                                  <p:stCondLst>
                                    <p:cond delay="0"/>
                                  </p:stCondLst>
                                  <p:childTnLst>
                                    <p:set>
                                      <p:cBhvr>
                                        <p:cTn id="133" dur="1" fill="hold">
                                          <p:stCondLst>
                                            <p:cond delay="999"/>
                                          </p:stCondLst>
                                        </p:cTn>
                                        <p:tgtEl>
                                          <p:spTgt spid="377"/>
                                        </p:tgtEl>
                                        <p:attrNameLst>
                                          <p:attrName>style.visibility</p:attrName>
                                        </p:attrNameLst>
                                      </p:cBhvr>
                                      <p:to>
                                        <p:strVal val="visible"/>
                                      </p:to>
                                    </p:set>
                                  </p:childTnLst>
                                </p:cTn>
                              </p:par>
                            </p:childTnLst>
                          </p:cTn>
                        </p:par>
                        <p:par>
                          <p:cTn id="134" fill="hold">
                            <p:stCondLst>
                              <p:cond delay="36500"/>
                            </p:stCondLst>
                            <p:childTnLst>
                              <p:par>
                                <p:cTn id="135" presetID="1" presetClass="entr" presetSubtype="0" fill="hold" grpId="0" nodeType="afterEffect">
                                  <p:stCondLst>
                                    <p:cond delay="0"/>
                                  </p:stCondLst>
                                  <p:childTnLst>
                                    <p:set>
                                      <p:cBhvr>
                                        <p:cTn id="136" dur="1" fill="hold">
                                          <p:stCondLst>
                                            <p:cond delay="999"/>
                                          </p:stCondLst>
                                        </p:cTn>
                                        <p:tgtEl>
                                          <p:spTgt spid="378"/>
                                        </p:tgtEl>
                                        <p:attrNameLst>
                                          <p:attrName>style.visibility</p:attrName>
                                        </p:attrNameLst>
                                      </p:cBhvr>
                                      <p:to>
                                        <p:strVal val="visible"/>
                                      </p:to>
                                    </p:set>
                                  </p:childTnLst>
                                </p:cTn>
                              </p:par>
                            </p:childTnLst>
                          </p:cTn>
                        </p:par>
                        <p:par>
                          <p:cTn id="137" fill="hold">
                            <p:stCondLst>
                              <p:cond delay="37500"/>
                            </p:stCondLst>
                            <p:childTnLst>
                              <p:par>
                                <p:cTn id="138" presetID="1" presetClass="entr" presetSubtype="0" fill="hold" grpId="0" nodeType="afterEffect">
                                  <p:stCondLst>
                                    <p:cond delay="0"/>
                                  </p:stCondLst>
                                  <p:childTnLst>
                                    <p:set>
                                      <p:cBhvr>
                                        <p:cTn id="139" dur="1" fill="hold">
                                          <p:stCondLst>
                                            <p:cond delay="999"/>
                                          </p:stCondLst>
                                        </p:cTn>
                                        <p:tgtEl>
                                          <p:spTgt spid="379"/>
                                        </p:tgtEl>
                                        <p:attrNameLst>
                                          <p:attrName>style.visibility</p:attrName>
                                        </p:attrNameLst>
                                      </p:cBhvr>
                                      <p:to>
                                        <p:strVal val="visible"/>
                                      </p:to>
                                    </p:set>
                                  </p:childTnLst>
                                </p:cTn>
                              </p:par>
                            </p:childTnLst>
                          </p:cTn>
                        </p:par>
                        <p:par>
                          <p:cTn id="140" fill="hold">
                            <p:stCondLst>
                              <p:cond delay="38500"/>
                            </p:stCondLst>
                            <p:childTnLst>
                              <p:par>
                                <p:cTn id="141" presetID="1" presetClass="entr" presetSubtype="0" fill="hold" grpId="0" nodeType="afterEffect">
                                  <p:stCondLst>
                                    <p:cond delay="0"/>
                                  </p:stCondLst>
                                  <p:childTnLst>
                                    <p:set>
                                      <p:cBhvr>
                                        <p:cTn id="142" dur="1" fill="hold">
                                          <p:stCondLst>
                                            <p:cond delay="999"/>
                                          </p:stCondLst>
                                        </p:cTn>
                                        <p:tgtEl>
                                          <p:spTgt spid="380"/>
                                        </p:tgtEl>
                                        <p:attrNameLst>
                                          <p:attrName>style.visibility</p:attrName>
                                        </p:attrNameLst>
                                      </p:cBhvr>
                                      <p:to>
                                        <p:strVal val="visible"/>
                                      </p:to>
                                    </p:set>
                                  </p:childTnLst>
                                </p:cTn>
                              </p:par>
                            </p:childTnLst>
                          </p:cTn>
                        </p:par>
                        <p:par>
                          <p:cTn id="143" fill="hold">
                            <p:stCondLst>
                              <p:cond delay="39500"/>
                            </p:stCondLst>
                            <p:childTnLst>
                              <p:par>
                                <p:cTn id="144" presetID="1" presetClass="entr" presetSubtype="0" fill="hold" grpId="0" nodeType="afterEffect">
                                  <p:stCondLst>
                                    <p:cond delay="0"/>
                                  </p:stCondLst>
                                  <p:childTnLst>
                                    <p:set>
                                      <p:cBhvr>
                                        <p:cTn id="145" dur="1" fill="hold">
                                          <p:stCondLst>
                                            <p:cond delay="999"/>
                                          </p:stCondLst>
                                        </p:cTn>
                                        <p:tgtEl>
                                          <p:spTgt spid="381"/>
                                        </p:tgtEl>
                                        <p:attrNameLst>
                                          <p:attrName>style.visibility</p:attrName>
                                        </p:attrNameLst>
                                      </p:cBhvr>
                                      <p:to>
                                        <p:strVal val="visible"/>
                                      </p:to>
                                    </p:set>
                                  </p:childTnLst>
                                </p:cTn>
                              </p:par>
                            </p:childTnLst>
                          </p:cTn>
                        </p:par>
                        <p:par>
                          <p:cTn id="146" fill="hold">
                            <p:stCondLst>
                              <p:cond delay="40500"/>
                            </p:stCondLst>
                            <p:childTnLst>
                              <p:par>
                                <p:cTn id="147" presetID="1" presetClass="entr" presetSubtype="0" fill="hold" grpId="0" nodeType="afterEffect">
                                  <p:stCondLst>
                                    <p:cond delay="0"/>
                                  </p:stCondLst>
                                  <p:childTnLst>
                                    <p:set>
                                      <p:cBhvr>
                                        <p:cTn id="148" dur="1" fill="hold">
                                          <p:stCondLst>
                                            <p:cond delay="999"/>
                                          </p:stCondLst>
                                        </p:cTn>
                                        <p:tgtEl>
                                          <p:spTgt spid="382"/>
                                        </p:tgtEl>
                                        <p:attrNameLst>
                                          <p:attrName>style.visibility</p:attrName>
                                        </p:attrNameLst>
                                      </p:cBhvr>
                                      <p:to>
                                        <p:strVal val="visible"/>
                                      </p:to>
                                    </p:set>
                                  </p:childTnLst>
                                </p:cTn>
                              </p:par>
                            </p:childTnLst>
                          </p:cTn>
                        </p:par>
                        <p:par>
                          <p:cTn id="149" fill="hold">
                            <p:stCondLst>
                              <p:cond delay="41500"/>
                            </p:stCondLst>
                            <p:childTnLst>
                              <p:par>
                                <p:cTn id="150" presetID="1" presetClass="entr" presetSubtype="0" fill="hold" grpId="0" nodeType="afterEffect">
                                  <p:stCondLst>
                                    <p:cond delay="0"/>
                                  </p:stCondLst>
                                  <p:childTnLst>
                                    <p:set>
                                      <p:cBhvr>
                                        <p:cTn id="151" dur="1" fill="hold">
                                          <p:stCondLst>
                                            <p:cond delay="999"/>
                                          </p:stCondLst>
                                        </p:cTn>
                                        <p:tgtEl>
                                          <p:spTgt spid="383"/>
                                        </p:tgtEl>
                                        <p:attrNameLst>
                                          <p:attrName>style.visibility</p:attrName>
                                        </p:attrNameLst>
                                      </p:cBhvr>
                                      <p:to>
                                        <p:strVal val="visible"/>
                                      </p:to>
                                    </p:set>
                                  </p:childTnLst>
                                </p:cTn>
                              </p:par>
                            </p:childTnLst>
                          </p:cTn>
                        </p:par>
                        <p:par>
                          <p:cTn id="152" fill="hold">
                            <p:stCondLst>
                              <p:cond delay="42500"/>
                            </p:stCondLst>
                            <p:childTnLst>
                              <p:par>
                                <p:cTn id="153" presetID="1" presetClass="entr" presetSubtype="0" fill="hold" grpId="0" nodeType="afterEffect">
                                  <p:stCondLst>
                                    <p:cond delay="0"/>
                                  </p:stCondLst>
                                  <p:childTnLst>
                                    <p:set>
                                      <p:cBhvr>
                                        <p:cTn id="154" dur="1" fill="hold">
                                          <p:stCondLst>
                                            <p:cond delay="999"/>
                                          </p:stCondLst>
                                        </p:cTn>
                                        <p:tgtEl>
                                          <p:spTgt spid="384"/>
                                        </p:tgtEl>
                                        <p:attrNameLst>
                                          <p:attrName>style.visibility</p:attrName>
                                        </p:attrNameLst>
                                      </p:cBhvr>
                                      <p:to>
                                        <p:strVal val="visible"/>
                                      </p:to>
                                    </p:set>
                                  </p:childTnLst>
                                </p:cTn>
                              </p:par>
                            </p:childTnLst>
                          </p:cTn>
                        </p:par>
                        <p:par>
                          <p:cTn id="155" fill="hold">
                            <p:stCondLst>
                              <p:cond delay="43500"/>
                            </p:stCondLst>
                            <p:childTnLst>
                              <p:par>
                                <p:cTn id="156" presetID="1" presetClass="entr" presetSubtype="0" fill="hold" grpId="0" nodeType="afterEffect">
                                  <p:stCondLst>
                                    <p:cond delay="0"/>
                                  </p:stCondLst>
                                  <p:childTnLst>
                                    <p:set>
                                      <p:cBhvr>
                                        <p:cTn id="157" dur="1" fill="hold">
                                          <p:stCondLst>
                                            <p:cond delay="999"/>
                                          </p:stCondLst>
                                        </p:cTn>
                                        <p:tgtEl>
                                          <p:spTgt spid="385"/>
                                        </p:tgtEl>
                                        <p:attrNameLst>
                                          <p:attrName>style.visibility</p:attrName>
                                        </p:attrNameLst>
                                      </p:cBhvr>
                                      <p:to>
                                        <p:strVal val="visible"/>
                                      </p:to>
                                    </p:set>
                                  </p:childTnLst>
                                </p:cTn>
                              </p:par>
                            </p:childTnLst>
                          </p:cTn>
                        </p:par>
                        <p:par>
                          <p:cTn id="158" fill="hold">
                            <p:stCondLst>
                              <p:cond delay="44500"/>
                            </p:stCondLst>
                            <p:childTnLst>
                              <p:par>
                                <p:cTn id="159" presetID="1" presetClass="entr" presetSubtype="0" fill="hold" grpId="0" nodeType="afterEffect">
                                  <p:stCondLst>
                                    <p:cond delay="0"/>
                                  </p:stCondLst>
                                  <p:childTnLst>
                                    <p:set>
                                      <p:cBhvr>
                                        <p:cTn id="160" dur="1" fill="hold">
                                          <p:stCondLst>
                                            <p:cond delay="999"/>
                                          </p:stCondLst>
                                        </p:cTn>
                                        <p:tgtEl>
                                          <p:spTgt spid="386"/>
                                        </p:tgtEl>
                                        <p:attrNameLst>
                                          <p:attrName>style.visibility</p:attrName>
                                        </p:attrNameLst>
                                      </p:cBhvr>
                                      <p:to>
                                        <p:strVal val="visible"/>
                                      </p:to>
                                    </p:set>
                                  </p:childTnLst>
                                </p:cTn>
                              </p:par>
                            </p:childTnLst>
                          </p:cTn>
                        </p:par>
                        <p:par>
                          <p:cTn id="161" fill="hold">
                            <p:stCondLst>
                              <p:cond delay="45500"/>
                            </p:stCondLst>
                            <p:childTnLst>
                              <p:par>
                                <p:cTn id="162" presetID="1" presetClass="entr" presetSubtype="0" fill="hold" grpId="0" nodeType="afterEffect">
                                  <p:stCondLst>
                                    <p:cond delay="0"/>
                                  </p:stCondLst>
                                  <p:childTnLst>
                                    <p:set>
                                      <p:cBhvr>
                                        <p:cTn id="163" dur="1" fill="hold">
                                          <p:stCondLst>
                                            <p:cond delay="999"/>
                                          </p:stCondLst>
                                        </p:cTn>
                                        <p:tgtEl>
                                          <p:spTgt spid="387"/>
                                        </p:tgtEl>
                                        <p:attrNameLst>
                                          <p:attrName>style.visibility</p:attrName>
                                        </p:attrNameLst>
                                      </p:cBhvr>
                                      <p:to>
                                        <p:strVal val="visible"/>
                                      </p:to>
                                    </p:set>
                                  </p:childTnLst>
                                </p:cTn>
                              </p:par>
                            </p:childTnLst>
                          </p:cTn>
                        </p:par>
                        <p:par>
                          <p:cTn id="164" fill="hold">
                            <p:stCondLst>
                              <p:cond delay="46500"/>
                            </p:stCondLst>
                            <p:childTnLst>
                              <p:par>
                                <p:cTn id="165" presetID="1" presetClass="entr" presetSubtype="0" fill="hold" grpId="0" nodeType="afterEffect">
                                  <p:stCondLst>
                                    <p:cond delay="0"/>
                                  </p:stCondLst>
                                  <p:childTnLst>
                                    <p:set>
                                      <p:cBhvr>
                                        <p:cTn id="166" dur="1" fill="hold">
                                          <p:stCondLst>
                                            <p:cond delay="999"/>
                                          </p:stCondLst>
                                        </p:cTn>
                                        <p:tgtEl>
                                          <p:spTgt spid="388"/>
                                        </p:tgtEl>
                                        <p:attrNameLst>
                                          <p:attrName>style.visibility</p:attrName>
                                        </p:attrNameLst>
                                      </p:cBhvr>
                                      <p:to>
                                        <p:strVal val="visible"/>
                                      </p:to>
                                    </p:set>
                                  </p:childTnLst>
                                </p:cTn>
                              </p:par>
                            </p:childTnLst>
                          </p:cTn>
                        </p:par>
                        <p:par>
                          <p:cTn id="167" fill="hold">
                            <p:stCondLst>
                              <p:cond delay="47500"/>
                            </p:stCondLst>
                            <p:childTnLst>
                              <p:par>
                                <p:cTn id="168" presetID="1" presetClass="entr" presetSubtype="0" fill="hold" grpId="0" nodeType="afterEffect">
                                  <p:stCondLst>
                                    <p:cond delay="0"/>
                                  </p:stCondLst>
                                  <p:childTnLst>
                                    <p:set>
                                      <p:cBhvr>
                                        <p:cTn id="169" dur="1" fill="hold">
                                          <p:stCondLst>
                                            <p:cond delay="999"/>
                                          </p:stCondLst>
                                        </p:cTn>
                                        <p:tgtEl>
                                          <p:spTgt spid="389"/>
                                        </p:tgtEl>
                                        <p:attrNameLst>
                                          <p:attrName>style.visibility</p:attrName>
                                        </p:attrNameLst>
                                      </p:cBhvr>
                                      <p:to>
                                        <p:strVal val="visible"/>
                                      </p:to>
                                    </p:set>
                                  </p:childTnLst>
                                </p:cTn>
                              </p:par>
                            </p:childTnLst>
                          </p:cTn>
                        </p:par>
                        <p:par>
                          <p:cTn id="170" fill="hold">
                            <p:stCondLst>
                              <p:cond delay="48500"/>
                            </p:stCondLst>
                            <p:childTnLst>
                              <p:par>
                                <p:cTn id="171" presetID="1" presetClass="entr" presetSubtype="0" fill="hold" grpId="0" nodeType="afterEffect">
                                  <p:stCondLst>
                                    <p:cond delay="0"/>
                                  </p:stCondLst>
                                  <p:childTnLst>
                                    <p:set>
                                      <p:cBhvr>
                                        <p:cTn id="172" dur="1" fill="hold">
                                          <p:stCondLst>
                                            <p:cond delay="999"/>
                                          </p:stCondLst>
                                        </p:cTn>
                                        <p:tgtEl>
                                          <p:spTgt spid="390"/>
                                        </p:tgtEl>
                                        <p:attrNameLst>
                                          <p:attrName>style.visibility</p:attrName>
                                        </p:attrNameLst>
                                      </p:cBhvr>
                                      <p:to>
                                        <p:strVal val="visible"/>
                                      </p:to>
                                    </p:set>
                                  </p:childTnLst>
                                </p:cTn>
                              </p:par>
                            </p:childTnLst>
                          </p:cTn>
                        </p:par>
                        <p:par>
                          <p:cTn id="173" fill="hold">
                            <p:stCondLst>
                              <p:cond delay="49500"/>
                            </p:stCondLst>
                            <p:childTnLst>
                              <p:par>
                                <p:cTn id="174" presetID="1" presetClass="entr" presetSubtype="0" fill="hold" grpId="0" nodeType="afterEffect">
                                  <p:stCondLst>
                                    <p:cond delay="0"/>
                                  </p:stCondLst>
                                  <p:childTnLst>
                                    <p:set>
                                      <p:cBhvr>
                                        <p:cTn id="175" dur="1" fill="hold">
                                          <p:stCondLst>
                                            <p:cond delay="999"/>
                                          </p:stCondLst>
                                        </p:cTn>
                                        <p:tgtEl>
                                          <p:spTgt spid="391"/>
                                        </p:tgtEl>
                                        <p:attrNameLst>
                                          <p:attrName>style.visibility</p:attrName>
                                        </p:attrNameLst>
                                      </p:cBhvr>
                                      <p:to>
                                        <p:strVal val="visible"/>
                                      </p:to>
                                    </p:set>
                                  </p:childTnLst>
                                </p:cTn>
                              </p:par>
                            </p:childTnLst>
                          </p:cTn>
                        </p:par>
                        <p:par>
                          <p:cTn id="176" fill="hold">
                            <p:stCondLst>
                              <p:cond delay="50500"/>
                            </p:stCondLst>
                            <p:childTnLst>
                              <p:par>
                                <p:cTn id="177" presetID="1" presetClass="entr" presetSubtype="0" fill="hold" grpId="0" nodeType="afterEffect">
                                  <p:stCondLst>
                                    <p:cond delay="0"/>
                                  </p:stCondLst>
                                  <p:childTnLst>
                                    <p:set>
                                      <p:cBhvr>
                                        <p:cTn id="178" dur="1" fill="hold">
                                          <p:stCondLst>
                                            <p:cond delay="999"/>
                                          </p:stCondLst>
                                        </p:cTn>
                                        <p:tgtEl>
                                          <p:spTgt spid="392"/>
                                        </p:tgtEl>
                                        <p:attrNameLst>
                                          <p:attrName>style.visibility</p:attrName>
                                        </p:attrNameLst>
                                      </p:cBhvr>
                                      <p:to>
                                        <p:strVal val="visible"/>
                                      </p:to>
                                    </p:set>
                                  </p:childTnLst>
                                </p:cTn>
                              </p:par>
                            </p:childTnLst>
                          </p:cTn>
                        </p:par>
                        <p:par>
                          <p:cTn id="179" fill="hold">
                            <p:stCondLst>
                              <p:cond delay="51500"/>
                            </p:stCondLst>
                            <p:childTnLst>
                              <p:par>
                                <p:cTn id="180" presetID="1" presetClass="entr" presetSubtype="0" fill="hold" grpId="0" nodeType="afterEffect">
                                  <p:stCondLst>
                                    <p:cond delay="0"/>
                                  </p:stCondLst>
                                  <p:childTnLst>
                                    <p:set>
                                      <p:cBhvr>
                                        <p:cTn id="181" dur="1" fill="hold">
                                          <p:stCondLst>
                                            <p:cond delay="999"/>
                                          </p:stCondLst>
                                        </p:cTn>
                                        <p:tgtEl>
                                          <p:spTgt spid="393"/>
                                        </p:tgtEl>
                                        <p:attrNameLst>
                                          <p:attrName>style.visibility</p:attrName>
                                        </p:attrNameLst>
                                      </p:cBhvr>
                                      <p:to>
                                        <p:strVal val="visible"/>
                                      </p:to>
                                    </p:set>
                                  </p:childTnLst>
                                </p:cTn>
                              </p:par>
                            </p:childTnLst>
                          </p:cTn>
                        </p:par>
                        <p:par>
                          <p:cTn id="182" fill="hold">
                            <p:stCondLst>
                              <p:cond delay="52500"/>
                            </p:stCondLst>
                            <p:childTnLst>
                              <p:par>
                                <p:cTn id="183" presetID="1" presetClass="entr" presetSubtype="0" fill="hold" grpId="0" nodeType="afterEffect">
                                  <p:stCondLst>
                                    <p:cond delay="0"/>
                                  </p:stCondLst>
                                  <p:childTnLst>
                                    <p:set>
                                      <p:cBhvr>
                                        <p:cTn id="184" dur="1" fill="hold">
                                          <p:stCondLst>
                                            <p:cond delay="999"/>
                                          </p:stCondLst>
                                        </p:cTn>
                                        <p:tgtEl>
                                          <p:spTgt spid="394"/>
                                        </p:tgtEl>
                                        <p:attrNameLst>
                                          <p:attrName>style.visibility</p:attrName>
                                        </p:attrNameLst>
                                      </p:cBhvr>
                                      <p:to>
                                        <p:strVal val="visible"/>
                                      </p:to>
                                    </p:set>
                                  </p:childTnLst>
                                </p:cTn>
                              </p:par>
                            </p:childTnLst>
                          </p:cTn>
                        </p:par>
                        <p:par>
                          <p:cTn id="185" fill="hold">
                            <p:stCondLst>
                              <p:cond delay="53500"/>
                            </p:stCondLst>
                            <p:childTnLst>
                              <p:par>
                                <p:cTn id="186" presetID="1" presetClass="entr" presetSubtype="0" fill="hold" grpId="0" nodeType="afterEffect">
                                  <p:stCondLst>
                                    <p:cond delay="0"/>
                                  </p:stCondLst>
                                  <p:childTnLst>
                                    <p:set>
                                      <p:cBhvr>
                                        <p:cTn id="187" dur="1" fill="hold">
                                          <p:stCondLst>
                                            <p:cond delay="999"/>
                                          </p:stCondLst>
                                        </p:cTn>
                                        <p:tgtEl>
                                          <p:spTgt spid="395"/>
                                        </p:tgtEl>
                                        <p:attrNameLst>
                                          <p:attrName>style.visibility</p:attrName>
                                        </p:attrNameLst>
                                      </p:cBhvr>
                                      <p:to>
                                        <p:strVal val="visible"/>
                                      </p:to>
                                    </p:set>
                                  </p:childTnLst>
                                </p:cTn>
                              </p:par>
                            </p:childTnLst>
                          </p:cTn>
                        </p:par>
                        <p:par>
                          <p:cTn id="188" fill="hold">
                            <p:stCondLst>
                              <p:cond delay="54500"/>
                            </p:stCondLst>
                            <p:childTnLst>
                              <p:par>
                                <p:cTn id="189" presetID="1" presetClass="entr" presetSubtype="0" fill="hold" grpId="0" nodeType="afterEffect">
                                  <p:stCondLst>
                                    <p:cond delay="0"/>
                                  </p:stCondLst>
                                  <p:childTnLst>
                                    <p:set>
                                      <p:cBhvr>
                                        <p:cTn id="190" dur="1" fill="hold">
                                          <p:stCondLst>
                                            <p:cond delay="999"/>
                                          </p:stCondLst>
                                        </p:cTn>
                                        <p:tgtEl>
                                          <p:spTgt spid="396"/>
                                        </p:tgtEl>
                                        <p:attrNameLst>
                                          <p:attrName>style.visibility</p:attrName>
                                        </p:attrNameLst>
                                      </p:cBhvr>
                                      <p:to>
                                        <p:strVal val="visible"/>
                                      </p:to>
                                    </p:set>
                                  </p:childTnLst>
                                </p:cTn>
                              </p:par>
                            </p:childTnLst>
                          </p:cTn>
                        </p:par>
                        <p:par>
                          <p:cTn id="191" fill="hold">
                            <p:stCondLst>
                              <p:cond delay="55500"/>
                            </p:stCondLst>
                            <p:childTnLst>
                              <p:par>
                                <p:cTn id="192" presetID="1" presetClass="entr" presetSubtype="0" fill="hold" grpId="0" nodeType="afterEffect">
                                  <p:stCondLst>
                                    <p:cond delay="0"/>
                                  </p:stCondLst>
                                  <p:childTnLst>
                                    <p:set>
                                      <p:cBhvr>
                                        <p:cTn id="193" dur="1" fill="hold">
                                          <p:stCondLst>
                                            <p:cond delay="999"/>
                                          </p:stCondLst>
                                        </p:cTn>
                                        <p:tgtEl>
                                          <p:spTgt spid="397"/>
                                        </p:tgtEl>
                                        <p:attrNameLst>
                                          <p:attrName>style.visibility</p:attrName>
                                        </p:attrNameLst>
                                      </p:cBhvr>
                                      <p:to>
                                        <p:strVal val="visible"/>
                                      </p:to>
                                    </p:set>
                                  </p:childTnLst>
                                </p:cTn>
                              </p:par>
                            </p:childTnLst>
                          </p:cTn>
                        </p:par>
                        <p:par>
                          <p:cTn id="194" fill="hold">
                            <p:stCondLst>
                              <p:cond delay="56500"/>
                            </p:stCondLst>
                            <p:childTnLst>
                              <p:par>
                                <p:cTn id="195" presetID="1" presetClass="entr" presetSubtype="0" fill="hold" grpId="0" nodeType="afterEffect">
                                  <p:stCondLst>
                                    <p:cond delay="0"/>
                                  </p:stCondLst>
                                  <p:childTnLst>
                                    <p:set>
                                      <p:cBhvr>
                                        <p:cTn id="196" dur="1" fill="hold">
                                          <p:stCondLst>
                                            <p:cond delay="999"/>
                                          </p:stCondLst>
                                        </p:cTn>
                                        <p:tgtEl>
                                          <p:spTgt spid="398"/>
                                        </p:tgtEl>
                                        <p:attrNameLst>
                                          <p:attrName>style.visibility</p:attrName>
                                        </p:attrNameLst>
                                      </p:cBhvr>
                                      <p:to>
                                        <p:strVal val="visible"/>
                                      </p:to>
                                    </p:set>
                                  </p:childTnLst>
                                </p:cTn>
                              </p:par>
                            </p:childTnLst>
                          </p:cTn>
                        </p:par>
                        <p:par>
                          <p:cTn id="197" fill="hold">
                            <p:stCondLst>
                              <p:cond delay="57500"/>
                            </p:stCondLst>
                            <p:childTnLst>
                              <p:par>
                                <p:cTn id="198" presetID="1" presetClass="entr" presetSubtype="0" fill="hold" grpId="0" nodeType="afterEffect">
                                  <p:stCondLst>
                                    <p:cond delay="0"/>
                                  </p:stCondLst>
                                  <p:childTnLst>
                                    <p:set>
                                      <p:cBhvr>
                                        <p:cTn id="199" dur="1" fill="hold">
                                          <p:stCondLst>
                                            <p:cond delay="999"/>
                                          </p:stCondLst>
                                        </p:cTn>
                                        <p:tgtEl>
                                          <p:spTgt spid="399"/>
                                        </p:tgtEl>
                                        <p:attrNameLst>
                                          <p:attrName>style.visibility</p:attrName>
                                        </p:attrNameLst>
                                      </p:cBhvr>
                                      <p:to>
                                        <p:strVal val="visible"/>
                                      </p:to>
                                    </p:set>
                                  </p:childTnLst>
                                </p:cTn>
                              </p:par>
                            </p:childTnLst>
                          </p:cTn>
                        </p:par>
                        <p:par>
                          <p:cTn id="200" fill="hold">
                            <p:stCondLst>
                              <p:cond delay="58500"/>
                            </p:stCondLst>
                            <p:childTnLst>
                              <p:par>
                                <p:cTn id="201" presetID="1" presetClass="entr" presetSubtype="0" fill="hold" grpId="0" nodeType="afterEffect">
                                  <p:stCondLst>
                                    <p:cond delay="0"/>
                                  </p:stCondLst>
                                  <p:childTnLst>
                                    <p:set>
                                      <p:cBhvr>
                                        <p:cTn id="202" dur="1" fill="hold">
                                          <p:stCondLst>
                                            <p:cond delay="999"/>
                                          </p:stCondLst>
                                        </p:cTn>
                                        <p:tgtEl>
                                          <p:spTgt spid="400"/>
                                        </p:tgtEl>
                                        <p:attrNameLst>
                                          <p:attrName>style.visibility</p:attrName>
                                        </p:attrNameLst>
                                      </p:cBhvr>
                                      <p:to>
                                        <p:strVal val="visible"/>
                                      </p:to>
                                    </p:set>
                                  </p:childTnLst>
                                </p:cTn>
                              </p:par>
                            </p:childTnLst>
                          </p:cTn>
                        </p:par>
                        <p:par>
                          <p:cTn id="203" fill="hold">
                            <p:stCondLst>
                              <p:cond delay="59500"/>
                            </p:stCondLst>
                            <p:childTnLst>
                              <p:par>
                                <p:cTn id="204" presetID="1" presetClass="entr" presetSubtype="0" fill="hold" grpId="0" nodeType="afterEffect">
                                  <p:stCondLst>
                                    <p:cond delay="0"/>
                                  </p:stCondLst>
                                  <p:childTnLst>
                                    <p:set>
                                      <p:cBhvr>
                                        <p:cTn id="205" dur="1" fill="hold">
                                          <p:stCondLst>
                                            <p:cond delay="999"/>
                                          </p:stCondLst>
                                        </p:cTn>
                                        <p:tgtEl>
                                          <p:spTgt spid="401"/>
                                        </p:tgtEl>
                                        <p:attrNameLst>
                                          <p:attrName>style.visibility</p:attrName>
                                        </p:attrNameLst>
                                      </p:cBhvr>
                                      <p:to>
                                        <p:strVal val="visible"/>
                                      </p:to>
                                    </p:set>
                                  </p:childTnLst>
                                </p:cTn>
                              </p:par>
                            </p:childTnLst>
                          </p:cTn>
                        </p:par>
                        <p:par>
                          <p:cTn id="206" fill="hold">
                            <p:stCondLst>
                              <p:cond delay="60500"/>
                            </p:stCondLst>
                            <p:childTnLst>
                              <p:par>
                                <p:cTn id="207" presetID="1" presetClass="entr" presetSubtype="0" fill="hold" grpId="0" nodeType="afterEffect">
                                  <p:stCondLst>
                                    <p:cond delay="0"/>
                                  </p:stCondLst>
                                  <p:childTnLst>
                                    <p:set>
                                      <p:cBhvr>
                                        <p:cTn id="208" dur="1" fill="hold">
                                          <p:stCondLst>
                                            <p:cond delay="999"/>
                                          </p:stCondLst>
                                        </p:cTn>
                                        <p:tgtEl>
                                          <p:spTgt spid="402"/>
                                        </p:tgtEl>
                                        <p:attrNameLst>
                                          <p:attrName>style.visibility</p:attrName>
                                        </p:attrNameLst>
                                      </p:cBhvr>
                                      <p:to>
                                        <p:strVal val="visible"/>
                                      </p:to>
                                    </p:set>
                                  </p:childTnLst>
                                </p:cTn>
                              </p:par>
                            </p:childTnLst>
                          </p:cTn>
                        </p:par>
                        <p:par>
                          <p:cTn id="209" fill="hold">
                            <p:stCondLst>
                              <p:cond delay="61500"/>
                            </p:stCondLst>
                            <p:childTnLst>
                              <p:par>
                                <p:cTn id="210" presetID="1" presetClass="entr" presetSubtype="0" fill="hold" grpId="0" nodeType="afterEffect">
                                  <p:stCondLst>
                                    <p:cond delay="0"/>
                                  </p:stCondLst>
                                  <p:childTnLst>
                                    <p:set>
                                      <p:cBhvr>
                                        <p:cTn id="211" dur="1" fill="hold">
                                          <p:stCondLst>
                                            <p:cond delay="999"/>
                                          </p:stCondLst>
                                        </p:cTn>
                                        <p:tgtEl>
                                          <p:spTgt spid="403"/>
                                        </p:tgtEl>
                                        <p:attrNameLst>
                                          <p:attrName>style.visibility</p:attrName>
                                        </p:attrNameLst>
                                      </p:cBhvr>
                                      <p:to>
                                        <p:strVal val="visible"/>
                                      </p:to>
                                    </p:set>
                                  </p:childTnLst>
                                </p:cTn>
                              </p:par>
                            </p:childTnLst>
                          </p:cTn>
                        </p:par>
                        <p:par>
                          <p:cTn id="212" fill="hold">
                            <p:stCondLst>
                              <p:cond delay="62500"/>
                            </p:stCondLst>
                            <p:childTnLst>
                              <p:par>
                                <p:cTn id="213" presetID="1" presetClass="entr" presetSubtype="0" fill="hold" grpId="0" nodeType="afterEffect">
                                  <p:stCondLst>
                                    <p:cond delay="0"/>
                                  </p:stCondLst>
                                  <p:childTnLst>
                                    <p:set>
                                      <p:cBhvr>
                                        <p:cTn id="214" dur="1" fill="hold">
                                          <p:stCondLst>
                                            <p:cond delay="999"/>
                                          </p:stCondLst>
                                        </p:cTn>
                                        <p:tgtEl>
                                          <p:spTgt spid="404"/>
                                        </p:tgtEl>
                                        <p:attrNameLst>
                                          <p:attrName>style.visibility</p:attrName>
                                        </p:attrNameLst>
                                      </p:cBhvr>
                                      <p:to>
                                        <p:strVal val="visible"/>
                                      </p:to>
                                    </p:set>
                                  </p:childTnLst>
                                </p:cTn>
                              </p:par>
                            </p:childTnLst>
                          </p:cTn>
                        </p:par>
                        <p:par>
                          <p:cTn id="215" fill="hold">
                            <p:stCondLst>
                              <p:cond delay="63500"/>
                            </p:stCondLst>
                            <p:childTnLst>
                              <p:par>
                                <p:cTn id="216" presetID="1" presetClass="entr" presetSubtype="0" fill="hold" grpId="0" nodeType="afterEffect">
                                  <p:stCondLst>
                                    <p:cond delay="0"/>
                                  </p:stCondLst>
                                  <p:childTnLst>
                                    <p:set>
                                      <p:cBhvr>
                                        <p:cTn id="217" dur="1" fill="hold">
                                          <p:stCondLst>
                                            <p:cond delay="999"/>
                                          </p:stCondLst>
                                        </p:cTn>
                                        <p:tgtEl>
                                          <p:spTgt spid="405"/>
                                        </p:tgtEl>
                                        <p:attrNameLst>
                                          <p:attrName>style.visibility</p:attrName>
                                        </p:attrNameLst>
                                      </p:cBhvr>
                                      <p:to>
                                        <p:strVal val="visible"/>
                                      </p:to>
                                    </p:set>
                                  </p:childTnLst>
                                </p:cTn>
                              </p:par>
                            </p:childTnLst>
                          </p:cTn>
                        </p:par>
                        <p:par>
                          <p:cTn id="218" fill="hold">
                            <p:stCondLst>
                              <p:cond delay="64500"/>
                            </p:stCondLst>
                            <p:childTnLst>
                              <p:par>
                                <p:cTn id="219" presetID="1" presetClass="entr" presetSubtype="0" fill="hold" grpId="0" nodeType="afterEffect">
                                  <p:stCondLst>
                                    <p:cond delay="0"/>
                                  </p:stCondLst>
                                  <p:childTnLst>
                                    <p:set>
                                      <p:cBhvr>
                                        <p:cTn id="220" dur="1" fill="hold">
                                          <p:stCondLst>
                                            <p:cond delay="999"/>
                                          </p:stCondLst>
                                        </p:cTn>
                                        <p:tgtEl>
                                          <p:spTgt spid="406"/>
                                        </p:tgtEl>
                                        <p:attrNameLst>
                                          <p:attrName>style.visibility</p:attrName>
                                        </p:attrNameLst>
                                      </p:cBhvr>
                                      <p:to>
                                        <p:strVal val="visible"/>
                                      </p:to>
                                    </p:set>
                                  </p:childTnLst>
                                </p:cTn>
                              </p:par>
                            </p:childTnLst>
                          </p:cTn>
                        </p:par>
                        <p:par>
                          <p:cTn id="221" fill="hold">
                            <p:stCondLst>
                              <p:cond delay="65500"/>
                            </p:stCondLst>
                            <p:childTnLst>
                              <p:par>
                                <p:cTn id="222" presetID="1" presetClass="entr" presetSubtype="0" fill="hold" grpId="0" nodeType="afterEffect">
                                  <p:stCondLst>
                                    <p:cond delay="0"/>
                                  </p:stCondLst>
                                  <p:childTnLst>
                                    <p:set>
                                      <p:cBhvr>
                                        <p:cTn id="223" dur="1" fill="hold">
                                          <p:stCondLst>
                                            <p:cond delay="999"/>
                                          </p:stCondLst>
                                        </p:cTn>
                                        <p:tgtEl>
                                          <p:spTgt spid="407"/>
                                        </p:tgtEl>
                                        <p:attrNameLst>
                                          <p:attrName>style.visibility</p:attrName>
                                        </p:attrNameLst>
                                      </p:cBhvr>
                                      <p:to>
                                        <p:strVal val="visible"/>
                                      </p:to>
                                    </p:set>
                                  </p:childTnLst>
                                </p:cTn>
                              </p:par>
                            </p:childTnLst>
                          </p:cTn>
                        </p:par>
                        <p:par>
                          <p:cTn id="224" fill="hold">
                            <p:stCondLst>
                              <p:cond delay="66500"/>
                            </p:stCondLst>
                            <p:childTnLst>
                              <p:par>
                                <p:cTn id="225" presetID="1" presetClass="entr" presetSubtype="0" fill="hold" grpId="0" nodeType="afterEffect">
                                  <p:stCondLst>
                                    <p:cond delay="0"/>
                                  </p:stCondLst>
                                  <p:childTnLst>
                                    <p:set>
                                      <p:cBhvr>
                                        <p:cTn id="226" dur="1" fill="hold">
                                          <p:stCondLst>
                                            <p:cond delay="999"/>
                                          </p:stCondLst>
                                        </p:cTn>
                                        <p:tgtEl>
                                          <p:spTgt spid="408"/>
                                        </p:tgtEl>
                                        <p:attrNameLst>
                                          <p:attrName>style.visibility</p:attrName>
                                        </p:attrNameLst>
                                      </p:cBhvr>
                                      <p:to>
                                        <p:strVal val="visible"/>
                                      </p:to>
                                    </p:set>
                                  </p:childTnLst>
                                </p:cTn>
                              </p:par>
                            </p:childTnLst>
                          </p:cTn>
                        </p:par>
                        <p:par>
                          <p:cTn id="227" fill="hold">
                            <p:stCondLst>
                              <p:cond delay="67500"/>
                            </p:stCondLst>
                            <p:childTnLst>
                              <p:par>
                                <p:cTn id="228" presetID="1" presetClass="entr" presetSubtype="0" fill="hold" grpId="0" nodeType="afterEffect">
                                  <p:stCondLst>
                                    <p:cond delay="0"/>
                                  </p:stCondLst>
                                  <p:childTnLst>
                                    <p:set>
                                      <p:cBhvr>
                                        <p:cTn id="229" dur="1" fill="hold">
                                          <p:stCondLst>
                                            <p:cond delay="999"/>
                                          </p:stCondLst>
                                        </p:cTn>
                                        <p:tgtEl>
                                          <p:spTgt spid="409"/>
                                        </p:tgtEl>
                                        <p:attrNameLst>
                                          <p:attrName>style.visibility</p:attrName>
                                        </p:attrNameLst>
                                      </p:cBhvr>
                                      <p:to>
                                        <p:strVal val="visible"/>
                                      </p:to>
                                    </p:set>
                                  </p:childTnLst>
                                </p:cTn>
                              </p:par>
                            </p:childTnLst>
                          </p:cTn>
                        </p:par>
                        <p:par>
                          <p:cTn id="230" fill="hold">
                            <p:stCondLst>
                              <p:cond delay="68500"/>
                            </p:stCondLst>
                            <p:childTnLst>
                              <p:par>
                                <p:cTn id="231" presetID="1" presetClass="entr" presetSubtype="0" fill="hold" grpId="0" nodeType="afterEffect">
                                  <p:stCondLst>
                                    <p:cond delay="0"/>
                                  </p:stCondLst>
                                  <p:childTnLst>
                                    <p:set>
                                      <p:cBhvr>
                                        <p:cTn id="232" dur="1" fill="hold">
                                          <p:stCondLst>
                                            <p:cond delay="999"/>
                                          </p:stCondLst>
                                        </p:cTn>
                                        <p:tgtEl>
                                          <p:spTgt spid="410"/>
                                        </p:tgtEl>
                                        <p:attrNameLst>
                                          <p:attrName>style.visibility</p:attrName>
                                        </p:attrNameLst>
                                      </p:cBhvr>
                                      <p:to>
                                        <p:strVal val="visible"/>
                                      </p:to>
                                    </p:set>
                                  </p:childTnLst>
                                </p:cTn>
                              </p:par>
                            </p:childTnLst>
                          </p:cTn>
                        </p:par>
                        <p:par>
                          <p:cTn id="233" fill="hold">
                            <p:stCondLst>
                              <p:cond delay="69500"/>
                            </p:stCondLst>
                            <p:childTnLst>
                              <p:par>
                                <p:cTn id="234" presetID="1" presetClass="entr" presetSubtype="0" fill="hold" grpId="0" nodeType="afterEffect">
                                  <p:stCondLst>
                                    <p:cond delay="0"/>
                                  </p:stCondLst>
                                  <p:childTnLst>
                                    <p:set>
                                      <p:cBhvr>
                                        <p:cTn id="235" dur="1" fill="hold">
                                          <p:stCondLst>
                                            <p:cond delay="999"/>
                                          </p:stCondLst>
                                        </p:cTn>
                                        <p:tgtEl>
                                          <p:spTgt spid="411"/>
                                        </p:tgtEl>
                                        <p:attrNameLst>
                                          <p:attrName>style.visibility</p:attrName>
                                        </p:attrNameLst>
                                      </p:cBhvr>
                                      <p:to>
                                        <p:strVal val="visible"/>
                                      </p:to>
                                    </p:set>
                                  </p:childTnLst>
                                </p:cTn>
                              </p:par>
                            </p:childTnLst>
                          </p:cTn>
                        </p:par>
                        <p:par>
                          <p:cTn id="236" fill="hold">
                            <p:stCondLst>
                              <p:cond delay="70500"/>
                            </p:stCondLst>
                            <p:childTnLst>
                              <p:par>
                                <p:cTn id="237" presetID="1" presetClass="entr" presetSubtype="0" fill="hold" grpId="0" nodeType="afterEffect">
                                  <p:stCondLst>
                                    <p:cond delay="0"/>
                                  </p:stCondLst>
                                  <p:childTnLst>
                                    <p:set>
                                      <p:cBhvr>
                                        <p:cTn id="238" dur="1" fill="hold">
                                          <p:stCondLst>
                                            <p:cond delay="999"/>
                                          </p:stCondLst>
                                        </p:cTn>
                                        <p:tgtEl>
                                          <p:spTgt spid="412"/>
                                        </p:tgtEl>
                                        <p:attrNameLst>
                                          <p:attrName>style.visibility</p:attrName>
                                        </p:attrNameLst>
                                      </p:cBhvr>
                                      <p:to>
                                        <p:strVal val="visible"/>
                                      </p:to>
                                    </p:set>
                                  </p:childTnLst>
                                </p:cTn>
                              </p:par>
                            </p:childTnLst>
                          </p:cTn>
                        </p:par>
                        <p:par>
                          <p:cTn id="239" fill="hold">
                            <p:stCondLst>
                              <p:cond delay="71500"/>
                            </p:stCondLst>
                            <p:childTnLst>
                              <p:par>
                                <p:cTn id="240" presetID="1" presetClass="entr" presetSubtype="0" fill="hold" grpId="0" nodeType="afterEffect">
                                  <p:stCondLst>
                                    <p:cond delay="0"/>
                                  </p:stCondLst>
                                  <p:childTnLst>
                                    <p:set>
                                      <p:cBhvr>
                                        <p:cTn id="241" dur="1" fill="hold">
                                          <p:stCondLst>
                                            <p:cond delay="999"/>
                                          </p:stCondLst>
                                        </p:cTn>
                                        <p:tgtEl>
                                          <p:spTgt spid="413"/>
                                        </p:tgtEl>
                                        <p:attrNameLst>
                                          <p:attrName>style.visibility</p:attrName>
                                        </p:attrNameLst>
                                      </p:cBhvr>
                                      <p:to>
                                        <p:strVal val="visible"/>
                                      </p:to>
                                    </p:set>
                                  </p:childTnLst>
                                </p:cTn>
                              </p:par>
                            </p:childTnLst>
                          </p:cTn>
                        </p:par>
                        <p:par>
                          <p:cTn id="242" fill="hold">
                            <p:stCondLst>
                              <p:cond delay="72500"/>
                            </p:stCondLst>
                            <p:childTnLst>
                              <p:par>
                                <p:cTn id="243" presetID="1" presetClass="entr" presetSubtype="0" fill="hold" grpId="0" nodeType="afterEffect">
                                  <p:stCondLst>
                                    <p:cond delay="0"/>
                                  </p:stCondLst>
                                  <p:childTnLst>
                                    <p:set>
                                      <p:cBhvr>
                                        <p:cTn id="244" dur="1" fill="hold">
                                          <p:stCondLst>
                                            <p:cond delay="999"/>
                                          </p:stCondLst>
                                        </p:cTn>
                                        <p:tgtEl>
                                          <p:spTgt spid="414"/>
                                        </p:tgtEl>
                                        <p:attrNameLst>
                                          <p:attrName>style.visibility</p:attrName>
                                        </p:attrNameLst>
                                      </p:cBhvr>
                                      <p:to>
                                        <p:strVal val="visible"/>
                                      </p:to>
                                    </p:set>
                                  </p:childTnLst>
                                </p:cTn>
                              </p:par>
                            </p:childTnLst>
                          </p:cTn>
                        </p:par>
                        <p:par>
                          <p:cTn id="245" fill="hold">
                            <p:stCondLst>
                              <p:cond delay="73500"/>
                            </p:stCondLst>
                            <p:childTnLst>
                              <p:par>
                                <p:cTn id="246" presetID="1" presetClass="entr" presetSubtype="0" fill="hold" grpId="0" nodeType="afterEffect">
                                  <p:stCondLst>
                                    <p:cond delay="0"/>
                                  </p:stCondLst>
                                  <p:childTnLst>
                                    <p:set>
                                      <p:cBhvr>
                                        <p:cTn id="247" dur="1" fill="hold">
                                          <p:stCondLst>
                                            <p:cond delay="999"/>
                                          </p:stCondLst>
                                        </p:cTn>
                                        <p:tgtEl>
                                          <p:spTgt spid="415"/>
                                        </p:tgtEl>
                                        <p:attrNameLst>
                                          <p:attrName>style.visibility</p:attrName>
                                        </p:attrNameLst>
                                      </p:cBhvr>
                                      <p:to>
                                        <p:strVal val="visible"/>
                                      </p:to>
                                    </p:set>
                                  </p:childTnLst>
                                </p:cTn>
                              </p:par>
                            </p:childTnLst>
                          </p:cTn>
                        </p:par>
                        <p:par>
                          <p:cTn id="248" fill="hold">
                            <p:stCondLst>
                              <p:cond delay="74500"/>
                            </p:stCondLst>
                            <p:childTnLst>
                              <p:par>
                                <p:cTn id="249" presetID="1" presetClass="entr" presetSubtype="0" fill="hold" grpId="0" nodeType="afterEffect">
                                  <p:stCondLst>
                                    <p:cond delay="0"/>
                                  </p:stCondLst>
                                  <p:childTnLst>
                                    <p:set>
                                      <p:cBhvr>
                                        <p:cTn id="250" dur="1" fill="hold">
                                          <p:stCondLst>
                                            <p:cond delay="999"/>
                                          </p:stCondLst>
                                        </p:cTn>
                                        <p:tgtEl>
                                          <p:spTgt spid="416"/>
                                        </p:tgtEl>
                                        <p:attrNameLst>
                                          <p:attrName>style.visibility</p:attrName>
                                        </p:attrNameLst>
                                      </p:cBhvr>
                                      <p:to>
                                        <p:strVal val="visible"/>
                                      </p:to>
                                    </p:set>
                                  </p:childTnLst>
                                </p:cTn>
                              </p:par>
                            </p:childTnLst>
                          </p:cTn>
                        </p:par>
                        <p:par>
                          <p:cTn id="251" fill="hold">
                            <p:stCondLst>
                              <p:cond delay="75500"/>
                            </p:stCondLst>
                            <p:childTnLst>
                              <p:par>
                                <p:cTn id="252" presetID="1" presetClass="entr" presetSubtype="0" fill="hold" grpId="0" nodeType="afterEffect">
                                  <p:stCondLst>
                                    <p:cond delay="0"/>
                                  </p:stCondLst>
                                  <p:childTnLst>
                                    <p:set>
                                      <p:cBhvr>
                                        <p:cTn id="253" dur="1" fill="hold">
                                          <p:stCondLst>
                                            <p:cond delay="999"/>
                                          </p:stCondLst>
                                        </p:cTn>
                                        <p:tgtEl>
                                          <p:spTgt spid="417"/>
                                        </p:tgtEl>
                                        <p:attrNameLst>
                                          <p:attrName>style.visibility</p:attrName>
                                        </p:attrNameLst>
                                      </p:cBhvr>
                                      <p:to>
                                        <p:strVal val="visible"/>
                                      </p:to>
                                    </p:set>
                                  </p:childTnLst>
                                </p:cTn>
                              </p:par>
                            </p:childTnLst>
                          </p:cTn>
                        </p:par>
                        <p:par>
                          <p:cTn id="254" fill="hold">
                            <p:stCondLst>
                              <p:cond delay="76500"/>
                            </p:stCondLst>
                            <p:childTnLst>
                              <p:par>
                                <p:cTn id="255" presetID="1" presetClass="entr" presetSubtype="0" fill="hold" grpId="0" nodeType="afterEffect">
                                  <p:stCondLst>
                                    <p:cond delay="0"/>
                                  </p:stCondLst>
                                  <p:childTnLst>
                                    <p:set>
                                      <p:cBhvr>
                                        <p:cTn id="256" dur="1" fill="hold">
                                          <p:stCondLst>
                                            <p:cond delay="999"/>
                                          </p:stCondLst>
                                        </p:cTn>
                                        <p:tgtEl>
                                          <p:spTgt spid="418"/>
                                        </p:tgtEl>
                                        <p:attrNameLst>
                                          <p:attrName>style.visibility</p:attrName>
                                        </p:attrNameLst>
                                      </p:cBhvr>
                                      <p:to>
                                        <p:strVal val="visible"/>
                                      </p:to>
                                    </p:set>
                                  </p:childTnLst>
                                </p:cTn>
                              </p:par>
                            </p:childTnLst>
                          </p:cTn>
                        </p:par>
                        <p:par>
                          <p:cTn id="257" fill="hold">
                            <p:stCondLst>
                              <p:cond delay="77500"/>
                            </p:stCondLst>
                            <p:childTnLst>
                              <p:par>
                                <p:cTn id="258" presetID="1" presetClass="entr" presetSubtype="0" fill="hold" grpId="0" nodeType="afterEffect">
                                  <p:stCondLst>
                                    <p:cond delay="0"/>
                                  </p:stCondLst>
                                  <p:childTnLst>
                                    <p:set>
                                      <p:cBhvr>
                                        <p:cTn id="259" dur="1" fill="hold">
                                          <p:stCondLst>
                                            <p:cond delay="999"/>
                                          </p:stCondLst>
                                        </p:cTn>
                                        <p:tgtEl>
                                          <p:spTgt spid="419"/>
                                        </p:tgtEl>
                                        <p:attrNameLst>
                                          <p:attrName>style.visibility</p:attrName>
                                        </p:attrNameLst>
                                      </p:cBhvr>
                                      <p:to>
                                        <p:strVal val="visible"/>
                                      </p:to>
                                    </p:set>
                                  </p:childTnLst>
                                </p:cTn>
                              </p:par>
                            </p:childTnLst>
                          </p:cTn>
                        </p:par>
                        <p:par>
                          <p:cTn id="260" fill="hold">
                            <p:stCondLst>
                              <p:cond delay="78500"/>
                            </p:stCondLst>
                            <p:childTnLst>
                              <p:par>
                                <p:cTn id="261" presetID="1" presetClass="entr" presetSubtype="0" fill="hold" grpId="0" nodeType="afterEffect">
                                  <p:stCondLst>
                                    <p:cond delay="0"/>
                                  </p:stCondLst>
                                  <p:childTnLst>
                                    <p:set>
                                      <p:cBhvr>
                                        <p:cTn id="262" dur="1" fill="hold">
                                          <p:stCondLst>
                                            <p:cond delay="999"/>
                                          </p:stCondLst>
                                        </p:cTn>
                                        <p:tgtEl>
                                          <p:spTgt spid="420"/>
                                        </p:tgtEl>
                                        <p:attrNameLst>
                                          <p:attrName>style.visibility</p:attrName>
                                        </p:attrNameLst>
                                      </p:cBhvr>
                                      <p:to>
                                        <p:strVal val="visible"/>
                                      </p:to>
                                    </p:set>
                                  </p:childTnLst>
                                </p:cTn>
                              </p:par>
                            </p:childTnLst>
                          </p:cTn>
                        </p:par>
                        <p:par>
                          <p:cTn id="263" fill="hold">
                            <p:stCondLst>
                              <p:cond delay="79500"/>
                            </p:stCondLst>
                            <p:childTnLst>
                              <p:par>
                                <p:cTn id="264" presetID="1" presetClass="entr" presetSubtype="0" fill="hold" grpId="0" nodeType="afterEffect">
                                  <p:stCondLst>
                                    <p:cond delay="0"/>
                                  </p:stCondLst>
                                  <p:childTnLst>
                                    <p:set>
                                      <p:cBhvr>
                                        <p:cTn id="265" dur="1" fill="hold">
                                          <p:stCondLst>
                                            <p:cond delay="999"/>
                                          </p:stCondLst>
                                        </p:cTn>
                                        <p:tgtEl>
                                          <p:spTgt spid="421"/>
                                        </p:tgtEl>
                                        <p:attrNameLst>
                                          <p:attrName>style.visibility</p:attrName>
                                        </p:attrNameLst>
                                      </p:cBhvr>
                                      <p:to>
                                        <p:strVal val="visible"/>
                                      </p:to>
                                    </p:set>
                                  </p:childTnLst>
                                </p:cTn>
                              </p:par>
                            </p:childTnLst>
                          </p:cTn>
                        </p:par>
                        <p:par>
                          <p:cTn id="266" fill="hold">
                            <p:stCondLst>
                              <p:cond delay="80500"/>
                            </p:stCondLst>
                            <p:childTnLst>
                              <p:par>
                                <p:cTn id="267" presetID="1" presetClass="entr" presetSubtype="0" fill="hold" grpId="0" nodeType="afterEffect">
                                  <p:stCondLst>
                                    <p:cond delay="0"/>
                                  </p:stCondLst>
                                  <p:childTnLst>
                                    <p:set>
                                      <p:cBhvr>
                                        <p:cTn id="268" dur="1" fill="hold">
                                          <p:stCondLst>
                                            <p:cond delay="999"/>
                                          </p:stCondLst>
                                        </p:cTn>
                                        <p:tgtEl>
                                          <p:spTgt spid="422"/>
                                        </p:tgtEl>
                                        <p:attrNameLst>
                                          <p:attrName>style.visibility</p:attrName>
                                        </p:attrNameLst>
                                      </p:cBhvr>
                                      <p:to>
                                        <p:strVal val="visible"/>
                                      </p:to>
                                    </p:set>
                                  </p:childTnLst>
                                </p:cTn>
                              </p:par>
                            </p:childTnLst>
                          </p:cTn>
                        </p:par>
                        <p:par>
                          <p:cTn id="269" fill="hold">
                            <p:stCondLst>
                              <p:cond delay="81500"/>
                            </p:stCondLst>
                            <p:childTnLst>
                              <p:par>
                                <p:cTn id="270" presetID="1" presetClass="entr" presetSubtype="0" fill="hold" grpId="0" nodeType="afterEffect">
                                  <p:stCondLst>
                                    <p:cond delay="0"/>
                                  </p:stCondLst>
                                  <p:childTnLst>
                                    <p:set>
                                      <p:cBhvr>
                                        <p:cTn id="271" dur="1" fill="hold">
                                          <p:stCondLst>
                                            <p:cond delay="999"/>
                                          </p:stCondLst>
                                        </p:cTn>
                                        <p:tgtEl>
                                          <p:spTgt spid="423"/>
                                        </p:tgtEl>
                                        <p:attrNameLst>
                                          <p:attrName>style.visibility</p:attrName>
                                        </p:attrNameLst>
                                      </p:cBhvr>
                                      <p:to>
                                        <p:strVal val="visible"/>
                                      </p:to>
                                    </p:set>
                                  </p:childTnLst>
                                </p:cTn>
                              </p:par>
                            </p:childTnLst>
                          </p:cTn>
                        </p:par>
                        <p:par>
                          <p:cTn id="272" fill="hold">
                            <p:stCondLst>
                              <p:cond delay="82500"/>
                            </p:stCondLst>
                            <p:childTnLst>
                              <p:par>
                                <p:cTn id="273" presetID="1" presetClass="entr" presetSubtype="0" fill="hold" grpId="0" nodeType="afterEffect">
                                  <p:stCondLst>
                                    <p:cond delay="0"/>
                                  </p:stCondLst>
                                  <p:childTnLst>
                                    <p:set>
                                      <p:cBhvr>
                                        <p:cTn id="274" dur="1" fill="hold">
                                          <p:stCondLst>
                                            <p:cond delay="999"/>
                                          </p:stCondLst>
                                        </p:cTn>
                                        <p:tgtEl>
                                          <p:spTgt spid="424"/>
                                        </p:tgtEl>
                                        <p:attrNameLst>
                                          <p:attrName>style.visibility</p:attrName>
                                        </p:attrNameLst>
                                      </p:cBhvr>
                                      <p:to>
                                        <p:strVal val="visible"/>
                                      </p:to>
                                    </p:set>
                                  </p:childTnLst>
                                </p:cTn>
                              </p:par>
                            </p:childTnLst>
                          </p:cTn>
                        </p:par>
                        <p:par>
                          <p:cTn id="275" fill="hold">
                            <p:stCondLst>
                              <p:cond delay="83500"/>
                            </p:stCondLst>
                            <p:childTnLst>
                              <p:par>
                                <p:cTn id="276" presetID="1" presetClass="entr" presetSubtype="0" fill="hold" grpId="0" nodeType="afterEffect">
                                  <p:stCondLst>
                                    <p:cond delay="0"/>
                                  </p:stCondLst>
                                  <p:childTnLst>
                                    <p:set>
                                      <p:cBhvr>
                                        <p:cTn id="277" dur="1" fill="hold">
                                          <p:stCondLst>
                                            <p:cond delay="999"/>
                                          </p:stCondLst>
                                        </p:cTn>
                                        <p:tgtEl>
                                          <p:spTgt spid="425"/>
                                        </p:tgtEl>
                                        <p:attrNameLst>
                                          <p:attrName>style.visibility</p:attrName>
                                        </p:attrNameLst>
                                      </p:cBhvr>
                                      <p:to>
                                        <p:strVal val="visible"/>
                                      </p:to>
                                    </p:set>
                                  </p:childTnLst>
                                </p:cTn>
                              </p:par>
                            </p:childTnLst>
                          </p:cTn>
                        </p:par>
                        <p:par>
                          <p:cTn id="278" fill="hold">
                            <p:stCondLst>
                              <p:cond delay="84500"/>
                            </p:stCondLst>
                            <p:childTnLst>
                              <p:par>
                                <p:cTn id="279" presetID="1" presetClass="entr" presetSubtype="0" fill="hold" grpId="0" nodeType="afterEffect">
                                  <p:stCondLst>
                                    <p:cond delay="0"/>
                                  </p:stCondLst>
                                  <p:childTnLst>
                                    <p:set>
                                      <p:cBhvr>
                                        <p:cTn id="280" dur="1" fill="hold">
                                          <p:stCondLst>
                                            <p:cond delay="999"/>
                                          </p:stCondLst>
                                        </p:cTn>
                                        <p:tgtEl>
                                          <p:spTgt spid="426"/>
                                        </p:tgtEl>
                                        <p:attrNameLst>
                                          <p:attrName>style.visibility</p:attrName>
                                        </p:attrNameLst>
                                      </p:cBhvr>
                                      <p:to>
                                        <p:strVal val="visible"/>
                                      </p:to>
                                    </p:set>
                                  </p:childTnLst>
                                </p:cTn>
                              </p:par>
                            </p:childTnLst>
                          </p:cTn>
                        </p:par>
                        <p:par>
                          <p:cTn id="281" fill="hold">
                            <p:stCondLst>
                              <p:cond delay="85500"/>
                            </p:stCondLst>
                            <p:childTnLst>
                              <p:par>
                                <p:cTn id="282" presetID="1" presetClass="entr" presetSubtype="0" fill="hold" grpId="0" nodeType="afterEffect">
                                  <p:stCondLst>
                                    <p:cond delay="0"/>
                                  </p:stCondLst>
                                  <p:childTnLst>
                                    <p:set>
                                      <p:cBhvr>
                                        <p:cTn id="283" dur="1" fill="hold">
                                          <p:stCondLst>
                                            <p:cond delay="999"/>
                                          </p:stCondLst>
                                        </p:cTn>
                                        <p:tgtEl>
                                          <p:spTgt spid="427"/>
                                        </p:tgtEl>
                                        <p:attrNameLst>
                                          <p:attrName>style.visibility</p:attrName>
                                        </p:attrNameLst>
                                      </p:cBhvr>
                                      <p:to>
                                        <p:strVal val="visible"/>
                                      </p:to>
                                    </p:set>
                                  </p:childTnLst>
                                </p:cTn>
                              </p:par>
                            </p:childTnLst>
                          </p:cTn>
                        </p:par>
                        <p:par>
                          <p:cTn id="284" fill="hold">
                            <p:stCondLst>
                              <p:cond delay="86500"/>
                            </p:stCondLst>
                            <p:childTnLst>
                              <p:par>
                                <p:cTn id="285" presetID="1" presetClass="entr" presetSubtype="0" fill="hold" grpId="0" nodeType="afterEffect">
                                  <p:stCondLst>
                                    <p:cond delay="0"/>
                                  </p:stCondLst>
                                  <p:childTnLst>
                                    <p:set>
                                      <p:cBhvr>
                                        <p:cTn id="286" dur="1" fill="hold">
                                          <p:stCondLst>
                                            <p:cond delay="999"/>
                                          </p:stCondLst>
                                        </p:cTn>
                                        <p:tgtEl>
                                          <p:spTgt spid="428"/>
                                        </p:tgtEl>
                                        <p:attrNameLst>
                                          <p:attrName>style.visibility</p:attrName>
                                        </p:attrNameLst>
                                      </p:cBhvr>
                                      <p:to>
                                        <p:strVal val="visible"/>
                                      </p:to>
                                    </p:set>
                                  </p:childTnLst>
                                </p:cTn>
                              </p:par>
                            </p:childTnLst>
                          </p:cTn>
                        </p:par>
                        <p:par>
                          <p:cTn id="287" fill="hold">
                            <p:stCondLst>
                              <p:cond delay="87500"/>
                            </p:stCondLst>
                            <p:childTnLst>
                              <p:par>
                                <p:cTn id="288" presetID="1" presetClass="entr" presetSubtype="0" fill="hold" grpId="0" nodeType="afterEffect">
                                  <p:stCondLst>
                                    <p:cond delay="0"/>
                                  </p:stCondLst>
                                  <p:childTnLst>
                                    <p:set>
                                      <p:cBhvr>
                                        <p:cTn id="289" dur="1" fill="hold">
                                          <p:stCondLst>
                                            <p:cond delay="999"/>
                                          </p:stCondLst>
                                        </p:cTn>
                                        <p:tgtEl>
                                          <p:spTgt spid="429"/>
                                        </p:tgtEl>
                                        <p:attrNameLst>
                                          <p:attrName>style.visibility</p:attrName>
                                        </p:attrNameLst>
                                      </p:cBhvr>
                                      <p:to>
                                        <p:strVal val="visible"/>
                                      </p:to>
                                    </p:set>
                                  </p:childTnLst>
                                </p:cTn>
                              </p:par>
                            </p:childTnLst>
                          </p:cTn>
                        </p:par>
                        <p:par>
                          <p:cTn id="290" fill="hold">
                            <p:stCondLst>
                              <p:cond delay="88500"/>
                            </p:stCondLst>
                            <p:childTnLst>
                              <p:par>
                                <p:cTn id="291" presetID="1" presetClass="entr" presetSubtype="0" fill="hold" grpId="0" nodeType="afterEffect">
                                  <p:stCondLst>
                                    <p:cond delay="0"/>
                                  </p:stCondLst>
                                  <p:childTnLst>
                                    <p:set>
                                      <p:cBhvr>
                                        <p:cTn id="292" dur="1" fill="hold">
                                          <p:stCondLst>
                                            <p:cond delay="999"/>
                                          </p:stCondLst>
                                        </p:cTn>
                                        <p:tgtEl>
                                          <p:spTgt spid="430"/>
                                        </p:tgtEl>
                                        <p:attrNameLst>
                                          <p:attrName>style.visibility</p:attrName>
                                        </p:attrNameLst>
                                      </p:cBhvr>
                                      <p:to>
                                        <p:strVal val="visible"/>
                                      </p:to>
                                    </p:set>
                                  </p:childTnLst>
                                </p:cTn>
                              </p:par>
                            </p:childTnLst>
                          </p:cTn>
                        </p:par>
                        <p:par>
                          <p:cTn id="293" fill="hold">
                            <p:stCondLst>
                              <p:cond delay="89500"/>
                            </p:stCondLst>
                            <p:childTnLst>
                              <p:par>
                                <p:cTn id="294" presetID="1" presetClass="entr" presetSubtype="0" fill="hold" grpId="0" nodeType="afterEffect">
                                  <p:stCondLst>
                                    <p:cond delay="0"/>
                                  </p:stCondLst>
                                  <p:childTnLst>
                                    <p:set>
                                      <p:cBhvr>
                                        <p:cTn id="295" dur="1" fill="hold">
                                          <p:stCondLst>
                                            <p:cond delay="999"/>
                                          </p:stCondLst>
                                        </p:cTn>
                                        <p:tgtEl>
                                          <p:spTgt spid="431"/>
                                        </p:tgtEl>
                                        <p:attrNameLst>
                                          <p:attrName>style.visibility</p:attrName>
                                        </p:attrNameLst>
                                      </p:cBhvr>
                                      <p:to>
                                        <p:strVal val="visible"/>
                                      </p:to>
                                    </p:set>
                                  </p:childTnLst>
                                </p:cTn>
                              </p:par>
                            </p:childTnLst>
                          </p:cTn>
                        </p:par>
                        <p:par>
                          <p:cTn id="296" fill="hold">
                            <p:stCondLst>
                              <p:cond delay="90500"/>
                            </p:stCondLst>
                            <p:childTnLst>
                              <p:par>
                                <p:cTn id="297" presetID="1" presetClass="entr" presetSubtype="0" fill="hold" grpId="0" nodeType="afterEffect">
                                  <p:stCondLst>
                                    <p:cond delay="0"/>
                                  </p:stCondLst>
                                  <p:childTnLst>
                                    <p:set>
                                      <p:cBhvr>
                                        <p:cTn id="298" dur="1" fill="hold">
                                          <p:stCondLst>
                                            <p:cond delay="999"/>
                                          </p:stCondLst>
                                        </p:cTn>
                                        <p:tgtEl>
                                          <p:spTgt spid="432"/>
                                        </p:tgtEl>
                                        <p:attrNameLst>
                                          <p:attrName>style.visibility</p:attrName>
                                        </p:attrNameLst>
                                      </p:cBhvr>
                                      <p:to>
                                        <p:strVal val="visible"/>
                                      </p:to>
                                    </p:set>
                                  </p:childTnLst>
                                </p:cTn>
                              </p:par>
                            </p:childTnLst>
                          </p:cTn>
                        </p:par>
                        <p:par>
                          <p:cTn id="299" fill="hold">
                            <p:stCondLst>
                              <p:cond delay="91500"/>
                            </p:stCondLst>
                            <p:childTnLst>
                              <p:par>
                                <p:cTn id="300" presetID="1" presetClass="entr" presetSubtype="0" fill="hold" grpId="0" nodeType="afterEffect">
                                  <p:stCondLst>
                                    <p:cond delay="0"/>
                                  </p:stCondLst>
                                  <p:childTnLst>
                                    <p:set>
                                      <p:cBhvr>
                                        <p:cTn id="301" dur="1" fill="hold">
                                          <p:stCondLst>
                                            <p:cond delay="999"/>
                                          </p:stCondLst>
                                        </p:cTn>
                                        <p:tgtEl>
                                          <p:spTgt spid="433"/>
                                        </p:tgtEl>
                                        <p:attrNameLst>
                                          <p:attrName>style.visibility</p:attrName>
                                        </p:attrNameLst>
                                      </p:cBhvr>
                                      <p:to>
                                        <p:strVal val="visible"/>
                                      </p:to>
                                    </p:set>
                                  </p:childTnLst>
                                </p:cTn>
                              </p:par>
                            </p:childTnLst>
                          </p:cTn>
                        </p:par>
                        <p:par>
                          <p:cTn id="302" fill="hold">
                            <p:stCondLst>
                              <p:cond delay="92500"/>
                            </p:stCondLst>
                            <p:childTnLst>
                              <p:par>
                                <p:cTn id="303" presetID="1" presetClass="entr" presetSubtype="0" fill="hold" grpId="0" nodeType="afterEffect">
                                  <p:stCondLst>
                                    <p:cond delay="0"/>
                                  </p:stCondLst>
                                  <p:childTnLst>
                                    <p:set>
                                      <p:cBhvr>
                                        <p:cTn id="304" dur="1" fill="hold">
                                          <p:stCondLst>
                                            <p:cond delay="999"/>
                                          </p:stCondLst>
                                        </p:cTn>
                                        <p:tgtEl>
                                          <p:spTgt spid="434"/>
                                        </p:tgtEl>
                                        <p:attrNameLst>
                                          <p:attrName>style.visibility</p:attrName>
                                        </p:attrNameLst>
                                      </p:cBhvr>
                                      <p:to>
                                        <p:strVal val="visible"/>
                                      </p:to>
                                    </p:set>
                                  </p:childTnLst>
                                </p:cTn>
                              </p:par>
                            </p:childTnLst>
                          </p:cTn>
                        </p:par>
                        <p:par>
                          <p:cTn id="305" fill="hold">
                            <p:stCondLst>
                              <p:cond delay="93500"/>
                            </p:stCondLst>
                            <p:childTnLst>
                              <p:par>
                                <p:cTn id="306" presetID="1" presetClass="entr" presetSubtype="0" fill="hold" grpId="0" nodeType="afterEffect">
                                  <p:stCondLst>
                                    <p:cond delay="0"/>
                                  </p:stCondLst>
                                  <p:childTnLst>
                                    <p:set>
                                      <p:cBhvr>
                                        <p:cTn id="307" dur="1" fill="hold">
                                          <p:stCondLst>
                                            <p:cond delay="999"/>
                                          </p:stCondLst>
                                        </p:cTn>
                                        <p:tgtEl>
                                          <p:spTgt spid="435"/>
                                        </p:tgtEl>
                                        <p:attrNameLst>
                                          <p:attrName>style.visibility</p:attrName>
                                        </p:attrNameLst>
                                      </p:cBhvr>
                                      <p:to>
                                        <p:strVal val="visible"/>
                                      </p:to>
                                    </p:set>
                                  </p:childTnLst>
                                </p:cTn>
                              </p:par>
                            </p:childTnLst>
                          </p:cTn>
                        </p:par>
                        <p:par>
                          <p:cTn id="308" fill="hold">
                            <p:stCondLst>
                              <p:cond delay="94500"/>
                            </p:stCondLst>
                            <p:childTnLst>
                              <p:par>
                                <p:cTn id="309" presetID="1" presetClass="entr" presetSubtype="0" fill="hold" grpId="0" nodeType="afterEffect">
                                  <p:stCondLst>
                                    <p:cond delay="0"/>
                                  </p:stCondLst>
                                  <p:childTnLst>
                                    <p:set>
                                      <p:cBhvr>
                                        <p:cTn id="310" dur="1" fill="hold">
                                          <p:stCondLst>
                                            <p:cond delay="999"/>
                                          </p:stCondLst>
                                        </p:cTn>
                                        <p:tgtEl>
                                          <p:spTgt spid="436"/>
                                        </p:tgtEl>
                                        <p:attrNameLst>
                                          <p:attrName>style.visibility</p:attrName>
                                        </p:attrNameLst>
                                      </p:cBhvr>
                                      <p:to>
                                        <p:strVal val="visible"/>
                                      </p:to>
                                    </p:set>
                                  </p:childTnLst>
                                </p:cTn>
                              </p:par>
                            </p:childTnLst>
                          </p:cTn>
                        </p:par>
                        <p:par>
                          <p:cTn id="311" fill="hold">
                            <p:stCondLst>
                              <p:cond delay="95500"/>
                            </p:stCondLst>
                            <p:childTnLst>
                              <p:par>
                                <p:cTn id="312" presetID="1" presetClass="entr" presetSubtype="0" fill="hold" grpId="0" nodeType="afterEffect">
                                  <p:stCondLst>
                                    <p:cond delay="0"/>
                                  </p:stCondLst>
                                  <p:childTnLst>
                                    <p:set>
                                      <p:cBhvr>
                                        <p:cTn id="313" dur="1" fill="hold">
                                          <p:stCondLst>
                                            <p:cond delay="999"/>
                                          </p:stCondLst>
                                        </p:cTn>
                                        <p:tgtEl>
                                          <p:spTgt spid="437"/>
                                        </p:tgtEl>
                                        <p:attrNameLst>
                                          <p:attrName>style.visibility</p:attrName>
                                        </p:attrNameLst>
                                      </p:cBhvr>
                                      <p:to>
                                        <p:strVal val="visible"/>
                                      </p:to>
                                    </p:set>
                                  </p:childTnLst>
                                </p:cTn>
                              </p:par>
                            </p:childTnLst>
                          </p:cTn>
                        </p:par>
                        <p:par>
                          <p:cTn id="314" fill="hold">
                            <p:stCondLst>
                              <p:cond delay="96500"/>
                            </p:stCondLst>
                            <p:childTnLst>
                              <p:par>
                                <p:cTn id="315" presetID="1" presetClass="entr" presetSubtype="0" fill="hold" grpId="0" nodeType="afterEffect">
                                  <p:stCondLst>
                                    <p:cond delay="0"/>
                                  </p:stCondLst>
                                  <p:childTnLst>
                                    <p:set>
                                      <p:cBhvr>
                                        <p:cTn id="316" dur="1" fill="hold">
                                          <p:stCondLst>
                                            <p:cond delay="999"/>
                                          </p:stCondLst>
                                        </p:cTn>
                                        <p:tgtEl>
                                          <p:spTgt spid="438"/>
                                        </p:tgtEl>
                                        <p:attrNameLst>
                                          <p:attrName>style.visibility</p:attrName>
                                        </p:attrNameLst>
                                      </p:cBhvr>
                                      <p:to>
                                        <p:strVal val="visible"/>
                                      </p:to>
                                    </p:set>
                                  </p:childTnLst>
                                </p:cTn>
                              </p:par>
                            </p:childTnLst>
                          </p:cTn>
                        </p:par>
                        <p:par>
                          <p:cTn id="317" fill="hold">
                            <p:stCondLst>
                              <p:cond delay="97500"/>
                            </p:stCondLst>
                            <p:childTnLst>
                              <p:par>
                                <p:cTn id="318" presetID="1" presetClass="entr" presetSubtype="0" fill="hold" grpId="0" nodeType="afterEffect">
                                  <p:stCondLst>
                                    <p:cond delay="0"/>
                                  </p:stCondLst>
                                  <p:childTnLst>
                                    <p:set>
                                      <p:cBhvr>
                                        <p:cTn id="319" dur="1" fill="hold">
                                          <p:stCondLst>
                                            <p:cond delay="999"/>
                                          </p:stCondLst>
                                        </p:cTn>
                                        <p:tgtEl>
                                          <p:spTgt spid="439"/>
                                        </p:tgtEl>
                                        <p:attrNameLst>
                                          <p:attrName>style.visibility</p:attrName>
                                        </p:attrNameLst>
                                      </p:cBhvr>
                                      <p:to>
                                        <p:strVal val="visible"/>
                                      </p:to>
                                    </p:set>
                                  </p:childTnLst>
                                </p:cTn>
                              </p:par>
                            </p:childTnLst>
                          </p:cTn>
                        </p:par>
                        <p:par>
                          <p:cTn id="320" fill="hold">
                            <p:stCondLst>
                              <p:cond delay="98500"/>
                            </p:stCondLst>
                            <p:childTnLst>
                              <p:par>
                                <p:cTn id="321" presetID="1" presetClass="entr" presetSubtype="0" fill="hold" grpId="0" nodeType="afterEffect">
                                  <p:stCondLst>
                                    <p:cond delay="0"/>
                                  </p:stCondLst>
                                  <p:childTnLst>
                                    <p:set>
                                      <p:cBhvr>
                                        <p:cTn id="322" dur="1" fill="hold">
                                          <p:stCondLst>
                                            <p:cond delay="999"/>
                                          </p:stCondLst>
                                        </p:cTn>
                                        <p:tgtEl>
                                          <p:spTgt spid="440"/>
                                        </p:tgtEl>
                                        <p:attrNameLst>
                                          <p:attrName>style.visibility</p:attrName>
                                        </p:attrNameLst>
                                      </p:cBhvr>
                                      <p:to>
                                        <p:strVal val="visible"/>
                                      </p:to>
                                    </p:set>
                                  </p:childTnLst>
                                </p:cTn>
                              </p:par>
                            </p:childTnLst>
                          </p:cTn>
                        </p:par>
                        <p:par>
                          <p:cTn id="323" fill="hold">
                            <p:stCondLst>
                              <p:cond delay="99500"/>
                            </p:stCondLst>
                            <p:childTnLst>
                              <p:par>
                                <p:cTn id="324" presetID="1" presetClass="entr" presetSubtype="0" fill="hold" grpId="0" nodeType="afterEffect">
                                  <p:stCondLst>
                                    <p:cond delay="0"/>
                                  </p:stCondLst>
                                  <p:childTnLst>
                                    <p:set>
                                      <p:cBhvr>
                                        <p:cTn id="325" dur="1" fill="hold">
                                          <p:stCondLst>
                                            <p:cond delay="999"/>
                                          </p:stCondLst>
                                        </p:cTn>
                                        <p:tgtEl>
                                          <p:spTgt spid="441"/>
                                        </p:tgtEl>
                                        <p:attrNameLst>
                                          <p:attrName>style.visibility</p:attrName>
                                        </p:attrNameLst>
                                      </p:cBhvr>
                                      <p:to>
                                        <p:strVal val="visible"/>
                                      </p:to>
                                    </p:set>
                                  </p:childTnLst>
                                </p:cTn>
                              </p:par>
                            </p:childTnLst>
                          </p:cTn>
                        </p:par>
                        <p:par>
                          <p:cTn id="326" fill="hold">
                            <p:stCondLst>
                              <p:cond delay="100500"/>
                            </p:stCondLst>
                            <p:childTnLst>
                              <p:par>
                                <p:cTn id="327" presetID="1" presetClass="entr" presetSubtype="0" fill="hold" grpId="0" nodeType="afterEffect">
                                  <p:stCondLst>
                                    <p:cond delay="0"/>
                                  </p:stCondLst>
                                  <p:childTnLst>
                                    <p:set>
                                      <p:cBhvr>
                                        <p:cTn id="328" dur="1" fill="hold">
                                          <p:stCondLst>
                                            <p:cond delay="999"/>
                                          </p:stCondLst>
                                        </p:cTn>
                                        <p:tgtEl>
                                          <p:spTgt spid="442"/>
                                        </p:tgtEl>
                                        <p:attrNameLst>
                                          <p:attrName>style.visibility</p:attrName>
                                        </p:attrNameLst>
                                      </p:cBhvr>
                                      <p:to>
                                        <p:strVal val="visible"/>
                                      </p:to>
                                    </p:set>
                                  </p:childTnLst>
                                </p:cTn>
                              </p:par>
                            </p:childTnLst>
                          </p:cTn>
                        </p:par>
                        <p:par>
                          <p:cTn id="329" fill="hold">
                            <p:stCondLst>
                              <p:cond delay="101500"/>
                            </p:stCondLst>
                            <p:childTnLst>
                              <p:par>
                                <p:cTn id="330" presetID="1" presetClass="entr" presetSubtype="0" fill="hold" grpId="0" nodeType="afterEffect">
                                  <p:stCondLst>
                                    <p:cond delay="0"/>
                                  </p:stCondLst>
                                  <p:childTnLst>
                                    <p:set>
                                      <p:cBhvr>
                                        <p:cTn id="331" dur="1" fill="hold">
                                          <p:stCondLst>
                                            <p:cond delay="999"/>
                                          </p:stCondLst>
                                        </p:cTn>
                                        <p:tgtEl>
                                          <p:spTgt spid="443"/>
                                        </p:tgtEl>
                                        <p:attrNameLst>
                                          <p:attrName>style.visibility</p:attrName>
                                        </p:attrNameLst>
                                      </p:cBhvr>
                                      <p:to>
                                        <p:strVal val="visible"/>
                                      </p:to>
                                    </p:set>
                                  </p:childTnLst>
                                </p:cTn>
                              </p:par>
                            </p:childTnLst>
                          </p:cTn>
                        </p:par>
                        <p:par>
                          <p:cTn id="332" fill="hold">
                            <p:stCondLst>
                              <p:cond delay="102500"/>
                            </p:stCondLst>
                            <p:childTnLst>
                              <p:par>
                                <p:cTn id="333" presetID="1" presetClass="entr" presetSubtype="0" fill="hold" grpId="0" nodeType="afterEffect">
                                  <p:stCondLst>
                                    <p:cond delay="0"/>
                                  </p:stCondLst>
                                  <p:childTnLst>
                                    <p:set>
                                      <p:cBhvr>
                                        <p:cTn id="334" dur="1" fill="hold">
                                          <p:stCondLst>
                                            <p:cond delay="999"/>
                                          </p:stCondLst>
                                        </p:cTn>
                                        <p:tgtEl>
                                          <p:spTgt spid="444"/>
                                        </p:tgtEl>
                                        <p:attrNameLst>
                                          <p:attrName>style.visibility</p:attrName>
                                        </p:attrNameLst>
                                      </p:cBhvr>
                                      <p:to>
                                        <p:strVal val="visible"/>
                                      </p:to>
                                    </p:set>
                                  </p:childTnLst>
                                </p:cTn>
                              </p:par>
                            </p:childTnLst>
                          </p:cTn>
                        </p:par>
                        <p:par>
                          <p:cTn id="335" fill="hold">
                            <p:stCondLst>
                              <p:cond delay="103500"/>
                            </p:stCondLst>
                            <p:childTnLst>
                              <p:par>
                                <p:cTn id="336" presetID="1" presetClass="entr" presetSubtype="0" fill="hold" grpId="0" nodeType="afterEffect">
                                  <p:stCondLst>
                                    <p:cond delay="0"/>
                                  </p:stCondLst>
                                  <p:childTnLst>
                                    <p:set>
                                      <p:cBhvr>
                                        <p:cTn id="337" dur="1" fill="hold">
                                          <p:stCondLst>
                                            <p:cond delay="999"/>
                                          </p:stCondLst>
                                        </p:cTn>
                                        <p:tgtEl>
                                          <p:spTgt spid="445"/>
                                        </p:tgtEl>
                                        <p:attrNameLst>
                                          <p:attrName>style.visibility</p:attrName>
                                        </p:attrNameLst>
                                      </p:cBhvr>
                                      <p:to>
                                        <p:strVal val="visible"/>
                                      </p:to>
                                    </p:set>
                                  </p:childTnLst>
                                </p:cTn>
                              </p:par>
                            </p:childTnLst>
                          </p:cTn>
                        </p:par>
                        <p:par>
                          <p:cTn id="338" fill="hold">
                            <p:stCondLst>
                              <p:cond delay="104500"/>
                            </p:stCondLst>
                            <p:childTnLst>
                              <p:par>
                                <p:cTn id="339" presetID="1" presetClass="entr" presetSubtype="0" fill="hold" grpId="0" nodeType="afterEffect">
                                  <p:stCondLst>
                                    <p:cond delay="0"/>
                                  </p:stCondLst>
                                  <p:childTnLst>
                                    <p:set>
                                      <p:cBhvr>
                                        <p:cTn id="340" dur="1" fill="hold">
                                          <p:stCondLst>
                                            <p:cond delay="999"/>
                                          </p:stCondLst>
                                        </p:cTn>
                                        <p:tgtEl>
                                          <p:spTgt spid="446"/>
                                        </p:tgtEl>
                                        <p:attrNameLst>
                                          <p:attrName>style.visibility</p:attrName>
                                        </p:attrNameLst>
                                      </p:cBhvr>
                                      <p:to>
                                        <p:strVal val="visible"/>
                                      </p:to>
                                    </p:set>
                                  </p:childTnLst>
                                </p:cTn>
                              </p:par>
                            </p:childTnLst>
                          </p:cTn>
                        </p:par>
                        <p:par>
                          <p:cTn id="341" fill="hold">
                            <p:stCondLst>
                              <p:cond delay="105500"/>
                            </p:stCondLst>
                            <p:childTnLst>
                              <p:par>
                                <p:cTn id="342" presetID="1" presetClass="entr" presetSubtype="0" fill="hold" grpId="0" nodeType="afterEffect">
                                  <p:stCondLst>
                                    <p:cond delay="0"/>
                                  </p:stCondLst>
                                  <p:childTnLst>
                                    <p:set>
                                      <p:cBhvr>
                                        <p:cTn id="343" dur="1" fill="hold">
                                          <p:stCondLst>
                                            <p:cond delay="999"/>
                                          </p:stCondLst>
                                        </p:cTn>
                                        <p:tgtEl>
                                          <p:spTgt spid="447"/>
                                        </p:tgtEl>
                                        <p:attrNameLst>
                                          <p:attrName>style.visibility</p:attrName>
                                        </p:attrNameLst>
                                      </p:cBhvr>
                                      <p:to>
                                        <p:strVal val="visible"/>
                                      </p:to>
                                    </p:set>
                                  </p:childTnLst>
                                </p:cTn>
                              </p:par>
                            </p:childTnLst>
                          </p:cTn>
                        </p:par>
                        <p:par>
                          <p:cTn id="344" fill="hold">
                            <p:stCondLst>
                              <p:cond delay="106500"/>
                            </p:stCondLst>
                            <p:childTnLst>
                              <p:par>
                                <p:cTn id="345" presetID="1" presetClass="entr" presetSubtype="0" fill="hold" grpId="0" nodeType="afterEffect">
                                  <p:stCondLst>
                                    <p:cond delay="0"/>
                                  </p:stCondLst>
                                  <p:childTnLst>
                                    <p:set>
                                      <p:cBhvr>
                                        <p:cTn id="346" dur="1" fill="hold">
                                          <p:stCondLst>
                                            <p:cond delay="999"/>
                                          </p:stCondLst>
                                        </p:cTn>
                                        <p:tgtEl>
                                          <p:spTgt spid="448"/>
                                        </p:tgtEl>
                                        <p:attrNameLst>
                                          <p:attrName>style.visibility</p:attrName>
                                        </p:attrNameLst>
                                      </p:cBhvr>
                                      <p:to>
                                        <p:strVal val="visible"/>
                                      </p:to>
                                    </p:set>
                                  </p:childTnLst>
                                </p:cTn>
                              </p:par>
                            </p:childTnLst>
                          </p:cTn>
                        </p:par>
                        <p:par>
                          <p:cTn id="347" fill="hold">
                            <p:stCondLst>
                              <p:cond delay="107500"/>
                            </p:stCondLst>
                            <p:childTnLst>
                              <p:par>
                                <p:cTn id="348" presetID="1" presetClass="entr" presetSubtype="0" fill="hold" grpId="0" nodeType="afterEffect">
                                  <p:stCondLst>
                                    <p:cond delay="0"/>
                                  </p:stCondLst>
                                  <p:childTnLst>
                                    <p:set>
                                      <p:cBhvr>
                                        <p:cTn id="349" dur="1" fill="hold">
                                          <p:stCondLst>
                                            <p:cond delay="999"/>
                                          </p:stCondLst>
                                        </p:cTn>
                                        <p:tgtEl>
                                          <p:spTgt spid="449"/>
                                        </p:tgtEl>
                                        <p:attrNameLst>
                                          <p:attrName>style.visibility</p:attrName>
                                        </p:attrNameLst>
                                      </p:cBhvr>
                                      <p:to>
                                        <p:strVal val="visible"/>
                                      </p:to>
                                    </p:set>
                                  </p:childTnLst>
                                </p:cTn>
                              </p:par>
                            </p:childTnLst>
                          </p:cTn>
                        </p:par>
                        <p:par>
                          <p:cTn id="350" fill="hold">
                            <p:stCondLst>
                              <p:cond delay="108500"/>
                            </p:stCondLst>
                            <p:childTnLst>
                              <p:par>
                                <p:cTn id="351" presetID="1" presetClass="entr" presetSubtype="0" fill="hold" grpId="0" nodeType="afterEffect">
                                  <p:stCondLst>
                                    <p:cond delay="0"/>
                                  </p:stCondLst>
                                  <p:childTnLst>
                                    <p:set>
                                      <p:cBhvr>
                                        <p:cTn id="352" dur="1" fill="hold">
                                          <p:stCondLst>
                                            <p:cond delay="999"/>
                                          </p:stCondLst>
                                        </p:cTn>
                                        <p:tgtEl>
                                          <p:spTgt spid="450"/>
                                        </p:tgtEl>
                                        <p:attrNameLst>
                                          <p:attrName>style.visibility</p:attrName>
                                        </p:attrNameLst>
                                      </p:cBhvr>
                                      <p:to>
                                        <p:strVal val="visible"/>
                                      </p:to>
                                    </p:set>
                                  </p:childTnLst>
                                </p:cTn>
                              </p:par>
                            </p:childTnLst>
                          </p:cTn>
                        </p:par>
                        <p:par>
                          <p:cTn id="353" fill="hold">
                            <p:stCondLst>
                              <p:cond delay="109500"/>
                            </p:stCondLst>
                            <p:childTnLst>
                              <p:par>
                                <p:cTn id="354" presetID="1" presetClass="entr" presetSubtype="0" fill="hold" grpId="0" nodeType="afterEffect">
                                  <p:stCondLst>
                                    <p:cond delay="0"/>
                                  </p:stCondLst>
                                  <p:childTnLst>
                                    <p:set>
                                      <p:cBhvr>
                                        <p:cTn id="355" dur="1" fill="hold">
                                          <p:stCondLst>
                                            <p:cond delay="999"/>
                                          </p:stCondLst>
                                        </p:cTn>
                                        <p:tgtEl>
                                          <p:spTgt spid="451"/>
                                        </p:tgtEl>
                                        <p:attrNameLst>
                                          <p:attrName>style.visibility</p:attrName>
                                        </p:attrNameLst>
                                      </p:cBhvr>
                                      <p:to>
                                        <p:strVal val="visible"/>
                                      </p:to>
                                    </p:set>
                                  </p:childTnLst>
                                </p:cTn>
                              </p:par>
                            </p:childTnLst>
                          </p:cTn>
                        </p:par>
                        <p:par>
                          <p:cTn id="356" fill="hold">
                            <p:stCondLst>
                              <p:cond delay="110500"/>
                            </p:stCondLst>
                            <p:childTnLst>
                              <p:par>
                                <p:cTn id="357" presetID="1" presetClass="entr" presetSubtype="0" fill="hold" grpId="0" nodeType="afterEffect">
                                  <p:stCondLst>
                                    <p:cond delay="0"/>
                                  </p:stCondLst>
                                  <p:childTnLst>
                                    <p:set>
                                      <p:cBhvr>
                                        <p:cTn id="358" dur="1" fill="hold">
                                          <p:stCondLst>
                                            <p:cond delay="999"/>
                                          </p:stCondLst>
                                        </p:cTn>
                                        <p:tgtEl>
                                          <p:spTgt spid="452"/>
                                        </p:tgtEl>
                                        <p:attrNameLst>
                                          <p:attrName>style.visibility</p:attrName>
                                        </p:attrNameLst>
                                      </p:cBhvr>
                                      <p:to>
                                        <p:strVal val="visible"/>
                                      </p:to>
                                    </p:set>
                                  </p:childTnLst>
                                </p:cTn>
                              </p:par>
                            </p:childTnLst>
                          </p:cTn>
                        </p:par>
                        <p:par>
                          <p:cTn id="359" fill="hold">
                            <p:stCondLst>
                              <p:cond delay="111500"/>
                            </p:stCondLst>
                            <p:childTnLst>
                              <p:par>
                                <p:cTn id="360" presetID="1" presetClass="entr" presetSubtype="0" fill="hold" grpId="0" nodeType="afterEffect">
                                  <p:stCondLst>
                                    <p:cond delay="0"/>
                                  </p:stCondLst>
                                  <p:childTnLst>
                                    <p:set>
                                      <p:cBhvr>
                                        <p:cTn id="361" dur="1" fill="hold">
                                          <p:stCondLst>
                                            <p:cond delay="999"/>
                                          </p:stCondLst>
                                        </p:cTn>
                                        <p:tgtEl>
                                          <p:spTgt spid="453"/>
                                        </p:tgtEl>
                                        <p:attrNameLst>
                                          <p:attrName>style.visibility</p:attrName>
                                        </p:attrNameLst>
                                      </p:cBhvr>
                                      <p:to>
                                        <p:strVal val="visible"/>
                                      </p:to>
                                    </p:set>
                                  </p:childTnLst>
                                </p:cTn>
                              </p:par>
                            </p:childTnLst>
                          </p:cTn>
                        </p:par>
                        <p:par>
                          <p:cTn id="362" fill="hold">
                            <p:stCondLst>
                              <p:cond delay="112500"/>
                            </p:stCondLst>
                            <p:childTnLst>
                              <p:par>
                                <p:cTn id="363" presetID="1" presetClass="entr" presetSubtype="0" fill="hold" grpId="0" nodeType="afterEffect">
                                  <p:stCondLst>
                                    <p:cond delay="0"/>
                                  </p:stCondLst>
                                  <p:childTnLst>
                                    <p:set>
                                      <p:cBhvr>
                                        <p:cTn id="364" dur="1" fill="hold">
                                          <p:stCondLst>
                                            <p:cond delay="999"/>
                                          </p:stCondLst>
                                        </p:cTn>
                                        <p:tgtEl>
                                          <p:spTgt spid="454"/>
                                        </p:tgtEl>
                                        <p:attrNameLst>
                                          <p:attrName>style.visibility</p:attrName>
                                        </p:attrNameLst>
                                      </p:cBhvr>
                                      <p:to>
                                        <p:strVal val="visible"/>
                                      </p:to>
                                    </p:set>
                                  </p:childTnLst>
                                </p:cTn>
                              </p:par>
                            </p:childTnLst>
                          </p:cTn>
                        </p:par>
                        <p:par>
                          <p:cTn id="365" fill="hold">
                            <p:stCondLst>
                              <p:cond delay="113500"/>
                            </p:stCondLst>
                            <p:childTnLst>
                              <p:par>
                                <p:cTn id="366" presetID="1" presetClass="entr" presetSubtype="0" fill="hold" grpId="0" nodeType="afterEffect">
                                  <p:stCondLst>
                                    <p:cond delay="0"/>
                                  </p:stCondLst>
                                  <p:childTnLst>
                                    <p:set>
                                      <p:cBhvr>
                                        <p:cTn id="367" dur="1" fill="hold">
                                          <p:stCondLst>
                                            <p:cond delay="999"/>
                                          </p:stCondLst>
                                        </p:cTn>
                                        <p:tgtEl>
                                          <p:spTgt spid="455"/>
                                        </p:tgtEl>
                                        <p:attrNameLst>
                                          <p:attrName>style.visibility</p:attrName>
                                        </p:attrNameLst>
                                      </p:cBhvr>
                                      <p:to>
                                        <p:strVal val="visible"/>
                                      </p:to>
                                    </p:set>
                                  </p:childTnLst>
                                </p:cTn>
                              </p:par>
                            </p:childTnLst>
                          </p:cTn>
                        </p:par>
                        <p:par>
                          <p:cTn id="368" fill="hold">
                            <p:stCondLst>
                              <p:cond delay="114500"/>
                            </p:stCondLst>
                            <p:childTnLst>
                              <p:par>
                                <p:cTn id="369" presetID="1" presetClass="entr" presetSubtype="0" fill="hold" grpId="0" nodeType="afterEffect">
                                  <p:stCondLst>
                                    <p:cond delay="0"/>
                                  </p:stCondLst>
                                  <p:childTnLst>
                                    <p:set>
                                      <p:cBhvr>
                                        <p:cTn id="370" dur="1" fill="hold">
                                          <p:stCondLst>
                                            <p:cond delay="999"/>
                                          </p:stCondLst>
                                        </p:cTn>
                                        <p:tgtEl>
                                          <p:spTgt spid="456"/>
                                        </p:tgtEl>
                                        <p:attrNameLst>
                                          <p:attrName>style.visibility</p:attrName>
                                        </p:attrNameLst>
                                      </p:cBhvr>
                                      <p:to>
                                        <p:strVal val="visible"/>
                                      </p:to>
                                    </p:set>
                                  </p:childTnLst>
                                </p:cTn>
                              </p:par>
                            </p:childTnLst>
                          </p:cTn>
                        </p:par>
                        <p:par>
                          <p:cTn id="371" fill="hold">
                            <p:stCondLst>
                              <p:cond delay="115500"/>
                            </p:stCondLst>
                            <p:childTnLst>
                              <p:par>
                                <p:cTn id="372" presetID="1" presetClass="entr" presetSubtype="0" fill="hold" grpId="0" nodeType="afterEffect">
                                  <p:stCondLst>
                                    <p:cond delay="0"/>
                                  </p:stCondLst>
                                  <p:childTnLst>
                                    <p:set>
                                      <p:cBhvr>
                                        <p:cTn id="373" dur="1" fill="hold">
                                          <p:stCondLst>
                                            <p:cond delay="999"/>
                                          </p:stCondLst>
                                        </p:cTn>
                                        <p:tgtEl>
                                          <p:spTgt spid="457"/>
                                        </p:tgtEl>
                                        <p:attrNameLst>
                                          <p:attrName>style.visibility</p:attrName>
                                        </p:attrNameLst>
                                      </p:cBhvr>
                                      <p:to>
                                        <p:strVal val="visible"/>
                                      </p:to>
                                    </p:set>
                                  </p:childTnLst>
                                </p:cTn>
                              </p:par>
                            </p:childTnLst>
                          </p:cTn>
                        </p:par>
                        <p:par>
                          <p:cTn id="374" fill="hold">
                            <p:stCondLst>
                              <p:cond delay="116500"/>
                            </p:stCondLst>
                            <p:childTnLst>
                              <p:par>
                                <p:cTn id="375" presetID="1" presetClass="entr" presetSubtype="0" fill="hold" grpId="0" nodeType="afterEffect">
                                  <p:stCondLst>
                                    <p:cond delay="0"/>
                                  </p:stCondLst>
                                  <p:childTnLst>
                                    <p:set>
                                      <p:cBhvr>
                                        <p:cTn id="376" dur="1" fill="hold">
                                          <p:stCondLst>
                                            <p:cond delay="999"/>
                                          </p:stCondLst>
                                        </p:cTn>
                                        <p:tgtEl>
                                          <p:spTgt spid="458"/>
                                        </p:tgtEl>
                                        <p:attrNameLst>
                                          <p:attrName>style.visibility</p:attrName>
                                        </p:attrNameLst>
                                      </p:cBhvr>
                                      <p:to>
                                        <p:strVal val="visible"/>
                                      </p:to>
                                    </p:set>
                                  </p:childTnLst>
                                </p:cTn>
                              </p:par>
                            </p:childTnLst>
                          </p:cTn>
                        </p:par>
                        <p:par>
                          <p:cTn id="377" fill="hold">
                            <p:stCondLst>
                              <p:cond delay="117500"/>
                            </p:stCondLst>
                            <p:childTnLst>
                              <p:par>
                                <p:cTn id="378" presetID="1" presetClass="entr" presetSubtype="0" fill="hold" grpId="0" nodeType="afterEffect">
                                  <p:stCondLst>
                                    <p:cond delay="0"/>
                                  </p:stCondLst>
                                  <p:childTnLst>
                                    <p:set>
                                      <p:cBhvr>
                                        <p:cTn id="379" dur="1" fill="hold">
                                          <p:stCondLst>
                                            <p:cond delay="999"/>
                                          </p:stCondLst>
                                        </p:cTn>
                                        <p:tgtEl>
                                          <p:spTgt spid="459"/>
                                        </p:tgtEl>
                                        <p:attrNameLst>
                                          <p:attrName>style.visibility</p:attrName>
                                        </p:attrNameLst>
                                      </p:cBhvr>
                                      <p:to>
                                        <p:strVal val="visible"/>
                                      </p:to>
                                    </p:set>
                                  </p:childTnLst>
                                </p:cTn>
                              </p:par>
                            </p:childTnLst>
                          </p:cTn>
                        </p:par>
                        <p:par>
                          <p:cTn id="380" fill="hold">
                            <p:stCondLst>
                              <p:cond delay="118500"/>
                            </p:stCondLst>
                            <p:childTnLst>
                              <p:par>
                                <p:cTn id="381" presetID="1" presetClass="entr" presetSubtype="0" fill="hold" grpId="0" nodeType="afterEffect">
                                  <p:stCondLst>
                                    <p:cond delay="0"/>
                                  </p:stCondLst>
                                  <p:childTnLst>
                                    <p:set>
                                      <p:cBhvr>
                                        <p:cTn id="382" dur="1" fill="hold">
                                          <p:stCondLst>
                                            <p:cond delay="999"/>
                                          </p:stCondLst>
                                        </p:cTn>
                                        <p:tgtEl>
                                          <p:spTgt spid="460"/>
                                        </p:tgtEl>
                                        <p:attrNameLst>
                                          <p:attrName>style.visibility</p:attrName>
                                        </p:attrNameLst>
                                      </p:cBhvr>
                                      <p:to>
                                        <p:strVal val="visible"/>
                                      </p:to>
                                    </p:set>
                                  </p:childTnLst>
                                </p:cTn>
                              </p:par>
                            </p:childTnLst>
                          </p:cTn>
                        </p:par>
                        <p:par>
                          <p:cTn id="383" fill="hold">
                            <p:stCondLst>
                              <p:cond delay="119500"/>
                            </p:stCondLst>
                            <p:childTnLst>
                              <p:par>
                                <p:cTn id="384" presetID="1" presetClass="entr" presetSubtype="0" fill="hold" grpId="0" nodeType="afterEffect">
                                  <p:stCondLst>
                                    <p:cond delay="0"/>
                                  </p:stCondLst>
                                  <p:childTnLst>
                                    <p:set>
                                      <p:cBhvr>
                                        <p:cTn id="385" dur="1" fill="hold">
                                          <p:stCondLst>
                                            <p:cond delay="999"/>
                                          </p:stCondLst>
                                        </p:cTn>
                                        <p:tgtEl>
                                          <p:spTgt spid="461"/>
                                        </p:tgtEl>
                                        <p:attrNameLst>
                                          <p:attrName>style.visibility</p:attrName>
                                        </p:attrNameLst>
                                      </p:cBhvr>
                                      <p:to>
                                        <p:strVal val="visible"/>
                                      </p:to>
                                    </p:set>
                                  </p:childTnLst>
                                </p:cTn>
                              </p:par>
                            </p:childTnLst>
                          </p:cTn>
                        </p:par>
                        <p:par>
                          <p:cTn id="386" fill="hold">
                            <p:stCondLst>
                              <p:cond delay="120500"/>
                            </p:stCondLst>
                            <p:childTnLst>
                              <p:par>
                                <p:cTn id="387" presetID="1" presetClass="entr" presetSubtype="0" fill="hold" grpId="0" nodeType="afterEffect">
                                  <p:stCondLst>
                                    <p:cond delay="0"/>
                                  </p:stCondLst>
                                  <p:childTnLst>
                                    <p:set>
                                      <p:cBhvr>
                                        <p:cTn id="388" dur="1" fill="hold">
                                          <p:stCondLst>
                                            <p:cond delay="999"/>
                                          </p:stCondLst>
                                        </p:cTn>
                                        <p:tgtEl>
                                          <p:spTgt spid="462"/>
                                        </p:tgtEl>
                                        <p:attrNameLst>
                                          <p:attrName>style.visibility</p:attrName>
                                        </p:attrNameLst>
                                      </p:cBhvr>
                                      <p:to>
                                        <p:strVal val="visible"/>
                                      </p:to>
                                    </p:set>
                                  </p:childTnLst>
                                </p:cTn>
                              </p:par>
                            </p:childTnLst>
                          </p:cTn>
                        </p:par>
                        <p:par>
                          <p:cTn id="389" fill="hold">
                            <p:stCondLst>
                              <p:cond delay="121500"/>
                            </p:stCondLst>
                            <p:childTnLst>
                              <p:par>
                                <p:cTn id="390" presetID="1" presetClass="entr" presetSubtype="0" fill="hold" grpId="0" nodeType="afterEffect">
                                  <p:stCondLst>
                                    <p:cond delay="0"/>
                                  </p:stCondLst>
                                  <p:childTnLst>
                                    <p:set>
                                      <p:cBhvr>
                                        <p:cTn id="391" dur="1" fill="hold">
                                          <p:stCondLst>
                                            <p:cond delay="999"/>
                                          </p:stCondLst>
                                        </p:cTn>
                                        <p:tgtEl>
                                          <p:spTgt spid="463"/>
                                        </p:tgtEl>
                                        <p:attrNameLst>
                                          <p:attrName>style.visibility</p:attrName>
                                        </p:attrNameLst>
                                      </p:cBhvr>
                                      <p:to>
                                        <p:strVal val="visible"/>
                                      </p:to>
                                    </p:set>
                                  </p:childTnLst>
                                  <p:subTnLst>
                                    <p:audio>
                                      <p:cMediaNode>
                                        <p:cTn display="0" masterRel="sameClick">
                                          <p:stCondLst>
                                            <p:cond evt="begin" delay="0">
                                              <p:tn val="390"/>
                                            </p:cond>
                                          </p:stCondLst>
                                          <p:endCondLst>
                                            <p:cond evt="onStopAudio" delay="0">
                                              <p:tgtEl>
                                                <p:sldTgt/>
                                              </p:tgtEl>
                                            </p:cond>
                                          </p:endCondLst>
                                        </p:cTn>
                                        <p:tgtEl>
                                          <p:sndTgt r:embed="rId7" name="alarm clock.wav"/>
                                        </p:tgtEl>
                                      </p:cMediaNode>
                                    </p:audio>
                                  </p:subTnLst>
                                </p:cTn>
                              </p:par>
                            </p:childTnLst>
                          </p:cTn>
                        </p:par>
                      </p:childTnLst>
                    </p:cTn>
                  </p:par>
                </p:childTnLst>
              </p:cTn>
              <p:nextCondLst>
                <p:cond evt="onClick" delay="0">
                  <p:tgtEl>
                    <p:spTgt spid="341"/>
                  </p:tgtEl>
                </p:cond>
              </p:nextCondLst>
            </p:seq>
          </p:childTnLst>
        </p:cTn>
      </p:par>
    </p:tnLst>
    <p:bldLst>
      <p:bldP spid="325" grpId="0" animBg="1"/>
      <p:bldP spid="326" grpId="0"/>
      <p:bldP spid="327" grpId="0"/>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62" grpId="0" animBg="1"/>
      <p:bldP spid="363" grpId="0" animBg="1"/>
      <p:bldP spid="364" grpId="0" animBg="1"/>
      <p:bldP spid="365" grpId="0" animBg="1"/>
      <p:bldP spid="366" grpId="0" animBg="1"/>
      <p:bldP spid="367" grpId="0" animBg="1"/>
      <p:bldP spid="368" grpId="0" animBg="1"/>
      <p:bldP spid="369" grpId="0" animBg="1"/>
      <p:bldP spid="370" grpId="0" animBg="1"/>
      <p:bldP spid="371" grpId="0" animBg="1"/>
      <p:bldP spid="372" grpId="0" animBg="1"/>
      <p:bldP spid="373" grpId="0" animBg="1"/>
      <p:bldP spid="374" grpId="0" animBg="1"/>
      <p:bldP spid="375" grpId="0" animBg="1"/>
      <p:bldP spid="376" grpId="0" animBg="1"/>
      <p:bldP spid="377" grpId="0" animBg="1"/>
      <p:bldP spid="378" grpId="0"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P spid="389" grpId="0" animBg="1"/>
      <p:bldP spid="390" grpId="0" animBg="1"/>
      <p:bldP spid="391" grpId="0" animBg="1"/>
      <p:bldP spid="392" grpId="0" animBg="1"/>
      <p:bldP spid="393" grpId="0" animBg="1"/>
      <p:bldP spid="394" grpId="0" animBg="1"/>
      <p:bldP spid="395" grpId="0" animBg="1"/>
      <p:bldP spid="396" grpId="0" animBg="1"/>
      <p:bldP spid="397" grpId="0" animBg="1"/>
      <p:bldP spid="398" grpId="0" animBg="1"/>
      <p:bldP spid="399" grpId="0" animBg="1"/>
      <p:bldP spid="400" grpId="0" animBg="1"/>
      <p:bldP spid="401" grpId="0" animBg="1"/>
      <p:bldP spid="402" grpId="0" animBg="1"/>
      <p:bldP spid="403" grpId="0" animBg="1"/>
      <p:bldP spid="404" grpId="0" animBg="1"/>
      <p:bldP spid="405" grpId="0" animBg="1"/>
      <p:bldP spid="406" grpId="0" animBg="1"/>
      <p:bldP spid="407" grpId="0" animBg="1"/>
      <p:bldP spid="408" grpId="0" animBg="1"/>
      <p:bldP spid="409"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419" grpId="0" animBg="1"/>
      <p:bldP spid="420" grpId="0" animBg="1"/>
      <p:bldP spid="421" grpId="0" animBg="1"/>
      <p:bldP spid="422" grpId="0" animBg="1"/>
      <p:bldP spid="423" grpId="0" animBg="1"/>
      <p:bldP spid="424" grpId="0" animBg="1"/>
      <p:bldP spid="425" grpId="0" animBg="1"/>
      <p:bldP spid="426" grpId="0" animBg="1"/>
      <p:bldP spid="427" grpId="0" animBg="1"/>
      <p:bldP spid="428" grpId="0" animBg="1"/>
      <p:bldP spid="429" grpId="0" animBg="1"/>
      <p:bldP spid="430" grpId="0" animBg="1"/>
      <p:bldP spid="431" grpId="0" animBg="1"/>
      <p:bldP spid="432" grpId="0" animBg="1"/>
      <p:bldP spid="433" grpId="0" animBg="1"/>
      <p:bldP spid="434" grpId="0" animBg="1"/>
      <p:bldP spid="435" grpId="0" animBg="1"/>
      <p:bldP spid="436" grpId="0" animBg="1"/>
      <p:bldP spid="437" grpId="0" animBg="1"/>
      <p:bldP spid="438" grpId="0" animBg="1"/>
      <p:bldP spid="439" grpId="0" animBg="1"/>
      <p:bldP spid="440" grpId="0" animBg="1"/>
      <p:bldP spid="441" grpId="0" animBg="1"/>
      <p:bldP spid="442" grpId="0" animBg="1"/>
      <p:bldP spid="443" grpId="0" animBg="1"/>
      <p:bldP spid="444" grpId="0" animBg="1"/>
      <p:bldP spid="445" grpId="0" animBg="1"/>
      <p:bldP spid="446" grpId="0" animBg="1"/>
      <p:bldP spid="447" grpId="0" animBg="1"/>
      <p:bldP spid="448" grpId="0" animBg="1"/>
      <p:bldP spid="449" grpId="0" animBg="1"/>
      <p:bldP spid="450" grpId="0" animBg="1"/>
      <p:bldP spid="451" grpId="0" animBg="1"/>
      <p:bldP spid="452" grpId="0" animBg="1"/>
      <p:bldP spid="453" grpId="0" animBg="1"/>
      <p:bldP spid="454" grpId="0" animBg="1"/>
      <p:bldP spid="455" grpId="0" animBg="1"/>
      <p:bldP spid="456" grpId="0" animBg="1"/>
      <p:bldP spid="457" grpId="0" animBg="1"/>
      <p:bldP spid="458" grpId="0" animBg="1"/>
      <p:bldP spid="459" grpId="0" animBg="1"/>
      <p:bldP spid="460" grpId="0" animBg="1"/>
      <p:bldP spid="461" grpId="0" animBg="1"/>
      <p:bldP spid="462" grpId="0" animBg="1"/>
      <p:bldP spid="46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261"/>
        <p:cNvGrpSpPr/>
        <p:nvPr/>
      </p:nvGrpSpPr>
      <p:grpSpPr>
        <a:xfrm>
          <a:off x="0" y="0"/>
          <a:ext cx="0" cy="0"/>
          <a:chOff x="0" y="0"/>
          <a:chExt cx="0" cy="0"/>
        </a:xfrm>
      </p:grpSpPr>
      <p:pic>
        <p:nvPicPr>
          <p:cNvPr id="264" name="Google Shape;264;p39"/>
          <p:cNvPicPr preferRelativeResize="0"/>
          <p:nvPr/>
        </p:nvPicPr>
        <p:blipFill rotWithShape="1">
          <a:blip r:embed="rId3">
            <a:alphaModFix/>
          </a:blip>
          <a:srcRect l="50904" t="23420" r="10127" b="56450"/>
          <a:stretch/>
        </p:blipFill>
        <p:spPr>
          <a:xfrm flipH="1">
            <a:off x="1321126" y="105875"/>
            <a:ext cx="1407002" cy="726774"/>
          </a:xfrm>
          <a:prstGeom prst="rect">
            <a:avLst/>
          </a:prstGeom>
          <a:noFill/>
          <a:ln>
            <a:noFill/>
          </a:ln>
        </p:spPr>
      </p:pic>
      <p:pic>
        <p:nvPicPr>
          <p:cNvPr id="265" name="Google Shape;265;p39"/>
          <p:cNvPicPr preferRelativeResize="0"/>
          <p:nvPr/>
        </p:nvPicPr>
        <p:blipFill rotWithShape="1">
          <a:blip r:embed="rId4">
            <a:alphaModFix/>
          </a:blip>
          <a:srcRect l="50904" t="23420" r="10127" b="56450"/>
          <a:stretch/>
        </p:blipFill>
        <p:spPr>
          <a:xfrm flipH="1">
            <a:off x="7421112" y="-410229"/>
            <a:ext cx="2095095" cy="1185043"/>
          </a:xfrm>
          <a:prstGeom prst="rect">
            <a:avLst/>
          </a:prstGeom>
          <a:noFill/>
          <a:ln>
            <a:noFill/>
          </a:ln>
        </p:spPr>
      </p:pic>
      <p:pic>
        <p:nvPicPr>
          <p:cNvPr id="266" name="Google Shape;266;p39"/>
          <p:cNvPicPr preferRelativeResize="0"/>
          <p:nvPr/>
        </p:nvPicPr>
        <p:blipFill rotWithShape="1">
          <a:blip r:embed="rId5">
            <a:alphaModFix/>
          </a:blip>
          <a:srcRect l="33221" t="9601" r="32519" b="10780"/>
          <a:stretch/>
        </p:blipFill>
        <p:spPr>
          <a:xfrm rot="-956038" flipH="1">
            <a:off x="274268" y="3747101"/>
            <a:ext cx="874951" cy="1452499"/>
          </a:xfrm>
          <a:prstGeom prst="rect">
            <a:avLst/>
          </a:prstGeom>
          <a:noFill/>
          <a:ln>
            <a:noFill/>
          </a:ln>
        </p:spPr>
      </p:pic>
      <p:pic>
        <p:nvPicPr>
          <p:cNvPr id="267" name="Google Shape;267;p39"/>
          <p:cNvPicPr preferRelativeResize="0"/>
          <p:nvPr/>
        </p:nvPicPr>
        <p:blipFill rotWithShape="1">
          <a:blip r:embed="rId6">
            <a:alphaModFix/>
          </a:blip>
          <a:srcRect l="33221" t="9601" r="32519" b="10780"/>
          <a:stretch/>
        </p:blipFill>
        <p:spPr>
          <a:xfrm rot="1042185">
            <a:off x="-266536" y="3336075"/>
            <a:ext cx="1111424" cy="1845051"/>
          </a:xfrm>
          <a:prstGeom prst="rect">
            <a:avLst/>
          </a:prstGeom>
          <a:noFill/>
          <a:ln>
            <a:noFill/>
          </a:ln>
        </p:spPr>
      </p:pic>
      <p:pic>
        <p:nvPicPr>
          <p:cNvPr id="268" name="Google Shape;268;p39"/>
          <p:cNvPicPr preferRelativeResize="0"/>
          <p:nvPr/>
        </p:nvPicPr>
        <p:blipFill rotWithShape="1">
          <a:blip r:embed="rId7">
            <a:alphaModFix/>
          </a:blip>
          <a:srcRect l="16838" t="5713" r="21165" b="5713"/>
          <a:stretch/>
        </p:blipFill>
        <p:spPr>
          <a:xfrm>
            <a:off x="8522511" y="4434962"/>
            <a:ext cx="712125" cy="726775"/>
          </a:xfrm>
          <a:prstGeom prst="rect">
            <a:avLst/>
          </a:prstGeom>
          <a:noFill/>
          <a:ln>
            <a:noFill/>
          </a:ln>
        </p:spPr>
      </p:pic>
      <p:pic>
        <p:nvPicPr>
          <p:cNvPr id="269" name="Google Shape;269;p39"/>
          <p:cNvPicPr preferRelativeResize="0"/>
          <p:nvPr/>
        </p:nvPicPr>
        <p:blipFill rotWithShape="1">
          <a:blip r:embed="rId8">
            <a:alphaModFix/>
          </a:blip>
          <a:srcRect l="31194" t="18168" r="31198" b="22126"/>
          <a:stretch/>
        </p:blipFill>
        <p:spPr>
          <a:xfrm flipH="1">
            <a:off x="631253" y="2265807"/>
            <a:ext cx="486574" cy="551818"/>
          </a:xfrm>
          <a:prstGeom prst="rect">
            <a:avLst/>
          </a:prstGeom>
          <a:noFill/>
          <a:ln>
            <a:noFill/>
          </a:ln>
        </p:spPr>
      </p:pic>
      <p:pic>
        <p:nvPicPr>
          <p:cNvPr id="270" name="Google Shape;270;p39"/>
          <p:cNvPicPr preferRelativeResize="0"/>
          <p:nvPr/>
        </p:nvPicPr>
        <p:blipFill rotWithShape="1">
          <a:blip r:embed="rId9">
            <a:alphaModFix/>
          </a:blip>
          <a:srcRect l="30273" t="21616" r="33226" b="25738"/>
          <a:stretch/>
        </p:blipFill>
        <p:spPr>
          <a:xfrm>
            <a:off x="1551886" y="3209750"/>
            <a:ext cx="401777" cy="413949"/>
          </a:xfrm>
          <a:prstGeom prst="rect">
            <a:avLst/>
          </a:prstGeom>
          <a:noFill/>
          <a:ln>
            <a:noFill/>
          </a:ln>
        </p:spPr>
      </p:pic>
      <p:sp>
        <p:nvSpPr>
          <p:cNvPr id="7" name="Google Shape;175;p31">
            <a:extLst>
              <a:ext uri="{FF2B5EF4-FFF2-40B4-BE49-F238E27FC236}">
                <a16:creationId xmlns:a16="http://schemas.microsoft.com/office/drawing/2014/main" id="{580F40F4-EE16-322E-EC1F-5ACF0AEDDF0C}"/>
              </a:ext>
            </a:extLst>
          </p:cNvPr>
          <p:cNvSpPr txBox="1">
            <a:spLocks/>
          </p:cNvSpPr>
          <p:nvPr/>
        </p:nvSpPr>
        <p:spPr>
          <a:xfrm>
            <a:off x="101634" y="593301"/>
            <a:ext cx="4115111" cy="54788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9pPr>
          </a:lstStyle>
          <a:p>
            <a:r>
              <a:rPr lang="en-PH" sz="2400" dirty="0">
                <a:solidFill>
                  <a:schemeClr val="tx2">
                    <a:lumMod val="75000"/>
                  </a:schemeClr>
                </a:solidFill>
              </a:rPr>
              <a:t>2. </a:t>
            </a:r>
            <a:r>
              <a:rPr lang="en-PH" sz="2400" dirty="0" err="1">
                <a:solidFill>
                  <a:schemeClr val="tx2">
                    <a:lumMod val="75000"/>
                  </a:schemeClr>
                </a:solidFill>
              </a:rPr>
              <a:t>Lưới</a:t>
            </a:r>
            <a:r>
              <a:rPr lang="en-PH" sz="2400" dirty="0">
                <a:solidFill>
                  <a:schemeClr val="tx2">
                    <a:lumMod val="75000"/>
                  </a:schemeClr>
                </a:solidFill>
              </a:rPr>
              <a:t> </a:t>
            </a:r>
            <a:r>
              <a:rPr lang="en-PH" sz="2400" dirty="0" err="1">
                <a:solidFill>
                  <a:schemeClr val="tx2">
                    <a:lumMod val="75000"/>
                  </a:schemeClr>
                </a:solidFill>
              </a:rPr>
              <a:t>thức</a:t>
            </a:r>
            <a:r>
              <a:rPr lang="en-PH" sz="2400" dirty="0">
                <a:solidFill>
                  <a:schemeClr val="tx2">
                    <a:lumMod val="75000"/>
                  </a:schemeClr>
                </a:solidFill>
              </a:rPr>
              <a:t> </a:t>
            </a:r>
            <a:r>
              <a:rPr lang="en-PH" sz="2400" dirty="0" err="1">
                <a:solidFill>
                  <a:schemeClr val="tx2">
                    <a:lumMod val="75000"/>
                  </a:schemeClr>
                </a:solidFill>
              </a:rPr>
              <a:t>ăn</a:t>
            </a:r>
            <a:endParaRPr lang="en-PH" sz="2400" dirty="0">
              <a:solidFill>
                <a:schemeClr val="tx2">
                  <a:lumMod val="75000"/>
                </a:schemeClr>
              </a:solidFill>
            </a:endParaRPr>
          </a:p>
        </p:txBody>
      </p:sp>
      <p:sp>
        <p:nvSpPr>
          <p:cNvPr id="8" name="Google Shape;140;p28">
            <a:extLst>
              <a:ext uri="{FF2B5EF4-FFF2-40B4-BE49-F238E27FC236}">
                <a16:creationId xmlns:a16="http://schemas.microsoft.com/office/drawing/2014/main" id="{2F9A9F48-06E0-27E6-9B62-0FF30EE4C764}"/>
              </a:ext>
            </a:extLst>
          </p:cNvPr>
          <p:cNvSpPr txBox="1">
            <a:spLocks/>
          </p:cNvSpPr>
          <p:nvPr/>
        </p:nvSpPr>
        <p:spPr>
          <a:xfrm>
            <a:off x="0" y="59904"/>
            <a:ext cx="7319478" cy="551823"/>
          </a:xfrm>
          <a:prstGeom prst="rect">
            <a:avLst/>
          </a:prstGeom>
          <a:noFill/>
          <a:ln>
            <a:noFill/>
          </a:ln>
          <a:effectLst>
            <a:outerShdw blurRad="42863" dist="28575" algn="bl" rotWithShape="0">
              <a:schemeClr val="dk1">
                <a:alpha val="30000"/>
              </a:schemeClr>
            </a:outerShdw>
          </a:effectLst>
        </p:spPr>
        <p:txBody>
          <a:bodyPr spcFirstLastPara="1" wrap="square" lIns="91425" tIns="91425" rIns="91425" bIns="91425" anchor="ctr" anchorCtr="0">
            <a:noAutofit/>
          </a:bodyPr>
          <a:lstStyle/>
          <a:p>
            <a:pPr algn="l" rtl="0">
              <a:buClrTx/>
              <a:buFontTx/>
            </a:pPr>
            <a:r>
              <a:rPr lang="en-PH" sz="2800" b="1" u="sng" dirty="0">
                <a:solidFill>
                  <a:schemeClr val="bg2">
                    <a:lumMod val="75000"/>
                  </a:schemeClr>
                </a:solidFill>
              </a:rPr>
              <a:t>II. </a:t>
            </a:r>
            <a:r>
              <a:rPr lang="en-PH" sz="2800" b="1" u="sng" dirty="0" err="1">
                <a:solidFill>
                  <a:schemeClr val="bg2">
                    <a:lumMod val="75000"/>
                  </a:schemeClr>
                </a:solidFill>
              </a:rPr>
              <a:t>Chuỗi</a:t>
            </a:r>
            <a:r>
              <a:rPr lang="en-PH" sz="2800" b="1" u="sng" dirty="0">
                <a:solidFill>
                  <a:schemeClr val="bg2">
                    <a:lumMod val="75000"/>
                  </a:schemeClr>
                </a:solidFill>
              </a:rPr>
              <a:t> </a:t>
            </a:r>
            <a:r>
              <a:rPr lang="en-PH" sz="2800" b="1" u="sng" dirty="0" err="1">
                <a:solidFill>
                  <a:schemeClr val="bg2">
                    <a:lumMod val="75000"/>
                  </a:schemeClr>
                </a:solidFill>
              </a:rPr>
              <a:t>thức</a:t>
            </a:r>
            <a:r>
              <a:rPr lang="en-PH" sz="2800" b="1" u="sng" dirty="0">
                <a:solidFill>
                  <a:schemeClr val="bg2">
                    <a:lumMod val="75000"/>
                  </a:schemeClr>
                </a:solidFill>
              </a:rPr>
              <a:t> </a:t>
            </a:r>
            <a:r>
              <a:rPr lang="en-PH" sz="2800" b="1" u="sng" dirty="0" err="1">
                <a:solidFill>
                  <a:schemeClr val="bg2">
                    <a:lumMod val="75000"/>
                  </a:schemeClr>
                </a:solidFill>
              </a:rPr>
              <a:t>ăn</a:t>
            </a:r>
            <a:r>
              <a:rPr lang="en-PH" sz="2800" b="1" u="sng" dirty="0">
                <a:solidFill>
                  <a:schemeClr val="bg2">
                    <a:lumMod val="75000"/>
                  </a:schemeClr>
                </a:solidFill>
              </a:rPr>
              <a:t>, </a:t>
            </a:r>
            <a:r>
              <a:rPr lang="en-PH" sz="2800" b="1" u="sng" dirty="0" err="1">
                <a:solidFill>
                  <a:schemeClr val="bg2">
                    <a:lumMod val="75000"/>
                  </a:schemeClr>
                </a:solidFill>
              </a:rPr>
              <a:t>lưới</a:t>
            </a:r>
            <a:r>
              <a:rPr lang="en-PH" sz="2800" b="1" u="sng" dirty="0">
                <a:solidFill>
                  <a:schemeClr val="bg2">
                    <a:lumMod val="75000"/>
                  </a:schemeClr>
                </a:solidFill>
              </a:rPr>
              <a:t> </a:t>
            </a:r>
            <a:r>
              <a:rPr lang="en-PH" sz="2800" b="1" u="sng" dirty="0" err="1">
                <a:solidFill>
                  <a:schemeClr val="bg2">
                    <a:lumMod val="75000"/>
                  </a:schemeClr>
                </a:solidFill>
              </a:rPr>
              <a:t>thức</a:t>
            </a:r>
            <a:r>
              <a:rPr lang="en-PH" sz="2800" b="1" u="sng" dirty="0">
                <a:solidFill>
                  <a:schemeClr val="bg2">
                    <a:lumMod val="75000"/>
                  </a:schemeClr>
                </a:solidFill>
              </a:rPr>
              <a:t> </a:t>
            </a:r>
            <a:r>
              <a:rPr lang="en-PH" sz="2800" b="1" u="sng" dirty="0" err="1">
                <a:solidFill>
                  <a:schemeClr val="bg2">
                    <a:lumMod val="75000"/>
                  </a:schemeClr>
                </a:solidFill>
              </a:rPr>
              <a:t>ăn</a:t>
            </a:r>
            <a:endParaRPr lang="en-PH" sz="2800" b="1" u="sng" dirty="0">
              <a:solidFill>
                <a:schemeClr val="bg2">
                  <a:lumMod val="75000"/>
                </a:schemeClr>
              </a:solidFill>
            </a:endParaRPr>
          </a:p>
        </p:txBody>
      </p:sp>
      <p:sp>
        <p:nvSpPr>
          <p:cNvPr id="12" name="TextBox 11">
            <a:extLst>
              <a:ext uri="{FF2B5EF4-FFF2-40B4-BE49-F238E27FC236}">
                <a16:creationId xmlns:a16="http://schemas.microsoft.com/office/drawing/2014/main" id="{4164F79C-230F-F535-AEA6-5966EDDF0CFD}"/>
              </a:ext>
            </a:extLst>
          </p:cNvPr>
          <p:cNvSpPr txBox="1"/>
          <p:nvPr/>
        </p:nvSpPr>
        <p:spPr>
          <a:xfrm>
            <a:off x="2252296" y="774814"/>
            <a:ext cx="6891704" cy="830997"/>
          </a:xfrm>
          <a:prstGeom prst="rect">
            <a:avLst/>
          </a:prstGeom>
          <a:noFill/>
        </p:spPr>
        <p:txBody>
          <a:bodyPr wrap="square">
            <a:spAutoFit/>
          </a:bodyPr>
          <a:lstStyle/>
          <a:p>
            <a:pPr marL="342900" lvl="0" indent="-342900">
              <a:buFont typeface="Times New Roman" panose="02020603050405020304" pitchFamily="18" charset="0"/>
              <a:buChar char="-"/>
            </a:pPr>
            <a:r>
              <a:rPr lang="vi-VN" sz="2400" dirty="0" smtClean="0">
                <a:effectLst/>
                <a:latin typeface="Times New Roman" panose="02020603050405020304" pitchFamily="18" charset="0"/>
                <a:ea typeface="Times New Roman" panose="02020603050405020304" pitchFamily="18" charset="0"/>
              </a:rPr>
              <a:t>Liệt kê những chuỗi thức ăn có trong hình 41.4. Các chuỗi thức ăn đó có mắt xích nào chung</a:t>
            </a:r>
            <a:endParaRPr lang="en-PH" sz="2400" dirty="0">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10"/>
          <a:stretch>
            <a:fillRect/>
          </a:stretch>
        </p:blipFill>
        <p:spPr>
          <a:xfrm>
            <a:off x="2540706" y="1674584"/>
            <a:ext cx="4772886" cy="3304305"/>
          </a:xfrm>
          <a:prstGeom prst="rect">
            <a:avLst/>
          </a:prstGeom>
          <a:ln w="38100">
            <a:solidFill>
              <a:schemeClr val="accent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117"/>
        <p:cNvGrpSpPr/>
        <p:nvPr/>
      </p:nvGrpSpPr>
      <p:grpSpPr>
        <a:xfrm>
          <a:off x="0" y="0"/>
          <a:ext cx="0" cy="0"/>
          <a:chOff x="0" y="0"/>
          <a:chExt cx="0" cy="0"/>
        </a:xfrm>
      </p:grpSpPr>
      <p:sp>
        <p:nvSpPr>
          <p:cNvPr id="118" name="Google Shape;118;p27"/>
          <p:cNvSpPr txBox="1">
            <a:spLocks noGrp="1"/>
          </p:cNvSpPr>
          <p:nvPr>
            <p:ph type="title" idx="8"/>
          </p:nvPr>
        </p:nvSpPr>
        <p:spPr>
          <a:xfrm>
            <a:off x="713225" y="539500"/>
            <a:ext cx="5305500" cy="64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Nội dung bài học</a:t>
            </a:r>
            <a:endParaRPr dirty="0"/>
          </a:p>
        </p:txBody>
      </p:sp>
      <p:sp>
        <p:nvSpPr>
          <p:cNvPr id="119" name="Google Shape;119;p27"/>
          <p:cNvSpPr txBox="1">
            <a:spLocks noGrp="1"/>
          </p:cNvSpPr>
          <p:nvPr>
            <p:ph type="title"/>
          </p:nvPr>
        </p:nvSpPr>
        <p:spPr>
          <a:xfrm flipH="1">
            <a:off x="523277" y="1424420"/>
            <a:ext cx="986100" cy="56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I.</a:t>
            </a:r>
            <a:endParaRPr dirty="0"/>
          </a:p>
        </p:txBody>
      </p:sp>
      <p:sp>
        <p:nvSpPr>
          <p:cNvPr id="121" name="Google Shape;121;p27"/>
          <p:cNvSpPr txBox="1">
            <a:spLocks noGrp="1"/>
          </p:cNvSpPr>
          <p:nvPr>
            <p:ph type="title" idx="3"/>
          </p:nvPr>
        </p:nvSpPr>
        <p:spPr>
          <a:xfrm flipH="1">
            <a:off x="523277" y="1967377"/>
            <a:ext cx="986100" cy="56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II.</a:t>
            </a:r>
            <a:endParaRPr dirty="0"/>
          </a:p>
        </p:txBody>
      </p:sp>
      <p:sp>
        <p:nvSpPr>
          <p:cNvPr id="123" name="Google Shape;123;p27"/>
          <p:cNvSpPr txBox="1">
            <a:spLocks noGrp="1"/>
          </p:cNvSpPr>
          <p:nvPr>
            <p:ph type="subTitle" idx="1"/>
          </p:nvPr>
        </p:nvSpPr>
        <p:spPr>
          <a:xfrm flipH="1">
            <a:off x="1561077" y="1457144"/>
            <a:ext cx="2573700" cy="560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400" dirty="0" smtClean="0">
                <a:solidFill>
                  <a:srgbClr val="00B050"/>
                </a:solidFill>
              </a:rPr>
              <a:t>H</a:t>
            </a:r>
            <a:r>
              <a:rPr lang="en" sz="2400" dirty="0" smtClean="0">
                <a:solidFill>
                  <a:srgbClr val="00B050"/>
                </a:solidFill>
              </a:rPr>
              <a:t>ệ </a:t>
            </a:r>
            <a:r>
              <a:rPr lang="en" sz="2400" dirty="0">
                <a:solidFill>
                  <a:srgbClr val="00B050"/>
                </a:solidFill>
              </a:rPr>
              <a:t>sinh thái ?</a:t>
            </a:r>
            <a:endParaRPr sz="2400" dirty="0">
              <a:solidFill>
                <a:srgbClr val="00B050"/>
              </a:solidFill>
            </a:endParaRPr>
          </a:p>
        </p:txBody>
      </p:sp>
      <p:sp>
        <p:nvSpPr>
          <p:cNvPr id="125" name="Google Shape;125;p27"/>
          <p:cNvSpPr txBox="1">
            <a:spLocks noGrp="1"/>
          </p:cNvSpPr>
          <p:nvPr>
            <p:ph type="subTitle" idx="6"/>
          </p:nvPr>
        </p:nvSpPr>
        <p:spPr>
          <a:xfrm flipH="1">
            <a:off x="1509377" y="1967377"/>
            <a:ext cx="3746230" cy="560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dirty="0">
                <a:solidFill>
                  <a:srgbClr val="00B050"/>
                </a:solidFill>
              </a:rPr>
              <a:t>Chuỗi và lưới thức ăn</a:t>
            </a:r>
            <a:endParaRPr sz="2400" dirty="0">
              <a:solidFill>
                <a:srgbClr val="00B050"/>
              </a:solidFill>
            </a:endParaRPr>
          </a:p>
        </p:txBody>
      </p:sp>
      <p:pic>
        <p:nvPicPr>
          <p:cNvPr id="128" name="Google Shape;128;p27"/>
          <p:cNvPicPr preferRelativeResize="0"/>
          <p:nvPr/>
        </p:nvPicPr>
        <p:blipFill rotWithShape="1">
          <a:blip r:embed="rId3">
            <a:alphaModFix/>
          </a:blip>
          <a:srcRect l="50904" t="23420" r="10127" b="56450"/>
          <a:stretch/>
        </p:blipFill>
        <p:spPr>
          <a:xfrm>
            <a:off x="7888325" y="582100"/>
            <a:ext cx="1084908" cy="560399"/>
          </a:xfrm>
          <a:prstGeom prst="rect">
            <a:avLst/>
          </a:prstGeom>
          <a:noFill/>
          <a:ln>
            <a:noFill/>
          </a:ln>
        </p:spPr>
      </p:pic>
      <p:pic>
        <p:nvPicPr>
          <p:cNvPr id="129" name="Google Shape;129;p27"/>
          <p:cNvPicPr preferRelativeResize="0"/>
          <p:nvPr/>
        </p:nvPicPr>
        <p:blipFill rotWithShape="1">
          <a:blip r:embed="rId4">
            <a:alphaModFix/>
          </a:blip>
          <a:srcRect l="33221" t="9601" r="32519" b="10780"/>
          <a:stretch/>
        </p:blipFill>
        <p:spPr>
          <a:xfrm rot="-1977365">
            <a:off x="8141376" y="3873175"/>
            <a:ext cx="874952" cy="1452500"/>
          </a:xfrm>
          <a:prstGeom prst="rect">
            <a:avLst/>
          </a:prstGeom>
          <a:noFill/>
          <a:ln>
            <a:noFill/>
          </a:ln>
        </p:spPr>
      </p:pic>
      <p:sp>
        <p:nvSpPr>
          <p:cNvPr id="10" name="Google Shape;118;p27">
            <a:extLst>
              <a:ext uri="{FF2B5EF4-FFF2-40B4-BE49-F238E27FC236}">
                <a16:creationId xmlns:a16="http://schemas.microsoft.com/office/drawing/2014/main" id="{AA6128D6-B553-E7F9-9005-81E3E26FC653}"/>
              </a:ext>
            </a:extLst>
          </p:cNvPr>
          <p:cNvSpPr txBox="1">
            <a:spLocks/>
          </p:cNvSpPr>
          <p:nvPr/>
        </p:nvSpPr>
        <p:spPr>
          <a:xfrm>
            <a:off x="4853940" y="40894"/>
            <a:ext cx="4290060" cy="78066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PH" sz="3200" dirty="0" err="1">
                <a:solidFill>
                  <a:schemeClr val="accent2">
                    <a:lumMod val="75000"/>
                  </a:schemeClr>
                </a:solidFill>
                <a:latin typeface="Abril Fatface" panose="02000503000000020003" pitchFamily="2" charset="0"/>
              </a:rPr>
              <a:t>Bài</a:t>
            </a:r>
            <a:r>
              <a:rPr lang="en-PH" sz="3200" dirty="0">
                <a:solidFill>
                  <a:schemeClr val="accent2">
                    <a:lumMod val="75000"/>
                  </a:schemeClr>
                </a:solidFill>
                <a:latin typeface="Abril Fatface" panose="02000503000000020003" pitchFamily="2" charset="0"/>
              </a:rPr>
              <a:t> </a:t>
            </a:r>
            <a:r>
              <a:rPr lang="vi-VN" sz="3200" dirty="0" smtClean="0">
                <a:solidFill>
                  <a:schemeClr val="accent2">
                    <a:lumMod val="75000"/>
                  </a:schemeClr>
                </a:solidFill>
                <a:latin typeface="Abril Fatface" panose="02000503000000020003" pitchFamily="2" charset="0"/>
              </a:rPr>
              <a:t>41. </a:t>
            </a:r>
            <a:r>
              <a:rPr lang="en-PH" sz="3200" dirty="0" smtClean="0">
                <a:solidFill>
                  <a:schemeClr val="accent2">
                    <a:lumMod val="75000"/>
                  </a:schemeClr>
                </a:solidFill>
                <a:latin typeface="Abril Fatface" panose="02000503000000020003" pitchFamily="2" charset="0"/>
              </a:rPr>
              <a:t> </a:t>
            </a:r>
            <a:r>
              <a:rPr lang="en-PH" sz="3200" dirty="0" err="1">
                <a:solidFill>
                  <a:schemeClr val="accent2">
                    <a:lumMod val="75000"/>
                  </a:schemeClr>
                </a:solidFill>
                <a:latin typeface="Abril Fatface" panose="02000503000000020003" pitchFamily="2" charset="0"/>
              </a:rPr>
              <a:t>Hệ</a:t>
            </a:r>
            <a:r>
              <a:rPr lang="en-PH" sz="3200" dirty="0">
                <a:solidFill>
                  <a:schemeClr val="accent2">
                    <a:lumMod val="75000"/>
                  </a:schemeClr>
                </a:solidFill>
                <a:latin typeface="Abril Fatface" panose="02000503000000020003" pitchFamily="2" charset="0"/>
              </a:rPr>
              <a:t> </a:t>
            </a:r>
            <a:r>
              <a:rPr lang="en-PH" sz="3200" dirty="0" err="1">
                <a:solidFill>
                  <a:schemeClr val="accent2">
                    <a:lumMod val="75000"/>
                  </a:schemeClr>
                </a:solidFill>
                <a:latin typeface="Abril Fatface" panose="02000503000000020003" pitchFamily="2" charset="0"/>
              </a:rPr>
              <a:t>sinh</a:t>
            </a:r>
            <a:r>
              <a:rPr lang="en-PH" sz="3200" dirty="0">
                <a:solidFill>
                  <a:schemeClr val="accent2">
                    <a:lumMod val="75000"/>
                  </a:schemeClr>
                </a:solidFill>
                <a:latin typeface="Abril Fatface" panose="02000503000000020003" pitchFamily="2" charset="0"/>
              </a:rPr>
              <a:t> </a:t>
            </a:r>
            <a:r>
              <a:rPr lang="en-PH" sz="3200" dirty="0" err="1">
                <a:solidFill>
                  <a:schemeClr val="accent2">
                    <a:lumMod val="75000"/>
                  </a:schemeClr>
                </a:solidFill>
                <a:latin typeface="Abril Fatface" panose="02000503000000020003" pitchFamily="2" charset="0"/>
              </a:rPr>
              <a:t>thái</a:t>
            </a:r>
            <a:endParaRPr lang="en-PH" sz="3200" dirty="0">
              <a:solidFill>
                <a:schemeClr val="accent2">
                  <a:lumMod val="75000"/>
                </a:schemeClr>
              </a:solidFill>
              <a:latin typeface="Abril Fatface" panose="02000503000000020003" pitchFamily="2" charset="0"/>
            </a:endParaRPr>
          </a:p>
        </p:txBody>
      </p:sp>
      <p:sp>
        <p:nvSpPr>
          <p:cNvPr id="11" name="Google Shape;121;p27"/>
          <p:cNvSpPr txBox="1">
            <a:spLocks noGrp="1"/>
          </p:cNvSpPr>
          <p:nvPr>
            <p:ph type="title" idx="3"/>
          </p:nvPr>
        </p:nvSpPr>
        <p:spPr>
          <a:xfrm flipH="1">
            <a:off x="584547" y="2820851"/>
            <a:ext cx="986100" cy="56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smtClean="0"/>
              <a:t>II</a:t>
            </a:r>
            <a:r>
              <a:rPr lang="en" dirty="0" smtClean="0"/>
              <a:t>I</a:t>
            </a:r>
            <a:r>
              <a:rPr lang="en" dirty="0"/>
              <a:t>.</a:t>
            </a:r>
            <a:endParaRPr dirty="0"/>
          </a:p>
        </p:txBody>
      </p:sp>
      <p:sp>
        <p:nvSpPr>
          <p:cNvPr id="12" name="Google Shape;125;p27"/>
          <p:cNvSpPr txBox="1">
            <a:spLocks noGrp="1"/>
          </p:cNvSpPr>
          <p:nvPr>
            <p:ph type="subTitle" idx="6"/>
          </p:nvPr>
        </p:nvSpPr>
        <p:spPr>
          <a:xfrm flipH="1">
            <a:off x="1661976" y="2581827"/>
            <a:ext cx="6627721" cy="79942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400" dirty="0" smtClean="0">
                <a:solidFill>
                  <a:srgbClr val="00B050"/>
                </a:solidFill>
              </a:rPr>
              <a:t>Trao đổi chất và chuyển hóa năng lượng trong hệ sinh thái</a:t>
            </a:r>
            <a:endParaRPr sz="2400" dirty="0">
              <a:solidFill>
                <a:srgbClr val="00B050"/>
              </a:solidFill>
            </a:endParaRPr>
          </a:p>
        </p:txBody>
      </p:sp>
      <p:sp>
        <p:nvSpPr>
          <p:cNvPr id="13" name="Google Shape;121;p27"/>
          <p:cNvSpPr txBox="1">
            <a:spLocks noGrp="1"/>
          </p:cNvSpPr>
          <p:nvPr>
            <p:ph type="title" idx="3"/>
          </p:nvPr>
        </p:nvSpPr>
        <p:spPr>
          <a:xfrm flipH="1">
            <a:off x="574977" y="3740579"/>
            <a:ext cx="986100" cy="56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smtClean="0"/>
              <a:t>IV</a:t>
            </a:r>
            <a:r>
              <a:rPr lang="en" dirty="0" smtClean="0"/>
              <a:t>.</a:t>
            </a:r>
            <a:endParaRPr dirty="0"/>
          </a:p>
        </p:txBody>
      </p:sp>
      <p:sp>
        <p:nvSpPr>
          <p:cNvPr id="14" name="Google Shape;125;p27"/>
          <p:cNvSpPr txBox="1">
            <a:spLocks noGrp="1"/>
          </p:cNvSpPr>
          <p:nvPr>
            <p:ph type="subTitle" idx="6"/>
          </p:nvPr>
        </p:nvSpPr>
        <p:spPr>
          <a:xfrm flipH="1">
            <a:off x="1561077" y="3548028"/>
            <a:ext cx="6840382" cy="75295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400" dirty="0" smtClean="0">
                <a:solidFill>
                  <a:srgbClr val="00B050"/>
                </a:solidFill>
              </a:rPr>
              <a:t>Tầm quan trọng của việc bảo vệ một số hệ sinh thái điển hình ở Việt Nam</a:t>
            </a:r>
            <a:endParaRPr sz="2400" dirty="0">
              <a:solidFill>
                <a:srgbClr val="00B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3">
                                            <p:txEl>
                                              <p:pRg st="0" end="0"/>
                                            </p:txEl>
                                          </p:spTgt>
                                        </p:tgtEl>
                                        <p:attrNameLst>
                                          <p:attrName>style.visibility</p:attrName>
                                        </p:attrNameLst>
                                      </p:cBhvr>
                                      <p:to>
                                        <p:strVal val="visible"/>
                                      </p:to>
                                    </p:set>
                                    <p:animEffect transition="in" filter="wipe(down)">
                                      <p:cBhvr>
                                        <p:cTn id="7" dur="500"/>
                                        <p:tgtEl>
                                          <p:spTgt spid="12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9"/>
                                        </p:tgtEl>
                                        <p:attrNameLst>
                                          <p:attrName>style.visibility</p:attrName>
                                        </p:attrNameLst>
                                      </p:cBhvr>
                                      <p:to>
                                        <p:strVal val="visible"/>
                                      </p:to>
                                    </p:set>
                                    <p:animEffect transition="in" filter="wipe(down)">
                                      <p:cBhvr>
                                        <p:cTn id="10" dur="500"/>
                                        <p:tgtEl>
                                          <p:spTgt spid="1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5">
                                            <p:txEl>
                                              <p:pRg st="0" end="0"/>
                                            </p:txEl>
                                          </p:spTgt>
                                        </p:tgtEl>
                                        <p:attrNameLst>
                                          <p:attrName>style.visibility</p:attrName>
                                        </p:attrNameLst>
                                      </p:cBhvr>
                                      <p:to>
                                        <p:strVal val="visible"/>
                                      </p:to>
                                    </p:set>
                                    <p:animEffect transition="in" filter="barn(inVertical)">
                                      <p:cBhvr>
                                        <p:cTn id="15" dur="500"/>
                                        <p:tgtEl>
                                          <p:spTgt spid="125">
                                            <p:txEl>
                                              <p:pRg st="0" end="0"/>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1"/>
                                        </p:tgtEl>
                                        <p:attrNameLst>
                                          <p:attrName>style.visibility</p:attrName>
                                        </p:attrNameLst>
                                      </p:cBhvr>
                                      <p:to>
                                        <p:strVal val="visible"/>
                                      </p:to>
                                    </p:set>
                                    <p:animEffect transition="in" filter="barn(inVertical)">
                                      <p:cBhvr>
                                        <p:cTn id="18" dur="500"/>
                                        <p:tgtEl>
                                          <p:spTgt spid="1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barn(inVertical)">
                                      <p:cBhvr>
                                        <p:cTn id="23" dur="500"/>
                                        <p:tgtEl>
                                          <p:spTgt spid="12">
                                            <p:txEl>
                                              <p:pRg st="0" end="0"/>
                                            </p:txEl>
                                          </p:spTgt>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Effect transition="in" filter="barn(inVertical)">
                                      <p:cBhvr>
                                        <p:cTn id="31" dur="500"/>
                                        <p:tgtEl>
                                          <p:spTgt spid="14">
                                            <p:txEl>
                                              <p:pRg st="0" end="0"/>
                                            </p:txEl>
                                          </p:spTgt>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21" grpId="0"/>
      <p:bldP spid="123" grpId="0" build="p"/>
      <p:bldP spid="125" grpId="0" build="p"/>
      <p:bldP spid="11" grpId="0"/>
      <p:bldP spid="12" grpId="0" build="p"/>
      <p:bldP spid="13" grpId="0"/>
      <p:bldP spid="1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4" name="Google Shape;264;p39"/>
          <p:cNvPicPr preferRelativeResize="0"/>
          <p:nvPr/>
        </p:nvPicPr>
        <p:blipFill rotWithShape="1">
          <a:blip r:embed="rId3">
            <a:alphaModFix/>
          </a:blip>
          <a:srcRect l="50904" t="23420" r="10127" b="56450"/>
          <a:stretch/>
        </p:blipFill>
        <p:spPr>
          <a:xfrm flipH="1">
            <a:off x="1321126" y="105875"/>
            <a:ext cx="1407002" cy="726774"/>
          </a:xfrm>
          <a:prstGeom prst="rect">
            <a:avLst/>
          </a:prstGeom>
          <a:noFill/>
          <a:ln>
            <a:noFill/>
          </a:ln>
        </p:spPr>
      </p:pic>
      <p:pic>
        <p:nvPicPr>
          <p:cNvPr id="265" name="Google Shape;265;p39"/>
          <p:cNvPicPr preferRelativeResize="0"/>
          <p:nvPr/>
        </p:nvPicPr>
        <p:blipFill rotWithShape="1">
          <a:blip r:embed="rId4">
            <a:alphaModFix/>
          </a:blip>
          <a:srcRect l="50904" t="23420" r="10127" b="56450"/>
          <a:stretch/>
        </p:blipFill>
        <p:spPr>
          <a:xfrm flipH="1">
            <a:off x="7932549" y="-123260"/>
            <a:ext cx="2095095" cy="1185043"/>
          </a:xfrm>
          <a:prstGeom prst="rect">
            <a:avLst/>
          </a:prstGeom>
          <a:noFill/>
          <a:ln>
            <a:noFill/>
          </a:ln>
        </p:spPr>
      </p:pic>
      <p:pic>
        <p:nvPicPr>
          <p:cNvPr id="266" name="Google Shape;266;p39"/>
          <p:cNvPicPr preferRelativeResize="0"/>
          <p:nvPr/>
        </p:nvPicPr>
        <p:blipFill rotWithShape="1">
          <a:blip r:embed="rId5">
            <a:alphaModFix/>
          </a:blip>
          <a:srcRect l="33221" t="9601" r="32519" b="10780"/>
          <a:stretch/>
        </p:blipFill>
        <p:spPr>
          <a:xfrm rot="-956038" flipH="1">
            <a:off x="274268" y="3747101"/>
            <a:ext cx="874951" cy="1452499"/>
          </a:xfrm>
          <a:prstGeom prst="rect">
            <a:avLst/>
          </a:prstGeom>
          <a:noFill/>
          <a:ln>
            <a:noFill/>
          </a:ln>
        </p:spPr>
      </p:pic>
      <p:pic>
        <p:nvPicPr>
          <p:cNvPr id="267" name="Google Shape;267;p39"/>
          <p:cNvPicPr preferRelativeResize="0"/>
          <p:nvPr/>
        </p:nvPicPr>
        <p:blipFill rotWithShape="1">
          <a:blip r:embed="rId6">
            <a:alphaModFix/>
          </a:blip>
          <a:srcRect l="33221" t="9601" r="32519" b="10780"/>
          <a:stretch/>
        </p:blipFill>
        <p:spPr>
          <a:xfrm rot="1042185">
            <a:off x="-266536" y="3336075"/>
            <a:ext cx="1111424" cy="1845051"/>
          </a:xfrm>
          <a:prstGeom prst="rect">
            <a:avLst/>
          </a:prstGeom>
          <a:noFill/>
          <a:ln>
            <a:noFill/>
          </a:ln>
        </p:spPr>
      </p:pic>
      <p:pic>
        <p:nvPicPr>
          <p:cNvPr id="268" name="Google Shape;268;p39"/>
          <p:cNvPicPr preferRelativeResize="0"/>
          <p:nvPr/>
        </p:nvPicPr>
        <p:blipFill rotWithShape="1">
          <a:blip r:embed="rId7">
            <a:alphaModFix/>
          </a:blip>
          <a:srcRect l="16838" t="5713" r="21165" b="5713"/>
          <a:stretch/>
        </p:blipFill>
        <p:spPr>
          <a:xfrm>
            <a:off x="8522511" y="4434962"/>
            <a:ext cx="712125" cy="726775"/>
          </a:xfrm>
          <a:prstGeom prst="rect">
            <a:avLst/>
          </a:prstGeom>
          <a:noFill/>
          <a:ln>
            <a:noFill/>
          </a:ln>
        </p:spPr>
      </p:pic>
      <p:pic>
        <p:nvPicPr>
          <p:cNvPr id="269" name="Google Shape;269;p39"/>
          <p:cNvPicPr preferRelativeResize="0"/>
          <p:nvPr/>
        </p:nvPicPr>
        <p:blipFill rotWithShape="1">
          <a:blip r:embed="rId8">
            <a:alphaModFix/>
          </a:blip>
          <a:srcRect l="31194" t="18168" r="31198" b="22126"/>
          <a:stretch/>
        </p:blipFill>
        <p:spPr>
          <a:xfrm flipH="1">
            <a:off x="631253" y="2265807"/>
            <a:ext cx="486574" cy="551818"/>
          </a:xfrm>
          <a:prstGeom prst="rect">
            <a:avLst/>
          </a:prstGeom>
          <a:noFill/>
          <a:ln>
            <a:noFill/>
          </a:ln>
        </p:spPr>
      </p:pic>
      <p:pic>
        <p:nvPicPr>
          <p:cNvPr id="270" name="Google Shape;270;p39"/>
          <p:cNvPicPr preferRelativeResize="0"/>
          <p:nvPr/>
        </p:nvPicPr>
        <p:blipFill rotWithShape="1">
          <a:blip r:embed="rId9">
            <a:alphaModFix/>
          </a:blip>
          <a:srcRect l="30273" t="21616" r="33226" b="25738"/>
          <a:stretch/>
        </p:blipFill>
        <p:spPr>
          <a:xfrm>
            <a:off x="1551886" y="3209750"/>
            <a:ext cx="401777" cy="413949"/>
          </a:xfrm>
          <a:prstGeom prst="rect">
            <a:avLst/>
          </a:prstGeom>
          <a:noFill/>
          <a:ln>
            <a:noFill/>
          </a:ln>
        </p:spPr>
      </p:pic>
      <p:sp>
        <p:nvSpPr>
          <p:cNvPr id="7" name="Google Shape;175;p31">
            <a:extLst>
              <a:ext uri="{FF2B5EF4-FFF2-40B4-BE49-F238E27FC236}">
                <a16:creationId xmlns:a16="http://schemas.microsoft.com/office/drawing/2014/main" id="{580F40F4-EE16-322E-EC1F-5ACF0AEDDF0C}"/>
              </a:ext>
            </a:extLst>
          </p:cNvPr>
          <p:cNvSpPr txBox="1">
            <a:spLocks/>
          </p:cNvSpPr>
          <p:nvPr/>
        </p:nvSpPr>
        <p:spPr>
          <a:xfrm>
            <a:off x="101634" y="593301"/>
            <a:ext cx="4115111" cy="54788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9pPr>
          </a:lstStyle>
          <a:p>
            <a:r>
              <a:rPr lang="en-PH" sz="2400" dirty="0">
                <a:solidFill>
                  <a:schemeClr val="tx2">
                    <a:lumMod val="75000"/>
                  </a:schemeClr>
                </a:solidFill>
              </a:rPr>
              <a:t>2. </a:t>
            </a:r>
            <a:r>
              <a:rPr lang="en-PH" sz="2400" dirty="0" err="1">
                <a:solidFill>
                  <a:schemeClr val="tx2">
                    <a:lumMod val="75000"/>
                  </a:schemeClr>
                </a:solidFill>
              </a:rPr>
              <a:t>Lưới</a:t>
            </a:r>
            <a:r>
              <a:rPr lang="en-PH" sz="2400" dirty="0">
                <a:solidFill>
                  <a:schemeClr val="tx2">
                    <a:lumMod val="75000"/>
                  </a:schemeClr>
                </a:solidFill>
              </a:rPr>
              <a:t> </a:t>
            </a:r>
            <a:r>
              <a:rPr lang="en-PH" sz="2400" dirty="0" err="1">
                <a:solidFill>
                  <a:schemeClr val="tx2">
                    <a:lumMod val="75000"/>
                  </a:schemeClr>
                </a:solidFill>
              </a:rPr>
              <a:t>thức</a:t>
            </a:r>
            <a:r>
              <a:rPr lang="en-PH" sz="2400" dirty="0">
                <a:solidFill>
                  <a:schemeClr val="tx2">
                    <a:lumMod val="75000"/>
                  </a:schemeClr>
                </a:solidFill>
              </a:rPr>
              <a:t> </a:t>
            </a:r>
            <a:r>
              <a:rPr lang="en-PH" sz="2400" dirty="0" err="1">
                <a:solidFill>
                  <a:schemeClr val="tx2">
                    <a:lumMod val="75000"/>
                  </a:schemeClr>
                </a:solidFill>
              </a:rPr>
              <a:t>ăn</a:t>
            </a:r>
            <a:endParaRPr lang="en-PH" sz="2400" dirty="0">
              <a:solidFill>
                <a:schemeClr val="tx2">
                  <a:lumMod val="75000"/>
                </a:schemeClr>
              </a:solidFill>
            </a:endParaRPr>
          </a:p>
        </p:txBody>
      </p:sp>
      <p:sp>
        <p:nvSpPr>
          <p:cNvPr id="8" name="Google Shape;140;p28">
            <a:extLst>
              <a:ext uri="{FF2B5EF4-FFF2-40B4-BE49-F238E27FC236}">
                <a16:creationId xmlns:a16="http://schemas.microsoft.com/office/drawing/2014/main" id="{2F9A9F48-06E0-27E6-9B62-0FF30EE4C764}"/>
              </a:ext>
            </a:extLst>
          </p:cNvPr>
          <p:cNvSpPr txBox="1">
            <a:spLocks/>
          </p:cNvSpPr>
          <p:nvPr/>
        </p:nvSpPr>
        <p:spPr>
          <a:xfrm>
            <a:off x="0" y="59904"/>
            <a:ext cx="7319478" cy="551823"/>
          </a:xfrm>
          <a:prstGeom prst="rect">
            <a:avLst/>
          </a:prstGeom>
          <a:noFill/>
          <a:ln>
            <a:noFill/>
          </a:ln>
          <a:effectLst>
            <a:outerShdw blurRad="42863" dist="28575" algn="bl" rotWithShape="0">
              <a:schemeClr val="dk1">
                <a:alpha val="30000"/>
              </a:schemeClr>
            </a:outerShdw>
          </a:effectLst>
        </p:spPr>
        <p:txBody>
          <a:bodyPr spcFirstLastPara="1" wrap="square" lIns="91425" tIns="91425" rIns="91425" bIns="91425" anchor="ctr" anchorCtr="0">
            <a:noAutofit/>
          </a:bodyPr>
          <a:lstStyle/>
          <a:p>
            <a:pPr algn="l" rtl="0">
              <a:buClrTx/>
              <a:buFontTx/>
            </a:pPr>
            <a:r>
              <a:rPr lang="en-PH" sz="2800" b="1" u="sng" dirty="0">
                <a:solidFill>
                  <a:schemeClr val="bg2">
                    <a:lumMod val="75000"/>
                  </a:schemeClr>
                </a:solidFill>
              </a:rPr>
              <a:t>II. </a:t>
            </a:r>
            <a:r>
              <a:rPr lang="en-PH" sz="2800" b="1" u="sng" dirty="0" err="1">
                <a:solidFill>
                  <a:schemeClr val="bg2">
                    <a:lumMod val="75000"/>
                  </a:schemeClr>
                </a:solidFill>
              </a:rPr>
              <a:t>Chuỗi</a:t>
            </a:r>
            <a:r>
              <a:rPr lang="en-PH" sz="2800" b="1" u="sng" dirty="0">
                <a:solidFill>
                  <a:schemeClr val="bg2">
                    <a:lumMod val="75000"/>
                  </a:schemeClr>
                </a:solidFill>
              </a:rPr>
              <a:t> </a:t>
            </a:r>
            <a:r>
              <a:rPr lang="en-PH" sz="2800" b="1" u="sng" dirty="0" err="1">
                <a:solidFill>
                  <a:schemeClr val="bg2">
                    <a:lumMod val="75000"/>
                  </a:schemeClr>
                </a:solidFill>
              </a:rPr>
              <a:t>thức</a:t>
            </a:r>
            <a:r>
              <a:rPr lang="en-PH" sz="2800" b="1" u="sng" dirty="0">
                <a:solidFill>
                  <a:schemeClr val="bg2">
                    <a:lumMod val="75000"/>
                  </a:schemeClr>
                </a:solidFill>
              </a:rPr>
              <a:t> </a:t>
            </a:r>
            <a:r>
              <a:rPr lang="en-PH" sz="2800" b="1" u="sng" dirty="0" err="1">
                <a:solidFill>
                  <a:schemeClr val="bg2">
                    <a:lumMod val="75000"/>
                  </a:schemeClr>
                </a:solidFill>
              </a:rPr>
              <a:t>ăn</a:t>
            </a:r>
            <a:r>
              <a:rPr lang="en-PH" sz="2800" b="1" u="sng" dirty="0">
                <a:solidFill>
                  <a:schemeClr val="bg2">
                    <a:lumMod val="75000"/>
                  </a:schemeClr>
                </a:solidFill>
              </a:rPr>
              <a:t>, </a:t>
            </a:r>
            <a:r>
              <a:rPr lang="en-PH" sz="2800" b="1" u="sng" dirty="0" err="1">
                <a:solidFill>
                  <a:schemeClr val="bg2">
                    <a:lumMod val="75000"/>
                  </a:schemeClr>
                </a:solidFill>
              </a:rPr>
              <a:t>lưới</a:t>
            </a:r>
            <a:r>
              <a:rPr lang="en-PH" sz="2800" b="1" u="sng" dirty="0">
                <a:solidFill>
                  <a:schemeClr val="bg2">
                    <a:lumMod val="75000"/>
                  </a:schemeClr>
                </a:solidFill>
              </a:rPr>
              <a:t> </a:t>
            </a:r>
            <a:r>
              <a:rPr lang="en-PH" sz="2800" b="1" u="sng" dirty="0" err="1">
                <a:solidFill>
                  <a:schemeClr val="bg2">
                    <a:lumMod val="75000"/>
                  </a:schemeClr>
                </a:solidFill>
              </a:rPr>
              <a:t>thức</a:t>
            </a:r>
            <a:r>
              <a:rPr lang="en-PH" sz="2800" b="1" u="sng" dirty="0">
                <a:solidFill>
                  <a:schemeClr val="bg2">
                    <a:lumMod val="75000"/>
                  </a:schemeClr>
                </a:solidFill>
              </a:rPr>
              <a:t> </a:t>
            </a:r>
            <a:r>
              <a:rPr lang="en-PH" sz="2800" b="1" u="sng" dirty="0" err="1">
                <a:solidFill>
                  <a:schemeClr val="bg2">
                    <a:lumMod val="75000"/>
                  </a:schemeClr>
                </a:solidFill>
              </a:rPr>
              <a:t>ăn</a:t>
            </a:r>
            <a:endParaRPr lang="en-PH" sz="2800" b="1" u="sng" dirty="0">
              <a:solidFill>
                <a:schemeClr val="bg2">
                  <a:lumMod val="75000"/>
                </a:schemeClr>
              </a:solidFill>
            </a:endParaRPr>
          </a:p>
        </p:txBody>
      </p:sp>
      <p:sp>
        <p:nvSpPr>
          <p:cNvPr id="12" name="TextBox 11">
            <a:extLst>
              <a:ext uri="{FF2B5EF4-FFF2-40B4-BE49-F238E27FC236}">
                <a16:creationId xmlns:a16="http://schemas.microsoft.com/office/drawing/2014/main" id="{4164F79C-230F-F535-AEA6-5966EDDF0CFD}"/>
              </a:ext>
            </a:extLst>
          </p:cNvPr>
          <p:cNvSpPr txBox="1"/>
          <p:nvPr/>
        </p:nvSpPr>
        <p:spPr>
          <a:xfrm>
            <a:off x="1040845" y="1254429"/>
            <a:ext cx="6891704" cy="1938992"/>
          </a:xfrm>
          <a:prstGeom prst="rect">
            <a:avLst/>
          </a:prstGeom>
          <a:noFill/>
        </p:spPr>
        <p:txBody>
          <a:bodyPr wrap="square">
            <a:spAutoFit/>
          </a:bodyPr>
          <a:lstStyle/>
          <a:p>
            <a:pPr marL="342900" lvl="0" indent="-342900">
              <a:buFont typeface="Times New Roman" panose="02020603050405020304" pitchFamily="18" charset="0"/>
              <a:buChar char="-"/>
            </a:pPr>
            <a:r>
              <a:rPr lang="en-US" sz="2400" dirty="0" err="1">
                <a:effectLst/>
                <a:latin typeface="Times New Roman" panose="02020603050405020304" pitchFamily="18" charset="0"/>
                <a:ea typeface="Times New Roman" panose="02020603050405020304" pitchFamily="18" charset="0"/>
              </a:rPr>
              <a:t>Lưới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thức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rPr>
              <a:t> </a:t>
            </a:r>
            <a:r>
              <a:rPr lang="en-US" sz="2400" u="sng" dirty="0" err="1">
                <a:solidFill>
                  <a:srgbClr val="FF0000"/>
                </a:solidFill>
                <a:effectLst/>
                <a:latin typeface="Times New Roman" panose="02020603050405020304" pitchFamily="18" charset="0"/>
                <a:ea typeface="Times New Roman" panose="02020603050405020304" pitchFamily="18" charset="0"/>
              </a:rPr>
              <a:t>tập</a:t>
            </a:r>
            <a:r>
              <a:rPr lang="en-US" sz="2400" u="sng" dirty="0">
                <a:solidFill>
                  <a:srgbClr val="FF0000"/>
                </a:solidFill>
                <a:effectLst/>
                <a:latin typeface="Times New Roman" panose="02020603050405020304" pitchFamily="18" charset="0"/>
                <a:ea typeface="Times New Roman" panose="02020603050405020304" pitchFamily="18" charset="0"/>
              </a:rPr>
              <a:t> </a:t>
            </a:r>
            <a:r>
              <a:rPr lang="en-US" sz="2400" u="sng" dirty="0" err="1">
                <a:solidFill>
                  <a:srgbClr val="FF0000"/>
                </a:solidFill>
                <a:effectLst/>
                <a:latin typeface="Times New Roman" panose="02020603050405020304" pitchFamily="18" charset="0"/>
                <a:ea typeface="Times New Roman" panose="02020603050405020304" pitchFamily="18" charset="0"/>
              </a:rPr>
              <a:t>hợp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chuỗi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thức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solidFill>
                  <a:srgbClr val="FF0000"/>
                </a:solidFill>
                <a:effectLst/>
                <a:latin typeface="Times New Roman" panose="02020603050405020304" pitchFamily="18" charset="0"/>
                <a:ea typeface="Times New Roman" panose="02020603050405020304" pitchFamily="18" charset="0"/>
              </a:rPr>
              <a:t> </a:t>
            </a:r>
            <a:r>
              <a:rPr lang="vi-VN" sz="2400" dirty="0" smtClean="0">
                <a:solidFill>
                  <a:srgbClr val="FF0000"/>
                </a:solidFill>
                <a:effectLst/>
                <a:latin typeface="Times New Roman" panose="02020603050405020304" pitchFamily="18" charset="0"/>
                <a:ea typeface="Times New Roman" panose="02020603050405020304" pitchFamily="18" charset="0"/>
              </a:rPr>
              <a:t>những </a:t>
            </a:r>
            <a:r>
              <a:rPr lang="en-US" sz="2400" u="sng" dirty="0" err="1" smtClean="0">
                <a:solidFill>
                  <a:srgbClr val="FF0000"/>
                </a:solidFill>
                <a:effectLst/>
                <a:latin typeface="Times New Roman" panose="02020603050405020304" pitchFamily="18" charset="0"/>
                <a:ea typeface="Times New Roman" panose="02020603050405020304" pitchFamily="18" charset="0"/>
              </a:rPr>
              <a:t>mắc</a:t>
            </a:r>
            <a:r>
              <a:rPr lang="en-US" sz="2400" u="sng" dirty="0" smtClean="0">
                <a:solidFill>
                  <a:srgbClr val="FF0000"/>
                </a:solidFill>
                <a:effectLst/>
                <a:latin typeface="Times New Roman" panose="02020603050405020304" pitchFamily="18" charset="0"/>
                <a:ea typeface="Times New Roman" panose="02020603050405020304" pitchFamily="18" charset="0"/>
              </a:rPr>
              <a:t> </a:t>
            </a:r>
            <a:r>
              <a:rPr lang="en-US" sz="2400" u="sng" dirty="0" err="1" smtClean="0">
                <a:solidFill>
                  <a:srgbClr val="FF0000"/>
                </a:solidFill>
                <a:effectLst/>
                <a:latin typeface="Times New Roman" panose="02020603050405020304" pitchFamily="18" charset="0"/>
                <a:ea typeface="Times New Roman" panose="02020603050405020304" pitchFamily="18" charset="0"/>
              </a:rPr>
              <a:t>xích</a:t>
            </a:r>
            <a:r>
              <a:rPr lang="vi-VN" sz="2400" dirty="0">
                <a:latin typeface="Times New Roman" panose="02020603050405020304" pitchFamily="18" charset="0"/>
                <a:ea typeface="Times New Roman" panose="02020603050405020304" pitchFamily="18" charset="0"/>
              </a:rPr>
              <a:t> </a:t>
            </a:r>
            <a:r>
              <a:rPr lang="en-US" sz="2400" u="sng" dirty="0" err="1" smtClean="0">
                <a:solidFill>
                  <a:srgbClr val="FF0000"/>
                </a:solidFill>
                <a:latin typeface="Times New Roman" panose="02020603050405020304" pitchFamily="18" charset="0"/>
                <a:ea typeface="Times New Roman" panose="02020603050405020304" pitchFamily="18" charset="0"/>
              </a:rPr>
              <a:t>chung</a:t>
            </a:r>
            <a:endParaRPr lang="vi-VN" sz="2400" u="sng" dirty="0" smtClean="0">
              <a:solidFill>
                <a:srgbClr val="FF0000"/>
              </a:solidFill>
              <a:latin typeface="Times New Roman" panose="02020603050405020304" pitchFamily="18" charset="0"/>
              <a:ea typeface="Times New Roman" panose="02020603050405020304" pitchFamily="18" charset="0"/>
            </a:endParaRPr>
          </a:p>
          <a:p>
            <a:pPr marL="342900" indent="-342900">
              <a:buFont typeface="Times New Roman" panose="02020603050405020304" pitchFamily="18" charset="0"/>
              <a:buChar char="-"/>
            </a:pPr>
            <a:r>
              <a:rPr lang="vi-VN" sz="2400" dirty="0">
                <a:latin typeface="Times New Roman" panose="02020603050405020304" pitchFamily="18" charset="0"/>
                <a:ea typeface="Times New Roman" panose="02020603050405020304" pitchFamily="18" charset="0"/>
              </a:rPr>
              <a:t>Mỗi lưới thức ăn hoàn chỉnh bao gồm sinh vật sản xuất, sinh vật tiêu thụ, sinh vật phân giải</a:t>
            </a:r>
            <a:endParaRPr lang="en-US" sz="2400" dirty="0">
              <a:latin typeface="Times New Roman" panose="02020603050405020304" pitchFamily="18" charset="0"/>
              <a:ea typeface="Times New Roman" panose="02020603050405020304" pitchFamily="18" charset="0"/>
            </a:endParaRPr>
          </a:p>
          <a:p>
            <a:pPr lvl="0"/>
            <a:endParaRPr lang="en-PH" sz="2400" dirty="0">
              <a:latin typeface="Times New Roman" panose="02020603050405020304" pitchFamily="18" charset="0"/>
              <a:ea typeface="Times New Roman" panose="02020603050405020304" pitchFamily="18" charset="0"/>
            </a:endParaRPr>
          </a:p>
        </p:txBody>
      </p:sp>
      <p:sp>
        <p:nvSpPr>
          <p:cNvPr id="2" name="Cloud Callout 1"/>
          <p:cNvSpPr/>
          <p:nvPr/>
        </p:nvSpPr>
        <p:spPr>
          <a:xfrm>
            <a:off x="4486697" y="1254429"/>
            <a:ext cx="3550920" cy="1821180"/>
          </a:xfrm>
          <a:prstGeom prst="cloudCallout">
            <a:avLst>
              <a:gd name="adj1" fmla="val -37394"/>
              <a:gd name="adj2" fmla="val 72646"/>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solidFill>
                  <a:srgbClr val="FF0000"/>
                </a:solidFill>
              </a:rPr>
              <a:t>Lưới thức ăn là gì?</a:t>
            </a:r>
            <a:endParaRPr lang="en-US" sz="2800" b="1" dirty="0">
              <a:solidFill>
                <a:srgbClr val="FF0000"/>
              </a:solidFill>
            </a:endParaRPr>
          </a:p>
        </p:txBody>
      </p:sp>
    </p:spTree>
    <p:extLst>
      <p:ext uri="{BB962C8B-B14F-4D97-AF65-F5344CB8AC3E}">
        <p14:creationId xmlns:p14="http://schemas.microsoft.com/office/powerpoint/2010/main" val="263826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329"/>
        <p:cNvGrpSpPr/>
        <p:nvPr/>
      </p:nvGrpSpPr>
      <p:grpSpPr>
        <a:xfrm>
          <a:off x="0" y="0"/>
          <a:ext cx="0" cy="0"/>
          <a:chOff x="0" y="0"/>
          <a:chExt cx="0" cy="0"/>
        </a:xfrm>
      </p:grpSpPr>
      <p:pic>
        <p:nvPicPr>
          <p:cNvPr id="332" name="Google Shape;332;p43"/>
          <p:cNvPicPr preferRelativeResize="0"/>
          <p:nvPr/>
        </p:nvPicPr>
        <p:blipFill rotWithShape="1">
          <a:blip r:embed="rId3">
            <a:alphaModFix/>
          </a:blip>
          <a:srcRect l="43480" t="29911" r="38766" b="43400"/>
          <a:stretch/>
        </p:blipFill>
        <p:spPr>
          <a:xfrm flipH="1">
            <a:off x="7061238" y="3651775"/>
            <a:ext cx="513848" cy="551825"/>
          </a:xfrm>
          <a:prstGeom prst="rect">
            <a:avLst/>
          </a:prstGeom>
          <a:noFill/>
          <a:ln>
            <a:noFill/>
          </a:ln>
        </p:spPr>
      </p:pic>
      <p:pic>
        <p:nvPicPr>
          <p:cNvPr id="333" name="Google Shape;333;p43"/>
          <p:cNvPicPr preferRelativeResize="0"/>
          <p:nvPr/>
        </p:nvPicPr>
        <p:blipFill rotWithShape="1">
          <a:blip r:embed="rId4">
            <a:alphaModFix/>
          </a:blip>
          <a:srcRect l="36730" t="36642" r="34671" b="18512"/>
          <a:stretch/>
        </p:blipFill>
        <p:spPr>
          <a:xfrm>
            <a:off x="7809054" y="3498042"/>
            <a:ext cx="1604900" cy="1797859"/>
          </a:xfrm>
          <a:prstGeom prst="rect">
            <a:avLst/>
          </a:prstGeom>
          <a:noFill/>
          <a:ln>
            <a:noFill/>
          </a:ln>
        </p:spPr>
      </p:pic>
      <p:pic>
        <p:nvPicPr>
          <p:cNvPr id="334" name="Google Shape;334;p43"/>
          <p:cNvPicPr preferRelativeResize="0"/>
          <p:nvPr/>
        </p:nvPicPr>
        <p:blipFill rotWithShape="1">
          <a:blip r:embed="rId5">
            <a:alphaModFix/>
          </a:blip>
          <a:srcRect l="43480" t="29911" r="38766" b="43400"/>
          <a:stretch/>
        </p:blipFill>
        <p:spPr>
          <a:xfrm>
            <a:off x="7916938" y="2631675"/>
            <a:ext cx="513848" cy="551825"/>
          </a:xfrm>
          <a:prstGeom prst="rect">
            <a:avLst/>
          </a:prstGeom>
          <a:noFill/>
          <a:ln>
            <a:noFill/>
          </a:ln>
        </p:spPr>
      </p:pic>
      <p:pic>
        <p:nvPicPr>
          <p:cNvPr id="336" name="Google Shape;336;p43"/>
          <p:cNvPicPr preferRelativeResize="0"/>
          <p:nvPr/>
        </p:nvPicPr>
        <p:blipFill rotWithShape="1">
          <a:blip r:embed="rId6">
            <a:alphaModFix/>
          </a:blip>
          <a:srcRect l="35988" t="37387" r="29903" b="36974"/>
          <a:stretch/>
        </p:blipFill>
        <p:spPr>
          <a:xfrm>
            <a:off x="7090500" y="923924"/>
            <a:ext cx="1158502" cy="622049"/>
          </a:xfrm>
          <a:prstGeom prst="rect">
            <a:avLst/>
          </a:prstGeom>
          <a:noFill/>
          <a:ln>
            <a:noFill/>
          </a:ln>
        </p:spPr>
      </p:pic>
      <p:pic>
        <p:nvPicPr>
          <p:cNvPr id="337" name="Google Shape;337;p43"/>
          <p:cNvPicPr preferRelativeResize="0"/>
          <p:nvPr/>
        </p:nvPicPr>
        <p:blipFill rotWithShape="1">
          <a:blip r:embed="rId4">
            <a:alphaModFix/>
          </a:blip>
          <a:srcRect l="36730" t="36642" r="34671" b="18512"/>
          <a:stretch/>
        </p:blipFill>
        <p:spPr>
          <a:xfrm flipH="1">
            <a:off x="7520874" y="4236700"/>
            <a:ext cx="945551" cy="1059201"/>
          </a:xfrm>
          <a:prstGeom prst="rect">
            <a:avLst/>
          </a:prstGeom>
          <a:noFill/>
          <a:ln>
            <a:noFill/>
          </a:ln>
        </p:spPr>
      </p:pic>
      <p:pic>
        <p:nvPicPr>
          <p:cNvPr id="1026" name="Picture 2" descr="Bọ ngựa ăn gì? Cách nuôi bọ ngựa hiệu quả nhất đơn giản nhất tại nhà">
            <a:extLst>
              <a:ext uri="{FF2B5EF4-FFF2-40B4-BE49-F238E27FC236}">
                <a16:creationId xmlns:a16="http://schemas.microsoft.com/office/drawing/2014/main" id="{9ADA3FE0-B6BE-E0AC-3EAB-415C7ADE3D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5565" y="1108264"/>
            <a:ext cx="1953832" cy="14548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D6CA6DD-3825-2DE0-359B-5B7306E79EA8}"/>
              </a:ext>
            </a:extLst>
          </p:cNvPr>
          <p:cNvPicPr>
            <a:picLocks noChangeAspect="1"/>
          </p:cNvPicPr>
          <p:nvPr/>
        </p:nvPicPr>
        <p:blipFill>
          <a:blip r:embed="rId8"/>
          <a:stretch>
            <a:fillRect/>
          </a:stretch>
        </p:blipFill>
        <p:spPr>
          <a:xfrm>
            <a:off x="6049366" y="1128618"/>
            <a:ext cx="2786289" cy="3124401"/>
          </a:xfrm>
          <a:prstGeom prst="rect">
            <a:avLst/>
          </a:prstGeom>
        </p:spPr>
      </p:pic>
      <p:pic>
        <p:nvPicPr>
          <p:cNvPr id="7" name="Picture 6">
            <a:extLst>
              <a:ext uri="{FF2B5EF4-FFF2-40B4-BE49-F238E27FC236}">
                <a16:creationId xmlns:a16="http://schemas.microsoft.com/office/drawing/2014/main" id="{DDB9EF2F-E73A-1145-790B-73315F6CE2CF}"/>
              </a:ext>
            </a:extLst>
          </p:cNvPr>
          <p:cNvPicPr>
            <a:picLocks noChangeAspect="1"/>
          </p:cNvPicPr>
          <p:nvPr/>
        </p:nvPicPr>
        <p:blipFill>
          <a:blip r:embed="rId9"/>
          <a:stretch>
            <a:fillRect/>
          </a:stretch>
        </p:blipFill>
        <p:spPr>
          <a:xfrm>
            <a:off x="154397" y="1108264"/>
            <a:ext cx="3211938" cy="3144755"/>
          </a:xfrm>
          <a:prstGeom prst="rect">
            <a:avLst/>
          </a:prstGeom>
        </p:spPr>
      </p:pic>
      <p:pic>
        <p:nvPicPr>
          <p:cNvPr id="8" name="Picture 7">
            <a:extLst>
              <a:ext uri="{FF2B5EF4-FFF2-40B4-BE49-F238E27FC236}">
                <a16:creationId xmlns:a16="http://schemas.microsoft.com/office/drawing/2014/main" id="{4E0671AA-5640-412D-EBAF-54279D3C475C}"/>
              </a:ext>
            </a:extLst>
          </p:cNvPr>
          <p:cNvPicPr>
            <a:picLocks noChangeAspect="1"/>
          </p:cNvPicPr>
          <p:nvPr/>
        </p:nvPicPr>
        <p:blipFill>
          <a:blip r:embed="rId10"/>
          <a:stretch>
            <a:fillRect/>
          </a:stretch>
        </p:blipFill>
        <p:spPr>
          <a:xfrm>
            <a:off x="3735565" y="2814887"/>
            <a:ext cx="1956695" cy="1438132"/>
          </a:xfrm>
          <a:prstGeom prst="rect">
            <a:avLst/>
          </a:prstGeom>
        </p:spPr>
      </p:pic>
      <p:sp>
        <p:nvSpPr>
          <p:cNvPr id="9" name="Google Shape;175;p31">
            <a:extLst>
              <a:ext uri="{FF2B5EF4-FFF2-40B4-BE49-F238E27FC236}">
                <a16:creationId xmlns:a16="http://schemas.microsoft.com/office/drawing/2014/main" id="{5F1C8FC8-BE16-9002-426C-CFC5F09A8E58}"/>
              </a:ext>
            </a:extLst>
          </p:cNvPr>
          <p:cNvSpPr txBox="1">
            <a:spLocks/>
          </p:cNvSpPr>
          <p:nvPr/>
        </p:nvSpPr>
        <p:spPr>
          <a:xfrm>
            <a:off x="101634" y="593301"/>
            <a:ext cx="4115111" cy="54788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9pPr>
          </a:lstStyle>
          <a:p>
            <a:r>
              <a:rPr lang="en-PH" sz="2000" dirty="0">
                <a:solidFill>
                  <a:schemeClr val="tx2">
                    <a:lumMod val="75000"/>
                  </a:schemeClr>
                </a:solidFill>
              </a:rPr>
              <a:t>2. </a:t>
            </a:r>
            <a:r>
              <a:rPr lang="en-PH" sz="2000" dirty="0" err="1">
                <a:solidFill>
                  <a:schemeClr val="tx2">
                    <a:lumMod val="75000"/>
                  </a:schemeClr>
                </a:solidFill>
              </a:rPr>
              <a:t>Lưới</a:t>
            </a:r>
            <a:r>
              <a:rPr lang="en-PH" sz="2000" dirty="0">
                <a:solidFill>
                  <a:schemeClr val="tx2">
                    <a:lumMod val="75000"/>
                  </a:schemeClr>
                </a:solidFill>
              </a:rPr>
              <a:t> </a:t>
            </a:r>
            <a:r>
              <a:rPr lang="en-PH" sz="2000" dirty="0" err="1">
                <a:solidFill>
                  <a:schemeClr val="tx2">
                    <a:lumMod val="75000"/>
                  </a:schemeClr>
                </a:solidFill>
              </a:rPr>
              <a:t>thức</a:t>
            </a:r>
            <a:r>
              <a:rPr lang="en-PH" sz="2000" dirty="0">
                <a:solidFill>
                  <a:schemeClr val="tx2">
                    <a:lumMod val="75000"/>
                  </a:schemeClr>
                </a:solidFill>
              </a:rPr>
              <a:t> </a:t>
            </a:r>
            <a:r>
              <a:rPr lang="en-PH" sz="2000" dirty="0" err="1">
                <a:solidFill>
                  <a:schemeClr val="tx2">
                    <a:lumMod val="75000"/>
                  </a:schemeClr>
                </a:solidFill>
              </a:rPr>
              <a:t>ăn</a:t>
            </a:r>
            <a:endParaRPr lang="en-PH" sz="2000" dirty="0">
              <a:solidFill>
                <a:schemeClr val="tx2">
                  <a:lumMod val="75000"/>
                </a:schemeClr>
              </a:solidFill>
            </a:endParaRPr>
          </a:p>
        </p:txBody>
      </p:sp>
      <p:sp>
        <p:nvSpPr>
          <p:cNvPr id="10" name="Google Shape;140;p28">
            <a:extLst>
              <a:ext uri="{FF2B5EF4-FFF2-40B4-BE49-F238E27FC236}">
                <a16:creationId xmlns:a16="http://schemas.microsoft.com/office/drawing/2014/main" id="{CC631E45-9444-3A02-01A8-1D3EDFC07634}"/>
              </a:ext>
            </a:extLst>
          </p:cNvPr>
          <p:cNvSpPr txBox="1">
            <a:spLocks/>
          </p:cNvSpPr>
          <p:nvPr/>
        </p:nvSpPr>
        <p:spPr>
          <a:xfrm>
            <a:off x="0" y="146703"/>
            <a:ext cx="7319478" cy="551823"/>
          </a:xfrm>
          <a:prstGeom prst="rect">
            <a:avLst/>
          </a:prstGeom>
          <a:noFill/>
          <a:ln>
            <a:noFill/>
          </a:ln>
          <a:effectLst>
            <a:outerShdw blurRad="42863" dist="28575" algn="bl" rotWithShape="0">
              <a:schemeClr val="dk1">
                <a:alpha val="30000"/>
              </a:schemeClr>
            </a:outerShdw>
          </a:effectLst>
        </p:spPr>
        <p:txBody>
          <a:bodyPr spcFirstLastPara="1" wrap="square" lIns="91425" tIns="91425" rIns="91425" bIns="91425" anchor="ctr" anchorCtr="0">
            <a:noAutofit/>
          </a:bodyPr>
          <a:lstStyle/>
          <a:p>
            <a:pPr algn="l" rtl="0">
              <a:buClrTx/>
              <a:buFontTx/>
            </a:pPr>
            <a:r>
              <a:rPr lang="en-PH" sz="2400" b="1" u="sng" dirty="0">
                <a:solidFill>
                  <a:schemeClr val="bg2">
                    <a:lumMod val="75000"/>
                  </a:schemeClr>
                </a:solidFill>
              </a:rPr>
              <a:t>II. </a:t>
            </a:r>
            <a:r>
              <a:rPr lang="en-PH" sz="2400" b="1" u="sng" dirty="0" err="1">
                <a:solidFill>
                  <a:schemeClr val="bg2">
                    <a:lumMod val="75000"/>
                  </a:schemeClr>
                </a:solidFill>
              </a:rPr>
              <a:t>Chuỗi</a:t>
            </a:r>
            <a:r>
              <a:rPr lang="en-PH" sz="2400" b="1" u="sng" dirty="0">
                <a:solidFill>
                  <a:schemeClr val="bg2">
                    <a:lumMod val="75000"/>
                  </a:schemeClr>
                </a:solidFill>
              </a:rPr>
              <a:t> </a:t>
            </a:r>
            <a:r>
              <a:rPr lang="en-PH" sz="2400" b="1" u="sng" dirty="0" err="1">
                <a:solidFill>
                  <a:schemeClr val="bg2">
                    <a:lumMod val="75000"/>
                  </a:schemeClr>
                </a:solidFill>
              </a:rPr>
              <a:t>thức</a:t>
            </a:r>
            <a:r>
              <a:rPr lang="en-PH" sz="2400" b="1" u="sng" dirty="0">
                <a:solidFill>
                  <a:schemeClr val="bg2">
                    <a:lumMod val="75000"/>
                  </a:schemeClr>
                </a:solidFill>
              </a:rPr>
              <a:t> </a:t>
            </a:r>
            <a:r>
              <a:rPr lang="en-PH" sz="2400" b="1" u="sng" dirty="0" err="1">
                <a:solidFill>
                  <a:schemeClr val="bg2">
                    <a:lumMod val="75000"/>
                  </a:schemeClr>
                </a:solidFill>
              </a:rPr>
              <a:t>ăn</a:t>
            </a:r>
            <a:r>
              <a:rPr lang="en-PH" sz="2400" b="1" u="sng" dirty="0">
                <a:solidFill>
                  <a:schemeClr val="bg2">
                    <a:lumMod val="75000"/>
                  </a:schemeClr>
                </a:solidFill>
              </a:rPr>
              <a:t>, </a:t>
            </a:r>
            <a:r>
              <a:rPr lang="en-PH" sz="2400" b="1" u="sng" dirty="0" err="1">
                <a:solidFill>
                  <a:schemeClr val="bg2">
                    <a:lumMod val="75000"/>
                  </a:schemeClr>
                </a:solidFill>
              </a:rPr>
              <a:t>lưới</a:t>
            </a:r>
            <a:r>
              <a:rPr lang="en-PH" sz="2400" b="1" u="sng" dirty="0">
                <a:solidFill>
                  <a:schemeClr val="bg2">
                    <a:lumMod val="75000"/>
                  </a:schemeClr>
                </a:solidFill>
              </a:rPr>
              <a:t> </a:t>
            </a:r>
            <a:r>
              <a:rPr lang="en-PH" sz="2400" b="1" u="sng" dirty="0" err="1">
                <a:solidFill>
                  <a:schemeClr val="bg2">
                    <a:lumMod val="75000"/>
                  </a:schemeClr>
                </a:solidFill>
              </a:rPr>
              <a:t>thức</a:t>
            </a:r>
            <a:r>
              <a:rPr lang="en-PH" sz="2400" b="1" u="sng" dirty="0">
                <a:solidFill>
                  <a:schemeClr val="bg2">
                    <a:lumMod val="75000"/>
                  </a:schemeClr>
                </a:solidFill>
              </a:rPr>
              <a:t> </a:t>
            </a:r>
            <a:r>
              <a:rPr lang="en-PH" sz="2400" b="1" u="sng" dirty="0" err="1">
                <a:solidFill>
                  <a:schemeClr val="bg2">
                    <a:lumMod val="75000"/>
                  </a:schemeClr>
                </a:solidFill>
              </a:rPr>
              <a:t>ăn</a:t>
            </a:r>
            <a:endParaRPr lang="en-PH" sz="2400" b="1" u="sng" dirty="0">
              <a:solidFill>
                <a:schemeClr val="bg2">
                  <a:lumMod val="75000"/>
                </a:schemeClr>
              </a:solidFill>
            </a:endParaRPr>
          </a:p>
        </p:txBody>
      </p:sp>
      <p:grpSp>
        <p:nvGrpSpPr>
          <p:cNvPr id="4" name="Group 3">
            <a:extLst>
              <a:ext uri="{FF2B5EF4-FFF2-40B4-BE49-F238E27FC236}">
                <a16:creationId xmlns:a16="http://schemas.microsoft.com/office/drawing/2014/main" id="{B3F26F39-E6E3-0ABB-9126-DD1DAF0CB3AA}"/>
              </a:ext>
            </a:extLst>
          </p:cNvPr>
          <p:cNvGrpSpPr/>
          <p:nvPr/>
        </p:nvGrpSpPr>
        <p:grpSpPr>
          <a:xfrm>
            <a:off x="0" y="4439903"/>
            <a:ext cx="8922371" cy="935164"/>
            <a:chOff x="818707" y="4439903"/>
            <a:chExt cx="7319478" cy="935164"/>
          </a:xfrm>
        </p:grpSpPr>
        <p:sp>
          <p:nvSpPr>
            <p:cNvPr id="2" name="Rectangle: Rounded Corners 1">
              <a:extLst>
                <a:ext uri="{FF2B5EF4-FFF2-40B4-BE49-F238E27FC236}">
                  <a16:creationId xmlns:a16="http://schemas.microsoft.com/office/drawing/2014/main" id="{DD18997B-88C8-9DF1-1A71-F0589135F923}"/>
                </a:ext>
              </a:extLst>
            </p:cNvPr>
            <p:cNvSpPr/>
            <p:nvPr/>
          </p:nvSpPr>
          <p:spPr>
            <a:xfrm>
              <a:off x="818707" y="4439903"/>
              <a:ext cx="7319478" cy="646331"/>
            </a:xfrm>
            <a:prstGeom prst="roundRect">
              <a:avLst/>
            </a:prstGeom>
            <a:solidFill>
              <a:schemeClr val="accent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 name="TextBox 2">
              <a:extLst>
                <a:ext uri="{FF2B5EF4-FFF2-40B4-BE49-F238E27FC236}">
                  <a16:creationId xmlns:a16="http://schemas.microsoft.com/office/drawing/2014/main" id="{C919DB81-EDB2-48F1-8A38-21A480C32D1F}"/>
                </a:ext>
              </a:extLst>
            </p:cNvPr>
            <p:cNvSpPr txBox="1"/>
            <p:nvPr/>
          </p:nvSpPr>
          <p:spPr>
            <a:xfrm>
              <a:off x="924307" y="4451737"/>
              <a:ext cx="7213878" cy="923330"/>
            </a:xfrm>
            <a:prstGeom prst="rect">
              <a:avLst/>
            </a:prstGeom>
            <a:noFill/>
          </p:spPr>
          <p:txBody>
            <a:bodyPr wrap="square" rtlCol="0">
              <a:spAutoFit/>
            </a:bodyPr>
            <a:lstStyle/>
            <a:p>
              <a:r>
                <a:rPr lang="en-US" sz="1800" dirty="0" err="1"/>
                <a:t>Sử</a:t>
              </a:r>
              <a:r>
                <a:rPr lang="en-US" sz="1800" dirty="0"/>
                <a:t> </a:t>
              </a:r>
              <a:r>
                <a:rPr lang="en-US" sz="1800" dirty="0" err="1"/>
                <a:t>dụng</a:t>
              </a:r>
              <a:r>
                <a:rPr lang="en-US" sz="1800" dirty="0"/>
                <a:t> </a:t>
              </a:r>
              <a:r>
                <a:rPr lang="en-US" sz="1800" dirty="0" err="1"/>
                <a:t>các</a:t>
              </a:r>
              <a:r>
                <a:rPr lang="en-US" sz="1800" dirty="0"/>
                <a:t> </a:t>
              </a:r>
              <a:r>
                <a:rPr lang="en-US" sz="1800" b="1" dirty="0" err="1">
                  <a:solidFill>
                    <a:srgbClr val="FF0000"/>
                  </a:solidFill>
                </a:rPr>
                <a:t>loài</a:t>
              </a:r>
              <a:r>
                <a:rPr lang="en-US" sz="1800" b="1" dirty="0">
                  <a:solidFill>
                    <a:srgbClr val="FF0000"/>
                  </a:solidFill>
                </a:rPr>
                <a:t> </a:t>
              </a:r>
              <a:r>
                <a:rPr lang="en-US" sz="1800" b="1" dirty="0" err="1">
                  <a:solidFill>
                    <a:srgbClr val="FF0000"/>
                  </a:solidFill>
                </a:rPr>
                <a:t>thiên</a:t>
              </a:r>
              <a:r>
                <a:rPr lang="en-US" sz="1800" b="1" dirty="0">
                  <a:solidFill>
                    <a:srgbClr val="FF0000"/>
                  </a:solidFill>
                </a:rPr>
                <a:t> </a:t>
              </a:r>
              <a:r>
                <a:rPr lang="en-US" sz="1800" b="1" dirty="0" err="1">
                  <a:solidFill>
                    <a:srgbClr val="FF0000"/>
                  </a:solidFill>
                </a:rPr>
                <a:t>địch</a:t>
              </a:r>
              <a:r>
                <a:rPr lang="en-US" sz="1800" b="1" dirty="0">
                  <a:solidFill>
                    <a:srgbClr val="FF0000"/>
                  </a:solidFill>
                </a:rPr>
                <a:t> </a:t>
              </a:r>
              <a:r>
                <a:rPr lang="en-US" sz="1800" dirty="0">
                  <a:solidFill>
                    <a:schemeClr val="tx1"/>
                  </a:solidFill>
                </a:rPr>
                <a:t>(</a:t>
              </a:r>
              <a:r>
                <a:rPr lang="en-US" sz="1800" dirty="0" err="1">
                  <a:solidFill>
                    <a:schemeClr val="tx1"/>
                  </a:solidFill>
                </a:rPr>
                <a:t>khống</a:t>
              </a:r>
              <a:r>
                <a:rPr lang="en-US" sz="1800" dirty="0">
                  <a:solidFill>
                    <a:schemeClr val="tx1"/>
                  </a:solidFill>
                </a:rPr>
                <a:t> </a:t>
              </a:r>
              <a:r>
                <a:rPr lang="en-US" sz="1800" dirty="0" err="1">
                  <a:solidFill>
                    <a:schemeClr val="tx1"/>
                  </a:solidFill>
                </a:rPr>
                <a:t>chế</a:t>
              </a:r>
              <a:r>
                <a:rPr lang="en-US" sz="1800" dirty="0">
                  <a:solidFill>
                    <a:schemeClr val="tx1"/>
                  </a:solidFill>
                </a:rPr>
                <a:t> </a:t>
              </a:r>
              <a:r>
                <a:rPr lang="en-US" sz="1800" dirty="0" err="1">
                  <a:solidFill>
                    <a:schemeClr val="tx1"/>
                  </a:solidFill>
                </a:rPr>
                <a:t>sinh</a:t>
              </a:r>
              <a:r>
                <a:rPr lang="en-US" sz="1800" dirty="0">
                  <a:solidFill>
                    <a:schemeClr val="tx1"/>
                  </a:solidFill>
                </a:rPr>
                <a:t> </a:t>
              </a:r>
              <a:r>
                <a:rPr lang="en-US" sz="1800" dirty="0" err="1">
                  <a:solidFill>
                    <a:schemeClr val="tx1"/>
                  </a:solidFill>
                </a:rPr>
                <a:t>học</a:t>
              </a:r>
              <a:r>
                <a:rPr lang="en-US" sz="1800" dirty="0">
                  <a:solidFill>
                    <a:schemeClr val="tx1"/>
                  </a:solidFill>
                </a:rPr>
                <a:t>)</a:t>
              </a:r>
              <a:r>
                <a:rPr lang="en-US" sz="1800" b="1" dirty="0">
                  <a:solidFill>
                    <a:srgbClr val="FF0000"/>
                  </a:solidFill>
                </a:rPr>
                <a:t> </a:t>
              </a:r>
              <a:r>
                <a:rPr lang="en-US" sz="1800" dirty="0" err="1"/>
                <a:t>tiêu</a:t>
              </a:r>
              <a:r>
                <a:rPr lang="en-US" sz="1800" dirty="0"/>
                <a:t> </a:t>
              </a:r>
              <a:r>
                <a:rPr lang="en-US" sz="1800" dirty="0" err="1"/>
                <a:t>diệt</a:t>
              </a:r>
              <a:r>
                <a:rPr lang="en-US" sz="1800" dirty="0"/>
                <a:t> </a:t>
              </a:r>
              <a:r>
                <a:rPr lang="en-US" sz="1800" dirty="0" err="1"/>
                <a:t>các</a:t>
              </a:r>
              <a:r>
                <a:rPr lang="en-US" sz="1800" dirty="0"/>
                <a:t> </a:t>
              </a:r>
              <a:r>
                <a:rPr lang="en-US" sz="1800" dirty="0" err="1"/>
                <a:t>loài</a:t>
              </a:r>
              <a:r>
                <a:rPr lang="en-US" sz="1800" dirty="0"/>
                <a:t> </a:t>
              </a:r>
              <a:r>
                <a:rPr lang="en-US" sz="1800" dirty="0" err="1"/>
                <a:t>gây</a:t>
              </a:r>
              <a:r>
                <a:rPr lang="en-US" sz="1800" dirty="0"/>
                <a:t> </a:t>
              </a:r>
              <a:r>
                <a:rPr lang="en-US" sz="1800" dirty="0" err="1"/>
                <a:t>hại</a:t>
              </a:r>
              <a:r>
                <a:rPr lang="en-US" sz="1800" dirty="0"/>
                <a:t>  </a:t>
              </a:r>
              <a:r>
                <a:rPr lang="en-US" sz="1800" dirty="0" err="1"/>
                <a:t>nhằm</a:t>
              </a:r>
              <a:r>
                <a:rPr lang="en-US" sz="1800" dirty="0"/>
                <a:t> </a:t>
              </a:r>
              <a:r>
                <a:rPr lang="en-US" sz="1800" dirty="0" err="1"/>
                <a:t>hạn</a:t>
              </a:r>
              <a:r>
                <a:rPr lang="en-US" sz="1800" dirty="0"/>
                <a:t> </a:t>
              </a:r>
              <a:r>
                <a:rPr lang="en-US" sz="1800" dirty="0" err="1"/>
                <a:t>chế</a:t>
              </a:r>
              <a:r>
                <a:rPr lang="en-US" sz="1800" dirty="0"/>
                <a:t> </a:t>
              </a:r>
              <a:r>
                <a:rPr lang="en-US" sz="1800" dirty="0" err="1"/>
                <a:t>sử</a:t>
              </a:r>
              <a:r>
                <a:rPr lang="en-US" sz="1800" dirty="0"/>
                <a:t> </a:t>
              </a:r>
              <a:r>
                <a:rPr lang="en-US" sz="1800" dirty="0" err="1"/>
                <a:t>dụng</a:t>
              </a:r>
              <a:r>
                <a:rPr lang="en-US" sz="1800" dirty="0"/>
                <a:t> </a:t>
              </a:r>
              <a:r>
                <a:rPr lang="en-US" sz="1800" dirty="0" err="1"/>
                <a:t>hóa</a:t>
              </a:r>
              <a:r>
                <a:rPr lang="en-US" sz="1800" dirty="0"/>
                <a:t> </a:t>
              </a:r>
              <a:r>
                <a:rPr lang="en-US" sz="1800" dirty="0" err="1"/>
                <a:t>chất</a:t>
              </a:r>
              <a:r>
                <a:rPr lang="en-US" sz="1800" dirty="0"/>
                <a:t> BVTV </a:t>
              </a:r>
              <a:r>
                <a:rPr lang="en-US" sz="1800" dirty="0">
                  <a:sym typeface="Wingdings" panose="05000000000000000000" pitchFamily="2" charset="2"/>
                </a:rPr>
                <a:t> </a:t>
              </a:r>
              <a:r>
                <a:rPr lang="en-US" sz="1800" dirty="0" err="1">
                  <a:sym typeface="Wingdings" panose="05000000000000000000" pitchFamily="2" charset="2"/>
                </a:rPr>
                <a:t>đảm</a:t>
              </a:r>
              <a:r>
                <a:rPr lang="en-US" sz="1800" dirty="0">
                  <a:sym typeface="Wingdings" panose="05000000000000000000" pitchFamily="2" charset="2"/>
                </a:rPr>
                <a:t> </a:t>
              </a:r>
              <a:r>
                <a:rPr lang="en-US" sz="1800" dirty="0" err="1">
                  <a:sym typeface="Wingdings" panose="05000000000000000000" pitchFamily="2" charset="2"/>
                </a:rPr>
                <a:t>bảo</a:t>
              </a:r>
              <a:r>
                <a:rPr lang="en-US" sz="1800" dirty="0">
                  <a:sym typeface="Wingdings" panose="05000000000000000000" pitchFamily="2" charset="2"/>
                </a:rPr>
                <a:t> </a:t>
              </a:r>
              <a:r>
                <a:rPr lang="en-US" sz="1800" b="1" dirty="0" err="1">
                  <a:solidFill>
                    <a:srgbClr val="FF0000"/>
                  </a:solidFill>
                  <a:sym typeface="Wingdings" panose="05000000000000000000" pitchFamily="2" charset="2"/>
                </a:rPr>
                <a:t>cân</a:t>
              </a:r>
              <a:r>
                <a:rPr lang="en-US" sz="1800" b="1" dirty="0">
                  <a:solidFill>
                    <a:srgbClr val="FF0000"/>
                  </a:solidFill>
                  <a:sym typeface="Wingdings" panose="05000000000000000000" pitchFamily="2" charset="2"/>
                </a:rPr>
                <a:t> </a:t>
              </a:r>
              <a:r>
                <a:rPr lang="en-US" sz="1800" b="1" dirty="0" err="1">
                  <a:solidFill>
                    <a:srgbClr val="FF0000"/>
                  </a:solidFill>
                  <a:sym typeface="Wingdings" panose="05000000000000000000" pitchFamily="2" charset="2"/>
                </a:rPr>
                <a:t>bằng</a:t>
              </a:r>
              <a:r>
                <a:rPr lang="en-US" sz="1800" b="1" dirty="0">
                  <a:solidFill>
                    <a:srgbClr val="FF0000"/>
                  </a:solidFill>
                  <a:sym typeface="Wingdings" panose="05000000000000000000" pitchFamily="2" charset="2"/>
                </a:rPr>
                <a:t> </a:t>
              </a:r>
              <a:r>
                <a:rPr lang="en-US" sz="1800" b="1" dirty="0" err="1">
                  <a:solidFill>
                    <a:srgbClr val="FF0000"/>
                  </a:solidFill>
                  <a:sym typeface="Wingdings" panose="05000000000000000000" pitchFamily="2" charset="2"/>
                </a:rPr>
                <a:t>hệ</a:t>
              </a:r>
              <a:r>
                <a:rPr lang="en-US" sz="1800" b="1" dirty="0">
                  <a:solidFill>
                    <a:srgbClr val="FF0000"/>
                  </a:solidFill>
                  <a:sym typeface="Wingdings" panose="05000000000000000000" pitchFamily="2" charset="2"/>
                </a:rPr>
                <a:t> </a:t>
              </a:r>
              <a:r>
                <a:rPr lang="en-US" sz="1800" b="1" dirty="0" err="1">
                  <a:solidFill>
                    <a:srgbClr val="FF0000"/>
                  </a:solidFill>
                  <a:sym typeface="Wingdings" panose="05000000000000000000" pitchFamily="2" charset="2"/>
                </a:rPr>
                <a:t>sinh</a:t>
              </a:r>
              <a:r>
                <a:rPr lang="en-US" sz="1800" b="1" dirty="0">
                  <a:solidFill>
                    <a:srgbClr val="FF0000"/>
                  </a:solidFill>
                  <a:sym typeface="Wingdings" panose="05000000000000000000" pitchFamily="2" charset="2"/>
                </a:rPr>
                <a:t> </a:t>
              </a:r>
              <a:r>
                <a:rPr lang="en-US" sz="1800" b="1" dirty="0" err="1">
                  <a:solidFill>
                    <a:srgbClr val="FF0000"/>
                  </a:solidFill>
                  <a:sym typeface="Wingdings" panose="05000000000000000000" pitchFamily="2" charset="2"/>
                </a:rPr>
                <a:t>thái</a:t>
              </a:r>
              <a:endParaRPr lang="en-PH" sz="1800" b="1" dirty="0">
                <a:solidFill>
                  <a:srgbClr val="FF0000"/>
                </a:solidFill>
              </a:endParaRPr>
            </a:p>
          </p:txBody>
        </p:sp>
      </p:grpSp>
      <p:pic>
        <p:nvPicPr>
          <p:cNvPr id="335" name="Google Shape;335;p43"/>
          <p:cNvPicPr preferRelativeResize="0"/>
          <p:nvPr/>
        </p:nvPicPr>
        <p:blipFill rotWithShape="1">
          <a:blip r:embed="rId11">
            <a:alphaModFix/>
          </a:blip>
          <a:srcRect l="30479" t="22476" r="35669" b="29155"/>
          <a:stretch/>
        </p:blipFill>
        <p:spPr>
          <a:xfrm rot="-1839590">
            <a:off x="8479592" y="4509741"/>
            <a:ext cx="712125" cy="726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circle(in)">
                                      <p:cBhvr>
                                        <p:cTn id="18" dur="20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E9D029-8BED-7705-1C0E-C0F6F2DD704A}"/>
              </a:ext>
            </a:extLst>
          </p:cNvPr>
          <p:cNvPicPr>
            <a:picLocks noChangeAspect="1"/>
          </p:cNvPicPr>
          <p:nvPr/>
        </p:nvPicPr>
        <p:blipFill>
          <a:blip r:embed="rId2"/>
          <a:stretch>
            <a:fillRect/>
          </a:stretch>
        </p:blipFill>
        <p:spPr>
          <a:xfrm>
            <a:off x="5400388" y="726296"/>
            <a:ext cx="2690158" cy="1793438"/>
          </a:xfrm>
          <a:prstGeom prst="rect">
            <a:avLst/>
          </a:prstGeom>
        </p:spPr>
      </p:pic>
      <p:pic>
        <p:nvPicPr>
          <p:cNvPr id="3" name="Picture 2">
            <a:extLst>
              <a:ext uri="{FF2B5EF4-FFF2-40B4-BE49-F238E27FC236}">
                <a16:creationId xmlns:a16="http://schemas.microsoft.com/office/drawing/2014/main" id="{C364EC3C-0565-D7E6-8FDD-ABE2D66F39CA}"/>
              </a:ext>
            </a:extLst>
          </p:cNvPr>
          <p:cNvPicPr>
            <a:picLocks noChangeAspect="1"/>
          </p:cNvPicPr>
          <p:nvPr/>
        </p:nvPicPr>
        <p:blipFill>
          <a:blip r:embed="rId3"/>
          <a:stretch>
            <a:fillRect/>
          </a:stretch>
        </p:blipFill>
        <p:spPr>
          <a:xfrm>
            <a:off x="1031652" y="1101771"/>
            <a:ext cx="3090352" cy="3339418"/>
          </a:xfrm>
          <a:prstGeom prst="rect">
            <a:avLst/>
          </a:prstGeom>
        </p:spPr>
      </p:pic>
      <p:pic>
        <p:nvPicPr>
          <p:cNvPr id="4" name="Picture 3">
            <a:extLst>
              <a:ext uri="{FF2B5EF4-FFF2-40B4-BE49-F238E27FC236}">
                <a16:creationId xmlns:a16="http://schemas.microsoft.com/office/drawing/2014/main" id="{0E1F275B-179D-E3C8-AB93-F008B916E92C}"/>
              </a:ext>
            </a:extLst>
          </p:cNvPr>
          <p:cNvPicPr>
            <a:picLocks noChangeAspect="1"/>
          </p:cNvPicPr>
          <p:nvPr/>
        </p:nvPicPr>
        <p:blipFill>
          <a:blip r:embed="rId4"/>
          <a:stretch>
            <a:fillRect/>
          </a:stretch>
        </p:blipFill>
        <p:spPr>
          <a:xfrm>
            <a:off x="5422190" y="2816612"/>
            <a:ext cx="2690158" cy="1799417"/>
          </a:xfrm>
          <a:prstGeom prst="rect">
            <a:avLst/>
          </a:prstGeom>
        </p:spPr>
      </p:pic>
      <p:sp>
        <p:nvSpPr>
          <p:cNvPr id="5" name="Google Shape;175;p31">
            <a:extLst>
              <a:ext uri="{FF2B5EF4-FFF2-40B4-BE49-F238E27FC236}">
                <a16:creationId xmlns:a16="http://schemas.microsoft.com/office/drawing/2014/main" id="{CD167E33-2B61-A767-E271-976C2E28E739}"/>
              </a:ext>
            </a:extLst>
          </p:cNvPr>
          <p:cNvSpPr txBox="1">
            <a:spLocks/>
          </p:cNvSpPr>
          <p:nvPr/>
        </p:nvSpPr>
        <p:spPr>
          <a:xfrm>
            <a:off x="101634" y="593301"/>
            <a:ext cx="4115111" cy="54788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9pPr>
          </a:lstStyle>
          <a:p>
            <a:r>
              <a:rPr lang="en-PH" sz="2000" dirty="0">
                <a:solidFill>
                  <a:schemeClr val="tx2">
                    <a:lumMod val="75000"/>
                  </a:schemeClr>
                </a:solidFill>
              </a:rPr>
              <a:t>2. </a:t>
            </a:r>
            <a:r>
              <a:rPr lang="en-PH" sz="2000" dirty="0" err="1">
                <a:solidFill>
                  <a:schemeClr val="tx2">
                    <a:lumMod val="75000"/>
                  </a:schemeClr>
                </a:solidFill>
              </a:rPr>
              <a:t>Lưới</a:t>
            </a:r>
            <a:r>
              <a:rPr lang="en-PH" sz="2000" dirty="0">
                <a:solidFill>
                  <a:schemeClr val="tx2">
                    <a:lumMod val="75000"/>
                  </a:schemeClr>
                </a:solidFill>
              </a:rPr>
              <a:t> </a:t>
            </a:r>
            <a:r>
              <a:rPr lang="en-PH" sz="2000" dirty="0" err="1">
                <a:solidFill>
                  <a:schemeClr val="tx2">
                    <a:lumMod val="75000"/>
                  </a:schemeClr>
                </a:solidFill>
              </a:rPr>
              <a:t>thức</a:t>
            </a:r>
            <a:r>
              <a:rPr lang="en-PH" sz="2000" dirty="0">
                <a:solidFill>
                  <a:schemeClr val="tx2">
                    <a:lumMod val="75000"/>
                  </a:schemeClr>
                </a:solidFill>
              </a:rPr>
              <a:t> </a:t>
            </a:r>
            <a:r>
              <a:rPr lang="en-PH" sz="2000" dirty="0" err="1">
                <a:solidFill>
                  <a:schemeClr val="tx2">
                    <a:lumMod val="75000"/>
                  </a:schemeClr>
                </a:solidFill>
              </a:rPr>
              <a:t>ăn</a:t>
            </a:r>
            <a:endParaRPr lang="en-PH" sz="2000" dirty="0">
              <a:solidFill>
                <a:schemeClr val="tx2">
                  <a:lumMod val="75000"/>
                </a:schemeClr>
              </a:solidFill>
            </a:endParaRPr>
          </a:p>
        </p:txBody>
      </p:sp>
      <p:sp>
        <p:nvSpPr>
          <p:cNvPr id="6" name="Google Shape;140;p28">
            <a:extLst>
              <a:ext uri="{FF2B5EF4-FFF2-40B4-BE49-F238E27FC236}">
                <a16:creationId xmlns:a16="http://schemas.microsoft.com/office/drawing/2014/main" id="{9042CF86-E72A-7F29-F4F7-27F209945428}"/>
              </a:ext>
            </a:extLst>
          </p:cNvPr>
          <p:cNvSpPr txBox="1">
            <a:spLocks/>
          </p:cNvSpPr>
          <p:nvPr/>
        </p:nvSpPr>
        <p:spPr>
          <a:xfrm>
            <a:off x="0" y="146703"/>
            <a:ext cx="7319478" cy="551823"/>
          </a:xfrm>
          <a:prstGeom prst="rect">
            <a:avLst/>
          </a:prstGeom>
          <a:noFill/>
          <a:ln>
            <a:noFill/>
          </a:ln>
          <a:effectLst>
            <a:outerShdw blurRad="42863" dist="28575" algn="bl" rotWithShape="0">
              <a:schemeClr val="dk1">
                <a:alpha val="30000"/>
              </a:schemeClr>
            </a:outerShdw>
          </a:effectLst>
        </p:spPr>
        <p:txBody>
          <a:bodyPr spcFirstLastPara="1" wrap="square" lIns="91425" tIns="91425" rIns="91425" bIns="91425" anchor="ctr" anchorCtr="0">
            <a:noAutofit/>
          </a:bodyPr>
          <a:lstStyle/>
          <a:p>
            <a:pPr algn="l" rtl="0">
              <a:buClrTx/>
              <a:buFontTx/>
            </a:pPr>
            <a:r>
              <a:rPr lang="en-PH" sz="2400" b="1" u="sng" dirty="0">
                <a:solidFill>
                  <a:schemeClr val="bg2">
                    <a:lumMod val="75000"/>
                  </a:schemeClr>
                </a:solidFill>
              </a:rPr>
              <a:t>II. </a:t>
            </a:r>
            <a:r>
              <a:rPr lang="en-PH" sz="2400" b="1" u="sng" dirty="0" err="1">
                <a:solidFill>
                  <a:schemeClr val="bg2">
                    <a:lumMod val="75000"/>
                  </a:schemeClr>
                </a:solidFill>
              </a:rPr>
              <a:t>Chuỗi</a:t>
            </a:r>
            <a:r>
              <a:rPr lang="en-PH" sz="2400" b="1" u="sng" dirty="0">
                <a:solidFill>
                  <a:schemeClr val="bg2">
                    <a:lumMod val="75000"/>
                  </a:schemeClr>
                </a:solidFill>
              </a:rPr>
              <a:t> </a:t>
            </a:r>
            <a:r>
              <a:rPr lang="en-PH" sz="2400" b="1" u="sng" dirty="0" err="1">
                <a:solidFill>
                  <a:schemeClr val="bg2">
                    <a:lumMod val="75000"/>
                  </a:schemeClr>
                </a:solidFill>
              </a:rPr>
              <a:t>thức</a:t>
            </a:r>
            <a:r>
              <a:rPr lang="en-PH" sz="2400" b="1" u="sng" dirty="0">
                <a:solidFill>
                  <a:schemeClr val="bg2">
                    <a:lumMod val="75000"/>
                  </a:schemeClr>
                </a:solidFill>
              </a:rPr>
              <a:t> </a:t>
            </a:r>
            <a:r>
              <a:rPr lang="en-PH" sz="2400" b="1" u="sng" dirty="0" err="1">
                <a:solidFill>
                  <a:schemeClr val="bg2">
                    <a:lumMod val="75000"/>
                  </a:schemeClr>
                </a:solidFill>
              </a:rPr>
              <a:t>ăn</a:t>
            </a:r>
            <a:r>
              <a:rPr lang="en-PH" sz="2400" b="1" u="sng" dirty="0">
                <a:solidFill>
                  <a:schemeClr val="bg2">
                    <a:lumMod val="75000"/>
                  </a:schemeClr>
                </a:solidFill>
              </a:rPr>
              <a:t>, </a:t>
            </a:r>
            <a:r>
              <a:rPr lang="en-PH" sz="2400" b="1" u="sng" dirty="0" err="1">
                <a:solidFill>
                  <a:schemeClr val="bg2">
                    <a:lumMod val="75000"/>
                  </a:schemeClr>
                </a:solidFill>
              </a:rPr>
              <a:t>lưới</a:t>
            </a:r>
            <a:r>
              <a:rPr lang="en-PH" sz="2400" b="1" u="sng" dirty="0">
                <a:solidFill>
                  <a:schemeClr val="bg2">
                    <a:lumMod val="75000"/>
                  </a:schemeClr>
                </a:solidFill>
              </a:rPr>
              <a:t> </a:t>
            </a:r>
            <a:r>
              <a:rPr lang="en-PH" sz="2400" b="1" u="sng" dirty="0" err="1">
                <a:solidFill>
                  <a:schemeClr val="bg2">
                    <a:lumMod val="75000"/>
                  </a:schemeClr>
                </a:solidFill>
              </a:rPr>
              <a:t>thức</a:t>
            </a:r>
            <a:r>
              <a:rPr lang="en-PH" sz="2400" b="1" u="sng" dirty="0">
                <a:solidFill>
                  <a:schemeClr val="bg2">
                    <a:lumMod val="75000"/>
                  </a:schemeClr>
                </a:solidFill>
              </a:rPr>
              <a:t> </a:t>
            </a:r>
            <a:r>
              <a:rPr lang="en-PH" sz="2400" b="1" u="sng" dirty="0" err="1">
                <a:solidFill>
                  <a:schemeClr val="bg2">
                    <a:lumMod val="75000"/>
                  </a:schemeClr>
                </a:solidFill>
              </a:rPr>
              <a:t>ăn</a:t>
            </a:r>
            <a:endParaRPr lang="en-PH" sz="2400" b="1" u="sng" dirty="0">
              <a:solidFill>
                <a:schemeClr val="bg2">
                  <a:lumMod val="75000"/>
                </a:schemeClr>
              </a:solidFill>
            </a:endParaRPr>
          </a:p>
        </p:txBody>
      </p:sp>
      <p:sp>
        <p:nvSpPr>
          <p:cNvPr id="8" name="Arrow: Right 7">
            <a:extLst>
              <a:ext uri="{FF2B5EF4-FFF2-40B4-BE49-F238E27FC236}">
                <a16:creationId xmlns:a16="http://schemas.microsoft.com/office/drawing/2014/main" id="{CBCEC519-2A36-4F1D-1AA4-5153D1BA0C33}"/>
              </a:ext>
            </a:extLst>
          </p:cNvPr>
          <p:cNvSpPr/>
          <p:nvPr/>
        </p:nvSpPr>
        <p:spPr>
          <a:xfrm>
            <a:off x="4239799" y="2194761"/>
            <a:ext cx="1088902" cy="925033"/>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9" name="TextBox 8">
            <a:extLst>
              <a:ext uri="{FF2B5EF4-FFF2-40B4-BE49-F238E27FC236}">
                <a16:creationId xmlns:a16="http://schemas.microsoft.com/office/drawing/2014/main" id="{EB4D67E1-512D-754F-D7C4-FB9086B8E8AF}"/>
              </a:ext>
            </a:extLst>
          </p:cNvPr>
          <p:cNvSpPr txBox="1"/>
          <p:nvPr/>
        </p:nvSpPr>
        <p:spPr>
          <a:xfrm>
            <a:off x="5128603" y="4708595"/>
            <a:ext cx="3277331" cy="408623"/>
          </a:xfrm>
          <a:prstGeom prst="roundRect">
            <a:avLst/>
          </a:prstGeom>
          <a:solidFill>
            <a:schemeClr val="accent6"/>
          </a:solidFill>
        </p:spPr>
        <p:txBody>
          <a:bodyPr wrap="square" rtlCol="0">
            <a:spAutoFit/>
          </a:bodyPr>
          <a:lstStyle/>
          <a:p>
            <a:r>
              <a:rPr lang="en-US" sz="1800" dirty="0" err="1">
                <a:solidFill>
                  <a:schemeClr val="tx2">
                    <a:lumMod val="50000"/>
                  </a:schemeClr>
                </a:solidFill>
              </a:rPr>
              <a:t>Hoạt</a:t>
            </a:r>
            <a:r>
              <a:rPr lang="en-US" sz="1800" dirty="0">
                <a:solidFill>
                  <a:schemeClr val="tx2">
                    <a:lumMod val="50000"/>
                  </a:schemeClr>
                </a:solidFill>
              </a:rPr>
              <a:t> </a:t>
            </a:r>
            <a:r>
              <a:rPr lang="en-US" sz="1800" dirty="0" err="1">
                <a:solidFill>
                  <a:schemeClr val="tx2">
                    <a:lumMod val="50000"/>
                  </a:schemeClr>
                </a:solidFill>
              </a:rPr>
              <a:t>động</a:t>
            </a:r>
            <a:r>
              <a:rPr lang="en-US" sz="1800" dirty="0">
                <a:solidFill>
                  <a:schemeClr val="tx2">
                    <a:lumMod val="50000"/>
                  </a:schemeClr>
                </a:solidFill>
              </a:rPr>
              <a:t> </a:t>
            </a:r>
            <a:r>
              <a:rPr lang="en-US" sz="1800" dirty="0" err="1">
                <a:solidFill>
                  <a:schemeClr val="tx2">
                    <a:lumMod val="50000"/>
                  </a:schemeClr>
                </a:solidFill>
              </a:rPr>
              <a:t>sinh</a:t>
            </a:r>
            <a:r>
              <a:rPr lang="en-US" sz="1800" dirty="0">
                <a:solidFill>
                  <a:schemeClr val="tx2">
                    <a:lumMod val="50000"/>
                  </a:schemeClr>
                </a:solidFill>
              </a:rPr>
              <a:t> </a:t>
            </a:r>
            <a:r>
              <a:rPr lang="en-US" sz="1800" dirty="0" err="1">
                <a:solidFill>
                  <a:schemeClr val="tx2">
                    <a:lumMod val="50000"/>
                  </a:schemeClr>
                </a:solidFill>
              </a:rPr>
              <a:t>vật</a:t>
            </a:r>
            <a:r>
              <a:rPr lang="en-US" sz="1800" dirty="0">
                <a:solidFill>
                  <a:schemeClr val="tx2">
                    <a:lumMod val="50000"/>
                  </a:schemeClr>
                </a:solidFill>
              </a:rPr>
              <a:t> </a:t>
            </a:r>
            <a:r>
              <a:rPr lang="en-US" sz="1800" dirty="0" err="1">
                <a:solidFill>
                  <a:schemeClr val="tx2">
                    <a:lumMod val="50000"/>
                  </a:schemeClr>
                </a:solidFill>
              </a:rPr>
              <a:t>phân</a:t>
            </a:r>
            <a:r>
              <a:rPr lang="en-US" sz="1800" dirty="0">
                <a:solidFill>
                  <a:schemeClr val="tx2">
                    <a:lumMod val="50000"/>
                  </a:schemeClr>
                </a:solidFill>
              </a:rPr>
              <a:t> </a:t>
            </a:r>
            <a:r>
              <a:rPr lang="en-US" sz="1800" dirty="0" err="1">
                <a:solidFill>
                  <a:schemeClr val="tx2">
                    <a:lumMod val="50000"/>
                  </a:schemeClr>
                </a:solidFill>
              </a:rPr>
              <a:t>giải</a:t>
            </a:r>
            <a:endParaRPr lang="en-PH" sz="1800" dirty="0">
              <a:solidFill>
                <a:schemeClr val="tx2">
                  <a:lumMod val="50000"/>
                </a:schemeClr>
              </a:solidFill>
            </a:endParaRPr>
          </a:p>
        </p:txBody>
      </p:sp>
    </p:spTree>
    <p:extLst>
      <p:ext uri="{BB962C8B-B14F-4D97-AF65-F5344CB8AC3E}">
        <p14:creationId xmlns:p14="http://schemas.microsoft.com/office/powerpoint/2010/main" val="333083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274"/>
        <p:cNvGrpSpPr/>
        <p:nvPr/>
      </p:nvGrpSpPr>
      <p:grpSpPr>
        <a:xfrm>
          <a:off x="0" y="0"/>
          <a:ext cx="0" cy="0"/>
          <a:chOff x="0" y="0"/>
          <a:chExt cx="0" cy="0"/>
        </a:xfrm>
      </p:grpSpPr>
      <p:pic>
        <p:nvPicPr>
          <p:cNvPr id="282" name="Google Shape;282;p40"/>
          <p:cNvPicPr preferRelativeResize="0"/>
          <p:nvPr/>
        </p:nvPicPr>
        <p:blipFill rotWithShape="1">
          <a:blip r:embed="rId3">
            <a:alphaModFix/>
          </a:blip>
          <a:srcRect l="33221" t="9601" r="32519" b="10780"/>
          <a:stretch/>
        </p:blipFill>
        <p:spPr>
          <a:xfrm rot="-9802329" flipH="1">
            <a:off x="8099490" y="-152655"/>
            <a:ext cx="1111426" cy="1845054"/>
          </a:xfrm>
          <a:prstGeom prst="rect">
            <a:avLst/>
          </a:prstGeom>
          <a:noFill/>
          <a:ln>
            <a:noFill/>
          </a:ln>
        </p:spPr>
      </p:pic>
      <p:pic>
        <p:nvPicPr>
          <p:cNvPr id="283" name="Google Shape;283;p40"/>
          <p:cNvPicPr preferRelativeResize="0"/>
          <p:nvPr/>
        </p:nvPicPr>
        <p:blipFill rotWithShape="1">
          <a:blip r:embed="rId4">
            <a:alphaModFix/>
          </a:blip>
          <a:srcRect l="50904" t="23420" r="10127" b="56450"/>
          <a:stretch/>
        </p:blipFill>
        <p:spPr>
          <a:xfrm flipH="1">
            <a:off x="4402999" y="212937"/>
            <a:ext cx="1068303" cy="551823"/>
          </a:xfrm>
          <a:prstGeom prst="rect">
            <a:avLst/>
          </a:prstGeom>
          <a:noFill/>
          <a:ln>
            <a:noFill/>
          </a:ln>
        </p:spPr>
      </p:pic>
      <p:pic>
        <p:nvPicPr>
          <p:cNvPr id="284" name="Google Shape;284;p40"/>
          <p:cNvPicPr preferRelativeResize="0"/>
          <p:nvPr/>
        </p:nvPicPr>
        <p:blipFill rotWithShape="1">
          <a:blip r:embed="rId5">
            <a:alphaModFix/>
          </a:blip>
          <a:srcRect l="30273" t="21616" r="33226" b="25738"/>
          <a:stretch/>
        </p:blipFill>
        <p:spPr>
          <a:xfrm>
            <a:off x="5741536" y="4251350"/>
            <a:ext cx="401777" cy="413949"/>
          </a:xfrm>
          <a:prstGeom prst="rect">
            <a:avLst/>
          </a:prstGeom>
          <a:noFill/>
          <a:ln>
            <a:noFill/>
          </a:ln>
        </p:spPr>
      </p:pic>
      <p:pic>
        <p:nvPicPr>
          <p:cNvPr id="285" name="Google Shape;285;p40"/>
          <p:cNvPicPr preferRelativeResize="0"/>
          <p:nvPr/>
        </p:nvPicPr>
        <p:blipFill rotWithShape="1">
          <a:blip r:embed="rId6">
            <a:alphaModFix/>
          </a:blip>
          <a:srcRect l="31194" t="18168" r="31198" b="22126"/>
          <a:stretch/>
        </p:blipFill>
        <p:spPr>
          <a:xfrm>
            <a:off x="529388" y="3179131"/>
            <a:ext cx="486574" cy="551818"/>
          </a:xfrm>
          <a:prstGeom prst="rect">
            <a:avLst/>
          </a:prstGeom>
          <a:noFill/>
          <a:ln>
            <a:noFill/>
          </a:ln>
        </p:spPr>
      </p:pic>
      <p:pic>
        <p:nvPicPr>
          <p:cNvPr id="2" name="Picture 1">
            <a:extLst>
              <a:ext uri="{FF2B5EF4-FFF2-40B4-BE49-F238E27FC236}">
                <a16:creationId xmlns:a16="http://schemas.microsoft.com/office/drawing/2014/main" id="{B055C3B8-8794-F7CC-0784-9903B4335488}"/>
              </a:ext>
            </a:extLst>
          </p:cNvPr>
          <p:cNvPicPr>
            <a:picLocks noChangeAspect="1"/>
          </p:cNvPicPr>
          <p:nvPr/>
        </p:nvPicPr>
        <p:blipFill>
          <a:blip r:embed="rId7"/>
          <a:stretch>
            <a:fillRect/>
          </a:stretch>
        </p:blipFill>
        <p:spPr>
          <a:xfrm>
            <a:off x="5822973" y="1036434"/>
            <a:ext cx="2460914" cy="1633094"/>
          </a:xfrm>
          <a:prstGeom prst="rect">
            <a:avLst/>
          </a:prstGeom>
        </p:spPr>
      </p:pic>
      <p:pic>
        <p:nvPicPr>
          <p:cNvPr id="3" name="Picture 2">
            <a:extLst>
              <a:ext uri="{FF2B5EF4-FFF2-40B4-BE49-F238E27FC236}">
                <a16:creationId xmlns:a16="http://schemas.microsoft.com/office/drawing/2014/main" id="{B8717C36-6F8E-B0C1-193F-907B5DFED842}"/>
              </a:ext>
            </a:extLst>
          </p:cNvPr>
          <p:cNvPicPr>
            <a:picLocks noChangeAspect="1"/>
          </p:cNvPicPr>
          <p:nvPr/>
        </p:nvPicPr>
        <p:blipFill>
          <a:blip r:embed="rId8"/>
          <a:stretch>
            <a:fillRect/>
          </a:stretch>
        </p:blipFill>
        <p:spPr>
          <a:xfrm>
            <a:off x="5822974" y="2861028"/>
            <a:ext cx="2460914" cy="1689171"/>
          </a:xfrm>
          <a:prstGeom prst="rect">
            <a:avLst/>
          </a:prstGeom>
        </p:spPr>
      </p:pic>
      <p:pic>
        <p:nvPicPr>
          <p:cNvPr id="6" name="Picture 5">
            <a:extLst>
              <a:ext uri="{FF2B5EF4-FFF2-40B4-BE49-F238E27FC236}">
                <a16:creationId xmlns:a16="http://schemas.microsoft.com/office/drawing/2014/main" id="{FDF7CF0F-193B-AA57-1D41-0359685FB289}"/>
              </a:ext>
            </a:extLst>
          </p:cNvPr>
          <p:cNvPicPr>
            <a:picLocks noChangeAspect="1"/>
          </p:cNvPicPr>
          <p:nvPr/>
        </p:nvPicPr>
        <p:blipFill>
          <a:blip r:embed="rId9"/>
          <a:stretch>
            <a:fillRect/>
          </a:stretch>
        </p:blipFill>
        <p:spPr>
          <a:xfrm>
            <a:off x="543429" y="1041992"/>
            <a:ext cx="4383828" cy="3508207"/>
          </a:xfrm>
          <a:prstGeom prst="rect">
            <a:avLst/>
          </a:prstGeom>
        </p:spPr>
      </p:pic>
      <p:sp>
        <p:nvSpPr>
          <p:cNvPr id="7" name="Google Shape;175;p31">
            <a:extLst>
              <a:ext uri="{FF2B5EF4-FFF2-40B4-BE49-F238E27FC236}">
                <a16:creationId xmlns:a16="http://schemas.microsoft.com/office/drawing/2014/main" id="{296F5100-B1B2-F39D-F9DB-D0191B9EEB21}"/>
              </a:ext>
            </a:extLst>
          </p:cNvPr>
          <p:cNvSpPr txBox="1">
            <a:spLocks/>
          </p:cNvSpPr>
          <p:nvPr/>
        </p:nvSpPr>
        <p:spPr>
          <a:xfrm>
            <a:off x="101634" y="593301"/>
            <a:ext cx="4115111" cy="54788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9pPr>
          </a:lstStyle>
          <a:p>
            <a:r>
              <a:rPr lang="en-PH" sz="2000" dirty="0">
                <a:solidFill>
                  <a:schemeClr val="tx2">
                    <a:lumMod val="75000"/>
                  </a:schemeClr>
                </a:solidFill>
              </a:rPr>
              <a:t>2. </a:t>
            </a:r>
            <a:r>
              <a:rPr lang="en-PH" sz="2000" dirty="0" err="1">
                <a:solidFill>
                  <a:schemeClr val="tx2">
                    <a:lumMod val="75000"/>
                  </a:schemeClr>
                </a:solidFill>
              </a:rPr>
              <a:t>Lưới</a:t>
            </a:r>
            <a:r>
              <a:rPr lang="en-PH" sz="2000" dirty="0">
                <a:solidFill>
                  <a:schemeClr val="tx2">
                    <a:lumMod val="75000"/>
                  </a:schemeClr>
                </a:solidFill>
              </a:rPr>
              <a:t> </a:t>
            </a:r>
            <a:r>
              <a:rPr lang="en-PH" sz="2000" dirty="0" err="1">
                <a:solidFill>
                  <a:schemeClr val="tx2">
                    <a:lumMod val="75000"/>
                  </a:schemeClr>
                </a:solidFill>
              </a:rPr>
              <a:t>thức</a:t>
            </a:r>
            <a:r>
              <a:rPr lang="en-PH" sz="2000" dirty="0">
                <a:solidFill>
                  <a:schemeClr val="tx2">
                    <a:lumMod val="75000"/>
                  </a:schemeClr>
                </a:solidFill>
              </a:rPr>
              <a:t> </a:t>
            </a:r>
            <a:r>
              <a:rPr lang="en-PH" sz="2000" dirty="0" err="1">
                <a:solidFill>
                  <a:schemeClr val="tx2">
                    <a:lumMod val="75000"/>
                  </a:schemeClr>
                </a:solidFill>
              </a:rPr>
              <a:t>ăn</a:t>
            </a:r>
            <a:endParaRPr lang="en-PH" sz="2000" dirty="0">
              <a:solidFill>
                <a:schemeClr val="tx2">
                  <a:lumMod val="75000"/>
                </a:schemeClr>
              </a:solidFill>
            </a:endParaRPr>
          </a:p>
        </p:txBody>
      </p:sp>
      <p:sp>
        <p:nvSpPr>
          <p:cNvPr id="8" name="Google Shape;140;p28">
            <a:extLst>
              <a:ext uri="{FF2B5EF4-FFF2-40B4-BE49-F238E27FC236}">
                <a16:creationId xmlns:a16="http://schemas.microsoft.com/office/drawing/2014/main" id="{F5B12C92-CD74-49A0-640F-1C6FC8E7C597}"/>
              </a:ext>
            </a:extLst>
          </p:cNvPr>
          <p:cNvSpPr txBox="1">
            <a:spLocks/>
          </p:cNvSpPr>
          <p:nvPr/>
        </p:nvSpPr>
        <p:spPr>
          <a:xfrm>
            <a:off x="0" y="146703"/>
            <a:ext cx="7319478" cy="551823"/>
          </a:xfrm>
          <a:prstGeom prst="rect">
            <a:avLst/>
          </a:prstGeom>
          <a:noFill/>
          <a:ln>
            <a:noFill/>
          </a:ln>
          <a:effectLst>
            <a:outerShdw blurRad="42863" dist="28575" algn="bl" rotWithShape="0">
              <a:schemeClr val="dk1">
                <a:alpha val="30000"/>
              </a:schemeClr>
            </a:outerShdw>
          </a:effectLst>
        </p:spPr>
        <p:txBody>
          <a:bodyPr spcFirstLastPara="1" wrap="square" lIns="91425" tIns="91425" rIns="91425" bIns="91425" anchor="ctr" anchorCtr="0">
            <a:noAutofit/>
          </a:bodyPr>
          <a:lstStyle/>
          <a:p>
            <a:pPr algn="l" rtl="0">
              <a:buClrTx/>
              <a:buFontTx/>
            </a:pPr>
            <a:r>
              <a:rPr lang="en-PH" sz="2400" b="1" u="sng" dirty="0">
                <a:solidFill>
                  <a:schemeClr val="bg2">
                    <a:lumMod val="75000"/>
                  </a:schemeClr>
                </a:solidFill>
              </a:rPr>
              <a:t>II. </a:t>
            </a:r>
            <a:r>
              <a:rPr lang="en-PH" sz="2400" b="1" u="sng" dirty="0" err="1">
                <a:solidFill>
                  <a:schemeClr val="bg2">
                    <a:lumMod val="75000"/>
                  </a:schemeClr>
                </a:solidFill>
              </a:rPr>
              <a:t>Chuỗi</a:t>
            </a:r>
            <a:r>
              <a:rPr lang="en-PH" sz="2400" b="1" u="sng" dirty="0">
                <a:solidFill>
                  <a:schemeClr val="bg2">
                    <a:lumMod val="75000"/>
                  </a:schemeClr>
                </a:solidFill>
              </a:rPr>
              <a:t> </a:t>
            </a:r>
            <a:r>
              <a:rPr lang="en-PH" sz="2400" b="1" u="sng" dirty="0" err="1">
                <a:solidFill>
                  <a:schemeClr val="bg2">
                    <a:lumMod val="75000"/>
                  </a:schemeClr>
                </a:solidFill>
              </a:rPr>
              <a:t>thức</a:t>
            </a:r>
            <a:r>
              <a:rPr lang="en-PH" sz="2400" b="1" u="sng" dirty="0">
                <a:solidFill>
                  <a:schemeClr val="bg2">
                    <a:lumMod val="75000"/>
                  </a:schemeClr>
                </a:solidFill>
              </a:rPr>
              <a:t> </a:t>
            </a:r>
            <a:r>
              <a:rPr lang="en-PH" sz="2400" b="1" u="sng" dirty="0" err="1">
                <a:solidFill>
                  <a:schemeClr val="bg2">
                    <a:lumMod val="75000"/>
                  </a:schemeClr>
                </a:solidFill>
              </a:rPr>
              <a:t>ăn</a:t>
            </a:r>
            <a:r>
              <a:rPr lang="en-PH" sz="2400" b="1" u="sng" dirty="0">
                <a:solidFill>
                  <a:schemeClr val="bg2">
                    <a:lumMod val="75000"/>
                  </a:schemeClr>
                </a:solidFill>
              </a:rPr>
              <a:t>, </a:t>
            </a:r>
            <a:r>
              <a:rPr lang="en-PH" sz="2400" b="1" u="sng" dirty="0" err="1">
                <a:solidFill>
                  <a:schemeClr val="bg2">
                    <a:lumMod val="75000"/>
                  </a:schemeClr>
                </a:solidFill>
              </a:rPr>
              <a:t>lưới</a:t>
            </a:r>
            <a:r>
              <a:rPr lang="en-PH" sz="2400" b="1" u="sng" dirty="0">
                <a:solidFill>
                  <a:schemeClr val="bg2">
                    <a:lumMod val="75000"/>
                  </a:schemeClr>
                </a:solidFill>
              </a:rPr>
              <a:t> </a:t>
            </a:r>
            <a:r>
              <a:rPr lang="en-PH" sz="2400" b="1" u="sng" dirty="0" err="1">
                <a:solidFill>
                  <a:schemeClr val="bg2">
                    <a:lumMod val="75000"/>
                  </a:schemeClr>
                </a:solidFill>
              </a:rPr>
              <a:t>thức</a:t>
            </a:r>
            <a:r>
              <a:rPr lang="en-PH" sz="2400" b="1" u="sng" dirty="0">
                <a:solidFill>
                  <a:schemeClr val="bg2">
                    <a:lumMod val="75000"/>
                  </a:schemeClr>
                </a:solidFill>
              </a:rPr>
              <a:t> </a:t>
            </a:r>
            <a:r>
              <a:rPr lang="en-PH" sz="2400" b="1" u="sng" dirty="0" err="1">
                <a:solidFill>
                  <a:schemeClr val="bg2">
                    <a:lumMod val="75000"/>
                  </a:schemeClr>
                </a:solidFill>
              </a:rPr>
              <a:t>ăn</a:t>
            </a:r>
            <a:endParaRPr lang="en-PH" sz="2400" b="1" u="sng" dirty="0">
              <a:solidFill>
                <a:schemeClr val="bg2">
                  <a:lumMod val="75000"/>
                </a:schemeClr>
              </a:solidFill>
            </a:endParaRPr>
          </a:p>
        </p:txBody>
      </p:sp>
      <p:sp>
        <p:nvSpPr>
          <p:cNvPr id="10" name="TextBox 9">
            <a:extLst>
              <a:ext uri="{FF2B5EF4-FFF2-40B4-BE49-F238E27FC236}">
                <a16:creationId xmlns:a16="http://schemas.microsoft.com/office/drawing/2014/main" id="{A4469B90-E460-9043-DE77-A9BF109189F6}"/>
              </a:ext>
            </a:extLst>
          </p:cNvPr>
          <p:cNvSpPr txBox="1"/>
          <p:nvPr/>
        </p:nvSpPr>
        <p:spPr>
          <a:xfrm>
            <a:off x="2764333" y="4688685"/>
            <a:ext cx="3277331" cy="408623"/>
          </a:xfrm>
          <a:prstGeom prst="roundRect">
            <a:avLst/>
          </a:prstGeom>
          <a:solidFill>
            <a:schemeClr val="accent6"/>
          </a:solidFill>
        </p:spPr>
        <p:txBody>
          <a:bodyPr wrap="square" rtlCol="0">
            <a:spAutoFit/>
          </a:bodyPr>
          <a:lstStyle/>
          <a:p>
            <a:r>
              <a:rPr lang="en-US" sz="1800" dirty="0" err="1">
                <a:solidFill>
                  <a:schemeClr val="tx2">
                    <a:lumMod val="50000"/>
                  </a:schemeClr>
                </a:solidFill>
              </a:rPr>
              <a:t>Hoạt</a:t>
            </a:r>
            <a:r>
              <a:rPr lang="en-US" sz="1800" dirty="0">
                <a:solidFill>
                  <a:schemeClr val="tx2">
                    <a:lumMod val="50000"/>
                  </a:schemeClr>
                </a:solidFill>
              </a:rPr>
              <a:t> </a:t>
            </a:r>
            <a:r>
              <a:rPr lang="en-US" sz="1800" dirty="0" err="1">
                <a:solidFill>
                  <a:schemeClr val="tx2">
                    <a:lumMod val="50000"/>
                  </a:schemeClr>
                </a:solidFill>
              </a:rPr>
              <a:t>động</a:t>
            </a:r>
            <a:r>
              <a:rPr lang="en-US" sz="1800" dirty="0">
                <a:solidFill>
                  <a:schemeClr val="tx2">
                    <a:lumMod val="50000"/>
                  </a:schemeClr>
                </a:solidFill>
              </a:rPr>
              <a:t> </a:t>
            </a:r>
            <a:r>
              <a:rPr lang="en-US" sz="1800" dirty="0" err="1">
                <a:solidFill>
                  <a:schemeClr val="tx2">
                    <a:lumMod val="50000"/>
                  </a:schemeClr>
                </a:solidFill>
              </a:rPr>
              <a:t>sinh</a:t>
            </a:r>
            <a:r>
              <a:rPr lang="en-US" sz="1800" dirty="0">
                <a:solidFill>
                  <a:schemeClr val="tx2">
                    <a:lumMod val="50000"/>
                  </a:schemeClr>
                </a:solidFill>
              </a:rPr>
              <a:t> </a:t>
            </a:r>
            <a:r>
              <a:rPr lang="en-US" sz="1800" dirty="0" err="1">
                <a:solidFill>
                  <a:schemeClr val="tx2">
                    <a:lumMod val="50000"/>
                  </a:schemeClr>
                </a:solidFill>
              </a:rPr>
              <a:t>vật</a:t>
            </a:r>
            <a:r>
              <a:rPr lang="en-US" sz="1800" dirty="0">
                <a:solidFill>
                  <a:schemeClr val="tx2">
                    <a:lumMod val="50000"/>
                  </a:schemeClr>
                </a:solidFill>
              </a:rPr>
              <a:t> </a:t>
            </a:r>
            <a:r>
              <a:rPr lang="en-US" sz="1800" dirty="0" err="1">
                <a:solidFill>
                  <a:schemeClr val="tx2">
                    <a:lumMod val="50000"/>
                  </a:schemeClr>
                </a:solidFill>
              </a:rPr>
              <a:t>phân</a:t>
            </a:r>
            <a:r>
              <a:rPr lang="en-US" sz="1800" dirty="0">
                <a:solidFill>
                  <a:schemeClr val="tx2">
                    <a:lumMod val="50000"/>
                  </a:schemeClr>
                </a:solidFill>
              </a:rPr>
              <a:t> </a:t>
            </a:r>
            <a:r>
              <a:rPr lang="en-US" sz="1800" dirty="0" err="1">
                <a:solidFill>
                  <a:schemeClr val="tx2">
                    <a:lumMod val="50000"/>
                  </a:schemeClr>
                </a:solidFill>
              </a:rPr>
              <a:t>giải</a:t>
            </a:r>
            <a:endParaRPr lang="en-PH" sz="1800" dirty="0">
              <a:solidFill>
                <a:schemeClr val="tx2">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2C3428-B0A0-60FF-8BA1-13608C70A9FA}"/>
              </a:ext>
            </a:extLst>
          </p:cNvPr>
          <p:cNvPicPr>
            <a:picLocks noChangeAspect="1"/>
          </p:cNvPicPr>
          <p:nvPr/>
        </p:nvPicPr>
        <p:blipFill>
          <a:blip r:embed="rId2"/>
          <a:stretch>
            <a:fillRect/>
          </a:stretch>
        </p:blipFill>
        <p:spPr>
          <a:xfrm>
            <a:off x="2328899" y="1141186"/>
            <a:ext cx="1837737" cy="1518251"/>
          </a:xfrm>
          <a:prstGeom prst="ellipse">
            <a:avLst/>
          </a:prstGeom>
        </p:spPr>
      </p:pic>
      <p:sp>
        <p:nvSpPr>
          <p:cNvPr id="4" name="Google Shape;175;p31">
            <a:extLst>
              <a:ext uri="{FF2B5EF4-FFF2-40B4-BE49-F238E27FC236}">
                <a16:creationId xmlns:a16="http://schemas.microsoft.com/office/drawing/2014/main" id="{6DED9C58-8C44-0F9B-FB9B-3DA20A1735E8}"/>
              </a:ext>
            </a:extLst>
          </p:cNvPr>
          <p:cNvSpPr txBox="1">
            <a:spLocks/>
          </p:cNvSpPr>
          <p:nvPr/>
        </p:nvSpPr>
        <p:spPr>
          <a:xfrm>
            <a:off x="101634" y="593301"/>
            <a:ext cx="4115111" cy="54788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9pPr>
          </a:lstStyle>
          <a:p>
            <a:r>
              <a:rPr lang="en-PH" sz="2000" dirty="0">
                <a:solidFill>
                  <a:schemeClr val="tx2">
                    <a:lumMod val="75000"/>
                  </a:schemeClr>
                </a:solidFill>
              </a:rPr>
              <a:t>2. </a:t>
            </a:r>
            <a:r>
              <a:rPr lang="en-PH" sz="2000" dirty="0" err="1">
                <a:solidFill>
                  <a:schemeClr val="tx2">
                    <a:lumMod val="75000"/>
                  </a:schemeClr>
                </a:solidFill>
              </a:rPr>
              <a:t>Lưới</a:t>
            </a:r>
            <a:r>
              <a:rPr lang="en-PH" sz="2000" dirty="0">
                <a:solidFill>
                  <a:schemeClr val="tx2">
                    <a:lumMod val="75000"/>
                  </a:schemeClr>
                </a:solidFill>
              </a:rPr>
              <a:t> </a:t>
            </a:r>
            <a:r>
              <a:rPr lang="en-PH" sz="2000" dirty="0" err="1">
                <a:solidFill>
                  <a:schemeClr val="tx2">
                    <a:lumMod val="75000"/>
                  </a:schemeClr>
                </a:solidFill>
              </a:rPr>
              <a:t>thức</a:t>
            </a:r>
            <a:r>
              <a:rPr lang="en-PH" sz="2000" dirty="0">
                <a:solidFill>
                  <a:schemeClr val="tx2">
                    <a:lumMod val="75000"/>
                  </a:schemeClr>
                </a:solidFill>
              </a:rPr>
              <a:t> </a:t>
            </a:r>
            <a:r>
              <a:rPr lang="en-PH" sz="2000" dirty="0" err="1">
                <a:solidFill>
                  <a:schemeClr val="tx2">
                    <a:lumMod val="75000"/>
                  </a:schemeClr>
                </a:solidFill>
              </a:rPr>
              <a:t>ăn</a:t>
            </a:r>
            <a:endParaRPr lang="en-PH" sz="2000" dirty="0">
              <a:solidFill>
                <a:schemeClr val="tx2">
                  <a:lumMod val="75000"/>
                </a:schemeClr>
              </a:solidFill>
            </a:endParaRPr>
          </a:p>
        </p:txBody>
      </p:sp>
      <p:sp>
        <p:nvSpPr>
          <p:cNvPr id="5" name="Google Shape;140;p28">
            <a:extLst>
              <a:ext uri="{FF2B5EF4-FFF2-40B4-BE49-F238E27FC236}">
                <a16:creationId xmlns:a16="http://schemas.microsoft.com/office/drawing/2014/main" id="{5F28179B-BE8C-976B-2DBB-4EE8A630D230}"/>
              </a:ext>
            </a:extLst>
          </p:cNvPr>
          <p:cNvSpPr txBox="1">
            <a:spLocks/>
          </p:cNvSpPr>
          <p:nvPr/>
        </p:nvSpPr>
        <p:spPr>
          <a:xfrm>
            <a:off x="0" y="146703"/>
            <a:ext cx="7319478" cy="551823"/>
          </a:xfrm>
          <a:prstGeom prst="rect">
            <a:avLst/>
          </a:prstGeom>
          <a:noFill/>
          <a:ln>
            <a:noFill/>
          </a:ln>
          <a:effectLst>
            <a:outerShdw blurRad="42863" dist="28575" algn="bl" rotWithShape="0">
              <a:schemeClr val="dk1">
                <a:alpha val="30000"/>
              </a:schemeClr>
            </a:outerShdw>
          </a:effectLst>
        </p:spPr>
        <p:txBody>
          <a:bodyPr spcFirstLastPara="1" wrap="square" lIns="91425" tIns="91425" rIns="91425" bIns="91425" anchor="ctr" anchorCtr="0">
            <a:noAutofit/>
          </a:bodyPr>
          <a:lstStyle/>
          <a:p>
            <a:pPr algn="l" rtl="0">
              <a:buClrTx/>
              <a:buFontTx/>
            </a:pPr>
            <a:r>
              <a:rPr lang="en-PH" sz="2400" b="1" u="sng" dirty="0">
                <a:solidFill>
                  <a:schemeClr val="bg2">
                    <a:lumMod val="75000"/>
                  </a:schemeClr>
                </a:solidFill>
              </a:rPr>
              <a:t>II. </a:t>
            </a:r>
            <a:r>
              <a:rPr lang="en-PH" sz="2400" b="1" u="sng" dirty="0" err="1">
                <a:solidFill>
                  <a:schemeClr val="bg2">
                    <a:lumMod val="75000"/>
                  </a:schemeClr>
                </a:solidFill>
              </a:rPr>
              <a:t>Chuỗi</a:t>
            </a:r>
            <a:r>
              <a:rPr lang="en-PH" sz="2400" b="1" u="sng" dirty="0">
                <a:solidFill>
                  <a:schemeClr val="bg2">
                    <a:lumMod val="75000"/>
                  </a:schemeClr>
                </a:solidFill>
              </a:rPr>
              <a:t> </a:t>
            </a:r>
            <a:r>
              <a:rPr lang="en-PH" sz="2400" b="1" u="sng" dirty="0" err="1">
                <a:solidFill>
                  <a:schemeClr val="bg2">
                    <a:lumMod val="75000"/>
                  </a:schemeClr>
                </a:solidFill>
              </a:rPr>
              <a:t>thức</a:t>
            </a:r>
            <a:r>
              <a:rPr lang="en-PH" sz="2400" b="1" u="sng" dirty="0">
                <a:solidFill>
                  <a:schemeClr val="bg2">
                    <a:lumMod val="75000"/>
                  </a:schemeClr>
                </a:solidFill>
              </a:rPr>
              <a:t> </a:t>
            </a:r>
            <a:r>
              <a:rPr lang="en-PH" sz="2400" b="1" u="sng" dirty="0" err="1">
                <a:solidFill>
                  <a:schemeClr val="bg2">
                    <a:lumMod val="75000"/>
                  </a:schemeClr>
                </a:solidFill>
              </a:rPr>
              <a:t>ăn</a:t>
            </a:r>
            <a:r>
              <a:rPr lang="en-PH" sz="2400" b="1" u="sng" dirty="0">
                <a:solidFill>
                  <a:schemeClr val="bg2">
                    <a:lumMod val="75000"/>
                  </a:schemeClr>
                </a:solidFill>
              </a:rPr>
              <a:t>, </a:t>
            </a:r>
            <a:r>
              <a:rPr lang="en-PH" sz="2400" b="1" u="sng" dirty="0" err="1">
                <a:solidFill>
                  <a:schemeClr val="bg2">
                    <a:lumMod val="75000"/>
                  </a:schemeClr>
                </a:solidFill>
              </a:rPr>
              <a:t>lưới</a:t>
            </a:r>
            <a:r>
              <a:rPr lang="en-PH" sz="2400" b="1" u="sng" dirty="0">
                <a:solidFill>
                  <a:schemeClr val="bg2">
                    <a:lumMod val="75000"/>
                  </a:schemeClr>
                </a:solidFill>
              </a:rPr>
              <a:t> </a:t>
            </a:r>
            <a:r>
              <a:rPr lang="en-PH" sz="2400" b="1" u="sng" dirty="0" err="1">
                <a:solidFill>
                  <a:schemeClr val="bg2">
                    <a:lumMod val="75000"/>
                  </a:schemeClr>
                </a:solidFill>
              </a:rPr>
              <a:t>thức</a:t>
            </a:r>
            <a:r>
              <a:rPr lang="en-PH" sz="2400" b="1" u="sng" dirty="0">
                <a:solidFill>
                  <a:schemeClr val="bg2">
                    <a:lumMod val="75000"/>
                  </a:schemeClr>
                </a:solidFill>
              </a:rPr>
              <a:t> </a:t>
            </a:r>
            <a:r>
              <a:rPr lang="en-PH" sz="2400" b="1" u="sng" dirty="0" err="1">
                <a:solidFill>
                  <a:schemeClr val="bg2">
                    <a:lumMod val="75000"/>
                  </a:schemeClr>
                </a:solidFill>
              </a:rPr>
              <a:t>ăn</a:t>
            </a:r>
            <a:endParaRPr lang="en-PH" sz="2400" b="1" u="sng" dirty="0">
              <a:solidFill>
                <a:schemeClr val="bg2">
                  <a:lumMod val="75000"/>
                </a:schemeClr>
              </a:solidFill>
            </a:endParaRPr>
          </a:p>
        </p:txBody>
      </p:sp>
      <p:pic>
        <p:nvPicPr>
          <p:cNvPr id="7" name="Picture 6">
            <a:extLst>
              <a:ext uri="{FF2B5EF4-FFF2-40B4-BE49-F238E27FC236}">
                <a16:creationId xmlns:a16="http://schemas.microsoft.com/office/drawing/2014/main" id="{BA273D1B-4E99-6932-A8D5-E7D24663F1FE}"/>
              </a:ext>
            </a:extLst>
          </p:cNvPr>
          <p:cNvPicPr>
            <a:picLocks noChangeAspect="1"/>
          </p:cNvPicPr>
          <p:nvPr/>
        </p:nvPicPr>
        <p:blipFill rotWithShape="1">
          <a:blip r:embed="rId3"/>
          <a:srcRect l="2800" t="22187" r="2971" b="5529"/>
          <a:stretch/>
        </p:blipFill>
        <p:spPr>
          <a:xfrm>
            <a:off x="297713" y="1141187"/>
            <a:ext cx="1679943" cy="1518251"/>
          </a:xfrm>
          <a:prstGeom prst="ellipse">
            <a:avLst/>
          </a:prstGeom>
        </p:spPr>
      </p:pic>
      <p:pic>
        <p:nvPicPr>
          <p:cNvPr id="8" name="Picture 7">
            <a:extLst>
              <a:ext uri="{FF2B5EF4-FFF2-40B4-BE49-F238E27FC236}">
                <a16:creationId xmlns:a16="http://schemas.microsoft.com/office/drawing/2014/main" id="{03524DE3-C399-08D3-2B41-BDC55BD216B8}"/>
              </a:ext>
            </a:extLst>
          </p:cNvPr>
          <p:cNvPicPr>
            <a:picLocks noChangeAspect="1"/>
          </p:cNvPicPr>
          <p:nvPr/>
        </p:nvPicPr>
        <p:blipFill>
          <a:blip r:embed="rId4"/>
          <a:stretch>
            <a:fillRect/>
          </a:stretch>
        </p:blipFill>
        <p:spPr>
          <a:xfrm>
            <a:off x="4514457" y="1141186"/>
            <a:ext cx="1837738" cy="1518251"/>
          </a:xfrm>
          <a:prstGeom prst="ellipse">
            <a:avLst/>
          </a:prstGeom>
        </p:spPr>
      </p:pic>
      <p:pic>
        <p:nvPicPr>
          <p:cNvPr id="9" name="Picture 8">
            <a:extLst>
              <a:ext uri="{FF2B5EF4-FFF2-40B4-BE49-F238E27FC236}">
                <a16:creationId xmlns:a16="http://schemas.microsoft.com/office/drawing/2014/main" id="{2A095DDA-9A85-EE6A-4524-69FC5F9AA80D}"/>
              </a:ext>
            </a:extLst>
          </p:cNvPr>
          <p:cNvPicPr>
            <a:picLocks noChangeAspect="1"/>
          </p:cNvPicPr>
          <p:nvPr/>
        </p:nvPicPr>
        <p:blipFill>
          <a:blip r:embed="rId5"/>
          <a:stretch>
            <a:fillRect/>
          </a:stretch>
        </p:blipFill>
        <p:spPr>
          <a:xfrm>
            <a:off x="6700016" y="1141186"/>
            <a:ext cx="1664102" cy="1518251"/>
          </a:xfrm>
          <a:prstGeom prst="ellipse">
            <a:avLst/>
          </a:prstGeom>
        </p:spPr>
      </p:pic>
      <p:sp>
        <p:nvSpPr>
          <p:cNvPr id="10" name="Google Shape;173;p31">
            <a:extLst>
              <a:ext uri="{FF2B5EF4-FFF2-40B4-BE49-F238E27FC236}">
                <a16:creationId xmlns:a16="http://schemas.microsoft.com/office/drawing/2014/main" id="{CAE6C7C2-1263-A3D7-26EE-94FB9D2D809F}"/>
              </a:ext>
            </a:extLst>
          </p:cNvPr>
          <p:cNvSpPr txBox="1">
            <a:spLocks/>
          </p:cNvSpPr>
          <p:nvPr/>
        </p:nvSpPr>
        <p:spPr>
          <a:xfrm flipH="1">
            <a:off x="297711" y="3022255"/>
            <a:ext cx="1481169" cy="55182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000"/>
              <a:buFont typeface="Bebas Neue"/>
              <a:buNone/>
              <a:defRPr sz="1800" b="1"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9pPr>
          </a:lstStyle>
          <a:p>
            <a:pPr marL="0" indent="0" algn="ctr"/>
            <a:r>
              <a:rPr lang="en-US" dirty="0" err="1">
                <a:solidFill>
                  <a:schemeClr val="tx2">
                    <a:lumMod val="75000"/>
                  </a:schemeClr>
                </a:solidFill>
                <a:latin typeface="Arial" panose="020B0604020202020204" pitchFamily="34" charset="0"/>
                <a:cs typeface="Arial" panose="020B0604020202020204" pitchFamily="34" charset="0"/>
              </a:rPr>
              <a:t>Rác</a:t>
            </a:r>
            <a:r>
              <a:rPr lang="en-US" dirty="0">
                <a:solidFill>
                  <a:schemeClr val="tx2">
                    <a:lumMod val="75000"/>
                  </a:schemeClr>
                </a:solidFill>
                <a:latin typeface="Arial" panose="020B0604020202020204" pitchFamily="34" charset="0"/>
                <a:cs typeface="Arial" panose="020B0604020202020204" pitchFamily="34" charset="0"/>
              </a:rPr>
              <a:t> </a:t>
            </a:r>
            <a:r>
              <a:rPr lang="en-US" dirty="0" err="1">
                <a:solidFill>
                  <a:schemeClr val="tx2">
                    <a:lumMod val="75000"/>
                  </a:schemeClr>
                </a:solidFill>
                <a:latin typeface="Arial" panose="020B0604020202020204" pitchFamily="34" charset="0"/>
                <a:cs typeface="Arial" panose="020B0604020202020204" pitchFamily="34" charset="0"/>
              </a:rPr>
              <a:t>thải</a:t>
            </a:r>
            <a:r>
              <a:rPr lang="en-US" dirty="0">
                <a:solidFill>
                  <a:schemeClr val="tx2">
                    <a:lumMod val="75000"/>
                  </a:schemeClr>
                </a:solidFill>
                <a:latin typeface="Arial" panose="020B0604020202020204" pitchFamily="34" charset="0"/>
                <a:cs typeface="Arial" panose="020B0604020202020204" pitchFamily="34" charset="0"/>
              </a:rPr>
              <a:t> </a:t>
            </a:r>
            <a:r>
              <a:rPr lang="en-US" dirty="0" err="1">
                <a:solidFill>
                  <a:schemeClr val="tx2">
                    <a:lumMod val="75000"/>
                  </a:schemeClr>
                </a:solidFill>
                <a:latin typeface="Arial" panose="020B0604020202020204" pitchFamily="34" charset="0"/>
                <a:cs typeface="Arial" panose="020B0604020202020204" pitchFamily="34" charset="0"/>
              </a:rPr>
              <a:t>hữu</a:t>
            </a:r>
            <a:r>
              <a:rPr lang="en-US" dirty="0">
                <a:solidFill>
                  <a:schemeClr val="tx2">
                    <a:lumMod val="75000"/>
                  </a:schemeClr>
                </a:solidFill>
                <a:latin typeface="Arial" panose="020B0604020202020204" pitchFamily="34" charset="0"/>
                <a:cs typeface="Arial" panose="020B0604020202020204" pitchFamily="34" charset="0"/>
              </a:rPr>
              <a:t> </a:t>
            </a:r>
            <a:r>
              <a:rPr lang="en-US" dirty="0" err="1">
                <a:solidFill>
                  <a:schemeClr val="tx2">
                    <a:lumMod val="75000"/>
                  </a:schemeClr>
                </a:solidFill>
                <a:latin typeface="Arial" panose="020B0604020202020204" pitchFamily="34" charset="0"/>
                <a:cs typeface="Arial" panose="020B0604020202020204" pitchFamily="34" charset="0"/>
              </a:rPr>
              <a:t>cơ</a:t>
            </a:r>
            <a:endParaRPr lang="en-US" dirty="0">
              <a:solidFill>
                <a:schemeClr val="tx2">
                  <a:lumMod val="75000"/>
                </a:schemeClr>
              </a:solidFill>
              <a:latin typeface="Arial" panose="020B0604020202020204" pitchFamily="34" charset="0"/>
              <a:cs typeface="Arial" panose="020B0604020202020204" pitchFamily="34" charset="0"/>
            </a:endParaRPr>
          </a:p>
        </p:txBody>
      </p:sp>
      <p:sp>
        <p:nvSpPr>
          <p:cNvPr id="11" name="Google Shape;173;p31">
            <a:extLst>
              <a:ext uri="{FF2B5EF4-FFF2-40B4-BE49-F238E27FC236}">
                <a16:creationId xmlns:a16="http://schemas.microsoft.com/office/drawing/2014/main" id="{80F96249-AC1D-586D-9174-20EBB3E0991A}"/>
              </a:ext>
            </a:extLst>
          </p:cNvPr>
          <p:cNvSpPr txBox="1">
            <a:spLocks/>
          </p:cNvSpPr>
          <p:nvPr/>
        </p:nvSpPr>
        <p:spPr>
          <a:xfrm flipH="1">
            <a:off x="2507182" y="3022255"/>
            <a:ext cx="1481169" cy="34315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000"/>
              <a:buFont typeface="Bebas Neue"/>
              <a:buNone/>
              <a:defRPr sz="1800" b="1"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9pPr>
          </a:lstStyle>
          <a:p>
            <a:pPr marL="0" indent="0" algn="ctr"/>
            <a:r>
              <a:rPr lang="en-US" dirty="0" err="1">
                <a:solidFill>
                  <a:schemeClr val="tx2">
                    <a:lumMod val="75000"/>
                  </a:schemeClr>
                </a:solidFill>
                <a:latin typeface="Arial" panose="020B0604020202020204" pitchFamily="34" charset="0"/>
                <a:cs typeface="Arial" panose="020B0604020202020204" pitchFamily="34" charset="0"/>
              </a:rPr>
              <a:t>Giun</a:t>
            </a:r>
            <a:r>
              <a:rPr lang="en-US" dirty="0">
                <a:solidFill>
                  <a:schemeClr val="tx2">
                    <a:lumMod val="75000"/>
                  </a:schemeClr>
                </a:solidFill>
                <a:latin typeface="Arial" panose="020B0604020202020204" pitchFamily="34" charset="0"/>
                <a:cs typeface="Arial" panose="020B0604020202020204" pitchFamily="34" charset="0"/>
              </a:rPr>
              <a:t> </a:t>
            </a:r>
            <a:r>
              <a:rPr lang="en-US" dirty="0" err="1">
                <a:solidFill>
                  <a:schemeClr val="tx2">
                    <a:lumMod val="75000"/>
                  </a:schemeClr>
                </a:solidFill>
                <a:latin typeface="Arial" panose="020B0604020202020204" pitchFamily="34" charset="0"/>
                <a:cs typeface="Arial" panose="020B0604020202020204" pitchFamily="34" charset="0"/>
              </a:rPr>
              <a:t>quế</a:t>
            </a:r>
            <a:endParaRPr lang="en-US" dirty="0">
              <a:solidFill>
                <a:schemeClr val="tx2">
                  <a:lumMod val="75000"/>
                </a:schemeClr>
              </a:solidFill>
              <a:latin typeface="Arial" panose="020B0604020202020204" pitchFamily="34" charset="0"/>
              <a:cs typeface="Arial" panose="020B0604020202020204" pitchFamily="34" charset="0"/>
            </a:endParaRPr>
          </a:p>
        </p:txBody>
      </p:sp>
      <p:sp>
        <p:nvSpPr>
          <p:cNvPr id="12" name="Google Shape;173;p31">
            <a:extLst>
              <a:ext uri="{FF2B5EF4-FFF2-40B4-BE49-F238E27FC236}">
                <a16:creationId xmlns:a16="http://schemas.microsoft.com/office/drawing/2014/main" id="{F8ED098A-008B-BFFE-373B-12CBE646E032}"/>
              </a:ext>
            </a:extLst>
          </p:cNvPr>
          <p:cNvSpPr txBox="1">
            <a:spLocks/>
          </p:cNvSpPr>
          <p:nvPr/>
        </p:nvSpPr>
        <p:spPr>
          <a:xfrm flipH="1">
            <a:off x="4514457" y="3022255"/>
            <a:ext cx="1481169" cy="34315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000"/>
              <a:buFont typeface="Bebas Neue"/>
              <a:buNone/>
              <a:defRPr sz="1800" b="1"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9pPr>
          </a:lstStyle>
          <a:p>
            <a:pPr marL="0" indent="0" algn="ctr"/>
            <a:r>
              <a:rPr lang="en-US" dirty="0" err="1">
                <a:solidFill>
                  <a:schemeClr val="tx2">
                    <a:lumMod val="75000"/>
                  </a:schemeClr>
                </a:solidFill>
                <a:latin typeface="Arial" panose="020B0604020202020204" pitchFamily="34" charset="0"/>
                <a:cs typeface="Arial" panose="020B0604020202020204" pitchFamily="34" charset="0"/>
              </a:rPr>
              <a:t>Gà</a:t>
            </a:r>
            <a:r>
              <a:rPr lang="en-US" dirty="0">
                <a:solidFill>
                  <a:schemeClr val="tx2">
                    <a:lumMod val="75000"/>
                  </a:schemeClr>
                </a:solidFill>
                <a:latin typeface="Arial" panose="020B0604020202020204" pitchFamily="34" charset="0"/>
                <a:cs typeface="Arial" panose="020B0604020202020204" pitchFamily="34" charset="0"/>
              </a:rPr>
              <a:t> </a:t>
            </a:r>
          </a:p>
        </p:txBody>
      </p:sp>
      <p:sp>
        <p:nvSpPr>
          <p:cNvPr id="13" name="Google Shape;173;p31">
            <a:extLst>
              <a:ext uri="{FF2B5EF4-FFF2-40B4-BE49-F238E27FC236}">
                <a16:creationId xmlns:a16="http://schemas.microsoft.com/office/drawing/2014/main" id="{B8BE0433-C52A-6F84-9027-506D2F1C63D4}"/>
              </a:ext>
            </a:extLst>
          </p:cNvPr>
          <p:cNvSpPr txBox="1">
            <a:spLocks/>
          </p:cNvSpPr>
          <p:nvPr/>
        </p:nvSpPr>
        <p:spPr>
          <a:xfrm flipH="1">
            <a:off x="6876605" y="3022255"/>
            <a:ext cx="1481169" cy="34315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000"/>
              <a:buFont typeface="Bebas Neue"/>
              <a:buNone/>
              <a:defRPr sz="1800" b="1"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9pPr>
          </a:lstStyle>
          <a:p>
            <a:pPr marL="0" indent="0" algn="ctr"/>
            <a:r>
              <a:rPr lang="en-US" dirty="0">
                <a:solidFill>
                  <a:schemeClr val="tx2">
                    <a:lumMod val="75000"/>
                  </a:schemeClr>
                </a:solidFill>
                <a:latin typeface="Arial" panose="020B0604020202020204" pitchFamily="34" charset="0"/>
                <a:cs typeface="Arial" panose="020B0604020202020204" pitchFamily="34" charset="0"/>
              </a:rPr>
              <a:t>Vi </a:t>
            </a:r>
            <a:r>
              <a:rPr lang="en-US" dirty="0" err="1">
                <a:solidFill>
                  <a:schemeClr val="tx2">
                    <a:lumMod val="75000"/>
                  </a:schemeClr>
                </a:solidFill>
                <a:latin typeface="Arial" panose="020B0604020202020204" pitchFamily="34" charset="0"/>
                <a:cs typeface="Arial" panose="020B0604020202020204" pitchFamily="34" charset="0"/>
              </a:rPr>
              <a:t>sinh</a:t>
            </a:r>
            <a:r>
              <a:rPr lang="en-US" dirty="0">
                <a:solidFill>
                  <a:schemeClr val="tx2">
                    <a:lumMod val="75000"/>
                  </a:schemeClr>
                </a:solidFill>
                <a:latin typeface="Arial" panose="020B0604020202020204" pitchFamily="34" charset="0"/>
                <a:cs typeface="Arial" panose="020B0604020202020204" pitchFamily="34" charset="0"/>
              </a:rPr>
              <a:t> </a:t>
            </a:r>
            <a:r>
              <a:rPr lang="en-US" dirty="0" err="1">
                <a:solidFill>
                  <a:schemeClr val="tx2">
                    <a:lumMod val="75000"/>
                  </a:schemeClr>
                </a:solidFill>
                <a:latin typeface="Arial" panose="020B0604020202020204" pitchFamily="34" charset="0"/>
                <a:cs typeface="Arial" panose="020B0604020202020204" pitchFamily="34" charset="0"/>
              </a:rPr>
              <a:t>vật</a:t>
            </a:r>
            <a:endParaRPr lang="en-US" dirty="0">
              <a:solidFill>
                <a:schemeClr val="tx2">
                  <a:lumMod val="75000"/>
                </a:schemeClr>
              </a:solidFill>
              <a:latin typeface="Arial" panose="020B0604020202020204" pitchFamily="34" charset="0"/>
              <a:cs typeface="Arial" panose="020B0604020202020204" pitchFamily="34" charset="0"/>
            </a:endParaRPr>
          </a:p>
        </p:txBody>
      </p:sp>
      <p:cxnSp>
        <p:nvCxnSpPr>
          <p:cNvPr id="14" name="Straight Arrow Connector 13">
            <a:extLst>
              <a:ext uri="{FF2B5EF4-FFF2-40B4-BE49-F238E27FC236}">
                <a16:creationId xmlns:a16="http://schemas.microsoft.com/office/drawing/2014/main" id="{BFFAE53B-DE4C-3FB3-FC66-C54540C79D29}"/>
              </a:ext>
            </a:extLst>
          </p:cNvPr>
          <p:cNvCxnSpPr>
            <a:cxnSpLocks/>
          </p:cNvCxnSpPr>
          <p:nvPr/>
        </p:nvCxnSpPr>
        <p:spPr>
          <a:xfrm>
            <a:off x="1778880" y="3209762"/>
            <a:ext cx="645459" cy="0"/>
          </a:xfrm>
          <a:prstGeom prst="straightConnector1">
            <a:avLst/>
          </a:prstGeom>
          <a:ln w="57150">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43511A60-B594-7CE2-5718-18A9BF69FF1D}"/>
              </a:ext>
            </a:extLst>
          </p:cNvPr>
          <p:cNvCxnSpPr>
            <a:cxnSpLocks/>
          </p:cNvCxnSpPr>
          <p:nvPr/>
        </p:nvCxnSpPr>
        <p:spPr>
          <a:xfrm>
            <a:off x="4075513" y="3199129"/>
            <a:ext cx="645459" cy="0"/>
          </a:xfrm>
          <a:prstGeom prst="straightConnector1">
            <a:avLst/>
          </a:prstGeom>
          <a:ln w="57150">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9DC3E0A6-740E-42A1-DBAA-A5B0053F015B}"/>
              </a:ext>
            </a:extLst>
          </p:cNvPr>
          <p:cNvCxnSpPr>
            <a:cxnSpLocks/>
          </p:cNvCxnSpPr>
          <p:nvPr/>
        </p:nvCxnSpPr>
        <p:spPr>
          <a:xfrm>
            <a:off x="6105772" y="3197889"/>
            <a:ext cx="645459" cy="0"/>
          </a:xfrm>
          <a:prstGeom prst="straightConnector1">
            <a:avLst/>
          </a:prstGeom>
          <a:ln w="57150">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17" name="Google Shape;173;p31">
            <a:extLst>
              <a:ext uri="{FF2B5EF4-FFF2-40B4-BE49-F238E27FC236}">
                <a16:creationId xmlns:a16="http://schemas.microsoft.com/office/drawing/2014/main" id="{DB6CD1E7-7932-2EBB-E55C-ADF8B40CADD7}"/>
              </a:ext>
            </a:extLst>
          </p:cNvPr>
          <p:cNvSpPr txBox="1">
            <a:spLocks/>
          </p:cNvSpPr>
          <p:nvPr/>
        </p:nvSpPr>
        <p:spPr>
          <a:xfrm flipH="1">
            <a:off x="1466140" y="3944677"/>
            <a:ext cx="6056176" cy="551823"/>
          </a:xfrm>
          <a:prstGeom prst="roundRect">
            <a:avLst/>
          </a:pr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000"/>
              <a:buFont typeface="Bebas Neue"/>
              <a:buNone/>
              <a:defRPr sz="1800" b="1"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000"/>
              <a:buFont typeface="Bebas Neue"/>
              <a:buNone/>
              <a:defRPr sz="2000" b="0" i="0" u="none" strike="noStrike" cap="none">
                <a:solidFill>
                  <a:schemeClr val="dk1"/>
                </a:solidFill>
                <a:latin typeface="Bebas Neue"/>
                <a:ea typeface="Bebas Neue"/>
                <a:cs typeface="Bebas Neue"/>
                <a:sym typeface="Bebas Neue"/>
              </a:defRPr>
            </a:lvl9pPr>
          </a:lstStyle>
          <a:p>
            <a:pPr marL="0" indent="0" algn="ctr"/>
            <a:r>
              <a:rPr lang="en-US" dirty="0" err="1">
                <a:solidFill>
                  <a:schemeClr val="accent1">
                    <a:lumMod val="25000"/>
                  </a:schemeClr>
                </a:solidFill>
                <a:latin typeface="Arial" panose="020B0604020202020204" pitchFamily="34" charset="0"/>
                <a:cs typeface="Arial" panose="020B0604020202020204" pitchFamily="34" charset="0"/>
              </a:rPr>
              <a:t>Chuỗi</a:t>
            </a:r>
            <a:r>
              <a:rPr lang="en-US" dirty="0">
                <a:solidFill>
                  <a:schemeClr val="accent1">
                    <a:lumMod val="25000"/>
                  </a:schemeClr>
                </a:solidFill>
                <a:latin typeface="Arial" panose="020B0604020202020204" pitchFamily="34" charset="0"/>
                <a:cs typeface="Arial" panose="020B0604020202020204" pitchFamily="34" charset="0"/>
              </a:rPr>
              <a:t> </a:t>
            </a:r>
            <a:r>
              <a:rPr lang="en-US" dirty="0" err="1">
                <a:solidFill>
                  <a:schemeClr val="accent1">
                    <a:lumMod val="25000"/>
                  </a:schemeClr>
                </a:solidFill>
                <a:latin typeface="Arial" panose="020B0604020202020204" pitchFamily="34" charset="0"/>
                <a:cs typeface="Arial" panose="020B0604020202020204" pitchFamily="34" charset="0"/>
              </a:rPr>
              <a:t>thức</a:t>
            </a:r>
            <a:r>
              <a:rPr lang="en-US" dirty="0">
                <a:solidFill>
                  <a:schemeClr val="accent1">
                    <a:lumMod val="25000"/>
                  </a:schemeClr>
                </a:solidFill>
                <a:latin typeface="Arial" panose="020B0604020202020204" pitchFamily="34" charset="0"/>
                <a:cs typeface="Arial" panose="020B0604020202020204" pitchFamily="34" charset="0"/>
              </a:rPr>
              <a:t> </a:t>
            </a:r>
            <a:r>
              <a:rPr lang="en-US" dirty="0" err="1">
                <a:solidFill>
                  <a:schemeClr val="accent1">
                    <a:lumMod val="25000"/>
                  </a:schemeClr>
                </a:solidFill>
                <a:latin typeface="Arial" panose="020B0604020202020204" pitchFamily="34" charset="0"/>
                <a:cs typeface="Arial" panose="020B0604020202020204" pitchFamily="34" charset="0"/>
              </a:rPr>
              <a:t>ăn</a:t>
            </a:r>
            <a:r>
              <a:rPr lang="en-US" dirty="0">
                <a:solidFill>
                  <a:schemeClr val="accent1">
                    <a:lumMod val="25000"/>
                  </a:schemeClr>
                </a:solidFill>
                <a:latin typeface="Arial" panose="020B0604020202020204" pitchFamily="34" charset="0"/>
                <a:cs typeface="Arial" panose="020B0604020202020204" pitchFamily="34" charset="0"/>
              </a:rPr>
              <a:t> </a:t>
            </a:r>
            <a:r>
              <a:rPr lang="en-US" dirty="0" err="1">
                <a:solidFill>
                  <a:schemeClr val="accent1">
                    <a:lumMod val="25000"/>
                  </a:schemeClr>
                </a:solidFill>
                <a:latin typeface="Arial" panose="020B0604020202020204" pitchFamily="34" charset="0"/>
                <a:cs typeface="Arial" panose="020B0604020202020204" pitchFamily="34" charset="0"/>
              </a:rPr>
              <a:t>mở</a:t>
            </a:r>
            <a:r>
              <a:rPr lang="en-US" dirty="0">
                <a:solidFill>
                  <a:schemeClr val="accent1">
                    <a:lumMod val="25000"/>
                  </a:schemeClr>
                </a:solidFill>
                <a:latin typeface="Arial" panose="020B0604020202020204" pitchFamily="34" charset="0"/>
                <a:cs typeface="Arial" panose="020B0604020202020204" pitchFamily="34" charset="0"/>
              </a:rPr>
              <a:t> </a:t>
            </a:r>
            <a:r>
              <a:rPr lang="en-US" dirty="0" err="1">
                <a:solidFill>
                  <a:schemeClr val="accent1">
                    <a:lumMod val="25000"/>
                  </a:schemeClr>
                </a:solidFill>
                <a:latin typeface="Arial" panose="020B0604020202020204" pitchFamily="34" charset="0"/>
                <a:cs typeface="Arial" panose="020B0604020202020204" pitchFamily="34" charset="0"/>
              </a:rPr>
              <a:t>đầu</a:t>
            </a:r>
            <a:r>
              <a:rPr lang="en-US" dirty="0">
                <a:solidFill>
                  <a:schemeClr val="accent1">
                    <a:lumMod val="25000"/>
                  </a:schemeClr>
                </a:solidFill>
                <a:latin typeface="Arial" panose="020B0604020202020204" pitchFamily="34" charset="0"/>
                <a:cs typeface="Arial" panose="020B0604020202020204" pitchFamily="34" charset="0"/>
              </a:rPr>
              <a:t> </a:t>
            </a:r>
            <a:r>
              <a:rPr lang="en-US" dirty="0" err="1">
                <a:solidFill>
                  <a:schemeClr val="accent1">
                    <a:lumMod val="25000"/>
                  </a:schemeClr>
                </a:solidFill>
                <a:latin typeface="Arial" panose="020B0604020202020204" pitchFamily="34" charset="0"/>
                <a:cs typeface="Arial" panose="020B0604020202020204" pitchFamily="34" charset="0"/>
              </a:rPr>
              <a:t>bằng</a:t>
            </a:r>
            <a:r>
              <a:rPr lang="en-US" dirty="0">
                <a:solidFill>
                  <a:schemeClr val="accent1">
                    <a:lumMod val="25000"/>
                  </a:schemeClr>
                </a:solidFill>
                <a:latin typeface="Arial" panose="020B0604020202020204" pitchFamily="34" charset="0"/>
                <a:cs typeface="Arial" panose="020B0604020202020204" pitchFamily="34" charset="0"/>
              </a:rPr>
              <a:t> </a:t>
            </a:r>
            <a:r>
              <a:rPr lang="en-US" dirty="0" err="1">
                <a:solidFill>
                  <a:schemeClr val="accent1">
                    <a:lumMod val="25000"/>
                  </a:schemeClr>
                </a:solidFill>
                <a:latin typeface="Arial" panose="020B0604020202020204" pitchFamily="34" charset="0"/>
                <a:cs typeface="Arial" panose="020B0604020202020204" pitchFamily="34" charset="0"/>
              </a:rPr>
              <a:t>sinh</a:t>
            </a:r>
            <a:r>
              <a:rPr lang="en-US" dirty="0">
                <a:solidFill>
                  <a:schemeClr val="accent1">
                    <a:lumMod val="25000"/>
                  </a:schemeClr>
                </a:solidFill>
                <a:latin typeface="Arial" panose="020B0604020202020204" pitchFamily="34" charset="0"/>
                <a:cs typeface="Arial" panose="020B0604020202020204" pitchFamily="34" charset="0"/>
              </a:rPr>
              <a:t> </a:t>
            </a:r>
            <a:r>
              <a:rPr lang="en-US" dirty="0" err="1">
                <a:solidFill>
                  <a:schemeClr val="accent1">
                    <a:lumMod val="25000"/>
                  </a:schemeClr>
                </a:solidFill>
                <a:latin typeface="Arial" panose="020B0604020202020204" pitchFamily="34" charset="0"/>
                <a:cs typeface="Arial" panose="020B0604020202020204" pitchFamily="34" charset="0"/>
              </a:rPr>
              <a:t>vật</a:t>
            </a:r>
            <a:r>
              <a:rPr lang="en-US" dirty="0">
                <a:solidFill>
                  <a:schemeClr val="accent1">
                    <a:lumMod val="25000"/>
                  </a:schemeClr>
                </a:solidFill>
                <a:latin typeface="Arial" panose="020B0604020202020204" pitchFamily="34" charset="0"/>
                <a:cs typeface="Arial" panose="020B0604020202020204" pitchFamily="34" charset="0"/>
              </a:rPr>
              <a:t> </a:t>
            </a:r>
            <a:r>
              <a:rPr lang="en-US" dirty="0" err="1">
                <a:solidFill>
                  <a:schemeClr val="accent1">
                    <a:lumMod val="25000"/>
                  </a:schemeClr>
                </a:solidFill>
                <a:latin typeface="Arial" panose="020B0604020202020204" pitchFamily="34" charset="0"/>
                <a:cs typeface="Arial" panose="020B0604020202020204" pitchFamily="34" charset="0"/>
              </a:rPr>
              <a:t>đã</a:t>
            </a:r>
            <a:r>
              <a:rPr lang="en-US" dirty="0">
                <a:solidFill>
                  <a:schemeClr val="accent1">
                    <a:lumMod val="25000"/>
                  </a:schemeClr>
                </a:solidFill>
                <a:latin typeface="Arial" panose="020B0604020202020204" pitchFamily="34" charset="0"/>
                <a:cs typeface="Arial" panose="020B0604020202020204" pitchFamily="34" charset="0"/>
              </a:rPr>
              <a:t> </a:t>
            </a:r>
            <a:r>
              <a:rPr lang="en-US" dirty="0" err="1">
                <a:solidFill>
                  <a:schemeClr val="accent1">
                    <a:lumMod val="25000"/>
                  </a:schemeClr>
                </a:solidFill>
                <a:latin typeface="Arial" panose="020B0604020202020204" pitchFamily="34" charset="0"/>
                <a:cs typeface="Arial" panose="020B0604020202020204" pitchFamily="34" charset="0"/>
              </a:rPr>
              <a:t>bị</a:t>
            </a:r>
            <a:r>
              <a:rPr lang="en-US" dirty="0">
                <a:solidFill>
                  <a:schemeClr val="accent1">
                    <a:lumMod val="25000"/>
                  </a:schemeClr>
                </a:solidFill>
                <a:latin typeface="Arial" panose="020B0604020202020204" pitchFamily="34" charset="0"/>
                <a:cs typeface="Arial" panose="020B0604020202020204" pitchFamily="34" charset="0"/>
              </a:rPr>
              <a:t> </a:t>
            </a:r>
            <a:r>
              <a:rPr lang="en-US" dirty="0" err="1">
                <a:solidFill>
                  <a:schemeClr val="accent1">
                    <a:lumMod val="25000"/>
                  </a:schemeClr>
                </a:solidFill>
                <a:latin typeface="Arial" panose="020B0604020202020204" pitchFamily="34" charset="0"/>
                <a:cs typeface="Arial" panose="020B0604020202020204" pitchFamily="34" charset="0"/>
              </a:rPr>
              <a:t>phân</a:t>
            </a:r>
            <a:r>
              <a:rPr lang="en-US" dirty="0">
                <a:solidFill>
                  <a:schemeClr val="accent1">
                    <a:lumMod val="25000"/>
                  </a:schemeClr>
                </a:solidFill>
                <a:latin typeface="Arial" panose="020B0604020202020204" pitchFamily="34" charset="0"/>
                <a:cs typeface="Arial" panose="020B0604020202020204" pitchFamily="34" charset="0"/>
              </a:rPr>
              <a:t> </a:t>
            </a:r>
            <a:r>
              <a:rPr lang="en-US" dirty="0" err="1">
                <a:solidFill>
                  <a:schemeClr val="accent1">
                    <a:lumMod val="25000"/>
                  </a:schemeClr>
                </a:solidFill>
                <a:latin typeface="Arial" panose="020B0604020202020204" pitchFamily="34" charset="0"/>
                <a:cs typeface="Arial" panose="020B0604020202020204" pitchFamily="34" charset="0"/>
              </a:rPr>
              <a:t>giải</a:t>
            </a:r>
            <a:endParaRPr lang="en-US" dirty="0">
              <a:solidFill>
                <a:schemeClr val="accent1">
                  <a:lumMod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197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par>
                                <p:cTn id="42" presetID="22" presetClass="entr" presetSubtype="4"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down)">
                                      <p:cBhvr>
                                        <p:cTn id="44" dur="500"/>
                                        <p:tgtEl>
                                          <p:spTgt spid="9"/>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inVertical)">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289"/>
        <p:cNvGrpSpPr/>
        <p:nvPr/>
      </p:nvGrpSpPr>
      <p:grpSpPr>
        <a:xfrm>
          <a:off x="0" y="0"/>
          <a:ext cx="0" cy="0"/>
          <a:chOff x="0" y="0"/>
          <a:chExt cx="0" cy="0"/>
        </a:xfrm>
      </p:grpSpPr>
      <p:pic>
        <p:nvPicPr>
          <p:cNvPr id="297" name="Google Shape;297;p41"/>
          <p:cNvPicPr preferRelativeResize="0"/>
          <p:nvPr/>
        </p:nvPicPr>
        <p:blipFill rotWithShape="1">
          <a:blip r:embed="rId3">
            <a:alphaModFix/>
          </a:blip>
          <a:srcRect l="33221" t="9601" r="32519" b="10780"/>
          <a:stretch/>
        </p:blipFill>
        <p:spPr>
          <a:xfrm rot="458516" flipH="1">
            <a:off x="-282933" y="3322846"/>
            <a:ext cx="1111424" cy="1845053"/>
          </a:xfrm>
          <a:prstGeom prst="rect">
            <a:avLst/>
          </a:prstGeom>
          <a:noFill/>
          <a:ln>
            <a:noFill/>
          </a:ln>
        </p:spPr>
      </p:pic>
      <p:pic>
        <p:nvPicPr>
          <p:cNvPr id="298" name="Google Shape;298;p41"/>
          <p:cNvPicPr preferRelativeResize="0"/>
          <p:nvPr/>
        </p:nvPicPr>
        <p:blipFill rotWithShape="1">
          <a:blip r:embed="rId4">
            <a:alphaModFix/>
          </a:blip>
          <a:srcRect l="50904" t="23420" r="10127" b="56450"/>
          <a:stretch/>
        </p:blipFill>
        <p:spPr>
          <a:xfrm flipH="1">
            <a:off x="205449" y="-12313"/>
            <a:ext cx="1068303" cy="551823"/>
          </a:xfrm>
          <a:prstGeom prst="rect">
            <a:avLst/>
          </a:prstGeom>
          <a:noFill/>
          <a:ln>
            <a:noFill/>
          </a:ln>
        </p:spPr>
      </p:pic>
      <p:pic>
        <p:nvPicPr>
          <p:cNvPr id="300" name="Google Shape;300;p41"/>
          <p:cNvPicPr preferRelativeResize="0"/>
          <p:nvPr/>
        </p:nvPicPr>
        <p:blipFill rotWithShape="1">
          <a:blip r:embed="rId5">
            <a:alphaModFix/>
          </a:blip>
          <a:srcRect l="16838" t="5713" r="21165" b="5713"/>
          <a:stretch/>
        </p:blipFill>
        <p:spPr>
          <a:xfrm>
            <a:off x="8074711" y="176113"/>
            <a:ext cx="712125" cy="726775"/>
          </a:xfrm>
          <a:prstGeom prst="rect">
            <a:avLst/>
          </a:prstGeom>
          <a:noFill/>
          <a:ln>
            <a:noFill/>
          </a:ln>
        </p:spPr>
      </p:pic>
      <p:pic>
        <p:nvPicPr>
          <p:cNvPr id="1026" name="Picture 2" descr="Thành công từ mô hình xử lý rác thải hữu cơ cao với chi phí thấp - Báo Đại  biểu Nhân dân">
            <a:extLst>
              <a:ext uri="{FF2B5EF4-FFF2-40B4-BE49-F238E27FC236}">
                <a16:creationId xmlns:a16="http://schemas.microsoft.com/office/drawing/2014/main" id="{ECA50F68-64F2-0AC5-CF1B-49753659DE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5668" y="1007841"/>
            <a:ext cx="5715000" cy="352425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75;p31">
            <a:extLst>
              <a:ext uri="{FF2B5EF4-FFF2-40B4-BE49-F238E27FC236}">
                <a16:creationId xmlns:a16="http://schemas.microsoft.com/office/drawing/2014/main" id="{4D9EF010-6B7A-7305-7B19-DBD4B4C89084}"/>
              </a:ext>
            </a:extLst>
          </p:cNvPr>
          <p:cNvSpPr txBox="1">
            <a:spLocks/>
          </p:cNvSpPr>
          <p:nvPr/>
        </p:nvSpPr>
        <p:spPr>
          <a:xfrm>
            <a:off x="101634" y="593301"/>
            <a:ext cx="4115111" cy="54788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9pPr>
          </a:lstStyle>
          <a:p>
            <a:r>
              <a:rPr lang="en-PH" sz="2000" dirty="0">
                <a:solidFill>
                  <a:schemeClr val="tx2">
                    <a:lumMod val="75000"/>
                  </a:schemeClr>
                </a:solidFill>
              </a:rPr>
              <a:t>2. </a:t>
            </a:r>
            <a:r>
              <a:rPr lang="en-PH" sz="2000" dirty="0" err="1">
                <a:solidFill>
                  <a:schemeClr val="tx2">
                    <a:lumMod val="75000"/>
                  </a:schemeClr>
                </a:solidFill>
              </a:rPr>
              <a:t>Lưới</a:t>
            </a:r>
            <a:r>
              <a:rPr lang="en-PH" sz="2000" dirty="0">
                <a:solidFill>
                  <a:schemeClr val="tx2">
                    <a:lumMod val="75000"/>
                  </a:schemeClr>
                </a:solidFill>
              </a:rPr>
              <a:t> </a:t>
            </a:r>
            <a:r>
              <a:rPr lang="en-PH" sz="2000" dirty="0" err="1">
                <a:solidFill>
                  <a:schemeClr val="tx2">
                    <a:lumMod val="75000"/>
                  </a:schemeClr>
                </a:solidFill>
              </a:rPr>
              <a:t>thức</a:t>
            </a:r>
            <a:r>
              <a:rPr lang="en-PH" sz="2000" dirty="0">
                <a:solidFill>
                  <a:schemeClr val="tx2">
                    <a:lumMod val="75000"/>
                  </a:schemeClr>
                </a:solidFill>
              </a:rPr>
              <a:t> </a:t>
            </a:r>
            <a:r>
              <a:rPr lang="en-PH" sz="2000" dirty="0" err="1">
                <a:solidFill>
                  <a:schemeClr val="tx2">
                    <a:lumMod val="75000"/>
                  </a:schemeClr>
                </a:solidFill>
              </a:rPr>
              <a:t>ăn</a:t>
            </a:r>
            <a:endParaRPr lang="en-PH" sz="2000" dirty="0">
              <a:solidFill>
                <a:schemeClr val="tx2">
                  <a:lumMod val="75000"/>
                </a:schemeClr>
              </a:solidFill>
            </a:endParaRPr>
          </a:p>
        </p:txBody>
      </p:sp>
      <p:sp>
        <p:nvSpPr>
          <p:cNvPr id="5" name="Google Shape;140;p28">
            <a:extLst>
              <a:ext uri="{FF2B5EF4-FFF2-40B4-BE49-F238E27FC236}">
                <a16:creationId xmlns:a16="http://schemas.microsoft.com/office/drawing/2014/main" id="{2C6C7723-09FC-E929-374C-A17E92BE2A50}"/>
              </a:ext>
            </a:extLst>
          </p:cNvPr>
          <p:cNvSpPr txBox="1">
            <a:spLocks/>
          </p:cNvSpPr>
          <p:nvPr/>
        </p:nvSpPr>
        <p:spPr>
          <a:xfrm>
            <a:off x="0" y="146703"/>
            <a:ext cx="7319478" cy="551823"/>
          </a:xfrm>
          <a:prstGeom prst="rect">
            <a:avLst/>
          </a:prstGeom>
          <a:noFill/>
          <a:ln>
            <a:noFill/>
          </a:ln>
          <a:effectLst>
            <a:outerShdw blurRad="42863" dist="28575" algn="bl" rotWithShape="0">
              <a:schemeClr val="dk1">
                <a:alpha val="30000"/>
              </a:schemeClr>
            </a:outerShdw>
          </a:effectLst>
        </p:spPr>
        <p:txBody>
          <a:bodyPr spcFirstLastPara="1" wrap="square" lIns="91425" tIns="91425" rIns="91425" bIns="91425" anchor="ctr" anchorCtr="0">
            <a:noAutofit/>
          </a:bodyPr>
          <a:lstStyle/>
          <a:p>
            <a:pPr algn="l" rtl="0">
              <a:buClrTx/>
              <a:buFontTx/>
            </a:pPr>
            <a:r>
              <a:rPr lang="en-PH" sz="2400" b="1" u="sng" dirty="0">
                <a:solidFill>
                  <a:schemeClr val="bg2">
                    <a:lumMod val="75000"/>
                  </a:schemeClr>
                </a:solidFill>
              </a:rPr>
              <a:t>II. </a:t>
            </a:r>
            <a:r>
              <a:rPr lang="en-PH" sz="2400" b="1" u="sng" dirty="0" err="1">
                <a:solidFill>
                  <a:schemeClr val="bg2">
                    <a:lumMod val="75000"/>
                  </a:schemeClr>
                </a:solidFill>
              </a:rPr>
              <a:t>Chuỗi</a:t>
            </a:r>
            <a:r>
              <a:rPr lang="en-PH" sz="2400" b="1" u="sng" dirty="0">
                <a:solidFill>
                  <a:schemeClr val="bg2">
                    <a:lumMod val="75000"/>
                  </a:schemeClr>
                </a:solidFill>
              </a:rPr>
              <a:t> </a:t>
            </a:r>
            <a:r>
              <a:rPr lang="en-PH" sz="2400" b="1" u="sng" dirty="0" err="1">
                <a:solidFill>
                  <a:schemeClr val="bg2">
                    <a:lumMod val="75000"/>
                  </a:schemeClr>
                </a:solidFill>
              </a:rPr>
              <a:t>thức</a:t>
            </a:r>
            <a:r>
              <a:rPr lang="en-PH" sz="2400" b="1" u="sng" dirty="0">
                <a:solidFill>
                  <a:schemeClr val="bg2">
                    <a:lumMod val="75000"/>
                  </a:schemeClr>
                </a:solidFill>
              </a:rPr>
              <a:t> </a:t>
            </a:r>
            <a:r>
              <a:rPr lang="en-PH" sz="2400" b="1" u="sng" dirty="0" err="1">
                <a:solidFill>
                  <a:schemeClr val="bg2">
                    <a:lumMod val="75000"/>
                  </a:schemeClr>
                </a:solidFill>
              </a:rPr>
              <a:t>ăn</a:t>
            </a:r>
            <a:r>
              <a:rPr lang="en-PH" sz="2400" b="1" u="sng" dirty="0">
                <a:solidFill>
                  <a:schemeClr val="bg2">
                    <a:lumMod val="75000"/>
                  </a:schemeClr>
                </a:solidFill>
              </a:rPr>
              <a:t>, </a:t>
            </a:r>
            <a:r>
              <a:rPr lang="en-PH" sz="2400" b="1" u="sng" dirty="0" err="1">
                <a:solidFill>
                  <a:schemeClr val="bg2">
                    <a:lumMod val="75000"/>
                  </a:schemeClr>
                </a:solidFill>
              </a:rPr>
              <a:t>lưới</a:t>
            </a:r>
            <a:r>
              <a:rPr lang="en-PH" sz="2400" b="1" u="sng" dirty="0">
                <a:solidFill>
                  <a:schemeClr val="bg2">
                    <a:lumMod val="75000"/>
                  </a:schemeClr>
                </a:solidFill>
              </a:rPr>
              <a:t> </a:t>
            </a:r>
            <a:r>
              <a:rPr lang="en-PH" sz="2400" b="1" u="sng" dirty="0" err="1">
                <a:solidFill>
                  <a:schemeClr val="bg2">
                    <a:lumMod val="75000"/>
                  </a:schemeClr>
                </a:solidFill>
              </a:rPr>
              <a:t>thức</a:t>
            </a:r>
            <a:r>
              <a:rPr lang="en-PH" sz="2400" b="1" u="sng" dirty="0">
                <a:solidFill>
                  <a:schemeClr val="bg2">
                    <a:lumMod val="75000"/>
                  </a:schemeClr>
                </a:solidFill>
              </a:rPr>
              <a:t> </a:t>
            </a:r>
            <a:r>
              <a:rPr lang="en-PH" sz="2400" b="1" u="sng" dirty="0" err="1">
                <a:solidFill>
                  <a:schemeClr val="bg2">
                    <a:lumMod val="75000"/>
                  </a:schemeClr>
                </a:solidFill>
              </a:rPr>
              <a:t>ăn</a:t>
            </a:r>
            <a:endParaRPr lang="en-PH" sz="2400" b="1" u="sng" dirty="0">
              <a:solidFill>
                <a:schemeClr val="bg2">
                  <a:lumMod val="75000"/>
                </a:schemeClr>
              </a:solidFill>
            </a:endParaRPr>
          </a:p>
        </p:txBody>
      </p:sp>
      <p:sp>
        <p:nvSpPr>
          <p:cNvPr id="7" name="TextBox 6">
            <a:extLst>
              <a:ext uri="{FF2B5EF4-FFF2-40B4-BE49-F238E27FC236}">
                <a16:creationId xmlns:a16="http://schemas.microsoft.com/office/drawing/2014/main" id="{5304EEDB-0C85-B156-FFF4-6DCA3593B771}"/>
              </a:ext>
            </a:extLst>
          </p:cNvPr>
          <p:cNvSpPr txBox="1"/>
          <p:nvPr/>
        </p:nvSpPr>
        <p:spPr>
          <a:xfrm>
            <a:off x="510363" y="4694253"/>
            <a:ext cx="8410353" cy="408623"/>
          </a:xfrm>
          <a:prstGeom prst="roundRect">
            <a:avLst/>
          </a:prstGeom>
          <a:solidFill>
            <a:schemeClr val="accent4"/>
          </a:solidFill>
        </p:spPr>
        <p:txBody>
          <a:bodyPr wrap="square" rtlCol="0">
            <a:spAutoFit/>
          </a:bodyPr>
          <a:lstStyle/>
          <a:p>
            <a:pPr algn="ctr"/>
            <a:r>
              <a:rPr lang="en-US" sz="1800" b="1" dirty="0" err="1">
                <a:solidFill>
                  <a:schemeClr val="tx2">
                    <a:lumMod val="75000"/>
                  </a:schemeClr>
                </a:solidFill>
              </a:rPr>
              <a:t>Phân</a:t>
            </a:r>
            <a:r>
              <a:rPr lang="en-US" sz="1800" b="1" dirty="0">
                <a:solidFill>
                  <a:schemeClr val="tx2">
                    <a:lumMod val="75000"/>
                  </a:schemeClr>
                </a:solidFill>
              </a:rPr>
              <a:t> </a:t>
            </a:r>
            <a:r>
              <a:rPr lang="en-US" sz="1800" b="1" dirty="0" err="1">
                <a:solidFill>
                  <a:schemeClr val="tx2">
                    <a:lumMod val="75000"/>
                  </a:schemeClr>
                </a:solidFill>
              </a:rPr>
              <a:t>loại</a:t>
            </a:r>
            <a:r>
              <a:rPr lang="en-US" sz="1800" b="1" dirty="0">
                <a:solidFill>
                  <a:schemeClr val="tx2">
                    <a:lumMod val="75000"/>
                  </a:schemeClr>
                </a:solidFill>
              </a:rPr>
              <a:t> </a:t>
            </a:r>
            <a:r>
              <a:rPr lang="en-US" sz="1800" b="1" dirty="0" err="1">
                <a:solidFill>
                  <a:schemeClr val="tx2">
                    <a:lumMod val="75000"/>
                  </a:schemeClr>
                </a:solidFill>
              </a:rPr>
              <a:t>rác</a:t>
            </a:r>
            <a:r>
              <a:rPr lang="en-US" sz="1800" b="1" dirty="0">
                <a:solidFill>
                  <a:schemeClr val="tx2">
                    <a:lumMod val="75000"/>
                  </a:schemeClr>
                </a:solidFill>
              </a:rPr>
              <a:t> </a:t>
            </a:r>
            <a:r>
              <a:rPr lang="en-US" sz="1800" b="1" dirty="0">
                <a:solidFill>
                  <a:schemeClr val="tx2">
                    <a:lumMod val="75000"/>
                  </a:schemeClr>
                </a:solidFill>
                <a:sym typeface="Wingdings" panose="05000000000000000000" pitchFamily="2" charset="2"/>
              </a:rPr>
              <a:t> </a:t>
            </a:r>
            <a:r>
              <a:rPr lang="en-US" sz="1800" b="1" dirty="0" err="1">
                <a:solidFill>
                  <a:schemeClr val="tx2">
                    <a:lumMod val="75000"/>
                  </a:schemeClr>
                </a:solidFill>
                <a:sym typeface="Wingdings" panose="05000000000000000000" pitchFamily="2" charset="2"/>
              </a:rPr>
              <a:t>giảm</a:t>
            </a:r>
            <a:r>
              <a:rPr lang="en-US" sz="1800" b="1" dirty="0">
                <a:solidFill>
                  <a:schemeClr val="tx2">
                    <a:lumMod val="75000"/>
                  </a:schemeClr>
                </a:solidFill>
                <a:sym typeface="Wingdings" panose="05000000000000000000" pitchFamily="2" charset="2"/>
              </a:rPr>
              <a:t> ô </a:t>
            </a:r>
            <a:r>
              <a:rPr lang="en-US" sz="1800" b="1" dirty="0" err="1">
                <a:solidFill>
                  <a:schemeClr val="tx2">
                    <a:lumMod val="75000"/>
                  </a:schemeClr>
                </a:solidFill>
                <a:sym typeface="Wingdings" panose="05000000000000000000" pitchFamily="2" charset="2"/>
              </a:rPr>
              <a:t>nhiễm</a:t>
            </a:r>
            <a:r>
              <a:rPr lang="en-US" sz="1800" b="1" dirty="0">
                <a:solidFill>
                  <a:schemeClr val="tx2">
                    <a:lumMod val="75000"/>
                  </a:schemeClr>
                </a:solidFill>
                <a:sym typeface="Wingdings" panose="05000000000000000000" pitchFamily="2" charset="2"/>
              </a:rPr>
              <a:t> </a:t>
            </a:r>
            <a:r>
              <a:rPr lang="en-US" sz="1800" b="1" dirty="0" err="1">
                <a:solidFill>
                  <a:schemeClr val="tx2">
                    <a:lumMod val="75000"/>
                  </a:schemeClr>
                </a:solidFill>
                <a:sym typeface="Wingdings" panose="05000000000000000000" pitchFamily="2" charset="2"/>
              </a:rPr>
              <a:t>môi</a:t>
            </a:r>
            <a:r>
              <a:rPr lang="en-US" sz="1800" b="1" dirty="0">
                <a:solidFill>
                  <a:schemeClr val="tx2">
                    <a:lumMod val="75000"/>
                  </a:schemeClr>
                </a:solidFill>
                <a:sym typeface="Wingdings" panose="05000000000000000000" pitchFamily="2" charset="2"/>
              </a:rPr>
              <a:t> </a:t>
            </a:r>
            <a:r>
              <a:rPr lang="en-US" sz="1800" b="1" dirty="0" err="1">
                <a:solidFill>
                  <a:schemeClr val="tx2">
                    <a:lumMod val="75000"/>
                  </a:schemeClr>
                </a:solidFill>
                <a:sym typeface="Wingdings" panose="05000000000000000000" pitchFamily="2" charset="2"/>
              </a:rPr>
              <a:t>trường</a:t>
            </a:r>
            <a:endParaRPr lang="en-PH" sz="1800" b="1" dirty="0">
              <a:solidFill>
                <a:schemeClr val="tx2">
                  <a:lumMod val="75000"/>
                </a:schemeClr>
              </a:solidFill>
            </a:endParaRPr>
          </a:p>
        </p:txBody>
      </p:sp>
      <p:pic>
        <p:nvPicPr>
          <p:cNvPr id="299" name="Google Shape;299;p41"/>
          <p:cNvPicPr preferRelativeResize="0"/>
          <p:nvPr/>
        </p:nvPicPr>
        <p:blipFill rotWithShape="1">
          <a:blip r:embed="rId7">
            <a:alphaModFix/>
          </a:blip>
          <a:srcRect l="31194" t="18168" r="31198" b="22126"/>
          <a:stretch/>
        </p:blipFill>
        <p:spPr>
          <a:xfrm>
            <a:off x="2019293" y="4444979"/>
            <a:ext cx="486574" cy="551818"/>
          </a:xfrm>
          <a:prstGeom prst="rect">
            <a:avLst/>
          </a:prstGeom>
          <a:noFill/>
          <a:ln>
            <a:noFill/>
          </a:ln>
        </p:spPr>
      </p:pic>
    </p:spTree>
    <p:extLst>
      <p:ext uri="{BB962C8B-B14F-4D97-AF65-F5344CB8AC3E}">
        <p14:creationId xmlns:p14="http://schemas.microsoft.com/office/powerpoint/2010/main" val="63836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4" name="Google Shape;264;p39"/>
          <p:cNvPicPr preferRelativeResize="0"/>
          <p:nvPr/>
        </p:nvPicPr>
        <p:blipFill rotWithShape="1">
          <a:blip r:embed="rId3">
            <a:alphaModFix/>
          </a:blip>
          <a:srcRect l="50904" t="23420" r="10127" b="56450"/>
          <a:stretch/>
        </p:blipFill>
        <p:spPr>
          <a:xfrm flipH="1">
            <a:off x="1321126" y="105875"/>
            <a:ext cx="1407002" cy="726774"/>
          </a:xfrm>
          <a:prstGeom prst="rect">
            <a:avLst/>
          </a:prstGeom>
          <a:noFill/>
          <a:ln>
            <a:noFill/>
          </a:ln>
        </p:spPr>
      </p:pic>
      <p:pic>
        <p:nvPicPr>
          <p:cNvPr id="265" name="Google Shape;265;p39"/>
          <p:cNvPicPr preferRelativeResize="0"/>
          <p:nvPr/>
        </p:nvPicPr>
        <p:blipFill rotWithShape="1">
          <a:blip r:embed="rId4">
            <a:alphaModFix/>
          </a:blip>
          <a:srcRect l="50904" t="23420" r="10127" b="56450"/>
          <a:stretch/>
        </p:blipFill>
        <p:spPr>
          <a:xfrm flipH="1">
            <a:off x="7932549" y="-123260"/>
            <a:ext cx="2095095" cy="1185043"/>
          </a:xfrm>
          <a:prstGeom prst="rect">
            <a:avLst/>
          </a:prstGeom>
          <a:noFill/>
          <a:ln>
            <a:noFill/>
          </a:ln>
        </p:spPr>
      </p:pic>
      <p:pic>
        <p:nvPicPr>
          <p:cNvPr id="266" name="Google Shape;266;p39"/>
          <p:cNvPicPr preferRelativeResize="0"/>
          <p:nvPr/>
        </p:nvPicPr>
        <p:blipFill rotWithShape="1">
          <a:blip r:embed="rId5">
            <a:alphaModFix/>
          </a:blip>
          <a:srcRect l="33221" t="9601" r="32519" b="10780"/>
          <a:stretch/>
        </p:blipFill>
        <p:spPr>
          <a:xfrm rot="-956038" flipH="1">
            <a:off x="518110" y="3720764"/>
            <a:ext cx="874951" cy="1452499"/>
          </a:xfrm>
          <a:prstGeom prst="rect">
            <a:avLst/>
          </a:prstGeom>
          <a:noFill/>
          <a:ln>
            <a:noFill/>
          </a:ln>
        </p:spPr>
      </p:pic>
      <p:pic>
        <p:nvPicPr>
          <p:cNvPr id="267" name="Google Shape;267;p39"/>
          <p:cNvPicPr preferRelativeResize="0"/>
          <p:nvPr/>
        </p:nvPicPr>
        <p:blipFill rotWithShape="1">
          <a:blip r:embed="rId6">
            <a:alphaModFix/>
          </a:blip>
          <a:srcRect l="33221" t="9601" r="32519" b="10780"/>
          <a:stretch/>
        </p:blipFill>
        <p:spPr>
          <a:xfrm rot="1042185">
            <a:off x="-83298" y="3322915"/>
            <a:ext cx="1111424" cy="1845051"/>
          </a:xfrm>
          <a:prstGeom prst="rect">
            <a:avLst/>
          </a:prstGeom>
          <a:noFill/>
          <a:ln>
            <a:noFill/>
          </a:ln>
        </p:spPr>
      </p:pic>
      <p:pic>
        <p:nvPicPr>
          <p:cNvPr id="268" name="Google Shape;268;p39"/>
          <p:cNvPicPr preferRelativeResize="0"/>
          <p:nvPr/>
        </p:nvPicPr>
        <p:blipFill rotWithShape="1">
          <a:blip r:embed="rId7">
            <a:alphaModFix/>
          </a:blip>
          <a:srcRect l="16838" t="5713" r="21165" b="5713"/>
          <a:stretch/>
        </p:blipFill>
        <p:spPr>
          <a:xfrm>
            <a:off x="8522511" y="4434962"/>
            <a:ext cx="712125" cy="726775"/>
          </a:xfrm>
          <a:prstGeom prst="rect">
            <a:avLst/>
          </a:prstGeom>
          <a:noFill/>
          <a:ln>
            <a:noFill/>
          </a:ln>
        </p:spPr>
      </p:pic>
      <p:sp>
        <p:nvSpPr>
          <p:cNvPr id="7" name="Google Shape;175;p31">
            <a:extLst>
              <a:ext uri="{FF2B5EF4-FFF2-40B4-BE49-F238E27FC236}">
                <a16:creationId xmlns:a16="http://schemas.microsoft.com/office/drawing/2014/main" id="{580F40F4-EE16-322E-EC1F-5ACF0AEDDF0C}"/>
              </a:ext>
            </a:extLst>
          </p:cNvPr>
          <p:cNvSpPr txBox="1">
            <a:spLocks/>
          </p:cNvSpPr>
          <p:nvPr/>
        </p:nvSpPr>
        <p:spPr>
          <a:xfrm>
            <a:off x="101634" y="593301"/>
            <a:ext cx="4115111" cy="54788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9pPr>
          </a:lstStyle>
          <a:p>
            <a:r>
              <a:rPr lang="vi-VN" sz="2400" dirty="0" smtClean="0">
                <a:solidFill>
                  <a:schemeClr val="tx2">
                    <a:lumMod val="75000"/>
                  </a:schemeClr>
                </a:solidFill>
              </a:rPr>
              <a:t>3. Tháp sinh thái</a:t>
            </a:r>
            <a:endParaRPr lang="en-PH" sz="2400" dirty="0">
              <a:solidFill>
                <a:schemeClr val="tx2">
                  <a:lumMod val="75000"/>
                </a:schemeClr>
              </a:solidFill>
            </a:endParaRPr>
          </a:p>
        </p:txBody>
      </p:sp>
      <p:sp>
        <p:nvSpPr>
          <p:cNvPr id="8" name="Google Shape;140;p28">
            <a:extLst>
              <a:ext uri="{FF2B5EF4-FFF2-40B4-BE49-F238E27FC236}">
                <a16:creationId xmlns:a16="http://schemas.microsoft.com/office/drawing/2014/main" id="{2F9A9F48-06E0-27E6-9B62-0FF30EE4C764}"/>
              </a:ext>
            </a:extLst>
          </p:cNvPr>
          <p:cNvSpPr txBox="1">
            <a:spLocks/>
          </p:cNvSpPr>
          <p:nvPr/>
        </p:nvSpPr>
        <p:spPr>
          <a:xfrm>
            <a:off x="0" y="59904"/>
            <a:ext cx="7319478" cy="551823"/>
          </a:xfrm>
          <a:prstGeom prst="rect">
            <a:avLst/>
          </a:prstGeom>
          <a:noFill/>
          <a:ln>
            <a:noFill/>
          </a:ln>
          <a:effectLst>
            <a:outerShdw blurRad="42863" dist="28575" algn="bl" rotWithShape="0">
              <a:schemeClr val="dk1">
                <a:alpha val="30000"/>
              </a:schemeClr>
            </a:outerShdw>
          </a:effectLst>
        </p:spPr>
        <p:txBody>
          <a:bodyPr spcFirstLastPara="1" wrap="square" lIns="91425" tIns="91425" rIns="91425" bIns="91425" anchor="ctr" anchorCtr="0">
            <a:noAutofit/>
          </a:bodyPr>
          <a:lstStyle/>
          <a:p>
            <a:pPr algn="l" rtl="0">
              <a:buClrTx/>
              <a:buFontTx/>
            </a:pPr>
            <a:r>
              <a:rPr lang="en-PH" sz="2800" b="1" u="sng" dirty="0">
                <a:solidFill>
                  <a:schemeClr val="bg2">
                    <a:lumMod val="75000"/>
                  </a:schemeClr>
                </a:solidFill>
              </a:rPr>
              <a:t>II. </a:t>
            </a:r>
            <a:r>
              <a:rPr lang="en-PH" sz="2800" b="1" u="sng" dirty="0" err="1">
                <a:solidFill>
                  <a:schemeClr val="bg2">
                    <a:lumMod val="75000"/>
                  </a:schemeClr>
                </a:solidFill>
              </a:rPr>
              <a:t>Chuỗi</a:t>
            </a:r>
            <a:r>
              <a:rPr lang="en-PH" sz="2800" b="1" u="sng" dirty="0">
                <a:solidFill>
                  <a:schemeClr val="bg2">
                    <a:lumMod val="75000"/>
                  </a:schemeClr>
                </a:solidFill>
              </a:rPr>
              <a:t> </a:t>
            </a:r>
            <a:r>
              <a:rPr lang="en-PH" sz="2800" b="1" u="sng" dirty="0" err="1">
                <a:solidFill>
                  <a:schemeClr val="bg2">
                    <a:lumMod val="75000"/>
                  </a:schemeClr>
                </a:solidFill>
              </a:rPr>
              <a:t>thức</a:t>
            </a:r>
            <a:r>
              <a:rPr lang="en-PH" sz="2800" b="1" u="sng" dirty="0">
                <a:solidFill>
                  <a:schemeClr val="bg2">
                    <a:lumMod val="75000"/>
                  </a:schemeClr>
                </a:solidFill>
              </a:rPr>
              <a:t> </a:t>
            </a:r>
            <a:r>
              <a:rPr lang="en-PH" sz="2800" b="1" u="sng" dirty="0" err="1">
                <a:solidFill>
                  <a:schemeClr val="bg2">
                    <a:lumMod val="75000"/>
                  </a:schemeClr>
                </a:solidFill>
              </a:rPr>
              <a:t>ăn</a:t>
            </a:r>
            <a:r>
              <a:rPr lang="en-PH" sz="2800" b="1" u="sng" dirty="0">
                <a:solidFill>
                  <a:schemeClr val="bg2">
                    <a:lumMod val="75000"/>
                  </a:schemeClr>
                </a:solidFill>
              </a:rPr>
              <a:t>, </a:t>
            </a:r>
            <a:r>
              <a:rPr lang="en-PH" sz="2800" b="1" u="sng" dirty="0" err="1">
                <a:solidFill>
                  <a:schemeClr val="bg2">
                    <a:lumMod val="75000"/>
                  </a:schemeClr>
                </a:solidFill>
              </a:rPr>
              <a:t>lưới</a:t>
            </a:r>
            <a:r>
              <a:rPr lang="en-PH" sz="2800" b="1" u="sng" dirty="0">
                <a:solidFill>
                  <a:schemeClr val="bg2">
                    <a:lumMod val="75000"/>
                  </a:schemeClr>
                </a:solidFill>
              </a:rPr>
              <a:t> </a:t>
            </a:r>
            <a:r>
              <a:rPr lang="en-PH" sz="2800" b="1" u="sng" dirty="0" err="1">
                <a:solidFill>
                  <a:schemeClr val="bg2">
                    <a:lumMod val="75000"/>
                  </a:schemeClr>
                </a:solidFill>
              </a:rPr>
              <a:t>thức</a:t>
            </a:r>
            <a:r>
              <a:rPr lang="en-PH" sz="2800" b="1" u="sng" dirty="0">
                <a:solidFill>
                  <a:schemeClr val="bg2">
                    <a:lumMod val="75000"/>
                  </a:schemeClr>
                </a:solidFill>
              </a:rPr>
              <a:t> </a:t>
            </a:r>
            <a:r>
              <a:rPr lang="en-PH" sz="2800" b="1" u="sng" dirty="0" err="1">
                <a:solidFill>
                  <a:schemeClr val="bg2">
                    <a:lumMod val="75000"/>
                  </a:schemeClr>
                </a:solidFill>
              </a:rPr>
              <a:t>ăn</a:t>
            </a:r>
            <a:endParaRPr lang="en-PH" sz="2800" b="1" u="sng" dirty="0">
              <a:solidFill>
                <a:schemeClr val="bg2">
                  <a:lumMod val="75000"/>
                </a:schemeClr>
              </a:solidFill>
            </a:endParaRPr>
          </a:p>
        </p:txBody>
      </p:sp>
      <p:pic>
        <p:nvPicPr>
          <p:cNvPr id="3" name="Picture 2"/>
          <p:cNvPicPr>
            <a:picLocks noChangeAspect="1"/>
          </p:cNvPicPr>
          <p:nvPr/>
        </p:nvPicPr>
        <p:blipFill>
          <a:blip r:embed="rId8"/>
          <a:stretch>
            <a:fillRect/>
          </a:stretch>
        </p:blipFill>
        <p:spPr>
          <a:xfrm>
            <a:off x="654457" y="1061783"/>
            <a:ext cx="7868054" cy="2337651"/>
          </a:xfrm>
          <a:prstGeom prst="rect">
            <a:avLst/>
          </a:prstGeom>
        </p:spPr>
      </p:pic>
      <p:sp>
        <p:nvSpPr>
          <p:cNvPr id="4" name="TextBox 3"/>
          <p:cNvSpPr txBox="1"/>
          <p:nvPr/>
        </p:nvSpPr>
        <p:spPr>
          <a:xfrm>
            <a:off x="1665661" y="3527021"/>
            <a:ext cx="6856849" cy="1384995"/>
          </a:xfrm>
          <a:prstGeom prst="rect">
            <a:avLst/>
          </a:prstGeom>
          <a:noFill/>
        </p:spPr>
        <p:txBody>
          <a:bodyPr wrap="square" rtlCol="0">
            <a:spAutoFit/>
          </a:bodyPr>
          <a:lstStyle/>
          <a:p>
            <a:r>
              <a:rPr lang="vi-VN" sz="2800" dirty="0" smtClean="0"/>
              <a:t>Quan sát hình cho biết có mấy loại tháp sinh thái, nêu đặc điểm của mỗi loại?</a:t>
            </a:r>
          </a:p>
          <a:p>
            <a:r>
              <a:rPr lang="vi-VN" sz="2800" dirty="0" smtClean="0"/>
              <a:t>Nêu ý nghĩa của tháp sinh thái?</a:t>
            </a:r>
            <a:endParaRPr lang="en-US" sz="2800" dirty="0"/>
          </a:p>
        </p:txBody>
      </p:sp>
    </p:spTree>
    <p:extLst>
      <p:ext uri="{BB962C8B-B14F-4D97-AF65-F5344CB8AC3E}">
        <p14:creationId xmlns:p14="http://schemas.microsoft.com/office/powerpoint/2010/main" val="25336740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4" name="Google Shape;264;p39"/>
          <p:cNvPicPr preferRelativeResize="0"/>
          <p:nvPr/>
        </p:nvPicPr>
        <p:blipFill rotWithShape="1">
          <a:blip r:embed="rId3">
            <a:alphaModFix/>
          </a:blip>
          <a:srcRect l="50904" t="23420" r="10127" b="56450"/>
          <a:stretch/>
        </p:blipFill>
        <p:spPr>
          <a:xfrm flipH="1">
            <a:off x="1321126" y="105875"/>
            <a:ext cx="1407002" cy="726774"/>
          </a:xfrm>
          <a:prstGeom prst="rect">
            <a:avLst/>
          </a:prstGeom>
          <a:noFill/>
          <a:ln>
            <a:noFill/>
          </a:ln>
        </p:spPr>
      </p:pic>
      <p:pic>
        <p:nvPicPr>
          <p:cNvPr id="265" name="Google Shape;265;p39"/>
          <p:cNvPicPr preferRelativeResize="0"/>
          <p:nvPr/>
        </p:nvPicPr>
        <p:blipFill rotWithShape="1">
          <a:blip r:embed="rId4">
            <a:alphaModFix/>
          </a:blip>
          <a:srcRect l="50904" t="23420" r="10127" b="56450"/>
          <a:stretch/>
        </p:blipFill>
        <p:spPr>
          <a:xfrm flipH="1">
            <a:off x="7932549" y="-123260"/>
            <a:ext cx="2095095" cy="1185043"/>
          </a:xfrm>
          <a:prstGeom prst="rect">
            <a:avLst/>
          </a:prstGeom>
          <a:noFill/>
          <a:ln>
            <a:noFill/>
          </a:ln>
        </p:spPr>
      </p:pic>
      <p:pic>
        <p:nvPicPr>
          <p:cNvPr id="266" name="Google Shape;266;p39"/>
          <p:cNvPicPr preferRelativeResize="0"/>
          <p:nvPr/>
        </p:nvPicPr>
        <p:blipFill rotWithShape="1">
          <a:blip r:embed="rId5">
            <a:alphaModFix/>
          </a:blip>
          <a:srcRect l="33221" t="9601" r="32519" b="10780"/>
          <a:stretch/>
        </p:blipFill>
        <p:spPr>
          <a:xfrm rot="-956038" flipH="1">
            <a:off x="274268" y="3747101"/>
            <a:ext cx="874951" cy="1452499"/>
          </a:xfrm>
          <a:prstGeom prst="rect">
            <a:avLst/>
          </a:prstGeom>
          <a:noFill/>
          <a:ln>
            <a:noFill/>
          </a:ln>
        </p:spPr>
      </p:pic>
      <p:pic>
        <p:nvPicPr>
          <p:cNvPr id="267" name="Google Shape;267;p39"/>
          <p:cNvPicPr preferRelativeResize="0"/>
          <p:nvPr/>
        </p:nvPicPr>
        <p:blipFill rotWithShape="1">
          <a:blip r:embed="rId6">
            <a:alphaModFix/>
          </a:blip>
          <a:srcRect l="33221" t="9601" r="32519" b="10780"/>
          <a:stretch/>
        </p:blipFill>
        <p:spPr>
          <a:xfrm rot="1042185">
            <a:off x="-266536" y="3336075"/>
            <a:ext cx="1111424" cy="1845051"/>
          </a:xfrm>
          <a:prstGeom prst="rect">
            <a:avLst/>
          </a:prstGeom>
          <a:noFill/>
          <a:ln>
            <a:noFill/>
          </a:ln>
        </p:spPr>
      </p:pic>
      <p:pic>
        <p:nvPicPr>
          <p:cNvPr id="268" name="Google Shape;268;p39"/>
          <p:cNvPicPr preferRelativeResize="0"/>
          <p:nvPr/>
        </p:nvPicPr>
        <p:blipFill rotWithShape="1">
          <a:blip r:embed="rId7">
            <a:alphaModFix/>
          </a:blip>
          <a:srcRect l="16838" t="5713" r="21165" b="5713"/>
          <a:stretch/>
        </p:blipFill>
        <p:spPr>
          <a:xfrm>
            <a:off x="8522511" y="4434962"/>
            <a:ext cx="712125" cy="726775"/>
          </a:xfrm>
          <a:prstGeom prst="rect">
            <a:avLst/>
          </a:prstGeom>
          <a:noFill/>
          <a:ln>
            <a:noFill/>
          </a:ln>
        </p:spPr>
      </p:pic>
      <p:sp>
        <p:nvSpPr>
          <p:cNvPr id="7" name="Google Shape;175;p31">
            <a:extLst>
              <a:ext uri="{FF2B5EF4-FFF2-40B4-BE49-F238E27FC236}">
                <a16:creationId xmlns:a16="http://schemas.microsoft.com/office/drawing/2014/main" id="{580F40F4-EE16-322E-EC1F-5ACF0AEDDF0C}"/>
              </a:ext>
            </a:extLst>
          </p:cNvPr>
          <p:cNvSpPr txBox="1">
            <a:spLocks/>
          </p:cNvSpPr>
          <p:nvPr/>
        </p:nvSpPr>
        <p:spPr>
          <a:xfrm>
            <a:off x="101634" y="593301"/>
            <a:ext cx="4115111" cy="54788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500"/>
              <a:buFont typeface="Montserrat"/>
              <a:buNone/>
              <a:defRPr sz="3500" b="1" i="0" u="none" strike="noStrike" cap="none">
                <a:solidFill>
                  <a:schemeClr val="dk1"/>
                </a:solidFill>
                <a:latin typeface="Montserrat"/>
                <a:ea typeface="Montserrat"/>
                <a:cs typeface="Montserrat"/>
                <a:sym typeface="Montserrat"/>
              </a:defRPr>
            </a:lvl9pPr>
          </a:lstStyle>
          <a:p>
            <a:r>
              <a:rPr lang="vi-VN" sz="2400" dirty="0" smtClean="0">
                <a:solidFill>
                  <a:schemeClr val="tx2">
                    <a:lumMod val="75000"/>
                  </a:schemeClr>
                </a:solidFill>
              </a:rPr>
              <a:t>3. Tháp sinh thái</a:t>
            </a:r>
            <a:endParaRPr lang="en-PH" sz="2400" dirty="0">
              <a:solidFill>
                <a:schemeClr val="tx2">
                  <a:lumMod val="75000"/>
                </a:schemeClr>
              </a:solidFill>
            </a:endParaRPr>
          </a:p>
        </p:txBody>
      </p:sp>
      <p:sp>
        <p:nvSpPr>
          <p:cNvPr id="8" name="Google Shape;140;p28">
            <a:extLst>
              <a:ext uri="{FF2B5EF4-FFF2-40B4-BE49-F238E27FC236}">
                <a16:creationId xmlns:a16="http://schemas.microsoft.com/office/drawing/2014/main" id="{2F9A9F48-06E0-27E6-9B62-0FF30EE4C764}"/>
              </a:ext>
            </a:extLst>
          </p:cNvPr>
          <p:cNvSpPr txBox="1">
            <a:spLocks/>
          </p:cNvSpPr>
          <p:nvPr/>
        </p:nvSpPr>
        <p:spPr>
          <a:xfrm>
            <a:off x="0" y="59904"/>
            <a:ext cx="7319478" cy="551823"/>
          </a:xfrm>
          <a:prstGeom prst="rect">
            <a:avLst/>
          </a:prstGeom>
          <a:noFill/>
          <a:ln>
            <a:noFill/>
          </a:ln>
          <a:effectLst>
            <a:outerShdw blurRad="42863" dist="28575" algn="bl" rotWithShape="0">
              <a:schemeClr val="dk1">
                <a:alpha val="30000"/>
              </a:schemeClr>
            </a:outerShdw>
          </a:effectLst>
        </p:spPr>
        <p:txBody>
          <a:bodyPr spcFirstLastPara="1" wrap="square" lIns="91425" tIns="91425" rIns="91425" bIns="91425" anchor="ctr" anchorCtr="0">
            <a:noAutofit/>
          </a:bodyPr>
          <a:lstStyle/>
          <a:p>
            <a:pPr algn="l" rtl="0">
              <a:buClrTx/>
              <a:buFontTx/>
            </a:pPr>
            <a:r>
              <a:rPr lang="en-PH" sz="2800" b="1" u="sng" dirty="0">
                <a:solidFill>
                  <a:schemeClr val="bg2">
                    <a:lumMod val="75000"/>
                  </a:schemeClr>
                </a:solidFill>
              </a:rPr>
              <a:t>II. </a:t>
            </a:r>
            <a:r>
              <a:rPr lang="en-PH" sz="2800" b="1" u="sng" dirty="0" err="1">
                <a:solidFill>
                  <a:schemeClr val="bg2">
                    <a:lumMod val="75000"/>
                  </a:schemeClr>
                </a:solidFill>
              </a:rPr>
              <a:t>Chuỗi</a:t>
            </a:r>
            <a:r>
              <a:rPr lang="en-PH" sz="2800" b="1" u="sng" dirty="0">
                <a:solidFill>
                  <a:schemeClr val="bg2">
                    <a:lumMod val="75000"/>
                  </a:schemeClr>
                </a:solidFill>
              </a:rPr>
              <a:t> </a:t>
            </a:r>
            <a:r>
              <a:rPr lang="en-PH" sz="2800" b="1" u="sng" dirty="0" err="1">
                <a:solidFill>
                  <a:schemeClr val="bg2">
                    <a:lumMod val="75000"/>
                  </a:schemeClr>
                </a:solidFill>
              </a:rPr>
              <a:t>thức</a:t>
            </a:r>
            <a:r>
              <a:rPr lang="en-PH" sz="2800" b="1" u="sng" dirty="0">
                <a:solidFill>
                  <a:schemeClr val="bg2">
                    <a:lumMod val="75000"/>
                  </a:schemeClr>
                </a:solidFill>
              </a:rPr>
              <a:t> </a:t>
            </a:r>
            <a:r>
              <a:rPr lang="en-PH" sz="2800" b="1" u="sng" dirty="0" err="1">
                <a:solidFill>
                  <a:schemeClr val="bg2">
                    <a:lumMod val="75000"/>
                  </a:schemeClr>
                </a:solidFill>
              </a:rPr>
              <a:t>ăn</a:t>
            </a:r>
            <a:r>
              <a:rPr lang="en-PH" sz="2800" b="1" u="sng" dirty="0">
                <a:solidFill>
                  <a:schemeClr val="bg2">
                    <a:lumMod val="75000"/>
                  </a:schemeClr>
                </a:solidFill>
              </a:rPr>
              <a:t>, </a:t>
            </a:r>
            <a:r>
              <a:rPr lang="en-PH" sz="2800" b="1" u="sng" dirty="0" err="1">
                <a:solidFill>
                  <a:schemeClr val="bg2">
                    <a:lumMod val="75000"/>
                  </a:schemeClr>
                </a:solidFill>
              </a:rPr>
              <a:t>lưới</a:t>
            </a:r>
            <a:r>
              <a:rPr lang="en-PH" sz="2800" b="1" u="sng" dirty="0">
                <a:solidFill>
                  <a:schemeClr val="bg2">
                    <a:lumMod val="75000"/>
                  </a:schemeClr>
                </a:solidFill>
              </a:rPr>
              <a:t> </a:t>
            </a:r>
            <a:r>
              <a:rPr lang="en-PH" sz="2800" b="1" u="sng" dirty="0" err="1">
                <a:solidFill>
                  <a:schemeClr val="bg2">
                    <a:lumMod val="75000"/>
                  </a:schemeClr>
                </a:solidFill>
              </a:rPr>
              <a:t>thức</a:t>
            </a:r>
            <a:r>
              <a:rPr lang="en-PH" sz="2800" b="1" u="sng" dirty="0">
                <a:solidFill>
                  <a:schemeClr val="bg2">
                    <a:lumMod val="75000"/>
                  </a:schemeClr>
                </a:solidFill>
              </a:rPr>
              <a:t> </a:t>
            </a:r>
            <a:r>
              <a:rPr lang="en-PH" sz="2800" b="1" u="sng" dirty="0" err="1">
                <a:solidFill>
                  <a:schemeClr val="bg2">
                    <a:lumMod val="75000"/>
                  </a:schemeClr>
                </a:solidFill>
              </a:rPr>
              <a:t>ăn</a:t>
            </a:r>
            <a:endParaRPr lang="en-PH" sz="2800" b="1" u="sng" dirty="0">
              <a:solidFill>
                <a:schemeClr val="bg2">
                  <a:lumMod val="75000"/>
                </a:schemeClr>
              </a:solidFill>
            </a:endParaRPr>
          </a:p>
        </p:txBody>
      </p:sp>
      <p:sp>
        <p:nvSpPr>
          <p:cNvPr id="2" name="TextBox 1"/>
          <p:cNvSpPr txBox="1"/>
          <p:nvPr/>
        </p:nvSpPr>
        <p:spPr>
          <a:xfrm>
            <a:off x="726785" y="1207219"/>
            <a:ext cx="6979920" cy="1938992"/>
          </a:xfrm>
          <a:prstGeom prst="rect">
            <a:avLst/>
          </a:prstGeom>
          <a:noFill/>
        </p:spPr>
        <p:txBody>
          <a:bodyPr wrap="square" rtlCol="0">
            <a:spAutoFit/>
          </a:bodyPr>
          <a:lstStyle/>
          <a:p>
            <a:pPr marL="285750" indent="-285750">
              <a:buFontTx/>
              <a:buChar char="-"/>
            </a:pPr>
            <a:r>
              <a:rPr lang="vi-VN" sz="2400" dirty="0" smtClean="0"/>
              <a:t>Tháp </a:t>
            </a:r>
            <a:r>
              <a:rPr lang="vi-VN" sz="2400" dirty="0"/>
              <a:t>sinh thái giúp xem xét mức độ hiệu quả dinh dưỡng của mỗi bậc dinh dưỡng trong hệ sinh thái</a:t>
            </a:r>
            <a:r>
              <a:rPr lang="vi-VN" sz="2400" dirty="0" smtClean="0"/>
              <a:t>.</a:t>
            </a:r>
          </a:p>
          <a:p>
            <a:pPr marL="285750" indent="-285750">
              <a:buFontTx/>
              <a:buChar char="-"/>
            </a:pPr>
            <a:r>
              <a:rPr lang="vi-VN" sz="2400" dirty="0" smtClean="0"/>
              <a:t>Có 3 loại tháp sinh thái: Tháp số lượng, tháp khối lượng, tháp năng lượng</a:t>
            </a:r>
            <a:endParaRPr lang="en-US" sz="2400" dirty="0"/>
          </a:p>
        </p:txBody>
      </p:sp>
    </p:spTree>
    <p:extLst>
      <p:ext uri="{BB962C8B-B14F-4D97-AF65-F5344CB8AC3E}">
        <p14:creationId xmlns:p14="http://schemas.microsoft.com/office/powerpoint/2010/main" val="84149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4" name="Google Shape;264;p39"/>
          <p:cNvPicPr preferRelativeResize="0"/>
          <p:nvPr/>
        </p:nvPicPr>
        <p:blipFill rotWithShape="1">
          <a:blip r:embed="rId3">
            <a:alphaModFix/>
          </a:blip>
          <a:srcRect l="50904" t="23420" r="10127" b="56450"/>
          <a:stretch/>
        </p:blipFill>
        <p:spPr>
          <a:xfrm flipH="1">
            <a:off x="-905092" y="-209249"/>
            <a:ext cx="1407002" cy="726774"/>
          </a:xfrm>
          <a:prstGeom prst="rect">
            <a:avLst/>
          </a:prstGeom>
          <a:noFill/>
          <a:ln>
            <a:noFill/>
          </a:ln>
        </p:spPr>
      </p:pic>
      <p:pic>
        <p:nvPicPr>
          <p:cNvPr id="265" name="Google Shape;265;p39"/>
          <p:cNvPicPr preferRelativeResize="0"/>
          <p:nvPr/>
        </p:nvPicPr>
        <p:blipFill rotWithShape="1">
          <a:blip r:embed="rId4">
            <a:alphaModFix/>
          </a:blip>
          <a:srcRect l="50904" t="23420" r="10127" b="56450"/>
          <a:stretch/>
        </p:blipFill>
        <p:spPr>
          <a:xfrm flipH="1">
            <a:off x="7932549" y="-123260"/>
            <a:ext cx="2095095" cy="1185043"/>
          </a:xfrm>
          <a:prstGeom prst="rect">
            <a:avLst/>
          </a:prstGeom>
          <a:noFill/>
          <a:ln>
            <a:noFill/>
          </a:ln>
        </p:spPr>
      </p:pic>
      <p:pic>
        <p:nvPicPr>
          <p:cNvPr id="267" name="Google Shape;267;p39"/>
          <p:cNvPicPr preferRelativeResize="0"/>
          <p:nvPr/>
        </p:nvPicPr>
        <p:blipFill rotWithShape="1">
          <a:blip r:embed="rId5">
            <a:alphaModFix/>
          </a:blip>
          <a:srcRect l="33221" t="9601" r="32519" b="10780"/>
          <a:stretch/>
        </p:blipFill>
        <p:spPr>
          <a:xfrm rot="1042185">
            <a:off x="-266536" y="3336075"/>
            <a:ext cx="1111424" cy="1845051"/>
          </a:xfrm>
          <a:prstGeom prst="rect">
            <a:avLst/>
          </a:prstGeom>
          <a:noFill/>
          <a:ln>
            <a:noFill/>
          </a:ln>
        </p:spPr>
      </p:pic>
      <p:pic>
        <p:nvPicPr>
          <p:cNvPr id="268" name="Google Shape;268;p39"/>
          <p:cNvPicPr preferRelativeResize="0"/>
          <p:nvPr/>
        </p:nvPicPr>
        <p:blipFill rotWithShape="1">
          <a:blip r:embed="rId6">
            <a:alphaModFix/>
          </a:blip>
          <a:srcRect l="16838" t="5713" r="21165" b="5713"/>
          <a:stretch/>
        </p:blipFill>
        <p:spPr>
          <a:xfrm>
            <a:off x="8522511" y="4434962"/>
            <a:ext cx="712125" cy="726775"/>
          </a:xfrm>
          <a:prstGeom prst="rect">
            <a:avLst/>
          </a:prstGeom>
          <a:noFill/>
          <a:ln>
            <a:noFill/>
          </a:ln>
        </p:spPr>
      </p:pic>
      <p:sp>
        <p:nvSpPr>
          <p:cNvPr id="8" name="Google Shape;140;p28">
            <a:extLst>
              <a:ext uri="{FF2B5EF4-FFF2-40B4-BE49-F238E27FC236}">
                <a16:creationId xmlns:a16="http://schemas.microsoft.com/office/drawing/2014/main" id="{2F9A9F48-06E0-27E6-9B62-0FF30EE4C764}"/>
              </a:ext>
            </a:extLst>
          </p:cNvPr>
          <p:cNvSpPr txBox="1">
            <a:spLocks/>
          </p:cNvSpPr>
          <p:nvPr/>
        </p:nvSpPr>
        <p:spPr>
          <a:xfrm>
            <a:off x="419100" y="154138"/>
            <a:ext cx="7319478" cy="807139"/>
          </a:xfrm>
          <a:prstGeom prst="rect">
            <a:avLst/>
          </a:prstGeom>
          <a:noFill/>
          <a:ln>
            <a:noFill/>
          </a:ln>
          <a:effectLst>
            <a:outerShdw blurRad="42863" dist="28575" algn="bl" rotWithShape="0">
              <a:schemeClr val="dk1">
                <a:alpha val="30000"/>
              </a:schemeClr>
            </a:outerShdw>
          </a:effectLst>
        </p:spPr>
        <p:txBody>
          <a:bodyPr spcFirstLastPara="1" wrap="square" lIns="91425" tIns="91425" rIns="91425" bIns="91425" anchor="ctr" anchorCtr="0">
            <a:noAutofit/>
          </a:bodyPr>
          <a:lstStyle/>
          <a:p>
            <a:pPr algn="l" rtl="0">
              <a:buClrTx/>
              <a:buFontTx/>
            </a:pPr>
            <a:r>
              <a:rPr lang="vi-VN" sz="2800" b="1" dirty="0" smtClean="0">
                <a:solidFill>
                  <a:schemeClr val="bg2">
                    <a:lumMod val="75000"/>
                  </a:schemeClr>
                </a:solidFill>
              </a:rPr>
              <a:t>III. Trao đổi chất và chuyển hóa năng lượng trong hệ sinh thái</a:t>
            </a:r>
            <a:endParaRPr lang="en-PH" sz="2800" b="1" dirty="0">
              <a:solidFill>
                <a:schemeClr val="bg2">
                  <a:lumMod val="75000"/>
                </a:schemeClr>
              </a:solidFill>
            </a:endParaRPr>
          </a:p>
        </p:txBody>
      </p:sp>
      <p:pic>
        <p:nvPicPr>
          <p:cNvPr id="4" name="Picture 3"/>
          <p:cNvPicPr>
            <a:picLocks noChangeAspect="1"/>
          </p:cNvPicPr>
          <p:nvPr/>
        </p:nvPicPr>
        <p:blipFill>
          <a:blip r:embed="rId7"/>
          <a:stretch>
            <a:fillRect/>
          </a:stretch>
        </p:blipFill>
        <p:spPr>
          <a:xfrm>
            <a:off x="607801" y="1061783"/>
            <a:ext cx="5124513" cy="3587934"/>
          </a:xfrm>
          <a:prstGeom prst="rect">
            <a:avLst/>
          </a:prstGeom>
          <a:ln w="28575">
            <a:solidFill>
              <a:schemeClr val="accent1"/>
            </a:solidFill>
          </a:ln>
        </p:spPr>
      </p:pic>
      <p:sp>
        <p:nvSpPr>
          <p:cNvPr id="7" name="Cloud Callout 6"/>
          <p:cNvSpPr/>
          <p:nvPr/>
        </p:nvSpPr>
        <p:spPr>
          <a:xfrm>
            <a:off x="5774281" y="374827"/>
            <a:ext cx="3314700" cy="3370497"/>
          </a:xfrm>
          <a:prstGeom prst="cloudCallout">
            <a:avLst>
              <a:gd name="adj1" fmla="val -62023"/>
              <a:gd name="adj2" fmla="val 56088"/>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6233160" y="852224"/>
            <a:ext cx="2689860" cy="2893100"/>
          </a:xfrm>
          <a:prstGeom prst="rect">
            <a:avLst/>
          </a:prstGeom>
          <a:noFill/>
        </p:spPr>
        <p:txBody>
          <a:bodyPr wrap="square" rtlCol="0">
            <a:spAutoFit/>
          </a:bodyPr>
          <a:lstStyle/>
          <a:p>
            <a:r>
              <a:rPr lang="vi-VN" sz="2600" dirty="0">
                <a:solidFill>
                  <a:srgbClr val="FF0000"/>
                </a:solidFill>
              </a:rPr>
              <a:t>Mô tả quá trình trao đổi chất và chuyển hóa năng lượng trong hệ sinh thái</a:t>
            </a:r>
            <a:endParaRPr lang="en-US" sz="2600" dirty="0">
              <a:solidFill>
                <a:srgbClr val="FF0000"/>
              </a:solidFill>
            </a:endParaRPr>
          </a:p>
          <a:p>
            <a:endParaRPr lang="en-US" sz="2600" dirty="0"/>
          </a:p>
        </p:txBody>
      </p:sp>
    </p:spTree>
    <p:extLst>
      <p:ext uri="{BB962C8B-B14F-4D97-AF65-F5344CB8AC3E}">
        <p14:creationId xmlns:p14="http://schemas.microsoft.com/office/powerpoint/2010/main" val="25361320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4" name="Google Shape;264;p39"/>
          <p:cNvPicPr preferRelativeResize="0"/>
          <p:nvPr/>
        </p:nvPicPr>
        <p:blipFill rotWithShape="1">
          <a:blip r:embed="rId3">
            <a:alphaModFix/>
          </a:blip>
          <a:srcRect l="50904" t="23420" r="10127" b="56450"/>
          <a:stretch/>
        </p:blipFill>
        <p:spPr>
          <a:xfrm flipH="1">
            <a:off x="-905092" y="-209249"/>
            <a:ext cx="1407002" cy="726774"/>
          </a:xfrm>
          <a:prstGeom prst="rect">
            <a:avLst/>
          </a:prstGeom>
          <a:noFill/>
          <a:ln>
            <a:noFill/>
          </a:ln>
        </p:spPr>
      </p:pic>
      <p:pic>
        <p:nvPicPr>
          <p:cNvPr id="265" name="Google Shape;265;p39"/>
          <p:cNvPicPr preferRelativeResize="0"/>
          <p:nvPr/>
        </p:nvPicPr>
        <p:blipFill rotWithShape="1">
          <a:blip r:embed="rId4">
            <a:alphaModFix/>
          </a:blip>
          <a:srcRect l="50904" t="23420" r="10127" b="56450"/>
          <a:stretch/>
        </p:blipFill>
        <p:spPr>
          <a:xfrm flipH="1">
            <a:off x="7932549" y="-123260"/>
            <a:ext cx="2095095" cy="1185043"/>
          </a:xfrm>
          <a:prstGeom prst="rect">
            <a:avLst/>
          </a:prstGeom>
          <a:noFill/>
          <a:ln>
            <a:noFill/>
          </a:ln>
        </p:spPr>
      </p:pic>
      <p:pic>
        <p:nvPicPr>
          <p:cNvPr id="267" name="Google Shape;267;p39"/>
          <p:cNvPicPr preferRelativeResize="0"/>
          <p:nvPr/>
        </p:nvPicPr>
        <p:blipFill rotWithShape="1">
          <a:blip r:embed="rId5">
            <a:alphaModFix/>
          </a:blip>
          <a:srcRect l="33221" t="9601" r="32519" b="10780"/>
          <a:stretch/>
        </p:blipFill>
        <p:spPr>
          <a:xfrm rot="1042185">
            <a:off x="-266536" y="3336075"/>
            <a:ext cx="1111424" cy="1845051"/>
          </a:xfrm>
          <a:prstGeom prst="rect">
            <a:avLst/>
          </a:prstGeom>
          <a:noFill/>
          <a:ln>
            <a:noFill/>
          </a:ln>
        </p:spPr>
      </p:pic>
      <p:pic>
        <p:nvPicPr>
          <p:cNvPr id="268" name="Google Shape;268;p39"/>
          <p:cNvPicPr preferRelativeResize="0"/>
          <p:nvPr/>
        </p:nvPicPr>
        <p:blipFill rotWithShape="1">
          <a:blip r:embed="rId6">
            <a:alphaModFix/>
          </a:blip>
          <a:srcRect l="16838" t="5713" r="21165" b="5713"/>
          <a:stretch/>
        </p:blipFill>
        <p:spPr>
          <a:xfrm>
            <a:off x="8522511" y="4434962"/>
            <a:ext cx="712125" cy="726775"/>
          </a:xfrm>
          <a:prstGeom prst="rect">
            <a:avLst/>
          </a:prstGeom>
          <a:noFill/>
          <a:ln>
            <a:noFill/>
          </a:ln>
        </p:spPr>
      </p:pic>
      <p:sp>
        <p:nvSpPr>
          <p:cNvPr id="8" name="Google Shape;140;p28">
            <a:extLst>
              <a:ext uri="{FF2B5EF4-FFF2-40B4-BE49-F238E27FC236}">
                <a16:creationId xmlns:a16="http://schemas.microsoft.com/office/drawing/2014/main" id="{2F9A9F48-06E0-27E6-9B62-0FF30EE4C764}"/>
              </a:ext>
            </a:extLst>
          </p:cNvPr>
          <p:cNvSpPr txBox="1">
            <a:spLocks/>
          </p:cNvSpPr>
          <p:nvPr/>
        </p:nvSpPr>
        <p:spPr>
          <a:xfrm>
            <a:off x="419100" y="154138"/>
            <a:ext cx="7319478" cy="807139"/>
          </a:xfrm>
          <a:prstGeom prst="rect">
            <a:avLst/>
          </a:prstGeom>
          <a:noFill/>
          <a:ln>
            <a:noFill/>
          </a:ln>
          <a:effectLst>
            <a:outerShdw blurRad="42863" dist="28575" algn="bl" rotWithShape="0">
              <a:schemeClr val="dk1">
                <a:alpha val="30000"/>
              </a:schemeClr>
            </a:outerShdw>
          </a:effectLst>
        </p:spPr>
        <p:txBody>
          <a:bodyPr spcFirstLastPara="1" wrap="square" lIns="91425" tIns="91425" rIns="91425" bIns="91425" anchor="ctr" anchorCtr="0">
            <a:noAutofit/>
          </a:bodyPr>
          <a:lstStyle/>
          <a:p>
            <a:pPr algn="l" rtl="0">
              <a:buClrTx/>
              <a:buFontTx/>
            </a:pPr>
            <a:r>
              <a:rPr lang="vi-VN" sz="2800" b="1" dirty="0" smtClean="0">
                <a:solidFill>
                  <a:schemeClr val="bg2">
                    <a:lumMod val="75000"/>
                  </a:schemeClr>
                </a:solidFill>
              </a:rPr>
              <a:t>III. Trao đổi chất và chuyển hóa năng lượng trong hệ sinh thái</a:t>
            </a:r>
            <a:endParaRPr lang="en-PH" sz="2800" b="1" dirty="0">
              <a:solidFill>
                <a:schemeClr val="bg2">
                  <a:lumMod val="75000"/>
                </a:schemeClr>
              </a:solidFill>
            </a:endParaRPr>
          </a:p>
        </p:txBody>
      </p:sp>
      <p:pic>
        <p:nvPicPr>
          <p:cNvPr id="4" name="Picture 3"/>
          <p:cNvPicPr>
            <a:picLocks noChangeAspect="1"/>
          </p:cNvPicPr>
          <p:nvPr/>
        </p:nvPicPr>
        <p:blipFill>
          <a:blip r:embed="rId7"/>
          <a:stretch>
            <a:fillRect/>
          </a:stretch>
        </p:blipFill>
        <p:spPr>
          <a:xfrm>
            <a:off x="419100" y="1047672"/>
            <a:ext cx="4915562" cy="3441637"/>
          </a:xfrm>
          <a:prstGeom prst="rect">
            <a:avLst/>
          </a:prstGeom>
          <a:ln w="28575">
            <a:solidFill>
              <a:schemeClr val="accent1"/>
            </a:solidFill>
          </a:ln>
        </p:spPr>
      </p:pic>
      <p:sp>
        <p:nvSpPr>
          <p:cNvPr id="9" name="TextBox 8"/>
          <p:cNvSpPr txBox="1"/>
          <p:nvPr/>
        </p:nvSpPr>
        <p:spPr>
          <a:xfrm>
            <a:off x="5798821" y="852224"/>
            <a:ext cx="3124200" cy="3985706"/>
          </a:xfrm>
          <a:prstGeom prst="rect">
            <a:avLst/>
          </a:prstGeom>
          <a:noFill/>
        </p:spPr>
        <p:txBody>
          <a:bodyPr wrap="square" rtlCol="0">
            <a:spAutoFit/>
          </a:bodyPr>
          <a:lstStyle/>
          <a:p>
            <a:pPr algn="just"/>
            <a:r>
              <a:rPr lang="vi-VN" sz="2300" dirty="0">
                <a:latin typeface="Roboto"/>
              </a:rPr>
              <a:t> Trong hệ sinh thái, các chất vô cơ từ môi trường ngoài truyền vào cơ thể sinh vật, qua các mắt xích của chuỗi và lưới thức ăn (sinh vật sản xuất → sinh vật tiêu thụ → sinh vật phân giải) rồi trả lại môi trường.</a:t>
            </a:r>
          </a:p>
          <a:p>
            <a:endParaRPr lang="en-US" sz="2300" dirty="0"/>
          </a:p>
        </p:txBody>
      </p:sp>
    </p:spTree>
    <p:extLst>
      <p:ext uri="{BB962C8B-B14F-4D97-AF65-F5344CB8AC3E}">
        <p14:creationId xmlns:p14="http://schemas.microsoft.com/office/powerpoint/2010/main" val="26348210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480684" y="1590080"/>
            <a:ext cx="5283472" cy="3359323"/>
          </a:xfrm>
          <a:prstGeom prst="rect">
            <a:avLst/>
          </a:prstGeom>
        </p:spPr>
      </p:pic>
      <p:sp>
        <p:nvSpPr>
          <p:cNvPr id="13" name="Rectangle 12"/>
          <p:cNvSpPr/>
          <p:nvPr/>
        </p:nvSpPr>
        <p:spPr>
          <a:xfrm>
            <a:off x="548640" y="297418"/>
            <a:ext cx="8420100" cy="1292662"/>
          </a:xfrm>
          <a:prstGeom prst="rect">
            <a:avLst/>
          </a:prstGeom>
        </p:spPr>
        <p:txBody>
          <a:bodyPr wrap="square">
            <a:spAutoFit/>
          </a:bodyPr>
          <a:lstStyle/>
          <a:p>
            <a:r>
              <a:rPr lang="vi-VN" sz="2600" b="1" dirty="0">
                <a:solidFill>
                  <a:srgbClr val="FF0000"/>
                </a:solidFill>
                <a:latin typeface="Arial "/>
              </a:rPr>
              <a:t>Quan sát hình 41.1, nêu tên một số loài sinh vật có trong quần xã và mối quan hệ giữa quần xã sinh vật với môi trường sống.</a:t>
            </a:r>
            <a:endParaRPr lang="en-US" sz="2600" b="1" dirty="0">
              <a:solidFill>
                <a:srgbClr val="FF0000"/>
              </a:solidFill>
              <a:latin typeface="Arial "/>
            </a:endParaRPr>
          </a:p>
        </p:txBody>
      </p:sp>
    </p:spTree>
    <p:extLst>
      <p:ext uri="{BB962C8B-B14F-4D97-AF65-F5344CB8AC3E}">
        <p14:creationId xmlns:p14="http://schemas.microsoft.com/office/powerpoint/2010/main" val="13893434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4" name="Google Shape;264;p39"/>
          <p:cNvPicPr preferRelativeResize="0"/>
          <p:nvPr/>
        </p:nvPicPr>
        <p:blipFill rotWithShape="1">
          <a:blip r:embed="rId3">
            <a:alphaModFix/>
          </a:blip>
          <a:srcRect l="50904" t="23420" r="10127" b="56450"/>
          <a:stretch/>
        </p:blipFill>
        <p:spPr>
          <a:xfrm flipH="1">
            <a:off x="-905092" y="-209249"/>
            <a:ext cx="1407002" cy="726774"/>
          </a:xfrm>
          <a:prstGeom prst="rect">
            <a:avLst/>
          </a:prstGeom>
          <a:noFill/>
          <a:ln>
            <a:noFill/>
          </a:ln>
        </p:spPr>
      </p:pic>
      <p:pic>
        <p:nvPicPr>
          <p:cNvPr id="266" name="Google Shape;266;p39"/>
          <p:cNvPicPr preferRelativeResize="0"/>
          <p:nvPr/>
        </p:nvPicPr>
        <p:blipFill rotWithShape="1">
          <a:blip r:embed="rId4">
            <a:alphaModFix/>
          </a:blip>
          <a:srcRect l="33221" t="9601" r="32519" b="10780"/>
          <a:stretch/>
        </p:blipFill>
        <p:spPr>
          <a:xfrm rot="-956038" flipH="1">
            <a:off x="274268" y="3747101"/>
            <a:ext cx="874951" cy="1452499"/>
          </a:xfrm>
          <a:prstGeom prst="rect">
            <a:avLst/>
          </a:prstGeom>
          <a:noFill/>
          <a:ln>
            <a:noFill/>
          </a:ln>
        </p:spPr>
      </p:pic>
      <p:pic>
        <p:nvPicPr>
          <p:cNvPr id="267" name="Google Shape;267;p39"/>
          <p:cNvPicPr preferRelativeResize="0"/>
          <p:nvPr/>
        </p:nvPicPr>
        <p:blipFill rotWithShape="1">
          <a:blip r:embed="rId5">
            <a:alphaModFix/>
          </a:blip>
          <a:srcRect l="33221" t="9601" r="32519" b="10780"/>
          <a:stretch/>
        </p:blipFill>
        <p:spPr>
          <a:xfrm rot="1042185">
            <a:off x="-266536" y="3336075"/>
            <a:ext cx="1111424" cy="1845051"/>
          </a:xfrm>
          <a:prstGeom prst="rect">
            <a:avLst/>
          </a:prstGeom>
          <a:noFill/>
          <a:ln>
            <a:noFill/>
          </a:ln>
        </p:spPr>
      </p:pic>
      <p:pic>
        <p:nvPicPr>
          <p:cNvPr id="268" name="Google Shape;268;p39"/>
          <p:cNvPicPr preferRelativeResize="0"/>
          <p:nvPr/>
        </p:nvPicPr>
        <p:blipFill rotWithShape="1">
          <a:blip r:embed="rId6">
            <a:alphaModFix/>
          </a:blip>
          <a:srcRect l="16838" t="5713" r="21165" b="5713"/>
          <a:stretch/>
        </p:blipFill>
        <p:spPr>
          <a:xfrm>
            <a:off x="8522511" y="4434962"/>
            <a:ext cx="712125" cy="726775"/>
          </a:xfrm>
          <a:prstGeom prst="rect">
            <a:avLst/>
          </a:prstGeom>
          <a:noFill/>
          <a:ln>
            <a:noFill/>
          </a:ln>
        </p:spPr>
      </p:pic>
      <p:sp>
        <p:nvSpPr>
          <p:cNvPr id="8" name="Google Shape;140;p28">
            <a:extLst>
              <a:ext uri="{FF2B5EF4-FFF2-40B4-BE49-F238E27FC236}">
                <a16:creationId xmlns:a16="http://schemas.microsoft.com/office/drawing/2014/main" id="{2F9A9F48-06E0-27E6-9B62-0FF30EE4C764}"/>
              </a:ext>
            </a:extLst>
          </p:cNvPr>
          <p:cNvSpPr txBox="1">
            <a:spLocks/>
          </p:cNvSpPr>
          <p:nvPr/>
        </p:nvSpPr>
        <p:spPr>
          <a:xfrm>
            <a:off x="419100" y="154138"/>
            <a:ext cx="7319478" cy="807139"/>
          </a:xfrm>
          <a:prstGeom prst="rect">
            <a:avLst/>
          </a:prstGeom>
          <a:noFill/>
          <a:ln>
            <a:noFill/>
          </a:ln>
          <a:effectLst>
            <a:outerShdw blurRad="42863" dist="28575" algn="bl" rotWithShape="0">
              <a:schemeClr val="dk1">
                <a:alpha val="30000"/>
              </a:schemeClr>
            </a:outerShdw>
          </a:effectLst>
        </p:spPr>
        <p:txBody>
          <a:bodyPr spcFirstLastPara="1" wrap="square" lIns="91425" tIns="91425" rIns="91425" bIns="91425" anchor="ctr" anchorCtr="0">
            <a:noAutofit/>
          </a:bodyPr>
          <a:lstStyle/>
          <a:p>
            <a:pPr algn="l" rtl="0">
              <a:buClrTx/>
              <a:buFontTx/>
            </a:pPr>
            <a:r>
              <a:rPr lang="vi-VN" sz="2800" b="1" dirty="0" smtClean="0">
                <a:solidFill>
                  <a:schemeClr val="bg2">
                    <a:lumMod val="75000"/>
                  </a:schemeClr>
                </a:solidFill>
              </a:rPr>
              <a:t>III. Trao đổi chất và chuyển hóa năng lượng trong hệ sinh thái</a:t>
            </a:r>
            <a:endParaRPr lang="en-PH" sz="2800" b="1" dirty="0">
              <a:solidFill>
                <a:schemeClr val="bg2">
                  <a:lumMod val="75000"/>
                </a:schemeClr>
              </a:solidFill>
            </a:endParaRPr>
          </a:p>
        </p:txBody>
      </p:sp>
      <p:sp>
        <p:nvSpPr>
          <p:cNvPr id="3" name="Rectangle 2"/>
          <p:cNvSpPr/>
          <p:nvPr/>
        </p:nvSpPr>
        <p:spPr>
          <a:xfrm>
            <a:off x="1213372" y="2919336"/>
            <a:ext cx="7427556" cy="2123658"/>
          </a:xfrm>
          <a:prstGeom prst="rect">
            <a:avLst/>
          </a:prstGeom>
        </p:spPr>
        <p:txBody>
          <a:bodyPr wrap="square">
            <a:spAutoFit/>
          </a:bodyPr>
          <a:lstStyle/>
          <a:p>
            <a:pPr algn="just"/>
            <a:r>
              <a:rPr lang="vi-VN" sz="2200" dirty="0" smtClean="0">
                <a:latin typeface="Arial "/>
              </a:rPr>
              <a:t>- Nguồn năng lượng trong hệ sinh thái phần lớn được lấy từ năng lượng ánh sáng mặt trời. Năng lượng từ ánh sáng mặt trời được truyền vào quần xã ở mắt xích đầu tiên là sinh vật sản xuất, sau đó truyền theo một chiều qua các bậc dinh dưỡng, năng lượng giảm dần do sinh vật sử dụng và trả lại môi trường dưới dạng nhiệt</a:t>
            </a:r>
            <a:endParaRPr lang="vi-VN" sz="2200" dirty="0">
              <a:latin typeface="Arial "/>
            </a:endParaRPr>
          </a:p>
        </p:txBody>
      </p:sp>
      <p:pic>
        <p:nvPicPr>
          <p:cNvPr id="9" name="Picture 8"/>
          <p:cNvPicPr>
            <a:picLocks noChangeAspect="1"/>
          </p:cNvPicPr>
          <p:nvPr/>
        </p:nvPicPr>
        <p:blipFill>
          <a:blip r:embed="rId7"/>
          <a:stretch>
            <a:fillRect/>
          </a:stretch>
        </p:blipFill>
        <p:spPr>
          <a:xfrm>
            <a:off x="4812011" y="646751"/>
            <a:ext cx="4125771" cy="2272585"/>
          </a:xfrm>
          <a:prstGeom prst="rect">
            <a:avLst/>
          </a:prstGeom>
          <a:ln w="28575">
            <a:solidFill>
              <a:schemeClr val="accent1"/>
            </a:solidFill>
          </a:ln>
        </p:spPr>
      </p:pic>
    </p:spTree>
    <p:extLst>
      <p:ext uri="{BB962C8B-B14F-4D97-AF65-F5344CB8AC3E}">
        <p14:creationId xmlns:p14="http://schemas.microsoft.com/office/powerpoint/2010/main" val="24929709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40;p28">
            <a:extLst>
              <a:ext uri="{FF2B5EF4-FFF2-40B4-BE49-F238E27FC236}">
                <a16:creationId xmlns:a16="http://schemas.microsoft.com/office/drawing/2014/main" id="{2F9A9F48-06E0-27E6-9B62-0FF30EE4C764}"/>
              </a:ext>
            </a:extLst>
          </p:cNvPr>
          <p:cNvSpPr txBox="1">
            <a:spLocks/>
          </p:cNvSpPr>
          <p:nvPr/>
        </p:nvSpPr>
        <p:spPr>
          <a:xfrm>
            <a:off x="419100" y="154138"/>
            <a:ext cx="7319478" cy="807139"/>
          </a:xfrm>
          <a:prstGeom prst="rect">
            <a:avLst/>
          </a:prstGeom>
          <a:noFill/>
          <a:ln>
            <a:noFill/>
          </a:ln>
          <a:effectLst>
            <a:outerShdw blurRad="42863" dist="28575" algn="bl" rotWithShape="0">
              <a:schemeClr val="dk1">
                <a:alpha val="30000"/>
              </a:schemeClr>
            </a:outerShdw>
          </a:effectLst>
        </p:spPr>
        <p:txBody>
          <a:bodyPr spcFirstLastPara="1" wrap="square" lIns="91425" tIns="91425" rIns="91425" bIns="91425" anchor="ctr" anchorCtr="0">
            <a:noAutofit/>
          </a:bodyPr>
          <a:lstStyle/>
          <a:p>
            <a:pPr algn="l" rtl="0">
              <a:buClrTx/>
              <a:buFontTx/>
            </a:pPr>
            <a:r>
              <a:rPr lang="vi-VN" sz="2800" b="1" dirty="0" smtClean="0">
                <a:solidFill>
                  <a:schemeClr val="bg2">
                    <a:lumMod val="75000"/>
                  </a:schemeClr>
                </a:solidFill>
              </a:rPr>
              <a:t>III. Trao đổi chất và chuyển hóa năng lượng trong hệ sinh thái</a:t>
            </a:r>
            <a:endParaRPr lang="en-PH" sz="2800" b="1" dirty="0">
              <a:solidFill>
                <a:schemeClr val="bg2">
                  <a:lumMod val="75000"/>
                </a:schemeClr>
              </a:solidFill>
            </a:endParaRPr>
          </a:p>
        </p:txBody>
      </p:sp>
      <p:sp>
        <p:nvSpPr>
          <p:cNvPr id="5" name="TextBox 4"/>
          <p:cNvSpPr txBox="1"/>
          <p:nvPr/>
        </p:nvSpPr>
        <p:spPr>
          <a:xfrm>
            <a:off x="820056" y="1226457"/>
            <a:ext cx="7220857" cy="1508105"/>
          </a:xfrm>
          <a:prstGeom prst="rect">
            <a:avLst/>
          </a:prstGeom>
          <a:noFill/>
        </p:spPr>
        <p:txBody>
          <a:bodyPr wrap="square" rtlCol="0">
            <a:spAutoFit/>
          </a:bodyPr>
          <a:lstStyle/>
          <a:p>
            <a:r>
              <a:rPr lang="vi-VN" sz="2600" dirty="0">
                <a:solidFill>
                  <a:schemeClr val="tx1"/>
                </a:solidFill>
              </a:rPr>
              <a:t>Trao đổi chất và chuyển hóa năng lượng trong hệ </a:t>
            </a:r>
            <a:r>
              <a:rPr lang="vi-VN" sz="2600">
                <a:solidFill>
                  <a:schemeClr val="tx1"/>
                </a:solidFill>
              </a:rPr>
              <a:t>sinh </a:t>
            </a:r>
            <a:r>
              <a:rPr lang="vi-VN" sz="2600" smtClean="0">
                <a:solidFill>
                  <a:schemeClr val="tx1"/>
                </a:solidFill>
              </a:rPr>
              <a:t>thái được thực hiện giữa các sinh vật trong quần xã và giữa quần xã với môi trường</a:t>
            </a:r>
            <a:endParaRPr lang="en-PH" sz="2600" dirty="0">
              <a:solidFill>
                <a:schemeClr val="tx1"/>
              </a:solidFill>
            </a:endParaRPr>
          </a:p>
          <a:p>
            <a:endParaRPr lang="en-US" dirty="0"/>
          </a:p>
        </p:txBody>
      </p:sp>
    </p:spTree>
    <p:extLst>
      <p:ext uri="{BB962C8B-B14F-4D97-AF65-F5344CB8AC3E}">
        <p14:creationId xmlns:p14="http://schemas.microsoft.com/office/powerpoint/2010/main" val="6031693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4" name="Google Shape;264;p39"/>
          <p:cNvPicPr preferRelativeResize="0"/>
          <p:nvPr/>
        </p:nvPicPr>
        <p:blipFill rotWithShape="1">
          <a:blip r:embed="rId3">
            <a:alphaModFix/>
          </a:blip>
          <a:srcRect l="50904" t="23420" r="10127" b="56450"/>
          <a:stretch/>
        </p:blipFill>
        <p:spPr>
          <a:xfrm flipH="1">
            <a:off x="-905092" y="-209249"/>
            <a:ext cx="1407002" cy="726774"/>
          </a:xfrm>
          <a:prstGeom prst="rect">
            <a:avLst/>
          </a:prstGeom>
          <a:noFill/>
          <a:ln>
            <a:noFill/>
          </a:ln>
        </p:spPr>
      </p:pic>
      <p:pic>
        <p:nvPicPr>
          <p:cNvPr id="265" name="Google Shape;265;p39"/>
          <p:cNvPicPr preferRelativeResize="0"/>
          <p:nvPr/>
        </p:nvPicPr>
        <p:blipFill rotWithShape="1">
          <a:blip r:embed="rId4">
            <a:alphaModFix/>
          </a:blip>
          <a:srcRect l="50904" t="23420" r="10127" b="56450"/>
          <a:stretch/>
        </p:blipFill>
        <p:spPr>
          <a:xfrm flipH="1">
            <a:off x="7932549" y="-123260"/>
            <a:ext cx="2095095" cy="1185043"/>
          </a:xfrm>
          <a:prstGeom prst="rect">
            <a:avLst/>
          </a:prstGeom>
          <a:noFill/>
          <a:ln>
            <a:noFill/>
          </a:ln>
        </p:spPr>
      </p:pic>
      <p:pic>
        <p:nvPicPr>
          <p:cNvPr id="266" name="Google Shape;266;p39"/>
          <p:cNvPicPr preferRelativeResize="0"/>
          <p:nvPr/>
        </p:nvPicPr>
        <p:blipFill rotWithShape="1">
          <a:blip r:embed="rId5">
            <a:alphaModFix/>
          </a:blip>
          <a:srcRect l="33221" t="9601" r="32519" b="10780"/>
          <a:stretch/>
        </p:blipFill>
        <p:spPr>
          <a:xfrm rot="-956038" flipH="1">
            <a:off x="274268" y="3747101"/>
            <a:ext cx="874951" cy="1452499"/>
          </a:xfrm>
          <a:prstGeom prst="rect">
            <a:avLst/>
          </a:prstGeom>
          <a:noFill/>
          <a:ln>
            <a:noFill/>
          </a:ln>
        </p:spPr>
      </p:pic>
      <p:pic>
        <p:nvPicPr>
          <p:cNvPr id="267" name="Google Shape;267;p39"/>
          <p:cNvPicPr preferRelativeResize="0"/>
          <p:nvPr/>
        </p:nvPicPr>
        <p:blipFill rotWithShape="1">
          <a:blip r:embed="rId6">
            <a:alphaModFix/>
          </a:blip>
          <a:srcRect l="33221" t="9601" r="32519" b="10780"/>
          <a:stretch/>
        </p:blipFill>
        <p:spPr>
          <a:xfrm rot="1042185">
            <a:off x="-266536" y="3336075"/>
            <a:ext cx="1111424" cy="1845051"/>
          </a:xfrm>
          <a:prstGeom prst="rect">
            <a:avLst/>
          </a:prstGeom>
          <a:noFill/>
          <a:ln>
            <a:noFill/>
          </a:ln>
        </p:spPr>
      </p:pic>
      <p:pic>
        <p:nvPicPr>
          <p:cNvPr id="268" name="Google Shape;268;p39"/>
          <p:cNvPicPr preferRelativeResize="0"/>
          <p:nvPr/>
        </p:nvPicPr>
        <p:blipFill rotWithShape="1">
          <a:blip r:embed="rId7">
            <a:alphaModFix/>
          </a:blip>
          <a:srcRect l="16838" t="5713" r="21165" b="5713"/>
          <a:stretch/>
        </p:blipFill>
        <p:spPr>
          <a:xfrm>
            <a:off x="8522511" y="4434962"/>
            <a:ext cx="712125" cy="726775"/>
          </a:xfrm>
          <a:prstGeom prst="rect">
            <a:avLst/>
          </a:prstGeom>
          <a:noFill/>
          <a:ln>
            <a:noFill/>
          </a:ln>
        </p:spPr>
      </p:pic>
      <p:sp>
        <p:nvSpPr>
          <p:cNvPr id="8" name="Google Shape;140;p28">
            <a:extLst>
              <a:ext uri="{FF2B5EF4-FFF2-40B4-BE49-F238E27FC236}">
                <a16:creationId xmlns:a16="http://schemas.microsoft.com/office/drawing/2014/main" id="{2F9A9F48-06E0-27E6-9B62-0FF30EE4C764}"/>
              </a:ext>
            </a:extLst>
          </p:cNvPr>
          <p:cNvSpPr txBox="1">
            <a:spLocks/>
          </p:cNvSpPr>
          <p:nvPr/>
        </p:nvSpPr>
        <p:spPr>
          <a:xfrm>
            <a:off x="205740" y="313001"/>
            <a:ext cx="7319478" cy="551823"/>
          </a:xfrm>
          <a:prstGeom prst="rect">
            <a:avLst/>
          </a:prstGeom>
          <a:noFill/>
          <a:ln>
            <a:noFill/>
          </a:ln>
          <a:effectLst>
            <a:outerShdw blurRad="42863" dist="28575" algn="bl" rotWithShape="0">
              <a:schemeClr val="dk1">
                <a:alpha val="30000"/>
              </a:schemeClr>
            </a:outerShdw>
          </a:effectLst>
        </p:spPr>
        <p:txBody>
          <a:bodyPr spcFirstLastPara="1" wrap="square" lIns="91425" tIns="91425" rIns="91425" bIns="91425" anchor="ctr" anchorCtr="0">
            <a:noAutofit/>
          </a:bodyPr>
          <a:lstStyle/>
          <a:p>
            <a:pPr algn="l" rtl="0">
              <a:buClrTx/>
              <a:buFontTx/>
            </a:pPr>
            <a:r>
              <a:rPr lang="vi-VN" sz="2800" b="1" dirty="0" smtClean="0">
                <a:solidFill>
                  <a:schemeClr val="bg2">
                    <a:lumMod val="75000"/>
                  </a:schemeClr>
                </a:solidFill>
              </a:rPr>
              <a:t>IV. Tầm quan trọng của việc bảo vệ một số hệ sinh thái điển hình ở Việt Nam</a:t>
            </a:r>
            <a:endParaRPr lang="en-PH" sz="2800" b="1" dirty="0">
              <a:solidFill>
                <a:schemeClr val="bg2">
                  <a:lumMod val="75000"/>
                </a:schemeClr>
              </a:solidFill>
            </a:endParaRPr>
          </a:p>
        </p:txBody>
      </p:sp>
      <p:sp>
        <p:nvSpPr>
          <p:cNvPr id="3" name="Oval 2"/>
          <p:cNvSpPr/>
          <p:nvPr/>
        </p:nvSpPr>
        <p:spPr>
          <a:xfrm>
            <a:off x="2674826" y="1600200"/>
            <a:ext cx="4030980" cy="227838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solidFill>
                  <a:srgbClr val="FF0000"/>
                </a:solidFill>
              </a:rPr>
              <a:t>Kể tên một số hệ sinh thái điển hình ở Việt Nam</a:t>
            </a:r>
            <a:endParaRPr lang="en-US" sz="2800" b="1" dirty="0">
              <a:solidFill>
                <a:srgbClr val="FF0000"/>
              </a:solidFill>
            </a:endParaRPr>
          </a:p>
        </p:txBody>
      </p:sp>
      <p:sp>
        <p:nvSpPr>
          <p:cNvPr id="4" name="TextBox 3"/>
          <p:cNvSpPr txBox="1"/>
          <p:nvPr/>
        </p:nvSpPr>
        <p:spPr>
          <a:xfrm>
            <a:off x="867670" y="1218553"/>
            <a:ext cx="6942830" cy="1292662"/>
          </a:xfrm>
          <a:prstGeom prst="rect">
            <a:avLst/>
          </a:prstGeom>
          <a:noFill/>
        </p:spPr>
        <p:txBody>
          <a:bodyPr wrap="square" rtlCol="0">
            <a:spAutoFit/>
          </a:bodyPr>
          <a:lstStyle/>
          <a:p>
            <a:r>
              <a:rPr lang="vi-VN" sz="2600" dirty="0" smtClean="0"/>
              <a:t>-  Một số hệ sinh thái điển hình ở Việt Nam: Hệ sinh thái rừng, hệ sinh thái ven biển, hệ sinh thái nông nghiệp</a:t>
            </a:r>
            <a:endParaRPr lang="en-US" sz="2600" dirty="0"/>
          </a:p>
        </p:txBody>
      </p:sp>
    </p:spTree>
    <p:extLst>
      <p:ext uri="{BB962C8B-B14F-4D97-AF65-F5344CB8AC3E}">
        <p14:creationId xmlns:p14="http://schemas.microsoft.com/office/powerpoint/2010/main" val="374800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xit" presetSubtype="4" fill="hold" grpId="1" nodeType="clickEffect">
                                  <p:stCondLst>
                                    <p:cond delay="0"/>
                                  </p:stCondLst>
                                  <p:childTnLst>
                                    <p:anim calcmode="lin" valueType="num">
                                      <p:cBhvr additive="base">
                                        <p:cTn id="11" dur="500"/>
                                        <p:tgtEl>
                                          <p:spTgt spid="3"/>
                                        </p:tgtEl>
                                        <p:attrNameLst>
                                          <p:attrName>ppt_y</p:attrName>
                                        </p:attrNameLst>
                                      </p:cBhvr>
                                      <p:tavLst>
                                        <p:tav tm="0">
                                          <p:val>
                                            <p:strVal val="#ppt_y"/>
                                          </p:val>
                                        </p:tav>
                                        <p:tav tm="100000">
                                          <p:val>
                                            <p:strVal val="#ppt_y+#ppt_h*1.125000"/>
                                          </p:val>
                                        </p:tav>
                                      </p:tavLst>
                                    </p:anim>
                                    <p:animEffect transition="out" filter="wipe(down)">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4" name="Google Shape;264;p39"/>
          <p:cNvPicPr preferRelativeResize="0"/>
          <p:nvPr/>
        </p:nvPicPr>
        <p:blipFill rotWithShape="1">
          <a:blip r:embed="rId3">
            <a:alphaModFix/>
          </a:blip>
          <a:srcRect l="50904" t="23420" r="10127" b="56450"/>
          <a:stretch/>
        </p:blipFill>
        <p:spPr>
          <a:xfrm flipH="1">
            <a:off x="-905092" y="-209249"/>
            <a:ext cx="1407002" cy="726774"/>
          </a:xfrm>
          <a:prstGeom prst="rect">
            <a:avLst/>
          </a:prstGeom>
          <a:noFill/>
          <a:ln>
            <a:noFill/>
          </a:ln>
        </p:spPr>
      </p:pic>
      <p:pic>
        <p:nvPicPr>
          <p:cNvPr id="265" name="Google Shape;265;p39"/>
          <p:cNvPicPr preferRelativeResize="0"/>
          <p:nvPr/>
        </p:nvPicPr>
        <p:blipFill rotWithShape="1">
          <a:blip r:embed="rId4">
            <a:alphaModFix/>
          </a:blip>
          <a:srcRect l="50904" t="23420" r="10127" b="56450"/>
          <a:stretch/>
        </p:blipFill>
        <p:spPr>
          <a:xfrm flipH="1">
            <a:off x="7932549" y="-123260"/>
            <a:ext cx="2095095" cy="1185043"/>
          </a:xfrm>
          <a:prstGeom prst="rect">
            <a:avLst/>
          </a:prstGeom>
          <a:noFill/>
          <a:ln>
            <a:noFill/>
          </a:ln>
        </p:spPr>
      </p:pic>
      <p:pic>
        <p:nvPicPr>
          <p:cNvPr id="266" name="Google Shape;266;p39"/>
          <p:cNvPicPr preferRelativeResize="0"/>
          <p:nvPr/>
        </p:nvPicPr>
        <p:blipFill rotWithShape="1">
          <a:blip r:embed="rId5">
            <a:alphaModFix/>
          </a:blip>
          <a:srcRect l="33221" t="9601" r="32519" b="10780"/>
          <a:stretch/>
        </p:blipFill>
        <p:spPr>
          <a:xfrm rot="-956038" flipH="1">
            <a:off x="274268" y="3747101"/>
            <a:ext cx="874951" cy="1452499"/>
          </a:xfrm>
          <a:prstGeom prst="rect">
            <a:avLst/>
          </a:prstGeom>
          <a:noFill/>
          <a:ln>
            <a:noFill/>
          </a:ln>
        </p:spPr>
      </p:pic>
      <p:pic>
        <p:nvPicPr>
          <p:cNvPr id="267" name="Google Shape;267;p39"/>
          <p:cNvPicPr preferRelativeResize="0"/>
          <p:nvPr/>
        </p:nvPicPr>
        <p:blipFill rotWithShape="1">
          <a:blip r:embed="rId6">
            <a:alphaModFix/>
          </a:blip>
          <a:srcRect l="33221" t="9601" r="32519" b="10780"/>
          <a:stretch/>
        </p:blipFill>
        <p:spPr>
          <a:xfrm rot="1042185">
            <a:off x="-266536" y="3336075"/>
            <a:ext cx="1111424" cy="1845051"/>
          </a:xfrm>
          <a:prstGeom prst="rect">
            <a:avLst/>
          </a:prstGeom>
          <a:noFill/>
          <a:ln>
            <a:noFill/>
          </a:ln>
        </p:spPr>
      </p:pic>
      <p:pic>
        <p:nvPicPr>
          <p:cNvPr id="268" name="Google Shape;268;p39"/>
          <p:cNvPicPr preferRelativeResize="0"/>
          <p:nvPr/>
        </p:nvPicPr>
        <p:blipFill rotWithShape="1">
          <a:blip r:embed="rId7">
            <a:alphaModFix/>
          </a:blip>
          <a:srcRect l="16838" t="5713" r="21165" b="5713"/>
          <a:stretch/>
        </p:blipFill>
        <p:spPr>
          <a:xfrm>
            <a:off x="8522511" y="4434962"/>
            <a:ext cx="712125" cy="726775"/>
          </a:xfrm>
          <a:prstGeom prst="rect">
            <a:avLst/>
          </a:prstGeom>
          <a:noFill/>
          <a:ln>
            <a:noFill/>
          </a:ln>
        </p:spPr>
      </p:pic>
      <p:sp>
        <p:nvSpPr>
          <p:cNvPr id="8" name="Google Shape;140;p28">
            <a:extLst>
              <a:ext uri="{FF2B5EF4-FFF2-40B4-BE49-F238E27FC236}">
                <a16:creationId xmlns:a16="http://schemas.microsoft.com/office/drawing/2014/main" id="{2F9A9F48-06E0-27E6-9B62-0FF30EE4C764}"/>
              </a:ext>
            </a:extLst>
          </p:cNvPr>
          <p:cNvSpPr txBox="1">
            <a:spLocks/>
          </p:cNvSpPr>
          <p:nvPr/>
        </p:nvSpPr>
        <p:spPr>
          <a:xfrm>
            <a:off x="205740" y="313001"/>
            <a:ext cx="7319478" cy="551823"/>
          </a:xfrm>
          <a:prstGeom prst="rect">
            <a:avLst/>
          </a:prstGeom>
          <a:noFill/>
          <a:ln>
            <a:noFill/>
          </a:ln>
          <a:effectLst>
            <a:outerShdw blurRad="42863" dist="28575" algn="bl" rotWithShape="0">
              <a:schemeClr val="dk1">
                <a:alpha val="30000"/>
              </a:schemeClr>
            </a:outerShdw>
          </a:effectLst>
        </p:spPr>
        <p:txBody>
          <a:bodyPr spcFirstLastPara="1" wrap="square" lIns="91425" tIns="91425" rIns="91425" bIns="91425" anchor="ctr" anchorCtr="0">
            <a:noAutofit/>
          </a:bodyPr>
          <a:lstStyle/>
          <a:p>
            <a:pPr algn="l" rtl="0">
              <a:buClrTx/>
              <a:buFontTx/>
            </a:pPr>
            <a:r>
              <a:rPr lang="vi-VN" sz="2800" b="1" dirty="0" smtClean="0">
                <a:solidFill>
                  <a:schemeClr val="bg2">
                    <a:lumMod val="75000"/>
                  </a:schemeClr>
                </a:solidFill>
              </a:rPr>
              <a:t>IV. Tầm quan trọng của việc bảo vệ một số hệ sinh thái điển hình ở Việt Nam</a:t>
            </a:r>
            <a:endParaRPr lang="en-PH" sz="2800" b="1" dirty="0">
              <a:solidFill>
                <a:schemeClr val="bg2">
                  <a:lumMod val="75000"/>
                </a:schemeClr>
              </a:solidFill>
            </a:endParaRPr>
          </a:p>
        </p:txBody>
      </p:sp>
      <p:pic>
        <p:nvPicPr>
          <p:cNvPr id="2" name="Picture 1"/>
          <p:cNvPicPr>
            <a:picLocks noChangeAspect="1"/>
          </p:cNvPicPr>
          <p:nvPr/>
        </p:nvPicPr>
        <p:blipFill>
          <a:blip r:embed="rId8"/>
          <a:stretch>
            <a:fillRect/>
          </a:stretch>
        </p:blipFill>
        <p:spPr>
          <a:xfrm>
            <a:off x="289176" y="1208885"/>
            <a:ext cx="8141118" cy="2101958"/>
          </a:xfrm>
          <a:prstGeom prst="rect">
            <a:avLst/>
          </a:prstGeom>
        </p:spPr>
      </p:pic>
      <p:sp>
        <p:nvSpPr>
          <p:cNvPr id="3" name="TextBox 2"/>
          <p:cNvSpPr txBox="1"/>
          <p:nvPr/>
        </p:nvSpPr>
        <p:spPr>
          <a:xfrm>
            <a:off x="1642578" y="3542410"/>
            <a:ext cx="5882640" cy="892552"/>
          </a:xfrm>
          <a:prstGeom prst="rect">
            <a:avLst/>
          </a:prstGeom>
          <a:noFill/>
        </p:spPr>
        <p:txBody>
          <a:bodyPr wrap="square" rtlCol="0">
            <a:spAutoFit/>
          </a:bodyPr>
          <a:lstStyle/>
          <a:p>
            <a:r>
              <a:rPr lang="vi-VN" sz="2600" dirty="0" smtClean="0">
                <a:solidFill>
                  <a:srgbClr val="FF0000"/>
                </a:solidFill>
              </a:rPr>
              <a:t>- Quan sát hình hãy nêu những</a:t>
            </a:r>
            <a:r>
              <a:rPr lang="vi-VN" sz="2600" b="1" dirty="0" smtClean="0">
                <a:solidFill>
                  <a:schemeClr val="bg2"/>
                </a:solidFill>
              </a:rPr>
              <a:t> đặc điểm, </a:t>
            </a:r>
            <a:r>
              <a:rPr lang="vi-VN" sz="2600" b="1" dirty="0" smtClean="0">
                <a:solidFill>
                  <a:srgbClr val="0070C0"/>
                </a:solidFill>
              </a:rPr>
              <a:t>ý nghĩa</a:t>
            </a:r>
            <a:r>
              <a:rPr lang="vi-VN" sz="2600" dirty="0" smtClean="0">
                <a:solidFill>
                  <a:srgbClr val="0070C0"/>
                </a:solidFill>
              </a:rPr>
              <a:t> </a:t>
            </a:r>
            <a:r>
              <a:rPr lang="vi-VN" sz="2600" dirty="0" smtClean="0">
                <a:solidFill>
                  <a:srgbClr val="FF0000"/>
                </a:solidFill>
              </a:rPr>
              <a:t>của mỗi hệ sinh thái</a:t>
            </a:r>
            <a:endParaRPr lang="en-US" sz="2600" dirty="0">
              <a:solidFill>
                <a:srgbClr val="FF0000"/>
              </a:solidFill>
            </a:endParaRPr>
          </a:p>
        </p:txBody>
      </p:sp>
    </p:spTree>
    <p:extLst>
      <p:ext uri="{BB962C8B-B14F-4D97-AF65-F5344CB8AC3E}">
        <p14:creationId xmlns:p14="http://schemas.microsoft.com/office/powerpoint/2010/main" val="210387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4" name="Google Shape;264;p39"/>
          <p:cNvPicPr preferRelativeResize="0"/>
          <p:nvPr/>
        </p:nvPicPr>
        <p:blipFill rotWithShape="1">
          <a:blip r:embed="rId3">
            <a:alphaModFix/>
          </a:blip>
          <a:srcRect l="50904" t="23420" r="10127" b="56450"/>
          <a:stretch/>
        </p:blipFill>
        <p:spPr>
          <a:xfrm flipH="1">
            <a:off x="-905092" y="-209249"/>
            <a:ext cx="1407002" cy="726774"/>
          </a:xfrm>
          <a:prstGeom prst="rect">
            <a:avLst/>
          </a:prstGeom>
          <a:noFill/>
          <a:ln>
            <a:noFill/>
          </a:ln>
        </p:spPr>
      </p:pic>
      <p:pic>
        <p:nvPicPr>
          <p:cNvPr id="265" name="Google Shape;265;p39"/>
          <p:cNvPicPr preferRelativeResize="0"/>
          <p:nvPr/>
        </p:nvPicPr>
        <p:blipFill rotWithShape="1">
          <a:blip r:embed="rId4">
            <a:alphaModFix/>
          </a:blip>
          <a:srcRect l="50904" t="23420" r="10127" b="56450"/>
          <a:stretch/>
        </p:blipFill>
        <p:spPr>
          <a:xfrm flipH="1">
            <a:off x="7932549" y="-123260"/>
            <a:ext cx="2095095" cy="1185043"/>
          </a:xfrm>
          <a:prstGeom prst="rect">
            <a:avLst/>
          </a:prstGeom>
          <a:noFill/>
          <a:ln>
            <a:noFill/>
          </a:ln>
        </p:spPr>
      </p:pic>
      <p:pic>
        <p:nvPicPr>
          <p:cNvPr id="267" name="Google Shape;267;p39"/>
          <p:cNvPicPr preferRelativeResize="0"/>
          <p:nvPr/>
        </p:nvPicPr>
        <p:blipFill rotWithShape="1">
          <a:blip r:embed="rId5">
            <a:alphaModFix/>
          </a:blip>
          <a:srcRect l="33221" t="9601" r="32519" b="10780"/>
          <a:stretch/>
        </p:blipFill>
        <p:spPr>
          <a:xfrm rot="1042185">
            <a:off x="-266536" y="3336075"/>
            <a:ext cx="1111424" cy="1845051"/>
          </a:xfrm>
          <a:prstGeom prst="rect">
            <a:avLst/>
          </a:prstGeom>
          <a:noFill/>
          <a:ln>
            <a:noFill/>
          </a:ln>
        </p:spPr>
      </p:pic>
      <p:pic>
        <p:nvPicPr>
          <p:cNvPr id="268" name="Google Shape;268;p39"/>
          <p:cNvPicPr preferRelativeResize="0"/>
          <p:nvPr/>
        </p:nvPicPr>
        <p:blipFill rotWithShape="1">
          <a:blip r:embed="rId6">
            <a:alphaModFix/>
          </a:blip>
          <a:srcRect l="16838" t="5713" r="21165" b="5713"/>
          <a:stretch/>
        </p:blipFill>
        <p:spPr>
          <a:xfrm>
            <a:off x="8522511" y="4434962"/>
            <a:ext cx="712125" cy="726775"/>
          </a:xfrm>
          <a:prstGeom prst="rect">
            <a:avLst/>
          </a:prstGeom>
          <a:noFill/>
          <a:ln>
            <a:noFill/>
          </a:ln>
        </p:spPr>
      </p:pic>
      <p:sp>
        <p:nvSpPr>
          <p:cNvPr id="3" name="TextBox 2"/>
          <p:cNvSpPr txBox="1"/>
          <p:nvPr/>
        </p:nvSpPr>
        <p:spPr>
          <a:xfrm>
            <a:off x="1440180" y="388620"/>
            <a:ext cx="5981700" cy="1538883"/>
          </a:xfrm>
          <a:prstGeom prst="rect">
            <a:avLst/>
          </a:prstGeom>
          <a:noFill/>
        </p:spPr>
        <p:txBody>
          <a:bodyPr wrap="square" rtlCol="0">
            <a:spAutoFit/>
          </a:bodyPr>
          <a:lstStyle/>
          <a:p>
            <a:pPr algn="ctr"/>
            <a:r>
              <a:rPr lang="vi-VN" b="1" dirty="0" smtClean="0"/>
              <a:t> </a:t>
            </a:r>
            <a:r>
              <a:rPr lang="vi-VN" sz="2800" b="1" dirty="0" smtClean="0">
                <a:solidFill>
                  <a:srgbClr val="FF0000"/>
                </a:solidFill>
              </a:rPr>
              <a:t>THẢO LUẬN NHÓM</a:t>
            </a:r>
          </a:p>
          <a:p>
            <a:pPr algn="ctr"/>
            <a:r>
              <a:rPr lang="vi-VN" sz="2600" b="1" dirty="0" smtClean="0">
                <a:solidFill>
                  <a:schemeClr val="bg2"/>
                </a:solidFill>
              </a:rPr>
              <a:t>Tìm </a:t>
            </a:r>
            <a:r>
              <a:rPr lang="vi-VN" sz="2600" b="1" dirty="0">
                <a:solidFill>
                  <a:schemeClr val="bg2"/>
                </a:solidFill>
              </a:rPr>
              <a:t>hiểu đặc điểm, ý </a:t>
            </a:r>
            <a:r>
              <a:rPr lang="vi-VN" sz="2600" b="1" dirty="0" smtClean="0">
                <a:solidFill>
                  <a:schemeClr val="bg2"/>
                </a:solidFill>
              </a:rPr>
              <a:t>nghĩa và biện pháp bảo vệ </a:t>
            </a:r>
            <a:r>
              <a:rPr lang="vi-VN" sz="2600" b="1" dirty="0">
                <a:solidFill>
                  <a:schemeClr val="bg2"/>
                </a:solidFill>
              </a:rPr>
              <a:t>hệ sinh thái</a:t>
            </a:r>
            <a:endParaRPr lang="en-US" sz="2600" b="1" dirty="0">
              <a:solidFill>
                <a:schemeClr val="bg2"/>
              </a:solidFill>
            </a:endParaRPr>
          </a:p>
          <a:p>
            <a:pPr algn="ctr"/>
            <a:endParaRPr lang="en-US" b="1" dirty="0"/>
          </a:p>
        </p:txBody>
      </p:sp>
      <p:sp>
        <p:nvSpPr>
          <p:cNvPr id="4" name="TextBox 3"/>
          <p:cNvSpPr txBox="1"/>
          <p:nvPr/>
        </p:nvSpPr>
        <p:spPr>
          <a:xfrm>
            <a:off x="873003" y="2041163"/>
            <a:ext cx="7871460" cy="2492990"/>
          </a:xfrm>
          <a:prstGeom prst="rect">
            <a:avLst/>
          </a:prstGeom>
          <a:noFill/>
        </p:spPr>
        <p:txBody>
          <a:bodyPr wrap="square" rtlCol="0">
            <a:spAutoFit/>
          </a:bodyPr>
          <a:lstStyle/>
          <a:p>
            <a:r>
              <a:rPr lang="vi-VN" sz="2600" b="1" dirty="0" smtClean="0">
                <a:solidFill>
                  <a:schemeClr val="tx2">
                    <a:lumMod val="75000"/>
                  </a:schemeClr>
                </a:solidFill>
              </a:rPr>
              <a:t>Nhóm 1: </a:t>
            </a:r>
            <a:r>
              <a:rPr lang="vi-VN" sz="2600" dirty="0" smtClean="0"/>
              <a:t>Tìm hiểu về hệ sinh thái rừng Cúc Phương</a:t>
            </a:r>
          </a:p>
          <a:p>
            <a:r>
              <a:rPr lang="vi-VN" sz="2600" b="1" dirty="0">
                <a:solidFill>
                  <a:schemeClr val="tx2">
                    <a:lumMod val="75000"/>
                  </a:schemeClr>
                </a:solidFill>
              </a:rPr>
              <a:t>Nhóm 2: </a:t>
            </a:r>
            <a:r>
              <a:rPr lang="vi-VN" sz="2600" dirty="0"/>
              <a:t>Tìm hiểu về hệ sinh thái </a:t>
            </a:r>
            <a:r>
              <a:rPr lang="vi-VN" sz="2600" dirty="0" smtClean="0"/>
              <a:t>biển Nha Trang</a:t>
            </a:r>
          </a:p>
          <a:p>
            <a:r>
              <a:rPr lang="vi-VN" sz="2600" b="1" dirty="0">
                <a:solidFill>
                  <a:schemeClr val="tx2">
                    <a:lumMod val="75000"/>
                  </a:schemeClr>
                </a:solidFill>
              </a:rPr>
              <a:t>Nhóm 3: </a:t>
            </a:r>
            <a:r>
              <a:rPr lang="vi-VN" sz="2600" dirty="0"/>
              <a:t>Tìm hiểu về hệ sinh thái </a:t>
            </a:r>
            <a:r>
              <a:rPr lang="vi-VN" sz="2600" dirty="0" smtClean="0"/>
              <a:t>nông nghiệp vùng đồng bằng sông Cửu Long</a:t>
            </a:r>
          </a:p>
          <a:p>
            <a:r>
              <a:rPr lang="vi-VN" sz="2600" b="1" dirty="0">
                <a:solidFill>
                  <a:schemeClr val="tx2">
                    <a:lumMod val="75000"/>
                  </a:schemeClr>
                </a:solidFill>
              </a:rPr>
              <a:t>Nhóm 4</a:t>
            </a:r>
            <a:r>
              <a:rPr lang="vi-VN" sz="2600" dirty="0" smtClean="0"/>
              <a:t>: </a:t>
            </a:r>
            <a:r>
              <a:rPr lang="vi-VN" sz="2600" dirty="0"/>
              <a:t>Tìm hiểu về hệ sinh thái </a:t>
            </a:r>
            <a:r>
              <a:rPr lang="vi-VN" sz="2600" dirty="0" smtClean="0"/>
              <a:t>rừng ngập mặn ở</a:t>
            </a:r>
          </a:p>
        </p:txBody>
      </p:sp>
    </p:spTree>
    <p:extLst>
      <p:ext uri="{BB962C8B-B14F-4D97-AF65-F5344CB8AC3E}">
        <p14:creationId xmlns:p14="http://schemas.microsoft.com/office/powerpoint/2010/main" val="4671443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4" name="Google Shape;264;p39"/>
          <p:cNvPicPr preferRelativeResize="0"/>
          <p:nvPr/>
        </p:nvPicPr>
        <p:blipFill rotWithShape="1">
          <a:blip r:embed="rId3">
            <a:alphaModFix/>
          </a:blip>
          <a:srcRect l="50904" t="23420" r="10127" b="56450"/>
          <a:stretch/>
        </p:blipFill>
        <p:spPr>
          <a:xfrm flipH="1">
            <a:off x="-905092" y="-209249"/>
            <a:ext cx="1407002" cy="726774"/>
          </a:xfrm>
          <a:prstGeom prst="rect">
            <a:avLst/>
          </a:prstGeom>
          <a:noFill/>
          <a:ln>
            <a:noFill/>
          </a:ln>
        </p:spPr>
      </p:pic>
      <p:pic>
        <p:nvPicPr>
          <p:cNvPr id="265" name="Google Shape;265;p39"/>
          <p:cNvPicPr preferRelativeResize="0"/>
          <p:nvPr/>
        </p:nvPicPr>
        <p:blipFill rotWithShape="1">
          <a:blip r:embed="rId4">
            <a:alphaModFix/>
          </a:blip>
          <a:srcRect l="50904" t="23420" r="10127" b="56450"/>
          <a:stretch/>
        </p:blipFill>
        <p:spPr>
          <a:xfrm flipH="1">
            <a:off x="7932549" y="-123260"/>
            <a:ext cx="2095095" cy="1185043"/>
          </a:xfrm>
          <a:prstGeom prst="rect">
            <a:avLst/>
          </a:prstGeom>
          <a:noFill/>
          <a:ln>
            <a:noFill/>
          </a:ln>
        </p:spPr>
      </p:pic>
      <p:pic>
        <p:nvPicPr>
          <p:cNvPr id="266" name="Google Shape;266;p39"/>
          <p:cNvPicPr preferRelativeResize="0"/>
          <p:nvPr/>
        </p:nvPicPr>
        <p:blipFill rotWithShape="1">
          <a:blip r:embed="rId5">
            <a:alphaModFix/>
          </a:blip>
          <a:srcRect l="33221" t="9601" r="32519" b="10780"/>
          <a:stretch/>
        </p:blipFill>
        <p:spPr>
          <a:xfrm rot="-956038" flipH="1">
            <a:off x="274268" y="3747101"/>
            <a:ext cx="874951" cy="1452499"/>
          </a:xfrm>
          <a:prstGeom prst="rect">
            <a:avLst/>
          </a:prstGeom>
          <a:noFill/>
          <a:ln>
            <a:noFill/>
          </a:ln>
        </p:spPr>
      </p:pic>
      <p:pic>
        <p:nvPicPr>
          <p:cNvPr id="267" name="Google Shape;267;p39"/>
          <p:cNvPicPr preferRelativeResize="0"/>
          <p:nvPr/>
        </p:nvPicPr>
        <p:blipFill rotWithShape="1">
          <a:blip r:embed="rId6">
            <a:alphaModFix/>
          </a:blip>
          <a:srcRect l="33221" t="9601" r="32519" b="10780"/>
          <a:stretch/>
        </p:blipFill>
        <p:spPr>
          <a:xfrm rot="1042185">
            <a:off x="-266536" y="3336075"/>
            <a:ext cx="1111424" cy="1845051"/>
          </a:xfrm>
          <a:prstGeom prst="rect">
            <a:avLst/>
          </a:prstGeom>
          <a:noFill/>
          <a:ln>
            <a:noFill/>
          </a:ln>
        </p:spPr>
      </p:pic>
      <p:pic>
        <p:nvPicPr>
          <p:cNvPr id="268" name="Google Shape;268;p39"/>
          <p:cNvPicPr preferRelativeResize="0"/>
          <p:nvPr/>
        </p:nvPicPr>
        <p:blipFill rotWithShape="1">
          <a:blip r:embed="rId7">
            <a:alphaModFix/>
          </a:blip>
          <a:srcRect l="16838" t="5713" r="21165" b="5713"/>
          <a:stretch/>
        </p:blipFill>
        <p:spPr>
          <a:xfrm>
            <a:off x="8522511" y="4434962"/>
            <a:ext cx="712125" cy="726775"/>
          </a:xfrm>
          <a:prstGeom prst="rect">
            <a:avLst/>
          </a:prstGeom>
          <a:noFill/>
          <a:ln>
            <a:noFill/>
          </a:ln>
        </p:spPr>
      </p:pic>
      <p:sp>
        <p:nvSpPr>
          <p:cNvPr id="8" name="Google Shape;140;p28">
            <a:extLst>
              <a:ext uri="{FF2B5EF4-FFF2-40B4-BE49-F238E27FC236}">
                <a16:creationId xmlns:a16="http://schemas.microsoft.com/office/drawing/2014/main" id="{2F9A9F48-06E0-27E6-9B62-0FF30EE4C764}"/>
              </a:ext>
            </a:extLst>
          </p:cNvPr>
          <p:cNvSpPr txBox="1">
            <a:spLocks/>
          </p:cNvSpPr>
          <p:nvPr/>
        </p:nvSpPr>
        <p:spPr>
          <a:xfrm>
            <a:off x="205740" y="313001"/>
            <a:ext cx="7319478" cy="551823"/>
          </a:xfrm>
          <a:prstGeom prst="rect">
            <a:avLst/>
          </a:prstGeom>
          <a:noFill/>
          <a:ln>
            <a:noFill/>
          </a:ln>
          <a:effectLst>
            <a:outerShdw blurRad="42863" dist="28575" algn="bl" rotWithShape="0">
              <a:schemeClr val="dk1">
                <a:alpha val="30000"/>
              </a:schemeClr>
            </a:outerShdw>
          </a:effectLst>
        </p:spPr>
        <p:txBody>
          <a:bodyPr spcFirstLastPara="1" wrap="square" lIns="91425" tIns="91425" rIns="91425" bIns="91425" anchor="ctr" anchorCtr="0">
            <a:noAutofit/>
          </a:bodyPr>
          <a:lstStyle/>
          <a:p>
            <a:pPr algn="l" rtl="0">
              <a:buClrTx/>
              <a:buFontTx/>
            </a:pPr>
            <a:r>
              <a:rPr lang="vi-VN" sz="2800" b="1" dirty="0" smtClean="0">
                <a:solidFill>
                  <a:schemeClr val="bg2">
                    <a:lumMod val="75000"/>
                  </a:schemeClr>
                </a:solidFill>
              </a:rPr>
              <a:t>IV. Tầm quan trọng của việc bảo vệ một số hệ sinh thái điển hình ở Việt Nam</a:t>
            </a:r>
            <a:endParaRPr lang="en-PH" sz="2800" b="1" dirty="0">
              <a:solidFill>
                <a:schemeClr val="bg2">
                  <a:lumMod val="75000"/>
                </a:schemeClr>
              </a:solidFill>
            </a:endParaRPr>
          </a:p>
        </p:txBody>
      </p:sp>
      <p:sp>
        <p:nvSpPr>
          <p:cNvPr id="2" name="Cloud Callout 1"/>
          <p:cNvSpPr/>
          <p:nvPr/>
        </p:nvSpPr>
        <p:spPr>
          <a:xfrm>
            <a:off x="2209800" y="1242060"/>
            <a:ext cx="4968240" cy="1805940"/>
          </a:xfrm>
          <a:prstGeom prst="cloudCallout">
            <a:avLst>
              <a:gd name="adj1" fmla="val -30036"/>
              <a:gd name="adj2" fmla="val 9782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solidFill>
                  <a:schemeClr val="tx2">
                    <a:lumMod val="75000"/>
                  </a:schemeClr>
                </a:solidFill>
              </a:rPr>
              <a:t>Tại sao phải bảo vệ hệ sinh thái</a:t>
            </a:r>
            <a:endParaRPr lang="en-US" sz="2800" dirty="0">
              <a:solidFill>
                <a:schemeClr val="tx2">
                  <a:lumMod val="75000"/>
                </a:schemeClr>
              </a:solidFill>
            </a:endParaRPr>
          </a:p>
        </p:txBody>
      </p:sp>
    </p:spTree>
    <p:extLst>
      <p:ext uri="{BB962C8B-B14F-4D97-AF65-F5344CB8AC3E}">
        <p14:creationId xmlns:p14="http://schemas.microsoft.com/office/powerpoint/2010/main" val="33153688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4" name="Google Shape;264;p39"/>
          <p:cNvPicPr preferRelativeResize="0"/>
          <p:nvPr/>
        </p:nvPicPr>
        <p:blipFill rotWithShape="1">
          <a:blip r:embed="rId3">
            <a:alphaModFix/>
          </a:blip>
          <a:srcRect l="50904" t="23420" r="10127" b="56450"/>
          <a:stretch/>
        </p:blipFill>
        <p:spPr>
          <a:xfrm flipH="1">
            <a:off x="-905092" y="-209249"/>
            <a:ext cx="1407002" cy="726774"/>
          </a:xfrm>
          <a:prstGeom prst="rect">
            <a:avLst/>
          </a:prstGeom>
          <a:noFill/>
          <a:ln>
            <a:noFill/>
          </a:ln>
        </p:spPr>
      </p:pic>
      <p:pic>
        <p:nvPicPr>
          <p:cNvPr id="265" name="Google Shape;265;p39"/>
          <p:cNvPicPr preferRelativeResize="0"/>
          <p:nvPr/>
        </p:nvPicPr>
        <p:blipFill rotWithShape="1">
          <a:blip r:embed="rId4">
            <a:alphaModFix/>
          </a:blip>
          <a:srcRect l="50904" t="23420" r="10127" b="56450"/>
          <a:stretch/>
        </p:blipFill>
        <p:spPr>
          <a:xfrm flipH="1">
            <a:off x="7932549" y="-123260"/>
            <a:ext cx="2095095" cy="1185043"/>
          </a:xfrm>
          <a:prstGeom prst="rect">
            <a:avLst/>
          </a:prstGeom>
          <a:noFill/>
          <a:ln>
            <a:noFill/>
          </a:ln>
        </p:spPr>
      </p:pic>
      <p:pic>
        <p:nvPicPr>
          <p:cNvPr id="266" name="Google Shape;266;p39"/>
          <p:cNvPicPr preferRelativeResize="0"/>
          <p:nvPr/>
        </p:nvPicPr>
        <p:blipFill rotWithShape="1">
          <a:blip r:embed="rId5">
            <a:alphaModFix/>
          </a:blip>
          <a:srcRect l="33221" t="9601" r="32519" b="10780"/>
          <a:stretch/>
        </p:blipFill>
        <p:spPr>
          <a:xfrm rot="-956038" flipH="1">
            <a:off x="274268" y="3747101"/>
            <a:ext cx="874951" cy="1452499"/>
          </a:xfrm>
          <a:prstGeom prst="rect">
            <a:avLst/>
          </a:prstGeom>
          <a:noFill/>
          <a:ln>
            <a:noFill/>
          </a:ln>
        </p:spPr>
      </p:pic>
      <p:pic>
        <p:nvPicPr>
          <p:cNvPr id="267" name="Google Shape;267;p39"/>
          <p:cNvPicPr preferRelativeResize="0"/>
          <p:nvPr/>
        </p:nvPicPr>
        <p:blipFill rotWithShape="1">
          <a:blip r:embed="rId6">
            <a:alphaModFix/>
          </a:blip>
          <a:srcRect l="33221" t="9601" r="32519" b="10780"/>
          <a:stretch/>
        </p:blipFill>
        <p:spPr>
          <a:xfrm rot="1042185">
            <a:off x="-266536" y="3336075"/>
            <a:ext cx="1111424" cy="1845051"/>
          </a:xfrm>
          <a:prstGeom prst="rect">
            <a:avLst/>
          </a:prstGeom>
          <a:noFill/>
          <a:ln>
            <a:noFill/>
          </a:ln>
        </p:spPr>
      </p:pic>
      <p:pic>
        <p:nvPicPr>
          <p:cNvPr id="268" name="Google Shape;268;p39"/>
          <p:cNvPicPr preferRelativeResize="0"/>
          <p:nvPr/>
        </p:nvPicPr>
        <p:blipFill rotWithShape="1">
          <a:blip r:embed="rId7">
            <a:alphaModFix/>
          </a:blip>
          <a:srcRect l="16838" t="5713" r="21165" b="5713"/>
          <a:stretch/>
        </p:blipFill>
        <p:spPr>
          <a:xfrm>
            <a:off x="8522511" y="4434962"/>
            <a:ext cx="712125" cy="726775"/>
          </a:xfrm>
          <a:prstGeom prst="rect">
            <a:avLst/>
          </a:prstGeom>
          <a:noFill/>
          <a:ln>
            <a:noFill/>
          </a:ln>
        </p:spPr>
      </p:pic>
      <p:sp>
        <p:nvSpPr>
          <p:cNvPr id="8" name="Google Shape;140;p28">
            <a:extLst>
              <a:ext uri="{FF2B5EF4-FFF2-40B4-BE49-F238E27FC236}">
                <a16:creationId xmlns:a16="http://schemas.microsoft.com/office/drawing/2014/main" id="{2F9A9F48-06E0-27E6-9B62-0FF30EE4C764}"/>
              </a:ext>
            </a:extLst>
          </p:cNvPr>
          <p:cNvSpPr txBox="1">
            <a:spLocks/>
          </p:cNvSpPr>
          <p:nvPr/>
        </p:nvSpPr>
        <p:spPr>
          <a:xfrm>
            <a:off x="205740" y="313001"/>
            <a:ext cx="7319478" cy="551823"/>
          </a:xfrm>
          <a:prstGeom prst="rect">
            <a:avLst/>
          </a:prstGeom>
          <a:noFill/>
          <a:ln>
            <a:noFill/>
          </a:ln>
          <a:effectLst>
            <a:outerShdw blurRad="42863" dist="28575" algn="bl" rotWithShape="0">
              <a:schemeClr val="dk1">
                <a:alpha val="30000"/>
              </a:schemeClr>
            </a:outerShdw>
          </a:effectLst>
        </p:spPr>
        <p:txBody>
          <a:bodyPr spcFirstLastPara="1" wrap="square" lIns="91425" tIns="91425" rIns="91425" bIns="91425" anchor="ctr" anchorCtr="0">
            <a:noAutofit/>
          </a:bodyPr>
          <a:lstStyle/>
          <a:p>
            <a:pPr algn="l" rtl="0">
              <a:buClrTx/>
              <a:buFontTx/>
            </a:pPr>
            <a:r>
              <a:rPr lang="vi-VN" sz="2800" b="1" dirty="0" smtClean="0">
                <a:solidFill>
                  <a:schemeClr val="bg2">
                    <a:lumMod val="75000"/>
                  </a:schemeClr>
                </a:solidFill>
              </a:rPr>
              <a:t>IV. Tầm quan trọng của việc bảo vệ một số hệ sinh thái điển hình ở Việt Nam</a:t>
            </a:r>
            <a:endParaRPr lang="en-PH" sz="2800" b="1" dirty="0">
              <a:solidFill>
                <a:schemeClr val="bg2">
                  <a:lumMod val="75000"/>
                </a:schemeClr>
              </a:solidFill>
            </a:endParaRPr>
          </a:p>
        </p:txBody>
      </p:sp>
      <p:sp>
        <p:nvSpPr>
          <p:cNvPr id="4" name="TextBox 3"/>
          <p:cNvSpPr txBox="1"/>
          <p:nvPr/>
        </p:nvSpPr>
        <p:spPr>
          <a:xfrm>
            <a:off x="867670" y="1218553"/>
            <a:ext cx="6942830" cy="2492990"/>
          </a:xfrm>
          <a:prstGeom prst="rect">
            <a:avLst/>
          </a:prstGeom>
          <a:noFill/>
        </p:spPr>
        <p:txBody>
          <a:bodyPr wrap="square" rtlCol="0">
            <a:spAutoFit/>
          </a:bodyPr>
          <a:lstStyle/>
          <a:p>
            <a:pPr marL="457200" indent="-457200">
              <a:buFontTx/>
              <a:buChar char="-"/>
            </a:pPr>
            <a:r>
              <a:rPr lang="vi-VN" sz="2600" dirty="0" smtClean="0"/>
              <a:t>Một số hệ sinh thái điển hình ở Việt Nam: Hệ sinh thái rừng, hệ sinh thái ven biển, hệ sinh thái nông nghiệp</a:t>
            </a:r>
          </a:p>
          <a:p>
            <a:pPr marL="457200" indent="-457200">
              <a:buFontTx/>
              <a:buChar char="-"/>
            </a:pPr>
            <a:endParaRPr lang="vi-VN" sz="2600" dirty="0"/>
          </a:p>
          <a:p>
            <a:pPr marL="457200" indent="-457200">
              <a:buFontTx/>
              <a:buChar char="-"/>
            </a:pPr>
            <a:r>
              <a:rPr lang="vi-VN" sz="2600" dirty="0" smtClean="0"/>
              <a:t>Các biện pháp bảo vệ hệ sinh thái nhằm duy trì, bảo vệ và cải tạo hệ sinh.</a:t>
            </a:r>
            <a:endParaRPr lang="en-US" sz="2600" dirty="0"/>
          </a:p>
        </p:txBody>
      </p:sp>
    </p:spTree>
    <p:extLst>
      <p:ext uri="{BB962C8B-B14F-4D97-AF65-F5344CB8AC3E}">
        <p14:creationId xmlns:p14="http://schemas.microsoft.com/office/powerpoint/2010/main" val="27307433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D32DC-6C2C-86D6-5873-B670A06286CE}"/>
              </a:ext>
            </a:extLst>
          </p:cNvPr>
          <p:cNvSpPr>
            <a:spLocks noGrp="1"/>
          </p:cNvSpPr>
          <p:nvPr>
            <p:ph type="title"/>
          </p:nvPr>
        </p:nvSpPr>
        <p:spPr>
          <a:xfrm>
            <a:off x="4423988" y="747119"/>
            <a:ext cx="4017900" cy="637800"/>
          </a:xfrm>
        </p:spPr>
        <p:txBody>
          <a:bodyPr/>
          <a:lstStyle/>
          <a:p>
            <a:pPr algn="ctr"/>
            <a:r>
              <a:rPr lang="en-US" sz="4400" dirty="0" err="1">
                <a:solidFill>
                  <a:schemeClr val="accent2">
                    <a:lumMod val="50000"/>
                  </a:schemeClr>
                </a:solidFill>
              </a:rPr>
              <a:t>Luyện</a:t>
            </a:r>
            <a:r>
              <a:rPr lang="en-US" sz="4400" dirty="0">
                <a:solidFill>
                  <a:schemeClr val="accent2">
                    <a:lumMod val="50000"/>
                  </a:schemeClr>
                </a:solidFill>
              </a:rPr>
              <a:t> </a:t>
            </a:r>
            <a:r>
              <a:rPr lang="en-US" sz="4400" dirty="0" err="1">
                <a:solidFill>
                  <a:schemeClr val="accent2">
                    <a:lumMod val="50000"/>
                  </a:schemeClr>
                </a:solidFill>
              </a:rPr>
              <a:t>tập</a:t>
            </a:r>
            <a:endParaRPr lang="en-PH" sz="4400" dirty="0">
              <a:solidFill>
                <a:schemeClr val="accent2">
                  <a:lumMod val="50000"/>
                </a:schemeClr>
              </a:solidFill>
            </a:endParaRPr>
          </a:p>
        </p:txBody>
      </p:sp>
      <p:pic>
        <p:nvPicPr>
          <p:cNvPr id="4" name="Picture 3">
            <a:extLst>
              <a:ext uri="{FF2B5EF4-FFF2-40B4-BE49-F238E27FC236}">
                <a16:creationId xmlns:a16="http://schemas.microsoft.com/office/drawing/2014/main" id="{AB1E29D8-B225-7960-6B43-8E81DE33B29E}"/>
              </a:ext>
            </a:extLst>
          </p:cNvPr>
          <p:cNvPicPr>
            <a:picLocks noChangeAspect="1"/>
          </p:cNvPicPr>
          <p:nvPr/>
        </p:nvPicPr>
        <p:blipFill>
          <a:blip r:embed="rId2"/>
          <a:stretch>
            <a:fillRect/>
          </a:stretch>
        </p:blipFill>
        <p:spPr>
          <a:xfrm>
            <a:off x="222713" y="747119"/>
            <a:ext cx="3987781" cy="3835927"/>
          </a:xfrm>
          <a:prstGeom prst="roundRect">
            <a:avLst/>
          </a:prstGeom>
        </p:spPr>
      </p:pic>
      <p:sp>
        <p:nvSpPr>
          <p:cNvPr id="6" name="Google Shape;118;p27">
            <a:extLst>
              <a:ext uri="{FF2B5EF4-FFF2-40B4-BE49-F238E27FC236}">
                <a16:creationId xmlns:a16="http://schemas.microsoft.com/office/drawing/2014/main" id="{5E5B91FF-BF1F-9E6A-7634-D237A514EC98}"/>
              </a:ext>
            </a:extLst>
          </p:cNvPr>
          <p:cNvSpPr txBox="1">
            <a:spLocks/>
          </p:cNvSpPr>
          <p:nvPr/>
        </p:nvSpPr>
        <p:spPr>
          <a:xfrm>
            <a:off x="860678" y="0"/>
            <a:ext cx="2945900" cy="4120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PH" sz="2000" dirty="0" err="1">
                <a:solidFill>
                  <a:schemeClr val="accent2">
                    <a:lumMod val="75000"/>
                  </a:schemeClr>
                </a:solidFill>
                <a:latin typeface="Abril Fatface" panose="02000503000000020003" pitchFamily="2" charset="0"/>
              </a:rPr>
              <a:t>Bài</a:t>
            </a:r>
            <a:r>
              <a:rPr lang="en-PH" sz="2000" dirty="0">
                <a:solidFill>
                  <a:schemeClr val="accent2">
                    <a:lumMod val="75000"/>
                  </a:schemeClr>
                </a:solidFill>
                <a:latin typeface="Abril Fatface" panose="02000503000000020003" pitchFamily="2" charset="0"/>
              </a:rPr>
              <a:t> </a:t>
            </a:r>
            <a:r>
              <a:rPr lang="vi-VN" sz="2000" dirty="0" smtClean="0">
                <a:solidFill>
                  <a:schemeClr val="accent2">
                    <a:lumMod val="75000"/>
                  </a:schemeClr>
                </a:solidFill>
                <a:latin typeface="Abril Fatface" panose="02000503000000020003" pitchFamily="2" charset="0"/>
              </a:rPr>
              <a:t>41. </a:t>
            </a:r>
            <a:r>
              <a:rPr lang="en-PH" sz="2000" dirty="0" smtClean="0">
                <a:solidFill>
                  <a:schemeClr val="accent2">
                    <a:lumMod val="75000"/>
                  </a:schemeClr>
                </a:solidFill>
                <a:latin typeface="Abril Fatface" panose="02000503000000020003" pitchFamily="2" charset="0"/>
              </a:rPr>
              <a:t> </a:t>
            </a:r>
            <a:r>
              <a:rPr lang="en-PH" sz="2000" dirty="0" err="1">
                <a:solidFill>
                  <a:schemeClr val="accent2">
                    <a:lumMod val="75000"/>
                  </a:schemeClr>
                </a:solidFill>
                <a:latin typeface="Abril Fatface" panose="02000503000000020003" pitchFamily="2" charset="0"/>
              </a:rPr>
              <a:t>Hệ</a:t>
            </a:r>
            <a:r>
              <a:rPr lang="en-PH" sz="2000" dirty="0">
                <a:solidFill>
                  <a:schemeClr val="accent2">
                    <a:lumMod val="75000"/>
                  </a:schemeClr>
                </a:solidFill>
                <a:latin typeface="Abril Fatface" panose="02000503000000020003" pitchFamily="2" charset="0"/>
              </a:rPr>
              <a:t> </a:t>
            </a:r>
            <a:r>
              <a:rPr lang="en-PH" sz="2000" dirty="0" err="1">
                <a:solidFill>
                  <a:schemeClr val="accent2">
                    <a:lumMod val="75000"/>
                  </a:schemeClr>
                </a:solidFill>
                <a:latin typeface="Abril Fatface" panose="02000503000000020003" pitchFamily="2" charset="0"/>
              </a:rPr>
              <a:t>sinh</a:t>
            </a:r>
            <a:r>
              <a:rPr lang="en-PH" sz="2000" dirty="0">
                <a:solidFill>
                  <a:schemeClr val="accent2">
                    <a:lumMod val="75000"/>
                  </a:schemeClr>
                </a:solidFill>
                <a:latin typeface="Abril Fatface" panose="02000503000000020003" pitchFamily="2" charset="0"/>
              </a:rPr>
              <a:t> </a:t>
            </a:r>
            <a:r>
              <a:rPr lang="en-PH" sz="2000" dirty="0" err="1">
                <a:solidFill>
                  <a:schemeClr val="accent2">
                    <a:lumMod val="75000"/>
                  </a:schemeClr>
                </a:solidFill>
                <a:latin typeface="Abril Fatface" panose="02000503000000020003" pitchFamily="2" charset="0"/>
              </a:rPr>
              <a:t>thái</a:t>
            </a:r>
            <a:endParaRPr lang="en-PH" sz="2000" dirty="0">
              <a:solidFill>
                <a:schemeClr val="accent2">
                  <a:lumMod val="75000"/>
                </a:schemeClr>
              </a:solidFill>
              <a:latin typeface="Abril Fatface" panose="02000503000000020003" pitchFamily="2" charset="0"/>
            </a:endParaRPr>
          </a:p>
        </p:txBody>
      </p:sp>
    </p:spTree>
    <p:extLst>
      <p:ext uri="{BB962C8B-B14F-4D97-AF65-F5344CB8AC3E}">
        <p14:creationId xmlns:p14="http://schemas.microsoft.com/office/powerpoint/2010/main" val="7705745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D32DC-6C2C-86D6-5873-B670A06286CE}"/>
              </a:ext>
            </a:extLst>
          </p:cNvPr>
          <p:cNvSpPr>
            <a:spLocks noGrp="1"/>
          </p:cNvSpPr>
          <p:nvPr>
            <p:ph type="title"/>
          </p:nvPr>
        </p:nvSpPr>
        <p:spPr>
          <a:xfrm>
            <a:off x="2397068" y="99419"/>
            <a:ext cx="4017900" cy="637800"/>
          </a:xfrm>
        </p:spPr>
        <p:txBody>
          <a:bodyPr/>
          <a:lstStyle/>
          <a:p>
            <a:pPr algn="ctr"/>
            <a:r>
              <a:rPr lang="en-US" sz="3600" dirty="0" err="1">
                <a:solidFill>
                  <a:schemeClr val="accent2">
                    <a:lumMod val="50000"/>
                  </a:schemeClr>
                </a:solidFill>
              </a:rPr>
              <a:t>Luyện</a:t>
            </a:r>
            <a:r>
              <a:rPr lang="en-US" sz="3600" dirty="0">
                <a:solidFill>
                  <a:schemeClr val="accent2">
                    <a:lumMod val="50000"/>
                  </a:schemeClr>
                </a:solidFill>
              </a:rPr>
              <a:t> </a:t>
            </a:r>
            <a:r>
              <a:rPr lang="en-US" sz="3600" dirty="0" err="1">
                <a:solidFill>
                  <a:schemeClr val="accent2">
                    <a:lumMod val="50000"/>
                  </a:schemeClr>
                </a:solidFill>
              </a:rPr>
              <a:t>tập</a:t>
            </a:r>
            <a:endParaRPr lang="en-PH" sz="3600" dirty="0">
              <a:solidFill>
                <a:schemeClr val="accent2">
                  <a:lumMod val="50000"/>
                </a:schemeClr>
              </a:solidFill>
            </a:endParaRPr>
          </a:p>
        </p:txBody>
      </p:sp>
      <p:sp>
        <p:nvSpPr>
          <p:cNvPr id="3" name="TextBox 2"/>
          <p:cNvSpPr txBox="1"/>
          <p:nvPr/>
        </p:nvSpPr>
        <p:spPr>
          <a:xfrm>
            <a:off x="624115" y="928914"/>
            <a:ext cx="4738914" cy="492443"/>
          </a:xfrm>
          <a:prstGeom prst="rect">
            <a:avLst/>
          </a:prstGeom>
          <a:noFill/>
        </p:spPr>
        <p:txBody>
          <a:bodyPr wrap="square" rtlCol="0">
            <a:spAutoFit/>
          </a:bodyPr>
          <a:lstStyle/>
          <a:p>
            <a:r>
              <a:rPr lang="vi-VN" sz="2600" b="1" u="sng" dirty="0" smtClean="0"/>
              <a:t>Câu 1</a:t>
            </a:r>
            <a:r>
              <a:rPr lang="vi-VN" sz="2600" dirty="0" smtClean="0"/>
              <a:t>: Hoàn thành bảng sau: </a:t>
            </a:r>
            <a:endParaRPr lang="en-US" sz="2600" dirty="0"/>
          </a:p>
        </p:txBody>
      </p:sp>
      <p:graphicFrame>
        <p:nvGraphicFramePr>
          <p:cNvPr id="4" name="Table 3"/>
          <p:cNvGraphicFramePr>
            <a:graphicFrameLocks noGrp="1"/>
          </p:cNvGraphicFramePr>
          <p:nvPr>
            <p:extLst>
              <p:ext uri="{D42A27DB-BD31-4B8C-83A1-F6EECF244321}">
                <p14:modId xmlns:p14="http://schemas.microsoft.com/office/powerpoint/2010/main" val="2974287557"/>
              </p:ext>
            </p:extLst>
          </p:nvPr>
        </p:nvGraphicFramePr>
        <p:xfrm>
          <a:off x="725715" y="1613052"/>
          <a:ext cx="8069940" cy="3261549"/>
        </p:xfrm>
        <a:graphic>
          <a:graphicData uri="http://schemas.openxmlformats.org/drawingml/2006/table">
            <a:tbl>
              <a:tblPr firstRow="1" bandRow="1">
                <a:tableStyleId>{154333EE-C509-4450-A2EA-72307777E34B}</a:tableStyleId>
              </a:tblPr>
              <a:tblGrid>
                <a:gridCol w="1444170">
                  <a:extLst>
                    <a:ext uri="{9D8B030D-6E8A-4147-A177-3AD203B41FA5}">
                      <a16:colId xmlns:a16="http://schemas.microsoft.com/office/drawing/2014/main" val="20000"/>
                    </a:ext>
                  </a:extLst>
                </a:gridCol>
                <a:gridCol w="1930400">
                  <a:extLst>
                    <a:ext uri="{9D8B030D-6E8A-4147-A177-3AD203B41FA5}">
                      <a16:colId xmlns:a16="http://schemas.microsoft.com/office/drawing/2014/main" val="20001"/>
                    </a:ext>
                  </a:extLst>
                </a:gridCol>
                <a:gridCol w="2264229">
                  <a:extLst>
                    <a:ext uri="{9D8B030D-6E8A-4147-A177-3AD203B41FA5}">
                      <a16:colId xmlns:a16="http://schemas.microsoft.com/office/drawing/2014/main" val="20002"/>
                    </a:ext>
                  </a:extLst>
                </a:gridCol>
                <a:gridCol w="2431141">
                  <a:extLst>
                    <a:ext uri="{9D8B030D-6E8A-4147-A177-3AD203B41FA5}">
                      <a16:colId xmlns:a16="http://schemas.microsoft.com/office/drawing/2014/main" val="20003"/>
                    </a:ext>
                  </a:extLst>
                </a:gridCol>
              </a:tblGrid>
              <a:tr h="1415143">
                <a:tc>
                  <a:txBody>
                    <a:bodyPr/>
                    <a:lstStyle/>
                    <a:p>
                      <a:r>
                        <a:rPr lang="vi-VN" sz="2600" dirty="0" smtClean="0"/>
                        <a:t>Tến hệ sinh thái</a:t>
                      </a:r>
                      <a:endParaRPr lang="en-US" sz="2600" dirty="0"/>
                    </a:p>
                  </a:txBody>
                  <a:tcPr/>
                </a:tc>
                <a:tc>
                  <a:txBody>
                    <a:bodyPr/>
                    <a:lstStyle/>
                    <a:p>
                      <a:r>
                        <a:rPr lang="vi-VN" sz="2600" dirty="0" smtClean="0"/>
                        <a:t>Phân loại hệ sinh thái</a:t>
                      </a:r>
                      <a:endParaRPr lang="en-US" sz="2600" dirty="0"/>
                    </a:p>
                  </a:txBody>
                  <a:tcPr/>
                </a:tc>
                <a:tc>
                  <a:txBody>
                    <a:bodyPr/>
                    <a:lstStyle/>
                    <a:p>
                      <a:r>
                        <a:rPr lang="vi-VN" sz="2600" dirty="0" smtClean="0"/>
                        <a:t>Thành phần vô sinh (môi trường sống)</a:t>
                      </a:r>
                      <a:endParaRPr lang="en-US" sz="2600" dirty="0"/>
                    </a:p>
                  </a:txBody>
                  <a:tcPr/>
                </a:tc>
                <a:tc>
                  <a:txBody>
                    <a:bodyPr/>
                    <a:lstStyle/>
                    <a:p>
                      <a:r>
                        <a:rPr lang="vi-VN" sz="2600" dirty="0" smtClean="0"/>
                        <a:t>Thành phần hữu sinh (quần xã sinh vật)</a:t>
                      </a:r>
                      <a:endParaRPr lang="en-US" sz="2600" dirty="0"/>
                    </a:p>
                  </a:txBody>
                  <a:tcPr/>
                </a:tc>
                <a:extLst>
                  <a:ext uri="{0D108BD9-81ED-4DB2-BD59-A6C34878D82A}">
                    <a16:rowId xmlns:a16="http://schemas.microsoft.com/office/drawing/2014/main" val="10000"/>
                  </a:ext>
                </a:extLst>
              </a:tr>
              <a:tr h="923203">
                <a:tc>
                  <a:txBody>
                    <a:bodyPr/>
                    <a:lstStyle/>
                    <a:p>
                      <a:endParaRPr lang="en-US" sz="2600"/>
                    </a:p>
                  </a:txBody>
                  <a:tcPr/>
                </a:tc>
                <a:tc>
                  <a:txBody>
                    <a:bodyPr/>
                    <a:lstStyle/>
                    <a:p>
                      <a:r>
                        <a:rPr lang="vi-VN" sz="2600" dirty="0" smtClean="0"/>
                        <a:t>HST tự nhiên</a:t>
                      </a:r>
                      <a:endParaRPr lang="en-US" sz="2600" dirty="0"/>
                    </a:p>
                  </a:txBody>
                  <a:tcPr/>
                </a:tc>
                <a:tc>
                  <a:txBody>
                    <a:bodyPr/>
                    <a:lstStyle/>
                    <a:p>
                      <a:endParaRPr lang="en-US" sz="2600"/>
                    </a:p>
                  </a:txBody>
                  <a:tcPr/>
                </a:tc>
                <a:tc>
                  <a:txBody>
                    <a:bodyPr/>
                    <a:lstStyle/>
                    <a:p>
                      <a:endParaRPr lang="en-US" sz="2600"/>
                    </a:p>
                  </a:txBody>
                  <a:tcPr/>
                </a:tc>
                <a:extLst>
                  <a:ext uri="{0D108BD9-81ED-4DB2-BD59-A6C34878D82A}">
                    <a16:rowId xmlns:a16="http://schemas.microsoft.com/office/drawing/2014/main" val="10001"/>
                  </a:ext>
                </a:extLst>
              </a:tr>
              <a:tr h="923203">
                <a:tc>
                  <a:txBody>
                    <a:bodyPr/>
                    <a:lstStyle/>
                    <a:p>
                      <a:endParaRPr lang="en-US" sz="2600"/>
                    </a:p>
                  </a:txBody>
                  <a:tcPr/>
                </a:tc>
                <a:tc>
                  <a:txBody>
                    <a:bodyPr/>
                    <a:lstStyle/>
                    <a:p>
                      <a:r>
                        <a:rPr lang="vi-VN" sz="2600" dirty="0" smtClean="0"/>
                        <a:t>HST nhân tạo</a:t>
                      </a:r>
                      <a:endParaRPr lang="en-US" sz="2600" dirty="0"/>
                    </a:p>
                  </a:txBody>
                  <a:tcPr/>
                </a:tc>
                <a:tc>
                  <a:txBody>
                    <a:bodyPr/>
                    <a:lstStyle/>
                    <a:p>
                      <a:endParaRPr lang="en-US" sz="2600"/>
                    </a:p>
                  </a:txBody>
                  <a:tcPr/>
                </a:tc>
                <a:tc>
                  <a:txBody>
                    <a:bodyPr/>
                    <a:lstStyle/>
                    <a:p>
                      <a:endParaRPr lang="en-US" sz="2600"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8321871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D32DC-6C2C-86D6-5873-B670A06286CE}"/>
              </a:ext>
            </a:extLst>
          </p:cNvPr>
          <p:cNvSpPr>
            <a:spLocks noGrp="1"/>
          </p:cNvSpPr>
          <p:nvPr>
            <p:ph type="title"/>
          </p:nvPr>
        </p:nvSpPr>
        <p:spPr>
          <a:xfrm>
            <a:off x="2397068" y="99419"/>
            <a:ext cx="4017900" cy="637800"/>
          </a:xfrm>
        </p:spPr>
        <p:txBody>
          <a:bodyPr/>
          <a:lstStyle/>
          <a:p>
            <a:pPr algn="ctr"/>
            <a:r>
              <a:rPr lang="en-US" sz="4400" dirty="0" err="1">
                <a:solidFill>
                  <a:schemeClr val="accent2">
                    <a:lumMod val="50000"/>
                  </a:schemeClr>
                </a:solidFill>
              </a:rPr>
              <a:t>Luyện</a:t>
            </a:r>
            <a:r>
              <a:rPr lang="en-US" sz="4400" dirty="0">
                <a:solidFill>
                  <a:schemeClr val="accent2">
                    <a:lumMod val="50000"/>
                  </a:schemeClr>
                </a:solidFill>
              </a:rPr>
              <a:t> </a:t>
            </a:r>
            <a:r>
              <a:rPr lang="en-US" sz="4400" dirty="0" err="1">
                <a:solidFill>
                  <a:schemeClr val="accent2">
                    <a:lumMod val="50000"/>
                  </a:schemeClr>
                </a:solidFill>
              </a:rPr>
              <a:t>tập</a:t>
            </a:r>
            <a:endParaRPr lang="en-PH" sz="4400" dirty="0">
              <a:solidFill>
                <a:schemeClr val="accent2">
                  <a:lumMod val="50000"/>
                </a:schemeClr>
              </a:solidFill>
            </a:endParaRPr>
          </a:p>
        </p:txBody>
      </p:sp>
      <p:sp>
        <p:nvSpPr>
          <p:cNvPr id="3" name="Rectangle 2"/>
          <p:cNvSpPr/>
          <p:nvPr/>
        </p:nvSpPr>
        <p:spPr>
          <a:xfrm>
            <a:off x="732987" y="1034399"/>
            <a:ext cx="7854753" cy="2492990"/>
          </a:xfrm>
          <a:prstGeom prst="rect">
            <a:avLst/>
          </a:prstGeom>
        </p:spPr>
        <p:txBody>
          <a:bodyPr wrap="square">
            <a:spAutoFit/>
          </a:bodyPr>
          <a:lstStyle/>
          <a:p>
            <a:r>
              <a:rPr lang="vi-VN" sz="2600" b="1" u="sng" dirty="0"/>
              <a:t>Câu </a:t>
            </a:r>
            <a:r>
              <a:rPr lang="vi-VN" sz="2600" b="1" u="sng" dirty="0" smtClean="0"/>
              <a:t>2: </a:t>
            </a:r>
            <a:r>
              <a:rPr lang="vi-VN" sz="2600" b="1" dirty="0" smtClean="0"/>
              <a:t> </a:t>
            </a:r>
            <a:r>
              <a:rPr lang="vi-VN" sz="2600" b="1" dirty="0" smtClean="0">
                <a:solidFill>
                  <a:srgbClr val="FF0000"/>
                </a:solidFill>
              </a:rPr>
              <a:t>Cho các sinh vật </a:t>
            </a:r>
            <a:r>
              <a:rPr lang="vi-VN" sz="2600" i="1" dirty="0" smtClean="0"/>
              <a:t>cỏ, diều hâu, châu chấu, ếch, rắn, cú, chuột, nấm.</a:t>
            </a:r>
          </a:p>
          <a:p>
            <a:r>
              <a:rPr lang="vi-VN" sz="2600" b="1" dirty="0" smtClean="0">
                <a:solidFill>
                  <a:srgbClr val="FF0000"/>
                </a:solidFill>
              </a:rPr>
              <a:t>Hãy vẽ chuỗi thức ăn từ một số sinh vật trên. Mỗi chuỗi thức ăn vẽ được hay nêu rõ sinh vật sản xuất, sinh vật tiêu thụ, các bậc dinh dưỡng tương ứng.</a:t>
            </a:r>
            <a:endParaRPr lang="en-US" sz="2600" dirty="0">
              <a:solidFill>
                <a:srgbClr val="FF0000"/>
              </a:solidFill>
            </a:endParaRPr>
          </a:p>
        </p:txBody>
      </p:sp>
    </p:spTree>
    <p:extLst>
      <p:ext uri="{BB962C8B-B14F-4D97-AF65-F5344CB8AC3E}">
        <p14:creationId xmlns:p14="http://schemas.microsoft.com/office/powerpoint/2010/main" val="37252306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Google Shape;140;p28">
            <a:extLst>
              <a:ext uri="{FF2B5EF4-FFF2-40B4-BE49-F238E27FC236}">
                <a16:creationId xmlns:a16="http://schemas.microsoft.com/office/drawing/2014/main" id="{C6A31CD5-DEF0-1893-0769-1A76F00D2F1D}"/>
              </a:ext>
            </a:extLst>
          </p:cNvPr>
          <p:cNvSpPr txBox="1">
            <a:spLocks/>
          </p:cNvSpPr>
          <p:nvPr/>
        </p:nvSpPr>
        <p:spPr>
          <a:xfrm>
            <a:off x="114346" y="29028"/>
            <a:ext cx="3608567" cy="551823"/>
          </a:xfrm>
          <a:prstGeom prst="rect">
            <a:avLst/>
          </a:prstGeom>
          <a:noFill/>
          <a:ln>
            <a:noFill/>
          </a:ln>
          <a:effectLst>
            <a:outerShdw blurRad="42863" dist="28575" algn="bl" rotWithShape="0">
              <a:schemeClr val="dk1">
                <a:alpha val="30000"/>
              </a:schemeClr>
            </a:outerShdw>
          </a:effectLst>
        </p:spPr>
        <p:txBody>
          <a:bodyPr spcFirstLastPara="1" wrap="square" lIns="91425" tIns="91425" rIns="91425" bIns="91425" anchor="ctr" anchorCtr="0">
            <a:noAutofit/>
          </a:bodyPr>
          <a:lstStyle/>
          <a:p>
            <a:pPr algn="l" rtl="0">
              <a:buClrTx/>
              <a:buFontTx/>
            </a:pPr>
            <a:r>
              <a:rPr lang="en-PH" sz="2800" b="1" u="sng" dirty="0">
                <a:solidFill>
                  <a:schemeClr val="bg2">
                    <a:lumMod val="75000"/>
                  </a:schemeClr>
                </a:solidFill>
              </a:rPr>
              <a:t>I. </a:t>
            </a:r>
            <a:r>
              <a:rPr lang="vi-VN" sz="2800" b="1" u="sng" dirty="0" smtClean="0">
                <a:solidFill>
                  <a:schemeClr val="bg2">
                    <a:lumMod val="75000"/>
                  </a:schemeClr>
                </a:solidFill>
              </a:rPr>
              <a:t>H</a:t>
            </a:r>
            <a:r>
              <a:rPr lang="en-PH" sz="2800" b="1" u="sng" dirty="0" smtClean="0">
                <a:solidFill>
                  <a:schemeClr val="bg2">
                    <a:lumMod val="75000"/>
                  </a:schemeClr>
                </a:solidFill>
              </a:rPr>
              <a:t>ệ </a:t>
            </a:r>
            <a:r>
              <a:rPr lang="en-PH" sz="2800" b="1" u="sng" dirty="0" err="1">
                <a:solidFill>
                  <a:schemeClr val="bg2">
                    <a:lumMod val="75000"/>
                  </a:schemeClr>
                </a:solidFill>
              </a:rPr>
              <a:t>sinh</a:t>
            </a:r>
            <a:r>
              <a:rPr lang="en-PH" sz="2800" b="1" u="sng" dirty="0">
                <a:solidFill>
                  <a:schemeClr val="bg2">
                    <a:lumMod val="75000"/>
                  </a:schemeClr>
                </a:solidFill>
              </a:rPr>
              <a:t> </a:t>
            </a:r>
            <a:r>
              <a:rPr lang="en-PH" sz="2800" b="1" u="sng" dirty="0" err="1" smtClean="0">
                <a:solidFill>
                  <a:schemeClr val="bg2">
                    <a:lumMod val="75000"/>
                  </a:schemeClr>
                </a:solidFill>
              </a:rPr>
              <a:t>thái</a:t>
            </a:r>
            <a:endParaRPr lang="en-PH" sz="2800" b="1" u="sng" dirty="0">
              <a:solidFill>
                <a:schemeClr val="bg2">
                  <a:lumMod val="75000"/>
                </a:schemeClr>
              </a:solidFill>
            </a:endParaRPr>
          </a:p>
        </p:txBody>
      </p:sp>
      <p:pic>
        <p:nvPicPr>
          <p:cNvPr id="7" name="Picture 6"/>
          <p:cNvPicPr>
            <a:picLocks noChangeAspect="1"/>
          </p:cNvPicPr>
          <p:nvPr/>
        </p:nvPicPr>
        <p:blipFill>
          <a:blip r:embed="rId2"/>
          <a:stretch>
            <a:fillRect/>
          </a:stretch>
        </p:blipFill>
        <p:spPr>
          <a:xfrm>
            <a:off x="327861" y="729279"/>
            <a:ext cx="5615739" cy="3804153"/>
          </a:xfrm>
          <a:prstGeom prst="rect">
            <a:avLst/>
          </a:prstGeom>
        </p:spPr>
      </p:pic>
      <p:sp>
        <p:nvSpPr>
          <p:cNvPr id="8" name="TextBox 7"/>
          <p:cNvSpPr txBox="1"/>
          <p:nvPr/>
        </p:nvSpPr>
        <p:spPr>
          <a:xfrm>
            <a:off x="217712" y="4609289"/>
            <a:ext cx="6335487" cy="430887"/>
          </a:xfrm>
          <a:prstGeom prst="rect">
            <a:avLst/>
          </a:prstGeom>
          <a:noFill/>
        </p:spPr>
        <p:txBody>
          <a:bodyPr wrap="square" rtlCol="0">
            <a:spAutoFit/>
          </a:bodyPr>
          <a:lstStyle/>
          <a:p>
            <a:r>
              <a:rPr lang="vi-VN" sz="2200" b="1" dirty="0" smtClean="0"/>
              <a:t>Sơ đồ các thành phần cấu trúc hệ sinh thái</a:t>
            </a:r>
            <a:endParaRPr lang="en-US" sz="2200" b="1" dirty="0"/>
          </a:p>
        </p:txBody>
      </p:sp>
      <p:sp>
        <p:nvSpPr>
          <p:cNvPr id="12" name="TextBox 11"/>
          <p:cNvSpPr txBox="1"/>
          <p:nvPr/>
        </p:nvSpPr>
        <p:spPr>
          <a:xfrm>
            <a:off x="6152439" y="905056"/>
            <a:ext cx="2882704" cy="2308324"/>
          </a:xfrm>
          <a:prstGeom prst="rect">
            <a:avLst/>
          </a:prstGeom>
          <a:solidFill>
            <a:schemeClr val="bg1"/>
          </a:solidFill>
        </p:spPr>
        <p:txBody>
          <a:bodyPr wrap="square" rtlCol="0">
            <a:spAutoFit/>
          </a:bodyPr>
          <a:lstStyle/>
          <a:p>
            <a:r>
              <a:rPr lang="vi-VN" sz="2400" dirty="0">
                <a:solidFill>
                  <a:srgbClr val="FF0000"/>
                </a:solidFill>
                <a:latin typeface="Arial "/>
              </a:rPr>
              <a:t>Quan sát hình, nêu các thành phần cấu trúc cơ bản của hệ sinh thái và mối quan hệ giữa các thành phần </a:t>
            </a:r>
            <a:r>
              <a:rPr lang="vi-VN" sz="2400" dirty="0" smtClean="0">
                <a:solidFill>
                  <a:srgbClr val="FF0000"/>
                </a:solidFill>
                <a:latin typeface="Arial "/>
              </a:rPr>
              <a:t>này.</a:t>
            </a:r>
            <a:endParaRPr lang="en-US" sz="2400" dirty="0">
              <a:solidFill>
                <a:srgbClr val="FF0000"/>
              </a:solidFill>
              <a:latin typeface="Arial "/>
            </a:endParaRPr>
          </a:p>
        </p:txBody>
      </p:sp>
    </p:spTree>
    <p:extLst>
      <p:ext uri="{BB962C8B-B14F-4D97-AF65-F5344CB8AC3E}">
        <p14:creationId xmlns:p14="http://schemas.microsoft.com/office/powerpoint/2010/main" val="187319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Google Shape;127;p27">
            <a:extLst>
              <a:ext uri="{FF2B5EF4-FFF2-40B4-BE49-F238E27FC236}">
                <a16:creationId xmlns:a16="http://schemas.microsoft.com/office/drawing/2014/main" id="{B4B7D19F-C837-CA05-9868-5E8DE00FD4D7}"/>
              </a:ext>
            </a:extLst>
          </p:cNvPr>
          <p:cNvPicPr preferRelativeResize="0">
            <a:picLocks/>
          </p:cNvPicPr>
          <p:nvPr/>
        </p:nvPicPr>
        <p:blipFill rotWithShape="1">
          <a:blip r:embed="rId2">
            <a:alphaModFix/>
          </a:blip>
          <a:srcRect l="7784" t="6094" r="7784"/>
          <a:stretch/>
        </p:blipFill>
        <p:spPr>
          <a:xfrm>
            <a:off x="5723413" y="780650"/>
            <a:ext cx="2939910" cy="2521457"/>
          </a:xfrm>
          <a:prstGeom prst="roundRect">
            <a:avLst>
              <a:gd name="adj" fmla="val 16667"/>
            </a:avLst>
          </a:prstGeom>
        </p:spPr>
      </p:pic>
      <p:grpSp>
        <p:nvGrpSpPr>
          <p:cNvPr id="10" name="Google Shape;5390;p35">
            <a:extLst>
              <a:ext uri="{FF2B5EF4-FFF2-40B4-BE49-F238E27FC236}">
                <a16:creationId xmlns:a16="http://schemas.microsoft.com/office/drawing/2014/main" id="{644A55DC-0518-4808-B85D-F5165C72AC80}"/>
              </a:ext>
            </a:extLst>
          </p:cNvPr>
          <p:cNvGrpSpPr/>
          <p:nvPr/>
        </p:nvGrpSpPr>
        <p:grpSpPr>
          <a:xfrm>
            <a:off x="778632" y="222984"/>
            <a:ext cx="2111462" cy="3201233"/>
            <a:chOff x="101331" y="0"/>
            <a:chExt cx="2111462" cy="3201233"/>
          </a:xfrm>
        </p:grpSpPr>
        <p:pic>
          <p:nvPicPr>
            <p:cNvPr id="11" name="Google Shape;5391;p35">
              <a:extLst>
                <a:ext uri="{FF2B5EF4-FFF2-40B4-BE49-F238E27FC236}">
                  <a16:creationId xmlns:a16="http://schemas.microsoft.com/office/drawing/2014/main" id="{4C6B23F6-E783-49D3-9086-0A99FD7461FC}"/>
                </a:ext>
              </a:extLst>
            </p:cNvPr>
            <p:cNvPicPr preferRelativeResize="0"/>
            <p:nvPr/>
          </p:nvPicPr>
          <p:blipFill>
            <a:blip r:embed="rId3">
              <a:alphaModFix/>
            </a:blip>
            <a:stretch>
              <a:fillRect/>
            </a:stretch>
          </p:blipFill>
          <p:spPr>
            <a:xfrm>
              <a:off x="101331" y="0"/>
              <a:ext cx="2111462" cy="3201233"/>
            </a:xfrm>
            <a:prstGeom prst="rect">
              <a:avLst/>
            </a:prstGeom>
            <a:noFill/>
            <a:ln>
              <a:noFill/>
            </a:ln>
          </p:spPr>
        </p:pic>
        <p:pic>
          <p:nvPicPr>
            <p:cNvPr id="12" name="Google Shape;5392;p35">
              <a:extLst>
                <a:ext uri="{FF2B5EF4-FFF2-40B4-BE49-F238E27FC236}">
                  <a16:creationId xmlns:a16="http://schemas.microsoft.com/office/drawing/2014/main" id="{483B9BD4-7648-4695-8E16-EFA5D1722D81}"/>
                </a:ext>
              </a:extLst>
            </p:cNvPr>
            <p:cNvPicPr preferRelativeResize="0"/>
            <p:nvPr/>
          </p:nvPicPr>
          <p:blipFill>
            <a:blip r:embed="rId4">
              <a:alphaModFix/>
            </a:blip>
            <a:stretch>
              <a:fillRect/>
            </a:stretch>
          </p:blipFill>
          <p:spPr>
            <a:xfrm rot="5400000">
              <a:off x="941882" y="2025941"/>
              <a:ext cx="348586" cy="882131"/>
            </a:xfrm>
            <a:prstGeom prst="rect">
              <a:avLst/>
            </a:prstGeom>
            <a:noFill/>
            <a:ln>
              <a:noFill/>
            </a:ln>
          </p:spPr>
        </p:pic>
      </p:grpSp>
      <mc:AlternateContent xmlns:mc="http://schemas.openxmlformats.org/markup-compatibility/2006">
        <mc:Choice xmlns="" xmlns:am3d="http://schemas.microsoft.com/office/drawing/2017/model3d" Requires="am3d">
          <p:graphicFrame>
            <p:nvGraphicFramePr>
              <p:cNvPr id="14" name="3D Model 13" descr="T">
                <a:extLst>
                  <a:ext uri="{FF2B5EF4-FFF2-40B4-BE49-F238E27FC236}">
                    <a16:creationId xmlns:a16="http://schemas.microsoft.com/office/drawing/2014/main" id="{B9E2EBBA-4B86-4522-AA27-7DFFB7673959}"/>
                  </a:ext>
                </a:extLst>
              </p:cNvPr>
              <p:cNvGraphicFramePr/>
              <p:nvPr/>
            </p:nvGraphicFramePr>
            <p:xfrm>
              <a:off x="115102" y="1437552"/>
              <a:ext cx="1369493" cy="1486703"/>
            </p:xfrm>
            <a:graphic>
              <a:graphicData uri="http://schemas.microsoft.com/office/drawing/2017/model3d">
                <am3d:model3d r:embed="rId5">
                  <am3d:spPr>
                    <a:xfrm>
                      <a:off x="0" y="0"/>
                      <a:ext cx="1369493" cy="1486703"/>
                    </a:xfrm>
                    <a:prstGeom prst="rect">
                      <a:avLst/>
                    </a:prstGeom>
                  </am3d:spPr>
                  <am3d:camera>
                    <am3d:pos x="0" y="0" z="65475249"/>
                    <am3d:up dx="0" dy="36000000" dz="0"/>
                    <am3d:lookAt x="0" y="0" z="0"/>
                    <am3d:perspective fov="2700000"/>
                  </am3d:camera>
                  <am3d:trans>
                    <am3d:meterPerModelUnit n="12550614" d="1000000"/>
                    <am3d:preTrans dx="0" dy="-18036441" dz="91158"/>
                    <am3d:scale>
                      <am3d:sx n="1000000" d="1000000"/>
                      <am3d:sy n="1000000" d="1000000"/>
                      <am3d:sz n="1000000" d="1000000"/>
                    </am3d:scale>
                    <am3d:rot/>
                    <am3d:postTrans dx="0" dy="0" dz="0"/>
                  </am3d:trans>
                  <am3d:raster rName="Office3DRenderer" rVer="16.0.8326">
                    <am3d:blip r:embed="rId6"/>
                  </am3d:raster>
                  <am3d:objViewport viewportSz="209512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4" name="3D Model 13" descr="T">
                <a:extLst>
                  <a:ext uri="{FF2B5EF4-FFF2-40B4-BE49-F238E27FC236}">
                    <a16:creationId xmlns:a16="http://schemas.microsoft.com/office/drawing/2014/main" id="{B9E2EBBA-4B86-4522-AA27-7DFFB7673959}"/>
                  </a:ext>
                </a:extLst>
              </p:cNvPr>
              <p:cNvPicPr>
                <a:picLocks noGrp="1" noRot="1" noChangeAspect="1" noMove="1" noResize="1" noEditPoints="1" noAdjustHandles="1" noChangeArrowheads="1" noChangeShapeType="1" noCrop="1"/>
              </p:cNvPicPr>
              <p:nvPr/>
            </p:nvPicPr>
            <p:blipFill>
              <a:blip r:embed="rId7"/>
              <a:stretch>
                <a:fillRect/>
              </a:stretch>
            </p:blipFill>
            <p:spPr>
              <a:xfrm>
                <a:off x="115102" y="1437552"/>
                <a:ext cx="1369493" cy="1486703"/>
              </a:xfrm>
              <a:prstGeom prst="rect">
                <a:avLst/>
              </a:prstGeom>
            </p:spPr>
          </p:pic>
        </mc:Fallback>
      </mc:AlternateContent>
      <mc:AlternateContent xmlns:mc="http://schemas.openxmlformats.org/markup-compatibility/2006">
        <mc:Choice xmlns="" xmlns:am3d="http://schemas.microsoft.com/office/drawing/2017/model3d" Requires="am3d">
          <p:graphicFrame>
            <p:nvGraphicFramePr>
              <p:cNvPr id="15" name="3D Model 14" descr="h">
                <a:extLst>
                  <a:ext uri="{FF2B5EF4-FFF2-40B4-BE49-F238E27FC236}">
                    <a16:creationId xmlns:a16="http://schemas.microsoft.com/office/drawing/2014/main" id="{C92F2E71-0FA4-4AC9-8056-BBEF2D26AC7E}"/>
                  </a:ext>
                </a:extLst>
              </p:cNvPr>
              <p:cNvGraphicFramePr/>
              <p:nvPr/>
            </p:nvGraphicFramePr>
            <p:xfrm>
              <a:off x="1521849" y="1420748"/>
              <a:ext cx="1009757" cy="1486703"/>
            </p:xfrm>
            <a:graphic>
              <a:graphicData uri="http://schemas.microsoft.com/office/drawing/2017/model3d">
                <am3d:model3d r:embed="rId8">
                  <am3d:spPr>
                    <a:xfrm>
                      <a:off x="0" y="0"/>
                      <a:ext cx="1009757" cy="1486703"/>
                    </a:xfrm>
                    <a:prstGeom prst="rect">
                      <a:avLst/>
                    </a:prstGeom>
                  </am3d:spPr>
                  <am3d:camera>
                    <am3d:pos x="0" y="0" z="56510513"/>
                    <am3d:up dx="0" dy="36000000" dz="0"/>
                    <am3d:lookAt x="0" y="0" z="0"/>
                    <am3d:perspective fov="2700000"/>
                  </am3d:camera>
                  <am3d:trans>
                    <am3d:meterPerModelUnit n="11882500" d="1000000"/>
                    <am3d:preTrans dx="0" dy="-18046153" dz="0"/>
                    <am3d:scale>
                      <am3d:sx n="1000000" d="1000000"/>
                      <am3d:sy n="1000000" d="1000000"/>
                      <am3d:sz n="1000000" d="1000000"/>
                    </am3d:scale>
                    <am3d:rot/>
                    <am3d:postTrans dx="0" dy="0" dz="0"/>
                  </am3d:trans>
                  <am3d:raster rName="Office3DRenderer" rVer="16.0.8326">
                    <am3d:blip r:embed="rId9"/>
                  </am3d:raster>
                  <am3d:objViewport viewportSz="182806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h">
                <a:extLst>
                  <a:ext uri="{FF2B5EF4-FFF2-40B4-BE49-F238E27FC236}">
                    <a16:creationId xmlns:a16="http://schemas.microsoft.com/office/drawing/2014/main" id="{C92F2E71-0FA4-4AC9-8056-BBEF2D26AC7E}"/>
                  </a:ext>
                </a:extLst>
              </p:cNvPr>
              <p:cNvPicPr>
                <a:picLocks noGrp="1" noRot="1" noChangeAspect="1" noMove="1" noResize="1" noEditPoints="1" noAdjustHandles="1" noChangeArrowheads="1" noChangeShapeType="1" noCrop="1"/>
              </p:cNvPicPr>
              <p:nvPr/>
            </p:nvPicPr>
            <p:blipFill>
              <a:blip r:embed="rId10"/>
              <a:stretch>
                <a:fillRect/>
              </a:stretch>
            </p:blipFill>
            <p:spPr>
              <a:xfrm>
                <a:off x="1521849" y="1420748"/>
                <a:ext cx="1009757" cy="1486703"/>
              </a:xfrm>
              <a:prstGeom prst="rect">
                <a:avLst/>
              </a:prstGeom>
            </p:spPr>
          </p:pic>
        </mc:Fallback>
      </mc:AlternateContent>
      <mc:AlternateContent xmlns:mc="http://schemas.openxmlformats.org/markup-compatibility/2006">
        <mc:Choice xmlns="" xmlns:am3d="http://schemas.microsoft.com/office/drawing/2017/model3d" Requires="am3d">
          <p:graphicFrame>
            <p:nvGraphicFramePr>
              <p:cNvPr id="16" name="3D Model 15" descr="a">
                <a:extLst>
                  <a:ext uri="{FF2B5EF4-FFF2-40B4-BE49-F238E27FC236}">
                    <a16:creationId xmlns:a16="http://schemas.microsoft.com/office/drawing/2014/main" id="{78E75256-7517-4B0B-8824-A8750BD832E6}"/>
                  </a:ext>
                </a:extLst>
              </p:cNvPr>
              <p:cNvGraphicFramePr/>
              <p:nvPr/>
            </p:nvGraphicFramePr>
            <p:xfrm>
              <a:off x="2584966" y="1718648"/>
              <a:ext cx="1122743" cy="1188803"/>
            </p:xfrm>
            <a:graphic>
              <a:graphicData uri="http://schemas.microsoft.com/office/drawing/2017/model3d">
                <am3d:model3d r:embed="rId11">
                  <am3d:spPr>
                    <a:xfrm>
                      <a:off x="0" y="0"/>
                      <a:ext cx="1122743" cy="1188803"/>
                    </a:xfrm>
                    <a:prstGeom prst="rect">
                      <a:avLst/>
                    </a:prstGeom>
                  </am3d:spPr>
                  <am3d:camera>
                    <am3d:pos x="0" y="0" z="67703139"/>
                    <am3d:up dx="0" dy="36000000" dz="0"/>
                    <am3d:lookAt x="0" y="0" z="0"/>
                    <am3d:perspective fov="2700000"/>
                  </am3d:camera>
                  <am3d:trans>
                    <am3d:meterPerModelUnit n="16527258" d="1000000"/>
                    <am3d:preTrans dx="-3" dy="-18108562" dz="0"/>
                    <am3d:scale>
                      <am3d:sx n="1000000" d="1000000"/>
                      <am3d:sy n="1000000" d="1000000"/>
                      <am3d:sz n="1000000" d="1000000"/>
                    </am3d:scale>
                    <am3d:rot/>
                    <am3d:postTrans dx="0" dy="0" dz="0"/>
                  </am3d:trans>
                  <am3d:raster rName="Office3DRenderer" rVer="16.0.8326">
                    <am3d:blip r:embed="rId12"/>
                  </am3d:raster>
                  <am3d:objViewport viewportSz="167995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3D Model 15" descr="a">
                <a:extLst>
                  <a:ext uri="{FF2B5EF4-FFF2-40B4-BE49-F238E27FC236}">
                    <a16:creationId xmlns:a16="http://schemas.microsoft.com/office/drawing/2014/main" id="{78E75256-7517-4B0B-8824-A8750BD832E6}"/>
                  </a:ext>
                </a:extLst>
              </p:cNvPr>
              <p:cNvPicPr>
                <a:picLocks noGrp="1" noRot="1" noChangeAspect="1" noMove="1" noResize="1" noEditPoints="1" noAdjustHandles="1" noChangeArrowheads="1" noChangeShapeType="1" noCrop="1"/>
              </p:cNvPicPr>
              <p:nvPr/>
            </p:nvPicPr>
            <p:blipFill>
              <a:blip r:embed="rId13"/>
              <a:stretch>
                <a:fillRect/>
              </a:stretch>
            </p:blipFill>
            <p:spPr>
              <a:xfrm>
                <a:off x="2584966" y="1718648"/>
                <a:ext cx="1122743" cy="1188803"/>
              </a:xfrm>
              <a:prstGeom prst="rect">
                <a:avLst/>
              </a:prstGeom>
            </p:spPr>
          </p:pic>
        </mc:Fallback>
      </mc:AlternateContent>
      <mc:AlternateContent xmlns:mc="http://schemas.openxmlformats.org/markup-compatibility/2006">
        <mc:Choice xmlns="" xmlns:am3d="http://schemas.microsoft.com/office/drawing/2017/model3d" Requires="am3d">
          <p:graphicFrame>
            <p:nvGraphicFramePr>
              <p:cNvPr id="17" name="3D Model 16" descr="n">
                <a:extLst>
                  <a:ext uri="{FF2B5EF4-FFF2-40B4-BE49-F238E27FC236}">
                    <a16:creationId xmlns:a16="http://schemas.microsoft.com/office/drawing/2014/main" id="{90DFBA30-B1B2-4923-BC24-8B35F45571B0}"/>
                  </a:ext>
                </a:extLst>
              </p:cNvPr>
              <p:cNvGraphicFramePr>
                <a:graphicFrameLocks noChangeAspect="1"/>
              </p:cNvGraphicFramePr>
              <p:nvPr/>
            </p:nvGraphicFramePr>
            <p:xfrm>
              <a:off x="3801875" y="1827233"/>
              <a:ext cx="1009757" cy="1086253"/>
            </p:xfrm>
            <a:graphic>
              <a:graphicData uri="http://schemas.microsoft.com/office/drawing/2017/model3d">
                <am3d:model3d r:embed="rId14">
                  <am3d:spPr>
                    <a:xfrm>
                      <a:off x="0" y="0"/>
                      <a:ext cx="1009757" cy="1086253"/>
                    </a:xfrm>
                    <a:prstGeom prst="rect">
                      <a:avLst/>
                    </a:prstGeom>
                  </am3d:spPr>
                  <am3d:camera>
                    <am3d:pos x="0" y="0" z="66204862"/>
                    <am3d:up dx="0" dy="36000000" dz="0"/>
                    <am3d:lookAt x="0" y="0" z="0"/>
                    <am3d:perspective fov="2700000"/>
                  </am3d:camera>
                  <am3d:trans>
                    <am3d:meterPerModelUnit n="17938144" d="1000000"/>
                    <am3d:preTrans dx="-49" dy="-18043571" dz="-43342"/>
                    <am3d:scale>
                      <am3d:sx n="1000000" d="1000000"/>
                      <am3d:sy n="1000000" d="1000000"/>
                      <am3d:sz n="1000000" d="1000000"/>
                    </am3d:scale>
                    <am3d:rot ax="-4" ay="-63407" az="-8"/>
                    <am3d:postTrans dx="0" dy="0" dz="0"/>
                  </am3d:trans>
                  <am3d:raster rName="Office3DRenderer" rVer="16.0.8326">
                    <am3d:blip r:embed="rId15"/>
                  </am3d:raster>
                  <am3d:objViewport viewportSz="151463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 name="3D Model 16" descr="n">
                <a:extLst>
                  <a:ext uri="{FF2B5EF4-FFF2-40B4-BE49-F238E27FC236}">
                    <a16:creationId xmlns:a16="http://schemas.microsoft.com/office/drawing/2014/main" id="{90DFBA30-B1B2-4923-BC24-8B35F45571B0}"/>
                  </a:ext>
                </a:extLst>
              </p:cNvPr>
              <p:cNvPicPr>
                <a:picLocks noGrp="1" noRot="1" noChangeAspect="1" noMove="1" noResize="1" noEditPoints="1" noAdjustHandles="1" noChangeArrowheads="1" noChangeShapeType="1" noCrop="1"/>
              </p:cNvPicPr>
              <p:nvPr/>
            </p:nvPicPr>
            <p:blipFill>
              <a:blip r:embed="rId16"/>
              <a:stretch>
                <a:fillRect/>
              </a:stretch>
            </p:blipFill>
            <p:spPr>
              <a:xfrm>
                <a:off x="3801875" y="1827233"/>
                <a:ext cx="1009757" cy="1086253"/>
              </a:xfrm>
              <a:prstGeom prst="rect">
                <a:avLst/>
              </a:prstGeom>
            </p:spPr>
          </p:pic>
        </mc:Fallback>
      </mc:AlternateContent>
      <mc:AlternateContent xmlns:mc="http://schemas.openxmlformats.org/markup-compatibility/2006">
        <mc:Choice xmlns="" xmlns:am3d="http://schemas.microsoft.com/office/drawing/2017/model3d" Requires="am3d">
          <p:graphicFrame>
            <p:nvGraphicFramePr>
              <p:cNvPr id="18" name="3D Model 17" descr="k">
                <a:extLst>
                  <a:ext uri="{FF2B5EF4-FFF2-40B4-BE49-F238E27FC236}">
                    <a16:creationId xmlns:a16="http://schemas.microsoft.com/office/drawing/2014/main" id="{0AAB929B-6E94-42DD-8254-E72D7B109A89}"/>
                  </a:ext>
                </a:extLst>
              </p:cNvPr>
              <p:cNvGraphicFramePr/>
              <p:nvPr/>
            </p:nvGraphicFramePr>
            <p:xfrm>
              <a:off x="4955447" y="930932"/>
              <a:ext cx="1384118" cy="2008200"/>
            </p:xfrm>
            <a:graphic>
              <a:graphicData uri="http://schemas.microsoft.com/office/drawing/2017/model3d">
                <am3d:model3d r:embed="rId17">
                  <am3d:spPr>
                    <a:xfrm>
                      <a:off x="0" y="0"/>
                      <a:ext cx="1384118" cy="2008200"/>
                    </a:xfrm>
                    <a:prstGeom prst="rect">
                      <a:avLst/>
                    </a:prstGeom>
                  </am3d:spPr>
                  <am3d:camera>
                    <am3d:pos x="0" y="0" z="57467963"/>
                    <am3d:up dx="0" dy="36000000" dz="0"/>
                    <am3d:lookAt x="0" y="0" z="0"/>
                    <am3d:perspective fov="2700000"/>
                  </am3d:camera>
                  <am3d:trans>
                    <am3d:meterPerModelUnit n="12245600" d="1000000"/>
                    <am3d:preTrans dx="0" dy="-17940040" dz="0"/>
                    <am3d:scale>
                      <am3d:sx n="1000000" d="1000000"/>
                      <am3d:sy n="1000000" d="1000000"/>
                      <am3d:sz n="1000000" d="1000000"/>
                    </am3d:scale>
                    <am3d:rot/>
                    <am3d:postTrans dx="0" dy="0" dz="0"/>
                  </am3d:trans>
                  <am3d:raster rName="Office3DRenderer" rVer="16.0.8326">
                    <am3d:blip r:embed="rId18"/>
                  </am3d:raster>
                  <am3d:objViewport viewportSz="249950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 name="3D Model 17" descr="k">
                <a:extLst>
                  <a:ext uri="{FF2B5EF4-FFF2-40B4-BE49-F238E27FC236}">
                    <a16:creationId xmlns:a16="http://schemas.microsoft.com/office/drawing/2014/main" id="{0AAB929B-6E94-42DD-8254-E72D7B109A89}"/>
                  </a:ext>
                </a:extLst>
              </p:cNvPr>
              <p:cNvPicPr>
                <a:picLocks noGrp="1" noRot="1" noChangeAspect="1" noMove="1" noResize="1" noEditPoints="1" noAdjustHandles="1" noChangeArrowheads="1" noChangeShapeType="1" noCrop="1"/>
              </p:cNvPicPr>
              <p:nvPr/>
            </p:nvPicPr>
            <p:blipFill>
              <a:blip r:embed="rId19"/>
              <a:stretch>
                <a:fillRect/>
              </a:stretch>
            </p:blipFill>
            <p:spPr>
              <a:xfrm>
                <a:off x="4955447" y="930932"/>
                <a:ext cx="1384118" cy="2008200"/>
              </a:xfrm>
              <a:prstGeom prst="rect">
                <a:avLst/>
              </a:prstGeom>
            </p:spPr>
          </p:pic>
        </mc:Fallback>
      </mc:AlternateContent>
      <mc:AlternateContent xmlns:mc="http://schemas.openxmlformats.org/markup-compatibility/2006">
        <mc:Choice xmlns="" xmlns:am3d="http://schemas.microsoft.com/office/drawing/2017/model3d" Requires="am3d">
          <p:graphicFrame>
            <p:nvGraphicFramePr>
              <p:cNvPr id="19" name="3D Model 18" descr="Y">
                <a:extLst>
                  <a:ext uri="{FF2B5EF4-FFF2-40B4-BE49-F238E27FC236}">
                    <a16:creationId xmlns:a16="http://schemas.microsoft.com/office/drawing/2014/main" id="{5CFC282B-4567-4A28-8AF7-FA7CF159BAE8}"/>
                  </a:ext>
                </a:extLst>
              </p:cNvPr>
              <p:cNvGraphicFramePr/>
              <p:nvPr/>
            </p:nvGraphicFramePr>
            <p:xfrm>
              <a:off x="3654133" y="3183875"/>
              <a:ext cx="1424643" cy="1586840"/>
            </p:xfrm>
            <a:graphic>
              <a:graphicData uri="http://schemas.microsoft.com/office/drawing/2017/model3d">
                <am3d:model3d r:embed="rId20">
                  <am3d:spPr>
                    <a:xfrm>
                      <a:off x="0" y="0"/>
                      <a:ext cx="1424643" cy="1586840"/>
                    </a:xfrm>
                    <a:prstGeom prst="rect">
                      <a:avLst/>
                    </a:prstGeom>
                  </am3d:spPr>
                  <am3d:camera>
                    <am3d:pos x="0" y="0" z="64601313"/>
                    <am3d:up dx="0" dy="36000000" dz="0"/>
                    <am3d:lookAt x="0" y="0" z="0"/>
                    <am3d:perspective fov="2700000"/>
                  </am3d:camera>
                  <am3d:trans>
                    <am3d:meterPerModelUnit n="12150044" d="1000000"/>
                    <am3d:preTrans dx="0" dy="-18020077" dz="0"/>
                    <am3d:scale>
                      <am3d:sx n="1000000" d="1000000"/>
                      <am3d:sy n="1000000" d="1000000"/>
                      <am3d:sz n="1000000" d="1000000"/>
                    </am3d:scale>
                    <am3d:rot/>
                    <am3d:postTrans dx="0" dy="0" dz="0"/>
                  </am3d:trans>
                  <am3d:raster rName="Office3DRenderer" rVer="16.0.8326">
                    <am3d:blip r:embed="rId21"/>
                  </am3d:raster>
                  <am3d:objViewport viewportSz="221063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3D Model 18" descr="Y">
                <a:extLst>
                  <a:ext uri="{FF2B5EF4-FFF2-40B4-BE49-F238E27FC236}">
                    <a16:creationId xmlns:a16="http://schemas.microsoft.com/office/drawing/2014/main" id="{5CFC282B-4567-4A28-8AF7-FA7CF159BAE8}"/>
                  </a:ext>
                </a:extLst>
              </p:cNvPr>
              <p:cNvPicPr>
                <a:picLocks noGrp="1" noRot="1" noChangeAspect="1" noMove="1" noResize="1" noEditPoints="1" noAdjustHandles="1" noChangeArrowheads="1" noChangeShapeType="1" noCrop="1"/>
              </p:cNvPicPr>
              <p:nvPr/>
            </p:nvPicPr>
            <p:blipFill>
              <a:blip r:embed="rId22"/>
              <a:stretch>
                <a:fillRect/>
              </a:stretch>
            </p:blipFill>
            <p:spPr>
              <a:xfrm>
                <a:off x="3654133" y="3183875"/>
                <a:ext cx="1424643" cy="1586840"/>
              </a:xfrm>
              <a:prstGeom prst="rect">
                <a:avLst/>
              </a:prstGeom>
            </p:spPr>
          </p:pic>
        </mc:Fallback>
      </mc:AlternateContent>
      <mc:AlternateContent xmlns:mc="http://schemas.openxmlformats.org/markup-compatibility/2006">
        <mc:Choice xmlns="" xmlns:am3d="http://schemas.microsoft.com/office/drawing/2017/model3d" Requires="am3d">
          <p:graphicFrame>
            <p:nvGraphicFramePr>
              <p:cNvPr id="20" name="3D Model 19" descr="O">
                <a:extLst>
                  <a:ext uri="{FF2B5EF4-FFF2-40B4-BE49-F238E27FC236}">
                    <a16:creationId xmlns:a16="http://schemas.microsoft.com/office/drawing/2014/main" id="{DC203F25-8AFB-4102-8AF9-0BD587AD1CA6}"/>
                  </a:ext>
                </a:extLst>
              </p:cNvPr>
              <p:cNvGraphicFramePr>
                <a:graphicFrameLocks noChangeAspect="1"/>
              </p:cNvGraphicFramePr>
              <p:nvPr/>
            </p:nvGraphicFramePr>
            <p:xfrm>
              <a:off x="4887374" y="3480547"/>
              <a:ext cx="1206295" cy="1188803"/>
            </p:xfrm>
            <a:graphic>
              <a:graphicData uri="http://schemas.microsoft.com/office/drawing/2017/model3d">
                <am3d:model3d r:embed="rId23">
                  <am3d:spPr>
                    <a:xfrm>
                      <a:off x="0" y="0"/>
                      <a:ext cx="1206295" cy="1188803"/>
                    </a:xfrm>
                    <a:prstGeom prst="rect">
                      <a:avLst/>
                    </a:prstGeom>
                  </am3d:spPr>
                  <am3d:camera>
                    <am3d:pos x="0" y="0" z="67189885"/>
                    <am3d:up dx="0" dy="36000000" dz="0"/>
                    <am3d:lookAt x="0" y="0" z="0"/>
                    <am3d:perspective fov="2700000"/>
                  </am3d:camera>
                  <am3d:trans>
                    <am3d:meterPerModelUnit n="12014011" d="1000000"/>
                    <am3d:preTrans dx="-2" dy="-17932334" dz="-1734"/>
                    <am3d:scale>
                      <am3d:sx n="1000000" d="1000000"/>
                      <am3d:sy n="1000000" d="1000000"/>
                      <am3d:sz n="1000000" d="1000000"/>
                    </am3d:scale>
                    <am3d:rot ax="102459" ay="-456798" az="-13576"/>
                    <am3d:postTrans dx="0" dy="0" dz="0"/>
                  </am3d:trans>
                  <am3d:raster rName="Office3DRenderer" rVer="16.0.8326">
                    <am3d:blip r:embed="rId24"/>
                  </am3d:raster>
                  <am3d:objViewport viewportSz="173748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 name="3D Model 19" descr="O">
                <a:extLst>
                  <a:ext uri="{FF2B5EF4-FFF2-40B4-BE49-F238E27FC236}">
                    <a16:creationId xmlns:a16="http://schemas.microsoft.com/office/drawing/2014/main" id="{DC203F25-8AFB-4102-8AF9-0BD587AD1CA6}"/>
                  </a:ext>
                </a:extLst>
              </p:cNvPr>
              <p:cNvPicPr>
                <a:picLocks noGrp="1" noRot="1" noChangeAspect="1" noMove="1" noResize="1" noEditPoints="1" noAdjustHandles="1" noChangeArrowheads="1" noChangeShapeType="1" noCrop="1"/>
              </p:cNvPicPr>
              <p:nvPr/>
            </p:nvPicPr>
            <p:blipFill>
              <a:blip r:embed="rId25"/>
              <a:stretch>
                <a:fillRect/>
              </a:stretch>
            </p:blipFill>
            <p:spPr>
              <a:xfrm>
                <a:off x="4887374" y="3480547"/>
                <a:ext cx="1206295" cy="1188803"/>
              </a:xfrm>
              <a:prstGeom prst="rect">
                <a:avLst/>
              </a:prstGeom>
            </p:spPr>
          </p:pic>
        </mc:Fallback>
      </mc:AlternateContent>
      <mc:AlternateContent xmlns:mc="http://schemas.openxmlformats.org/markup-compatibility/2006">
        <mc:Choice xmlns="" xmlns:am3d="http://schemas.microsoft.com/office/drawing/2017/model3d" Requires="am3d">
          <p:graphicFrame>
            <p:nvGraphicFramePr>
              <p:cNvPr id="21" name="3D Model 20" descr="u">
                <a:extLst>
                  <a:ext uri="{FF2B5EF4-FFF2-40B4-BE49-F238E27FC236}">
                    <a16:creationId xmlns:a16="http://schemas.microsoft.com/office/drawing/2014/main" id="{E0536B17-4484-44F3-8F00-C469D8ED8701}"/>
                  </a:ext>
                </a:extLst>
              </p:cNvPr>
              <p:cNvGraphicFramePr/>
              <p:nvPr/>
            </p:nvGraphicFramePr>
            <p:xfrm>
              <a:off x="6195437" y="3312766"/>
              <a:ext cx="1131473" cy="1586840"/>
            </p:xfrm>
            <a:graphic>
              <a:graphicData uri="http://schemas.microsoft.com/office/drawing/2017/model3d">
                <am3d:model3d r:embed="rId26">
                  <am3d:spPr>
                    <a:xfrm>
                      <a:off x="0" y="0"/>
                      <a:ext cx="1131473" cy="1586840"/>
                    </a:xfrm>
                    <a:prstGeom prst="rect">
                      <a:avLst/>
                    </a:prstGeom>
                  </am3d:spPr>
                  <am3d:camera>
                    <am3d:pos x="0" y="0" z="67266416"/>
                    <am3d:up dx="0" dy="36000000" dz="0"/>
                    <am3d:lookAt x="0" y="0" z="0"/>
                    <am3d:perspective fov="2700000"/>
                  </am3d:camera>
                  <am3d:trans>
                    <am3d:meterPerModelUnit n="17843863" d="1000000"/>
                    <am3d:preTrans dx="-24" dy="-17825697" dz="0"/>
                    <am3d:scale>
                      <am3d:sx n="1000000" d="1000000"/>
                      <am3d:sy n="1000000" d="1000000"/>
                      <am3d:sz n="1000000" d="1000000"/>
                    </am3d:scale>
                    <am3d:rot/>
                    <am3d:postTrans dx="0" dy="0" dz="0"/>
                  </am3d:trans>
                  <am3d:raster rName="Office3DRenderer" rVer="16.0.8326">
                    <am3d:blip r:embed="rId27"/>
                  </am3d:raster>
                  <am3d:objViewport viewportSz="17502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1" name="3D Model 20" descr="u">
                <a:extLst>
                  <a:ext uri="{FF2B5EF4-FFF2-40B4-BE49-F238E27FC236}">
                    <a16:creationId xmlns:a16="http://schemas.microsoft.com/office/drawing/2014/main" id="{E0536B17-4484-44F3-8F00-C469D8ED8701}"/>
                  </a:ext>
                </a:extLst>
              </p:cNvPr>
              <p:cNvPicPr>
                <a:picLocks noGrp="1" noRot="1" noChangeAspect="1" noMove="1" noResize="1" noEditPoints="1" noAdjustHandles="1" noChangeArrowheads="1" noChangeShapeType="1" noCrop="1"/>
              </p:cNvPicPr>
              <p:nvPr/>
            </p:nvPicPr>
            <p:blipFill>
              <a:blip r:embed="rId28"/>
              <a:stretch>
                <a:fillRect/>
              </a:stretch>
            </p:blipFill>
            <p:spPr>
              <a:xfrm>
                <a:off x="6195437" y="3312766"/>
                <a:ext cx="1131473" cy="1586840"/>
              </a:xfrm>
              <a:prstGeom prst="rect">
                <a:avLst/>
              </a:prstGeom>
            </p:spPr>
          </p:pic>
        </mc:Fallback>
      </mc:AlternateContent>
      <p:grpSp>
        <p:nvGrpSpPr>
          <p:cNvPr id="7" name="Google Shape;5387;p35">
            <a:extLst>
              <a:ext uri="{FF2B5EF4-FFF2-40B4-BE49-F238E27FC236}">
                <a16:creationId xmlns:a16="http://schemas.microsoft.com/office/drawing/2014/main" id="{6F37590A-A279-4712-AB12-5D0F6259C524}"/>
              </a:ext>
            </a:extLst>
          </p:cNvPr>
          <p:cNvGrpSpPr/>
          <p:nvPr/>
        </p:nvGrpSpPr>
        <p:grpSpPr>
          <a:xfrm>
            <a:off x="4471748" y="2313049"/>
            <a:ext cx="2111462" cy="3201233"/>
            <a:chOff x="6879611" y="106567"/>
            <a:chExt cx="2111462" cy="3201233"/>
          </a:xfrm>
        </p:grpSpPr>
        <p:pic>
          <p:nvPicPr>
            <p:cNvPr id="8" name="Google Shape;5388;p35">
              <a:extLst>
                <a:ext uri="{FF2B5EF4-FFF2-40B4-BE49-F238E27FC236}">
                  <a16:creationId xmlns:a16="http://schemas.microsoft.com/office/drawing/2014/main" id="{16EC34CC-3DDF-4EAD-99DA-03BE73AAADF5}"/>
                </a:ext>
              </a:extLst>
            </p:cNvPr>
            <p:cNvPicPr preferRelativeResize="0"/>
            <p:nvPr/>
          </p:nvPicPr>
          <p:blipFill>
            <a:blip r:embed="rId29">
              <a:alphaModFix/>
            </a:blip>
            <a:stretch>
              <a:fillRect/>
            </a:stretch>
          </p:blipFill>
          <p:spPr>
            <a:xfrm flipH="1">
              <a:off x="6879611" y="106567"/>
              <a:ext cx="2111462" cy="3201233"/>
            </a:xfrm>
            <a:prstGeom prst="rect">
              <a:avLst/>
            </a:prstGeom>
            <a:noFill/>
            <a:ln>
              <a:noFill/>
            </a:ln>
          </p:spPr>
        </p:pic>
        <p:pic>
          <p:nvPicPr>
            <p:cNvPr id="9" name="Google Shape;5389;p35">
              <a:extLst>
                <a:ext uri="{FF2B5EF4-FFF2-40B4-BE49-F238E27FC236}">
                  <a16:creationId xmlns:a16="http://schemas.microsoft.com/office/drawing/2014/main" id="{E7BFFA25-5371-4E02-B2B4-C979FE39BB98}"/>
                </a:ext>
              </a:extLst>
            </p:cNvPr>
            <p:cNvPicPr preferRelativeResize="0"/>
            <p:nvPr/>
          </p:nvPicPr>
          <p:blipFill>
            <a:blip r:embed="rId30">
              <a:alphaModFix/>
            </a:blip>
            <a:stretch>
              <a:fillRect/>
            </a:stretch>
          </p:blipFill>
          <p:spPr>
            <a:xfrm rot="5400000">
              <a:off x="8263045" y="2025948"/>
              <a:ext cx="348586" cy="882131"/>
            </a:xfrm>
            <a:prstGeom prst="rect">
              <a:avLst/>
            </a:prstGeom>
            <a:noFill/>
            <a:ln>
              <a:noFill/>
            </a:ln>
          </p:spPr>
        </p:pic>
      </p:grpSp>
      <p:sp>
        <p:nvSpPr>
          <p:cNvPr id="3" name="Google Shape;4169;p46">
            <a:extLst>
              <a:ext uri="{FF2B5EF4-FFF2-40B4-BE49-F238E27FC236}">
                <a16:creationId xmlns:a16="http://schemas.microsoft.com/office/drawing/2014/main" id="{F4CA14C9-19C4-F984-8D68-8B5C6D9ABA02}"/>
              </a:ext>
            </a:extLst>
          </p:cNvPr>
          <p:cNvSpPr txBox="1">
            <a:spLocks/>
          </p:cNvSpPr>
          <p:nvPr/>
        </p:nvSpPr>
        <p:spPr>
          <a:xfrm>
            <a:off x="959323" y="432626"/>
            <a:ext cx="77040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500"/>
              <a:buFont typeface="Luckiest Guy"/>
              <a:buNone/>
              <a:defRPr sz="3500" b="0" i="0" u="none" strike="noStrike" cap="none">
                <a:solidFill>
                  <a:schemeClr val="lt1"/>
                </a:solidFill>
                <a:latin typeface="Luckiest Guy"/>
                <a:ea typeface="Luckiest Guy"/>
                <a:cs typeface="Luckiest Guy"/>
                <a:sym typeface="Luckiest Guy"/>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r>
              <a:rPr lang="en-US" sz="5000" dirty="0" err="1">
                <a:solidFill>
                  <a:schemeClr val="tx1">
                    <a:lumMod val="10000"/>
                  </a:schemeClr>
                </a:solidFill>
                <a:latin typeface="Viner Hand ITC" panose="03070502030502020203" pitchFamily="66" charset="0"/>
              </a:rPr>
              <a:t>Hệ</a:t>
            </a:r>
            <a:r>
              <a:rPr lang="en-US" sz="5000" dirty="0">
                <a:solidFill>
                  <a:schemeClr val="tx1">
                    <a:lumMod val="10000"/>
                  </a:schemeClr>
                </a:solidFill>
                <a:latin typeface="Viner Hand ITC" panose="03070502030502020203" pitchFamily="66" charset="0"/>
              </a:rPr>
              <a:t> </a:t>
            </a:r>
            <a:r>
              <a:rPr lang="en-US" sz="5000" dirty="0" err="1">
                <a:solidFill>
                  <a:schemeClr val="tx1">
                    <a:lumMod val="10000"/>
                  </a:schemeClr>
                </a:solidFill>
                <a:latin typeface="Viner Hand ITC" panose="03070502030502020203" pitchFamily="66" charset="0"/>
              </a:rPr>
              <a:t>sinh</a:t>
            </a:r>
            <a:r>
              <a:rPr lang="en-US" sz="5000" dirty="0">
                <a:solidFill>
                  <a:schemeClr val="tx1">
                    <a:lumMod val="10000"/>
                  </a:schemeClr>
                </a:solidFill>
                <a:latin typeface="Viner Hand ITC" panose="03070502030502020203" pitchFamily="66" charset="0"/>
              </a:rPr>
              <a:t> </a:t>
            </a:r>
            <a:r>
              <a:rPr lang="en-US" sz="5000" dirty="0" err="1">
                <a:solidFill>
                  <a:schemeClr val="tx1">
                    <a:lumMod val="10000"/>
                  </a:schemeClr>
                </a:solidFill>
                <a:latin typeface="Viner Hand ITC" panose="03070502030502020203" pitchFamily="66" charset="0"/>
              </a:rPr>
              <a:t>thái</a:t>
            </a:r>
            <a:endParaRPr lang="en-PH" sz="5000" dirty="0">
              <a:solidFill>
                <a:schemeClr val="tx1">
                  <a:lumMod val="10000"/>
                </a:schemeClr>
              </a:solidFill>
              <a:latin typeface="Viner Hand ITC" panose="03070502030502020203" pitchFamily="66" charset="0"/>
            </a:endParaRPr>
          </a:p>
        </p:txBody>
      </p:sp>
    </p:spTree>
    <p:extLst>
      <p:ext uri="{BB962C8B-B14F-4D97-AF65-F5344CB8AC3E}">
        <p14:creationId xmlns:p14="http://schemas.microsoft.com/office/powerpoint/2010/main" val="67674290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203"/>
        <p:cNvGrpSpPr/>
        <p:nvPr/>
      </p:nvGrpSpPr>
      <p:grpSpPr>
        <a:xfrm>
          <a:off x="0" y="0"/>
          <a:ext cx="0" cy="0"/>
          <a:chOff x="0" y="0"/>
          <a:chExt cx="0" cy="0"/>
        </a:xfrm>
      </p:grpSpPr>
      <p:sp>
        <p:nvSpPr>
          <p:cNvPr id="13" name="Rectangle 12">
            <a:extLst>
              <a:ext uri="{FF2B5EF4-FFF2-40B4-BE49-F238E27FC236}">
                <a16:creationId xmlns:a16="http://schemas.microsoft.com/office/drawing/2014/main" id="{EF298016-6EAD-1E0C-B873-FFA3799F65B4}"/>
              </a:ext>
            </a:extLst>
          </p:cNvPr>
          <p:cNvSpPr/>
          <p:nvPr/>
        </p:nvSpPr>
        <p:spPr>
          <a:xfrm>
            <a:off x="653275" y="711786"/>
            <a:ext cx="8330064" cy="4115637"/>
          </a:xfrm>
          <a:prstGeom prst="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Rounded Rectangle 8">
            <a:extLst>
              <a:ext uri="{FF2B5EF4-FFF2-40B4-BE49-F238E27FC236}">
                <a16:creationId xmlns:a16="http://schemas.microsoft.com/office/drawing/2014/main" id="{9FBA8A63-3E5F-CDBD-CC32-326927889AA0}"/>
              </a:ext>
            </a:extLst>
          </p:cNvPr>
          <p:cNvSpPr/>
          <p:nvPr/>
        </p:nvSpPr>
        <p:spPr>
          <a:xfrm>
            <a:off x="997231" y="1025319"/>
            <a:ext cx="2297525" cy="3298899"/>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Rounded Rectangle 13">
            <a:extLst>
              <a:ext uri="{FF2B5EF4-FFF2-40B4-BE49-F238E27FC236}">
                <a16:creationId xmlns:a16="http://schemas.microsoft.com/office/drawing/2014/main" id="{C5842EF7-B648-48C0-3FEA-DDEE52FB26B0}"/>
              </a:ext>
            </a:extLst>
          </p:cNvPr>
          <p:cNvSpPr/>
          <p:nvPr/>
        </p:nvSpPr>
        <p:spPr>
          <a:xfrm>
            <a:off x="1198432" y="749726"/>
            <a:ext cx="1894753" cy="675841"/>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50" dirty="0" smtClean="0">
                <a:solidFill>
                  <a:schemeClr val="accent1">
                    <a:lumMod val="10000"/>
                  </a:schemeClr>
                </a:solidFill>
                <a:latin typeface="Arial" panose="020B0604020202020204" pitchFamily="34" charset="0"/>
                <a:cs typeface="Arial" panose="020B0604020202020204" pitchFamily="34" charset="0"/>
              </a:rPr>
              <a:t>Môi trường sống</a:t>
            </a:r>
          </a:p>
          <a:p>
            <a:pPr algn="ctr"/>
            <a:r>
              <a:rPr lang="en-GB" sz="1200" dirty="0" smtClean="0">
                <a:solidFill>
                  <a:schemeClr val="accent1">
                    <a:lumMod val="10000"/>
                  </a:schemeClr>
                </a:solidFill>
                <a:latin typeface="Arial" panose="020B0604020202020204" pitchFamily="34" charset="0"/>
                <a:cs typeface="Arial" panose="020B0604020202020204" pitchFamily="34" charset="0"/>
              </a:rPr>
              <a:t>(</a:t>
            </a:r>
            <a:r>
              <a:rPr lang="en-GB" sz="1200" dirty="0" err="1" smtClean="0">
                <a:solidFill>
                  <a:schemeClr val="accent1">
                    <a:lumMod val="10000"/>
                  </a:schemeClr>
                </a:solidFill>
                <a:latin typeface="Arial" panose="020B0604020202020204" pitchFamily="34" charset="0"/>
                <a:cs typeface="Arial" panose="020B0604020202020204" pitchFamily="34" charset="0"/>
              </a:rPr>
              <a:t>Thành</a:t>
            </a:r>
            <a:r>
              <a:rPr lang="en-GB" sz="1200" dirty="0" smtClean="0">
                <a:solidFill>
                  <a:schemeClr val="accent1">
                    <a:lumMod val="10000"/>
                  </a:schemeClr>
                </a:solidFill>
                <a:latin typeface="Arial" panose="020B0604020202020204" pitchFamily="34" charset="0"/>
                <a:cs typeface="Arial" panose="020B0604020202020204" pitchFamily="34" charset="0"/>
              </a:rPr>
              <a:t> </a:t>
            </a:r>
            <a:r>
              <a:rPr lang="en-GB" sz="1200" dirty="0" err="1">
                <a:solidFill>
                  <a:schemeClr val="accent1">
                    <a:lumMod val="10000"/>
                  </a:schemeClr>
                </a:solidFill>
                <a:latin typeface="Arial" panose="020B0604020202020204" pitchFamily="34" charset="0"/>
                <a:cs typeface="Arial" panose="020B0604020202020204" pitchFamily="34" charset="0"/>
              </a:rPr>
              <a:t>phần</a:t>
            </a:r>
            <a:r>
              <a:rPr lang="en-GB" sz="1200" dirty="0">
                <a:solidFill>
                  <a:schemeClr val="accent1">
                    <a:lumMod val="10000"/>
                  </a:schemeClr>
                </a:solidFill>
                <a:latin typeface="Arial" panose="020B0604020202020204" pitchFamily="34" charset="0"/>
                <a:cs typeface="Arial" panose="020B0604020202020204" pitchFamily="34" charset="0"/>
              </a:rPr>
              <a:t> </a:t>
            </a:r>
            <a:r>
              <a:rPr lang="en-GB" sz="1200" dirty="0" err="1">
                <a:solidFill>
                  <a:schemeClr val="accent1">
                    <a:lumMod val="10000"/>
                  </a:schemeClr>
                </a:solidFill>
                <a:latin typeface="Arial" panose="020B0604020202020204" pitchFamily="34" charset="0"/>
                <a:cs typeface="Arial" panose="020B0604020202020204" pitchFamily="34" charset="0"/>
              </a:rPr>
              <a:t>vô</a:t>
            </a:r>
            <a:r>
              <a:rPr lang="en-GB" sz="1200" dirty="0">
                <a:solidFill>
                  <a:schemeClr val="accent1">
                    <a:lumMod val="10000"/>
                  </a:schemeClr>
                </a:solidFill>
                <a:latin typeface="Arial" panose="020B0604020202020204" pitchFamily="34" charset="0"/>
                <a:cs typeface="Arial" panose="020B0604020202020204" pitchFamily="34" charset="0"/>
              </a:rPr>
              <a:t> </a:t>
            </a:r>
            <a:r>
              <a:rPr lang="en-GB" sz="1200" dirty="0" err="1">
                <a:solidFill>
                  <a:schemeClr val="accent1">
                    <a:lumMod val="10000"/>
                  </a:schemeClr>
                </a:solidFill>
                <a:latin typeface="Arial" panose="020B0604020202020204" pitchFamily="34" charset="0"/>
                <a:cs typeface="Arial" panose="020B0604020202020204" pitchFamily="34" charset="0"/>
              </a:rPr>
              <a:t>sinh</a:t>
            </a:r>
            <a:r>
              <a:rPr lang="en-GB" sz="1200" dirty="0">
                <a:solidFill>
                  <a:schemeClr val="accent1">
                    <a:lumMod val="10000"/>
                  </a:schemeClr>
                </a:solidFill>
                <a:latin typeface="Arial" panose="020B0604020202020204" pitchFamily="34" charset="0"/>
                <a:cs typeface="Arial" panose="020B0604020202020204" pitchFamily="34" charset="0"/>
              </a:rPr>
              <a:t>)</a:t>
            </a:r>
            <a:endParaRPr lang="en-US" sz="1200" dirty="0">
              <a:solidFill>
                <a:schemeClr val="accent1">
                  <a:lumMod val="10000"/>
                </a:schemeClr>
              </a:solidFill>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DB9505DB-5A95-D290-158E-DA8A0994A60A}"/>
              </a:ext>
            </a:extLst>
          </p:cNvPr>
          <p:cNvSpPr/>
          <p:nvPr/>
        </p:nvSpPr>
        <p:spPr>
          <a:xfrm>
            <a:off x="1377055" y="1579084"/>
            <a:ext cx="1558596" cy="28591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err="1">
                <a:solidFill>
                  <a:schemeClr val="bg2">
                    <a:lumMod val="75000"/>
                  </a:schemeClr>
                </a:solidFill>
                <a:latin typeface="Arial" panose="020B0604020202020204" pitchFamily="34" charset="0"/>
                <a:cs typeface="Arial" panose="020B0604020202020204" pitchFamily="34" charset="0"/>
              </a:rPr>
              <a:t>Ánh</a:t>
            </a:r>
            <a:r>
              <a:rPr lang="en-GB" sz="1800" dirty="0">
                <a:solidFill>
                  <a:schemeClr val="bg2">
                    <a:lumMod val="75000"/>
                  </a:schemeClr>
                </a:solidFill>
                <a:latin typeface="Arial" panose="020B0604020202020204" pitchFamily="34" charset="0"/>
                <a:cs typeface="Arial" panose="020B0604020202020204" pitchFamily="34" charset="0"/>
              </a:rPr>
              <a:t> </a:t>
            </a:r>
            <a:r>
              <a:rPr lang="en-GB" sz="1800" dirty="0" err="1">
                <a:solidFill>
                  <a:schemeClr val="bg2">
                    <a:lumMod val="75000"/>
                  </a:schemeClr>
                </a:solidFill>
                <a:latin typeface="Arial" panose="020B0604020202020204" pitchFamily="34" charset="0"/>
                <a:cs typeface="Arial" panose="020B0604020202020204" pitchFamily="34" charset="0"/>
              </a:rPr>
              <a:t>sáng</a:t>
            </a:r>
            <a:endParaRPr lang="en-US" sz="1800" dirty="0">
              <a:solidFill>
                <a:schemeClr val="bg2">
                  <a:lumMod val="75000"/>
                </a:schemeClr>
              </a:solidFill>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A91100A4-38B5-CCBE-4A19-B6640B1388B6}"/>
              </a:ext>
            </a:extLst>
          </p:cNvPr>
          <p:cNvSpPr/>
          <p:nvPr/>
        </p:nvSpPr>
        <p:spPr>
          <a:xfrm>
            <a:off x="1404337" y="1935493"/>
            <a:ext cx="1558596" cy="28591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err="1">
                <a:solidFill>
                  <a:schemeClr val="bg2">
                    <a:lumMod val="75000"/>
                  </a:schemeClr>
                </a:solidFill>
                <a:latin typeface="Arial" panose="020B0604020202020204" pitchFamily="34" charset="0"/>
                <a:cs typeface="Arial" panose="020B0604020202020204" pitchFamily="34" charset="0"/>
              </a:rPr>
              <a:t>Nhiệt</a:t>
            </a:r>
            <a:r>
              <a:rPr lang="en-GB" sz="1800" dirty="0">
                <a:solidFill>
                  <a:schemeClr val="bg2">
                    <a:lumMod val="75000"/>
                  </a:schemeClr>
                </a:solidFill>
                <a:latin typeface="Arial" panose="020B0604020202020204" pitchFamily="34" charset="0"/>
                <a:cs typeface="Arial" panose="020B0604020202020204" pitchFamily="34" charset="0"/>
              </a:rPr>
              <a:t> </a:t>
            </a:r>
            <a:r>
              <a:rPr lang="en-GB" sz="1800" dirty="0" err="1">
                <a:solidFill>
                  <a:schemeClr val="bg2">
                    <a:lumMod val="75000"/>
                  </a:schemeClr>
                </a:solidFill>
                <a:latin typeface="Arial" panose="020B0604020202020204" pitchFamily="34" charset="0"/>
                <a:cs typeface="Arial" panose="020B0604020202020204" pitchFamily="34" charset="0"/>
              </a:rPr>
              <a:t>độ</a:t>
            </a:r>
            <a:endParaRPr lang="en-US" sz="1800" dirty="0">
              <a:solidFill>
                <a:schemeClr val="bg2">
                  <a:lumMod val="75000"/>
                </a:schemeClr>
              </a:solidFill>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487457E5-3415-53AF-0382-C83620A9D9E0}"/>
              </a:ext>
            </a:extLst>
          </p:cNvPr>
          <p:cNvSpPr/>
          <p:nvPr/>
        </p:nvSpPr>
        <p:spPr>
          <a:xfrm>
            <a:off x="1404338" y="2285813"/>
            <a:ext cx="1558596" cy="28591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err="1">
                <a:solidFill>
                  <a:schemeClr val="bg2">
                    <a:lumMod val="75000"/>
                  </a:schemeClr>
                </a:solidFill>
                <a:latin typeface="Arial" panose="020B0604020202020204" pitchFamily="34" charset="0"/>
                <a:cs typeface="Arial" panose="020B0604020202020204" pitchFamily="34" charset="0"/>
              </a:rPr>
              <a:t>Nước</a:t>
            </a:r>
            <a:endParaRPr lang="en-US" sz="1800" dirty="0">
              <a:solidFill>
                <a:schemeClr val="bg2">
                  <a:lumMod val="75000"/>
                </a:schemeClr>
              </a:solidFill>
              <a:latin typeface="Arial" panose="020B0604020202020204" pitchFamily="34" charset="0"/>
              <a:cs typeface="Arial" panose="020B0604020202020204" pitchFamily="34" charset="0"/>
            </a:endParaRPr>
          </a:p>
        </p:txBody>
      </p:sp>
      <p:sp>
        <p:nvSpPr>
          <p:cNvPr id="25" name="Right Arrow 18">
            <a:extLst>
              <a:ext uri="{FF2B5EF4-FFF2-40B4-BE49-F238E27FC236}">
                <a16:creationId xmlns:a16="http://schemas.microsoft.com/office/drawing/2014/main" id="{C94076D0-9D45-4B89-4BDF-5CE1BE6DF022}"/>
              </a:ext>
            </a:extLst>
          </p:cNvPr>
          <p:cNvSpPr/>
          <p:nvPr/>
        </p:nvSpPr>
        <p:spPr>
          <a:xfrm flipV="1">
            <a:off x="3455359" y="1865003"/>
            <a:ext cx="673988" cy="349199"/>
          </a:xfrm>
          <a:prstGeom prst="rightArrow">
            <a:avLst>
              <a:gd name="adj1" fmla="val 50000"/>
              <a:gd name="adj2" fmla="val 55028"/>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26" name="Right Arrow 19">
            <a:extLst>
              <a:ext uri="{FF2B5EF4-FFF2-40B4-BE49-F238E27FC236}">
                <a16:creationId xmlns:a16="http://schemas.microsoft.com/office/drawing/2014/main" id="{3A3EE84E-8E99-7506-74E7-D27426AC2D27}"/>
              </a:ext>
            </a:extLst>
          </p:cNvPr>
          <p:cNvSpPr/>
          <p:nvPr/>
        </p:nvSpPr>
        <p:spPr>
          <a:xfrm flipH="1" flipV="1">
            <a:off x="3424944" y="2641862"/>
            <a:ext cx="673988" cy="349199"/>
          </a:xfrm>
          <a:prstGeom prst="rightArrow">
            <a:avLst>
              <a:gd name="adj1" fmla="val 50000"/>
              <a:gd name="adj2" fmla="val 55028"/>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31" name="TextBox 30">
            <a:extLst>
              <a:ext uri="{FF2B5EF4-FFF2-40B4-BE49-F238E27FC236}">
                <a16:creationId xmlns:a16="http://schemas.microsoft.com/office/drawing/2014/main" id="{E1FC90C7-9105-77E0-CB3F-C0E436D013F5}"/>
              </a:ext>
            </a:extLst>
          </p:cNvPr>
          <p:cNvSpPr txBox="1"/>
          <p:nvPr/>
        </p:nvSpPr>
        <p:spPr>
          <a:xfrm>
            <a:off x="3424944" y="4411925"/>
            <a:ext cx="2155945" cy="415498"/>
          </a:xfrm>
          <a:prstGeom prst="rect">
            <a:avLst/>
          </a:prstGeom>
          <a:noFill/>
          <a:ln>
            <a:noFill/>
          </a:ln>
        </p:spPr>
        <p:txBody>
          <a:bodyPr wrap="square" rtlCol="0">
            <a:spAutoFit/>
          </a:bodyPr>
          <a:lstStyle/>
          <a:p>
            <a:r>
              <a:rPr lang="en-GB" sz="2100" b="1" dirty="0">
                <a:solidFill>
                  <a:srgbClr val="002060"/>
                </a:solidFill>
                <a:latin typeface="Arial" panose="020B0604020202020204" pitchFamily="34" charset="0"/>
                <a:cs typeface="Arial" panose="020B0604020202020204" pitchFamily="34" charset="0"/>
              </a:rPr>
              <a:t>HỆ SINH THÁI</a:t>
            </a:r>
            <a:endParaRPr lang="en-US" sz="2100" b="1" dirty="0">
              <a:solidFill>
                <a:srgbClr val="002060"/>
              </a:solidFill>
              <a:latin typeface="Arial" panose="020B0604020202020204" pitchFamily="34" charset="0"/>
              <a:cs typeface="Arial" panose="020B0604020202020204" pitchFamily="34" charset="0"/>
            </a:endParaRPr>
          </a:p>
        </p:txBody>
      </p:sp>
      <p:sp>
        <p:nvSpPr>
          <p:cNvPr id="32" name="Google Shape;140;p28">
            <a:extLst>
              <a:ext uri="{FF2B5EF4-FFF2-40B4-BE49-F238E27FC236}">
                <a16:creationId xmlns:a16="http://schemas.microsoft.com/office/drawing/2014/main" id="{C6A31CD5-DEF0-1893-0769-1A76F00D2F1D}"/>
              </a:ext>
            </a:extLst>
          </p:cNvPr>
          <p:cNvSpPr txBox="1">
            <a:spLocks/>
          </p:cNvSpPr>
          <p:nvPr/>
        </p:nvSpPr>
        <p:spPr>
          <a:xfrm>
            <a:off x="207881" y="71325"/>
            <a:ext cx="2705446" cy="551823"/>
          </a:xfrm>
          <a:prstGeom prst="rect">
            <a:avLst/>
          </a:prstGeom>
          <a:noFill/>
          <a:ln>
            <a:noFill/>
          </a:ln>
          <a:effectLst>
            <a:outerShdw blurRad="42863" dist="28575" algn="bl" rotWithShape="0">
              <a:schemeClr val="dk1">
                <a:alpha val="30000"/>
              </a:schemeClr>
            </a:outerShdw>
          </a:effectLst>
        </p:spPr>
        <p:txBody>
          <a:bodyPr spcFirstLastPara="1" wrap="square" lIns="91425" tIns="91425" rIns="91425" bIns="91425" anchor="ctr" anchorCtr="0">
            <a:noAutofit/>
          </a:bodyPr>
          <a:lstStyle/>
          <a:p>
            <a:pPr algn="l" rtl="0">
              <a:buClrTx/>
              <a:buFontTx/>
            </a:pPr>
            <a:r>
              <a:rPr lang="en-PH" sz="2800" b="1" u="sng" dirty="0">
                <a:solidFill>
                  <a:schemeClr val="bg2">
                    <a:lumMod val="75000"/>
                  </a:schemeClr>
                </a:solidFill>
              </a:rPr>
              <a:t>I. </a:t>
            </a:r>
            <a:r>
              <a:rPr lang="vi-VN" sz="2800" b="1" u="sng" dirty="0" smtClean="0">
                <a:solidFill>
                  <a:schemeClr val="bg2">
                    <a:lumMod val="75000"/>
                  </a:schemeClr>
                </a:solidFill>
              </a:rPr>
              <a:t>H</a:t>
            </a:r>
            <a:r>
              <a:rPr lang="en-PH" sz="2800" b="1" u="sng" dirty="0" smtClean="0">
                <a:solidFill>
                  <a:schemeClr val="bg2">
                    <a:lumMod val="75000"/>
                  </a:schemeClr>
                </a:solidFill>
              </a:rPr>
              <a:t>ệ </a:t>
            </a:r>
            <a:r>
              <a:rPr lang="en-PH" sz="2800" b="1" u="sng" dirty="0" err="1">
                <a:solidFill>
                  <a:schemeClr val="bg2">
                    <a:lumMod val="75000"/>
                  </a:schemeClr>
                </a:solidFill>
              </a:rPr>
              <a:t>sinh</a:t>
            </a:r>
            <a:r>
              <a:rPr lang="en-PH" sz="2800" b="1" u="sng" dirty="0">
                <a:solidFill>
                  <a:schemeClr val="bg2">
                    <a:lumMod val="75000"/>
                  </a:schemeClr>
                </a:solidFill>
              </a:rPr>
              <a:t> </a:t>
            </a:r>
            <a:r>
              <a:rPr lang="en-PH" sz="2800" b="1" u="sng" dirty="0" err="1" smtClean="0">
                <a:solidFill>
                  <a:schemeClr val="bg2">
                    <a:lumMod val="75000"/>
                  </a:schemeClr>
                </a:solidFill>
              </a:rPr>
              <a:t>thái</a:t>
            </a:r>
            <a:endParaRPr lang="en-PH" sz="2800" b="1" u="sng" dirty="0">
              <a:solidFill>
                <a:schemeClr val="bg2">
                  <a:lumMod val="75000"/>
                </a:schemeClr>
              </a:solidFill>
            </a:endParaRPr>
          </a:p>
        </p:txBody>
      </p:sp>
      <p:sp>
        <p:nvSpPr>
          <p:cNvPr id="2" name="Rectangle: Rounded Corners 1">
            <a:extLst>
              <a:ext uri="{FF2B5EF4-FFF2-40B4-BE49-F238E27FC236}">
                <a16:creationId xmlns:a16="http://schemas.microsoft.com/office/drawing/2014/main" id="{C85308F3-0246-A1A3-6D58-ED53E6A40EFA}"/>
              </a:ext>
            </a:extLst>
          </p:cNvPr>
          <p:cNvSpPr/>
          <p:nvPr/>
        </p:nvSpPr>
        <p:spPr>
          <a:xfrm>
            <a:off x="1354731" y="3942827"/>
            <a:ext cx="1558596" cy="28591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bg2">
                    <a:lumMod val="75000"/>
                  </a:schemeClr>
                </a:solidFill>
                <a:latin typeface="Arial" panose="020B0604020202020204" pitchFamily="34" charset="0"/>
                <a:cs typeface="Arial" panose="020B0604020202020204" pitchFamily="34" charset="0"/>
              </a:rPr>
              <a:t>…..</a:t>
            </a:r>
            <a:endParaRPr lang="en-US" sz="1800" dirty="0">
              <a:solidFill>
                <a:schemeClr val="bg2">
                  <a:lumMod val="75000"/>
                </a:schemeClr>
              </a:solidFill>
              <a:latin typeface="Arial" panose="020B0604020202020204" pitchFamily="34" charset="0"/>
              <a:cs typeface="Arial" panose="020B0604020202020204" pitchFamily="34" charset="0"/>
            </a:endParaRPr>
          </a:p>
        </p:txBody>
      </p:sp>
      <p:sp>
        <p:nvSpPr>
          <p:cNvPr id="34" name="Rectangle: Rounded Corners 20">
            <a:extLst>
              <a:ext uri="{FF2B5EF4-FFF2-40B4-BE49-F238E27FC236}">
                <a16:creationId xmlns:a16="http://schemas.microsoft.com/office/drawing/2014/main" id="{DB9505DB-5A95-D290-158E-DA8A0994A60A}"/>
              </a:ext>
            </a:extLst>
          </p:cNvPr>
          <p:cNvSpPr/>
          <p:nvPr/>
        </p:nvSpPr>
        <p:spPr>
          <a:xfrm>
            <a:off x="1403191" y="3092631"/>
            <a:ext cx="1558596" cy="28591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smtClean="0">
                <a:solidFill>
                  <a:schemeClr val="bg2">
                    <a:lumMod val="75000"/>
                  </a:schemeClr>
                </a:solidFill>
                <a:latin typeface="Arial" panose="020B0604020202020204" pitchFamily="34" charset="0"/>
                <a:cs typeface="Arial" panose="020B0604020202020204" pitchFamily="34" charset="0"/>
              </a:rPr>
              <a:t>Độ ẩm</a:t>
            </a:r>
            <a:endParaRPr lang="en-US" sz="1800" dirty="0">
              <a:solidFill>
                <a:schemeClr val="bg2">
                  <a:lumMod val="75000"/>
                </a:schemeClr>
              </a:solidFill>
              <a:latin typeface="Arial" panose="020B0604020202020204" pitchFamily="34" charset="0"/>
              <a:cs typeface="Arial" panose="020B0604020202020204" pitchFamily="34" charset="0"/>
            </a:endParaRPr>
          </a:p>
        </p:txBody>
      </p:sp>
      <p:sp>
        <p:nvSpPr>
          <p:cNvPr id="35" name="Rectangle: Rounded Corners 20">
            <a:extLst>
              <a:ext uri="{FF2B5EF4-FFF2-40B4-BE49-F238E27FC236}">
                <a16:creationId xmlns:a16="http://schemas.microsoft.com/office/drawing/2014/main" id="{DB9505DB-5A95-D290-158E-DA8A0994A60A}"/>
              </a:ext>
            </a:extLst>
          </p:cNvPr>
          <p:cNvSpPr/>
          <p:nvPr/>
        </p:nvSpPr>
        <p:spPr>
          <a:xfrm>
            <a:off x="1406082" y="2667700"/>
            <a:ext cx="1558596" cy="28591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smtClean="0">
                <a:solidFill>
                  <a:schemeClr val="bg2">
                    <a:lumMod val="75000"/>
                  </a:schemeClr>
                </a:solidFill>
                <a:latin typeface="Arial" panose="020B0604020202020204" pitchFamily="34" charset="0"/>
                <a:cs typeface="Arial" panose="020B0604020202020204" pitchFamily="34" charset="0"/>
              </a:rPr>
              <a:t>Đất</a:t>
            </a:r>
            <a:endParaRPr lang="en-US" sz="1800" dirty="0">
              <a:solidFill>
                <a:schemeClr val="bg2">
                  <a:lumMod val="75000"/>
                </a:schemeClr>
              </a:solidFill>
              <a:latin typeface="Arial" panose="020B0604020202020204" pitchFamily="34" charset="0"/>
              <a:cs typeface="Arial" panose="020B0604020202020204" pitchFamily="34" charset="0"/>
            </a:endParaRPr>
          </a:p>
        </p:txBody>
      </p:sp>
      <p:sp>
        <p:nvSpPr>
          <p:cNvPr id="36" name="Rectangle: Rounded Corners 20">
            <a:extLst>
              <a:ext uri="{FF2B5EF4-FFF2-40B4-BE49-F238E27FC236}">
                <a16:creationId xmlns:a16="http://schemas.microsoft.com/office/drawing/2014/main" id="{DB9505DB-5A95-D290-158E-DA8A0994A60A}"/>
              </a:ext>
            </a:extLst>
          </p:cNvPr>
          <p:cNvSpPr/>
          <p:nvPr/>
        </p:nvSpPr>
        <p:spPr>
          <a:xfrm>
            <a:off x="1399401" y="3490625"/>
            <a:ext cx="1562386" cy="32562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smtClean="0">
                <a:solidFill>
                  <a:schemeClr val="bg2">
                    <a:lumMod val="75000"/>
                  </a:schemeClr>
                </a:solidFill>
                <a:latin typeface="Arial" panose="020B0604020202020204" pitchFamily="34" charset="0"/>
                <a:cs typeface="Arial" panose="020B0604020202020204" pitchFamily="34" charset="0"/>
              </a:rPr>
              <a:t>Xác  sinh vật</a:t>
            </a:r>
            <a:endParaRPr lang="en-US" sz="1800" dirty="0">
              <a:solidFill>
                <a:schemeClr val="bg2">
                  <a:lumMod val="75000"/>
                </a:schemeClr>
              </a:solidFill>
              <a:latin typeface="Arial" panose="020B0604020202020204" pitchFamily="34" charset="0"/>
              <a:cs typeface="Arial" panose="020B0604020202020204" pitchFamily="34" charset="0"/>
            </a:endParaRPr>
          </a:p>
        </p:txBody>
      </p:sp>
      <p:pic>
        <p:nvPicPr>
          <p:cNvPr id="37" name="Google Shape;204;p34"/>
          <p:cNvPicPr preferRelativeResize="0"/>
          <p:nvPr/>
        </p:nvPicPr>
        <p:blipFill rotWithShape="1">
          <a:blip r:embed="rId3">
            <a:alphaModFix/>
          </a:blip>
          <a:srcRect l="50904" t="23420" r="10127" b="56450"/>
          <a:stretch/>
        </p:blipFill>
        <p:spPr>
          <a:xfrm>
            <a:off x="7656639" y="498097"/>
            <a:ext cx="1407002" cy="726774"/>
          </a:xfrm>
          <a:prstGeom prst="rect">
            <a:avLst/>
          </a:prstGeom>
          <a:noFill/>
          <a:ln>
            <a:noFill/>
          </a:ln>
        </p:spPr>
      </p:pic>
      <p:sp>
        <p:nvSpPr>
          <p:cNvPr id="38" name="Rounded Rectangle 7">
            <a:extLst>
              <a:ext uri="{FF2B5EF4-FFF2-40B4-BE49-F238E27FC236}">
                <a16:creationId xmlns:a16="http://schemas.microsoft.com/office/drawing/2014/main" id="{B906E3CA-DEC4-1D0F-AD56-C66196F1250A}"/>
              </a:ext>
            </a:extLst>
          </p:cNvPr>
          <p:cNvSpPr/>
          <p:nvPr/>
        </p:nvSpPr>
        <p:spPr>
          <a:xfrm>
            <a:off x="4401081" y="1011182"/>
            <a:ext cx="4462818" cy="331303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9" name="Rectangle: Rounded Corners 15">
            <a:extLst>
              <a:ext uri="{FF2B5EF4-FFF2-40B4-BE49-F238E27FC236}">
                <a16:creationId xmlns:a16="http://schemas.microsoft.com/office/drawing/2014/main" id="{EF2965BF-09C0-4970-77C8-B54A881322CF}"/>
              </a:ext>
            </a:extLst>
          </p:cNvPr>
          <p:cNvSpPr/>
          <p:nvPr/>
        </p:nvSpPr>
        <p:spPr>
          <a:xfrm>
            <a:off x="4723007" y="1784382"/>
            <a:ext cx="1514901" cy="61415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err="1">
                <a:solidFill>
                  <a:schemeClr val="bg2">
                    <a:lumMod val="75000"/>
                  </a:schemeClr>
                </a:solidFill>
                <a:latin typeface="Arial" panose="020B0604020202020204" pitchFamily="34" charset="0"/>
                <a:cs typeface="Arial" panose="020B0604020202020204" pitchFamily="34" charset="0"/>
              </a:rPr>
              <a:t>Sinh</a:t>
            </a:r>
            <a:r>
              <a:rPr lang="en-GB" sz="1800" dirty="0">
                <a:solidFill>
                  <a:schemeClr val="bg2">
                    <a:lumMod val="75000"/>
                  </a:schemeClr>
                </a:solidFill>
                <a:latin typeface="Arial" panose="020B0604020202020204" pitchFamily="34" charset="0"/>
                <a:cs typeface="Arial" panose="020B0604020202020204" pitchFamily="34" charset="0"/>
              </a:rPr>
              <a:t> </a:t>
            </a:r>
            <a:r>
              <a:rPr lang="en-GB" sz="1800" dirty="0" err="1">
                <a:solidFill>
                  <a:schemeClr val="bg2">
                    <a:lumMod val="75000"/>
                  </a:schemeClr>
                </a:solidFill>
                <a:latin typeface="Arial" panose="020B0604020202020204" pitchFamily="34" charset="0"/>
                <a:cs typeface="Arial" panose="020B0604020202020204" pitchFamily="34" charset="0"/>
              </a:rPr>
              <a:t>vật</a:t>
            </a:r>
            <a:r>
              <a:rPr lang="en-GB" sz="1800" dirty="0">
                <a:solidFill>
                  <a:schemeClr val="bg2">
                    <a:lumMod val="75000"/>
                  </a:schemeClr>
                </a:solidFill>
                <a:latin typeface="Arial" panose="020B0604020202020204" pitchFamily="34" charset="0"/>
                <a:cs typeface="Arial" panose="020B0604020202020204" pitchFamily="34" charset="0"/>
              </a:rPr>
              <a:t> </a:t>
            </a:r>
          </a:p>
          <a:p>
            <a:pPr algn="ctr"/>
            <a:r>
              <a:rPr lang="en-GB" sz="1800" dirty="0" err="1">
                <a:solidFill>
                  <a:schemeClr val="bg2">
                    <a:lumMod val="75000"/>
                  </a:schemeClr>
                </a:solidFill>
                <a:latin typeface="Arial" panose="020B0604020202020204" pitchFamily="34" charset="0"/>
                <a:cs typeface="Arial" panose="020B0604020202020204" pitchFamily="34" charset="0"/>
              </a:rPr>
              <a:t>sản</a:t>
            </a:r>
            <a:r>
              <a:rPr lang="en-GB" sz="1800" dirty="0">
                <a:solidFill>
                  <a:schemeClr val="bg2">
                    <a:lumMod val="75000"/>
                  </a:schemeClr>
                </a:solidFill>
                <a:latin typeface="Arial" panose="020B0604020202020204" pitchFamily="34" charset="0"/>
                <a:cs typeface="Arial" panose="020B0604020202020204" pitchFamily="34" charset="0"/>
              </a:rPr>
              <a:t> </a:t>
            </a:r>
            <a:r>
              <a:rPr lang="en-GB" sz="1800" dirty="0" err="1">
                <a:solidFill>
                  <a:schemeClr val="bg2">
                    <a:lumMod val="75000"/>
                  </a:schemeClr>
                </a:solidFill>
                <a:latin typeface="Arial" panose="020B0604020202020204" pitchFamily="34" charset="0"/>
                <a:cs typeface="Arial" panose="020B0604020202020204" pitchFamily="34" charset="0"/>
              </a:rPr>
              <a:t>xuất</a:t>
            </a:r>
            <a:endParaRPr lang="en-US" sz="1800" dirty="0">
              <a:solidFill>
                <a:schemeClr val="bg2">
                  <a:lumMod val="75000"/>
                </a:schemeClr>
              </a:solidFill>
              <a:latin typeface="Arial" panose="020B0604020202020204" pitchFamily="34" charset="0"/>
              <a:cs typeface="Arial" panose="020B0604020202020204" pitchFamily="34" charset="0"/>
            </a:endParaRPr>
          </a:p>
        </p:txBody>
      </p:sp>
      <p:sp>
        <p:nvSpPr>
          <p:cNvPr id="40" name="Rectangle: Rounded Corners 16">
            <a:extLst>
              <a:ext uri="{FF2B5EF4-FFF2-40B4-BE49-F238E27FC236}">
                <a16:creationId xmlns:a16="http://schemas.microsoft.com/office/drawing/2014/main" id="{BB7B1635-F635-7A94-9FB4-9DD13753D0CC}"/>
              </a:ext>
            </a:extLst>
          </p:cNvPr>
          <p:cNvSpPr/>
          <p:nvPr/>
        </p:nvSpPr>
        <p:spPr>
          <a:xfrm>
            <a:off x="6972328" y="1818071"/>
            <a:ext cx="1514901" cy="61415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err="1">
                <a:solidFill>
                  <a:schemeClr val="bg2">
                    <a:lumMod val="75000"/>
                  </a:schemeClr>
                </a:solidFill>
                <a:latin typeface="Arial" panose="020B0604020202020204" pitchFamily="34" charset="0"/>
                <a:cs typeface="Arial" panose="020B0604020202020204" pitchFamily="34" charset="0"/>
              </a:rPr>
              <a:t>Sinh</a:t>
            </a:r>
            <a:r>
              <a:rPr lang="en-GB" sz="1800" dirty="0">
                <a:solidFill>
                  <a:schemeClr val="bg2">
                    <a:lumMod val="75000"/>
                  </a:schemeClr>
                </a:solidFill>
                <a:latin typeface="Arial" panose="020B0604020202020204" pitchFamily="34" charset="0"/>
                <a:cs typeface="Arial" panose="020B0604020202020204" pitchFamily="34" charset="0"/>
              </a:rPr>
              <a:t> </a:t>
            </a:r>
            <a:r>
              <a:rPr lang="en-GB" sz="1800" dirty="0" err="1">
                <a:solidFill>
                  <a:schemeClr val="bg2">
                    <a:lumMod val="75000"/>
                  </a:schemeClr>
                </a:solidFill>
                <a:latin typeface="Arial" panose="020B0604020202020204" pitchFamily="34" charset="0"/>
                <a:cs typeface="Arial" panose="020B0604020202020204" pitchFamily="34" charset="0"/>
              </a:rPr>
              <a:t>vật</a:t>
            </a:r>
            <a:r>
              <a:rPr lang="en-GB" sz="1800" dirty="0">
                <a:solidFill>
                  <a:schemeClr val="bg2">
                    <a:lumMod val="75000"/>
                  </a:schemeClr>
                </a:solidFill>
                <a:latin typeface="Arial" panose="020B0604020202020204" pitchFamily="34" charset="0"/>
                <a:cs typeface="Arial" panose="020B0604020202020204" pitchFamily="34" charset="0"/>
              </a:rPr>
              <a:t> </a:t>
            </a:r>
          </a:p>
          <a:p>
            <a:pPr algn="ctr"/>
            <a:r>
              <a:rPr lang="en-GB" sz="1800" dirty="0" err="1">
                <a:solidFill>
                  <a:schemeClr val="bg2">
                    <a:lumMod val="75000"/>
                  </a:schemeClr>
                </a:solidFill>
                <a:latin typeface="Arial" panose="020B0604020202020204" pitchFamily="34" charset="0"/>
                <a:cs typeface="Arial" panose="020B0604020202020204" pitchFamily="34" charset="0"/>
              </a:rPr>
              <a:t>tiêu</a:t>
            </a:r>
            <a:r>
              <a:rPr lang="en-GB" sz="1800" dirty="0">
                <a:solidFill>
                  <a:schemeClr val="bg2">
                    <a:lumMod val="75000"/>
                  </a:schemeClr>
                </a:solidFill>
                <a:latin typeface="Arial" panose="020B0604020202020204" pitchFamily="34" charset="0"/>
                <a:cs typeface="Arial" panose="020B0604020202020204" pitchFamily="34" charset="0"/>
              </a:rPr>
              <a:t> </a:t>
            </a:r>
            <a:r>
              <a:rPr lang="en-GB" sz="1800" dirty="0" err="1">
                <a:solidFill>
                  <a:schemeClr val="bg2">
                    <a:lumMod val="75000"/>
                  </a:schemeClr>
                </a:solidFill>
                <a:latin typeface="Arial" panose="020B0604020202020204" pitchFamily="34" charset="0"/>
                <a:cs typeface="Arial" panose="020B0604020202020204" pitchFamily="34" charset="0"/>
              </a:rPr>
              <a:t>thụ</a:t>
            </a:r>
            <a:endParaRPr lang="en-US" sz="1800" dirty="0">
              <a:solidFill>
                <a:schemeClr val="bg2">
                  <a:lumMod val="75000"/>
                </a:schemeClr>
              </a:solidFill>
              <a:latin typeface="Arial" panose="020B0604020202020204" pitchFamily="34" charset="0"/>
              <a:cs typeface="Arial" panose="020B0604020202020204" pitchFamily="34" charset="0"/>
            </a:endParaRPr>
          </a:p>
        </p:txBody>
      </p:sp>
      <p:sp>
        <p:nvSpPr>
          <p:cNvPr id="41" name="Rectangle: Rounded Corners 17">
            <a:extLst>
              <a:ext uri="{FF2B5EF4-FFF2-40B4-BE49-F238E27FC236}">
                <a16:creationId xmlns:a16="http://schemas.microsoft.com/office/drawing/2014/main" id="{66191076-5363-99A0-1FE2-DCE7719027AF}"/>
              </a:ext>
            </a:extLst>
          </p:cNvPr>
          <p:cNvSpPr/>
          <p:nvPr/>
        </p:nvSpPr>
        <p:spPr>
          <a:xfrm>
            <a:off x="5866118" y="3107566"/>
            <a:ext cx="1350275" cy="61415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err="1">
                <a:solidFill>
                  <a:schemeClr val="bg2">
                    <a:lumMod val="75000"/>
                  </a:schemeClr>
                </a:solidFill>
                <a:latin typeface="Arial" panose="020B0604020202020204" pitchFamily="34" charset="0"/>
                <a:cs typeface="Arial" panose="020B0604020202020204" pitchFamily="34" charset="0"/>
              </a:rPr>
              <a:t>Sinh</a:t>
            </a:r>
            <a:r>
              <a:rPr lang="en-GB" sz="1800" dirty="0">
                <a:solidFill>
                  <a:schemeClr val="bg2">
                    <a:lumMod val="75000"/>
                  </a:schemeClr>
                </a:solidFill>
                <a:latin typeface="Arial" panose="020B0604020202020204" pitchFamily="34" charset="0"/>
                <a:cs typeface="Arial" panose="020B0604020202020204" pitchFamily="34" charset="0"/>
              </a:rPr>
              <a:t> </a:t>
            </a:r>
            <a:r>
              <a:rPr lang="en-GB" sz="1800" dirty="0" err="1">
                <a:solidFill>
                  <a:schemeClr val="bg2">
                    <a:lumMod val="75000"/>
                  </a:schemeClr>
                </a:solidFill>
                <a:latin typeface="Arial" panose="020B0604020202020204" pitchFamily="34" charset="0"/>
                <a:cs typeface="Arial" panose="020B0604020202020204" pitchFamily="34" charset="0"/>
              </a:rPr>
              <a:t>vật</a:t>
            </a:r>
            <a:r>
              <a:rPr lang="en-GB" sz="1800" dirty="0">
                <a:solidFill>
                  <a:schemeClr val="bg2">
                    <a:lumMod val="75000"/>
                  </a:schemeClr>
                </a:solidFill>
                <a:latin typeface="Arial" panose="020B0604020202020204" pitchFamily="34" charset="0"/>
                <a:cs typeface="Arial" panose="020B0604020202020204" pitchFamily="34" charset="0"/>
              </a:rPr>
              <a:t> </a:t>
            </a:r>
            <a:r>
              <a:rPr lang="en-GB" sz="1800" dirty="0" err="1">
                <a:solidFill>
                  <a:schemeClr val="bg2">
                    <a:lumMod val="75000"/>
                  </a:schemeClr>
                </a:solidFill>
                <a:latin typeface="Arial" panose="020B0604020202020204" pitchFamily="34" charset="0"/>
                <a:cs typeface="Arial" panose="020B0604020202020204" pitchFamily="34" charset="0"/>
              </a:rPr>
              <a:t>phân</a:t>
            </a:r>
            <a:r>
              <a:rPr lang="en-GB" sz="1800" dirty="0">
                <a:solidFill>
                  <a:schemeClr val="bg2">
                    <a:lumMod val="75000"/>
                  </a:schemeClr>
                </a:solidFill>
                <a:latin typeface="Arial" panose="020B0604020202020204" pitchFamily="34" charset="0"/>
                <a:cs typeface="Arial" panose="020B0604020202020204" pitchFamily="34" charset="0"/>
              </a:rPr>
              <a:t> </a:t>
            </a:r>
            <a:r>
              <a:rPr lang="en-GB" sz="1800" dirty="0" err="1">
                <a:solidFill>
                  <a:schemeClr val="bg2">
                    <a:lumMod val="75000"/>
                  </a:schemeClr>
                </a:solidFill>
                <a:latin typeface="Arial" panose="020B0604020202020204" pitchFamily="34" charset="0"/>
                <a:cs typeface="Arial" panose="020B0604020202020204" pitchFamily="34" charset="0"/>
              </a:rPr>
              <a:t>giải</a:t>
            </a:r>
            <a:endParaRPr lang="en-US" sz="1800" dirty="0">
              <a:solidFill>
                <a:schemeClr val="bg2">
                  <a:lumMod val="75000"/>
                </a:schemeClr>
              </a:solidFill>
              <a:latin typeface="Arial" panose="020B0604020202020204" pitchFamily="34" charset="0"/>
              <a:cs typeface="Arial" panose="020B0604020202020204" pitchFamily="34" charset="0"/>
            </a:endParaRPr>
          </a:p>
        </p:txBody>
      </p:sp>
      <p:sp>
        <p:nvSpPr>
          <p:cNvPr id="42" name="Rounded Rectangle 12">
            <a:extLst>
              <a:ext uri="{FF2B5EF4-FFF2-40B4-BE49-F238E27FC236}">
                <a16:creationId xmlns:a16="http://schemas.microsoft.com/office/drawing/2014/main" id="{20431FD2-DFAB-2BB5-6012-9FF5AAB8C926}"/>
              </a:ext>
            </a:extLst>
          </p:cNvPr>
          <p:cNvSpPr/>
          <p:nvPr/>
        </p:nvSpPr>
        <p:spPr>
          <a:xfrm>
            <a:off x="5277314" y="782372"/>
            <a:ext cx="2364474" cy="600614"/>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50" dirty="0">
                <a:solidFill>
                  <a:schemeClr val="accent1">
                    <a:lumMod val="10000"/>
                  </a:schemeClr>
                </a:solidFill>
                <a:latin typeface="Arial" panose="020B0604020202020204" pitchFamily="34" charset="0"/>
                <a:cs typeface="Arial" panose="020B0604020202020204" pitchFamily="34" charset="0"/>
              </a:rPr>
              <a:t>QUẦN XÃ SINH VẬT</a:t>
            </a:r>
          </a:p>
          <a:p>
            <a:pPr algn="ctr"/>
            <a:r>
              <a:rPr lang="en-GB" dirty="0">
                <a:solidFill>
                  <a:schemeClr val="accent1">
                    <a:lumMod val="10000"/>
                  </a:schemeClr>
                </a:solidFill>
                <a:latin typeface="Arial" panose="020B0604020202020204" pitchFamily="34" charset="0"/>
                <a:cs typeface="Arial" panose="020B0604020202020204" pitchFamily="34" charset="0"/>
              </a:rPr>
              <a:t>(Thành </a:t>
            </a:r>
            <a:r>
              <a:rPr lang="en-GB" dirty="0" err="1">
                <a:solidFill>
                  <a:schemeClr val="accent1">
                    <a:lumMod val="10000"/>
                  </a:schemeClr>
                </a:solidFill>
                <a:latin typeface="Arial" panose="020B0604020202020204" pitchFamily="34" charset="0"/>
                <a:cs typeface="Arial" panose="020B0604020202020204" pitchFamily="34" charset="0"/>
              </a:rPr>
              <a:t>phần</a:t>
            </a:r>
            <a:r>
              <a:rPr lang="en-GB" dirty="0">
                <a:solidFill>
                  <a:schemeClr val="accent1">
                    <a:lumMod val="10000"/>
                  </a:schemeClr>
                </a:solidFill>
                <a:latin typeface="Arial" panose="020B0604020202020204" pitchFamily="34" charset="0"/>
                <a:cs typeface="Arial" panose="020B0604020202020204" pitchFamily="34" charset="0"/>
              </a:rPr>
              <a:t> </a:t>
            </a:r>
            <a:r>
              <a:rPr lang="en-GB" dirty="0" err="1">
                <a:solidFill>
                  <a:schemeClr val="accent1">
                    <a:lumMod val="10000"/>
                  </a:schemeClr>
                </a:solidFill>
                <a:latin typeface="Arial" panose="020B0604020202020204" pitchFamily="34" charset="0"/>
                <a:cs typeface="Arial" panose="020B0604020202020204" pitchFamily="34" charset="0"/>
              </a:rPr>
              <a:t>hữu</a:t>
            </a:r>
            <a:r>
              <a:rPr lang="en-GB" dirty="0">
                <a:solidFill>
                  <a:schemeClr val="accent1">
                    <a:lumMod val="10000"/>
                  </a:schemeClr>
                </a:solidFill>
                <a:latin typeface="Arial" panose="020B0604020202020204" pitchFamily="34" charset="0"/>
                <a:cs typeface="Arial" panose="020B0604020202020204" pitchFamily="34" charset="0"/>
              </a:rPr>
              <a:t> </a:t>
            </a:r>
            <a:r>
              <a:rPr lang="en-GB" dirty="0" err="1">
                <a:solidFill>
                  <a:schemeClr val="accent1">
                    <a:lumMod val="10000"/>
                  </a:schemeClr>
                </a:solidFill>
                <a:latin typeface="Arial" panose="020B0604020202020204" pitchFamily="34" charset="0"/>
                <a:cs typeface="Arial" panose="020B0604020202020204" pitchFamily="34" charset="0"/>
              </a:rPr>
              <a:t>sinh</a:t>
            </a:r>
            <a:r>
              <a:rPr lang="en-GB" dirty="0">
                <a:solidFill>
                  <a:schemeClr val="accent1">
                    <a:lumMod val="10000"/>
                  </a:schemeClr>
                </a:solidFill>
                <a:latin typeface="Arial" panose="020B0604020202020204" pitchFamily="34" charset="0"/>
                <a:cs typeface="Arial" panose="020B0604020202020204" pitchFamily="34" charset="0"/>
              </a:rPr>
              <a:t>)</a:t>
            </a:r>
            <a:endParaRPr lang="en-US" dirty="0">
              <a:solidFill>
                <a:schemeClr val="accent1">
                  <a:lumMod val="10000"/>
                </a:schemeClr>
              </a:solidFill>
              <a:latin typeface="Arial" panose="020B0604020202020204" pitchFamily="34" charset="0"/>
              <a:cs typeface="Arial" panose="020B0604020202020204" pitchFamily="34" charset="0"/>
            </a:endParaRPr>
          </a:p>
        </p:txBody>
      </p:sp>
      <p:sp>
        <p:nvSpPr>
          <p:cNvPr id="43" name="Left-Right Arrow 20">
            <a:extLst>
              <a:ext uri="{FF2B5EF4-FFF2-40B4-BE49-F238E27FC236}">
                <a16:creationId xmlns:a16="http://schemas.microsoft.com/office/drawing/2014/main" id="{32271A20-BB57-6287-7E91-3F730AF55451}"/>
              </a:ext>
            </a:extLst>
          </p:cNvPr>
          <p:cNvSpPr/>
          <p:nvPr/>
        </p:nvSpPr>
        <p:spPr>
          <a:xfrm>
            <a:off x="6326480" y="1943079"/>
            <a:ext cx="531205" cy="296755"/>
          </a:xfrm>
          <a:prstGeom prst="lef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44" name="Left-Right Arrow 21">
            <a:extLst>
              <a:ext uri="{FF2B5EF4-FFF2-40B4-BE49-F238E27FC236}">
                <a16:creationId xmlns:a16="http://schemas.microsoft.com/office/drawing/2014/main" id="{B9C8E97F-4100-8C97-72D1-1471E7978021}"/>
              </a:ext>
            </a:extLst>
          </p:cNvPr>
          <p:cNvSpPr/>
          <p:nvPr/>
        </p:nvSpPr>
        <p:spPr>
          <a:xfrm rot="3565595">
            <a:off x="5336866" y="2585070"/>
            <a:ext cx="660403" cy="333716"/>
          </a:xfrm>
          <a:prstGeom prst="lef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45" name="Left-Right Arrow 22">
            <a:extLst>
              <a:ext uri="{FF2B5EF4-FFF2-40B4-BE49-F238E27FC236}">
                <a16:creationId xmlns:a16="http://schemas.microsoft.com/office/drawing/2014/main" id="{8745918F-B45F-763C-CEF1-36C66FF68C11}"/>
              </a:ext>
            </a:extLst>
          </p:cNvPr>
          <p:cNvSpPr/>
          <p:nvPr/>
        </p:nvSpPr>
        <p:spPr>
          <a:xfrm rot="18034405" flipH="1">
            <a:off x="7040569" y="2636915"/>
            <a:ext cx="673408" cy="333716"/>
          </a:xfrm>
          <a:prstGeom prst="lef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pic>
        <p:nvPicPr>
          <p:cNvPr id="46" name="Google Shape;211;p34"/>
          <p:cNvPicPr preferRelativeResize="0"/>
          <p:nvPr/>
        </p:nvPicPr>
        <p:blipFill rotWithShape="1">
          <a:blip r:embed="rId4">
            <a:alphaModFix/>
          </a:blip>
          <a:srcRect l="33221" t="9601" r="32519" b="10780"/>
          <a:stretch/>
        </p:blipFill>
        <p:spPr>
          <a:xfrm flipH="1">
            <a:off x="-246630" y="3375630"/>
            <a:ext cx="1111424" cy="1845051"/>
          </a:xfrm>
          <a:prstGeom prst="rect">
            <a:avLst/>
          </a:prstGeom>
          <a:noFill/>
          <a:ln>
            <a:noFill/>
          </a:ln>
        </p:spPr>
      </p:pic>
      <p:pic>
        <p:nvPicPr>
          <p:cNvPr id="47" name="Google Shape;210;p34"/>
          <p:cNvPicPr preferRelativeResize="0"/>
          <p:nvPr/>
        </p:nvPicPr>
        <p:blipFill rotWithShape="1">
          <a:blip r:embed="rId5">
            <a:alphaModFix/>
          </a:blip>
          <a:srcRect l="33221" t="9601" r="32519" b="10780"/>
          <a:stretch/>
        </p:blipFill>
        <p:spPr>
          <a:xfrm rot="956038">
            <a:off x="400739" y="3873175"/>
            <a:ext cx="874951" cy="1452499"/>
          </a:xfrm>
          <a:prstGeom prst="rect">
            <a:avLst/>
          </a:prstGeom>
          <a:noFill/>
          <a:ln>
            <a:noFill/>
          </a:ln>
        </p:spPr>
      </p:pic>
      <p:pic>
        <p:nvPicPr>
          <p:cNvPr id="48" name="Google Shape;205;p34"/>
          <p:cNvPicPr preferRelativeResize="0"/>
          <p:nvPr/>
        </p:nvPicPr>
        <p:blipFill rotWithShape="1">
          <a:blip r:embed="rId6">
            <a:alphaModFix/>
          </a:blip>
          <a:srcRect l="50904" t="23420" r="10127" b="56450"/>
          <a:stretch/>
        </p:blipFill>
        <p:spPr>
          <a:xfrm>
            <a:off x="130129" y="811123"/>
            <a:ext cx="1068303" cy="55182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wipe(down)">
                                      <p:cBhvr>
                                        <p:cTn id="42" dur="5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barn(inVertical)">
                                      <p:cBhvr>
                                        <p:cTn id="47" dur="500"/>
                                        <p:tgtEl>
                                          <p:spTgt spid="3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down)">
                                      <p:cBhvr>
                                        <p:cTn id="52" dur="500"/>
                                        <p:tgtEl>
                                          <p:spTgt spid="4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down)">
                                      <p:cBhvr>
                                        <p:cTn id="57" dur="500"/>
                                        <p:tgtEl>
                                          <p:spTgt spid="4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500"/>
                                        <p:tgtEl>
                                          <p:spTgt spid="4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fade">
                                      <p:cBhvr>
                                        <p:cTn id="65" dur="500"/>
                                        <p:tgtEl>
                                          <p:spTgt spid="4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500"/>
                                        <p:tgtEl>
                                          <p:spTgt spid="4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500"/>
                                        <p:tgtEl>
                                          <p:spTgt spid="25"/>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5" grpId="0" animBg="1"/>
      <p:bldP spid="26" grpId="0" animBg="1"/>
      <p:bldP spid="31" grpId="0"/>
      <p:bldP spid="2" grpId="0" animBg="1"/>
      <p:bldP spid="34" grpId="0" animBg="1"/>
      <p:bldP spid="35" grpId="0" animBg="1"/>
      <p:bldP spid="36" grpId="0" animBg="1"/>
      <p:bldP spid="39" grpId="0" animBg="1"/>
      <p:bldP spid="40" grpId="0" animBg="1"/>
      <p:bldP spid="41" grpId="0" animBg="1"/>
      <p:bldP spid="42" grpId="0" animBg="1"/>
      <p:bldP spid="43" grpId="0" animBg="1"/>
      <p:bldP spid="44" grpId="0" animBg="1"/>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91"/>
        <p:cNvGrpSpPr/>
        <p:nvPr/>
      </p:nvGrpSpPr>
      <p:grpSpPr>
        <a:xfrm>
          <a:off x="0" y="0"/>
          <a:ext cx="0" cy="0"/>
          <a:chOff x="0" y="0"/>
          <a:chExt cx="0" cy="0"/>
        </a:xfrm>
      </p:grpSpPr>
      <p:sp>
        <p:nvSpPr>
          <p:cNvPr id="10" name="Freeform: Shape 9">
            <a:extLst>
              <a:ext uri="{FF2B5EF4-FFF2-40B4-BE49-F238E27FC236}">
                <a16:creationId xmlns:a16="http://schemas.microsoft.com/office/drawing/2014/main" id="{F1E34548-860E-9E04-AC5E-AA483E7B449B}"/>
              </a:ext>
            </a:extLst>
          </p:cNvPr>
          <p:cNvSpPr/>
          <p:nvPr/>
        </p:nvSpPr>
        <p:spPr>
          <a:xfrm>
            <a:off x="-52717" y="729113"/>
            <a:ext cx="8378456" cy="4428296"/>
          </a:xfrm>
          <a:custGeom>
            <a:avLst/>
            <a:gdLst>
              <a:gd name="connsiteX0" fmla="*/ 3904068 w 8378456"/>
              <a:gd name="connsiteY0" fmla="*/ 0 h 4428296"/>
              <a:gd name="connsiteX1" fmla="*/ 8378456 w 8378456"/>
              <a:gd name="connsiteY1" fmla="*/ 2628194 h 4428296"/>
              <a:gd name="connsiteX2" fmla="*/ 7356724 w 8378456"/>
              <a:gd name="connsiteY2" fmla="*/ 4299969 h 4428296"/>
              <a:gd name="connsiteX3" fmla="*/ 7158164 w 8378456"/>
              <a:gd name="connsiteY3" fmla="*/ 4428296 h 4428296"/>
              <a:gd name="connsiteX4" fmla="*/ 649973 w 8378456"/>
              <a:gd name="connsiteY4" fmla="*/ 4428296 h 4428296"/>
              <a:gd name="connsiteX5" fmla="*/ 451413 w 8378456"/>
              <a:gd name="connsiteY5" fmla="*/ 4299969 h 4428296"/>
              <a:gd name="connsiteX6" fmla="*/ 193835 w 8378456"/>
              <a:gd name="connsiteY6" fmla="*/ 4097642 h 4428296"/>
              <a:gd name="connsiteX7" fmla="*/ 0 w 8378456"/>
              <a:gd name="connsiteY7" fmla="*/ 3910229 h 4428296"/>
              <a:gd name="connsiteX8" fmla="*/ 0 w 8378456"/>
              <a:gd name="connsiteY8" fmla="*/ 1346159 h 4428296"/>
              <a:gd name="connsiteX9" fmla="*/ 193835 w 8378456"/>
              <a:gd name="connsiteY9" fmla="*/ 1158746 h 4428296"/>
              <a:gd name="connsiteX10" fmla="*/ 3904068 w 8378456"/>
              <a:gd name="connsiteY10" fmla="*/ 0 h 4428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8456" h="4428296">
                <a:moveTo>
                  <a:pt x="3904068" y="0"/>
                </a:moveTo>
                <a:cubicBezTo>
                  <a:pt x="6375204" y="0"/>
                  <a:pt x="8378456" y="1176683"/>
                  <a:pt x="8378456" y="2628194"/>
                </a:cubicBezTo>
                <a:cubicBezTo>
                  <a:pt x="8378456" y="3263230"/>
                  <a:pt x="7995021" y="3845663"/>
                  <a:pt x="7356724" y="4299969"/>
                </a:cubicBezTo>
                <a:lnTo>
                  <a:pt x="7158164" y="4428296"/>
                </a:lnTo>
                <a:lnTo>
                  <a:pt x="649973" y="4428296"/>
                </a:lnTo>
                <a:lnTo>
                  <a:pt x="451413" y="4299969"/>
                </a:lnTo>
                <a:cubicBezTo>
                  <a:pt x="360228" y="4235068"/>
                  <a:pt x="274243" y="4167553"/>
                  <a:pt x="193835" y="4097642"/>
                </a:cubicBezTo>
                <a:lnTo>
                  <a:pt x="0" y="3910229"/>
                </a:lnTo>
                <a:lnTo>
                  <a:pt x="0" y="1346159"/>
                </a:lnTo>
                <a:lnTo>
                  <a:pt x="193835" y="1158746"/>
                </a:lnTo>
                <a:cubicBezTo>
                  <a:pt x="997915" y="459642"/>
                  <a:pt x="2359608" y="0"/>
                  <a:pt x="3904068" y="0"/>
                </a:cubicBez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PH"/>
          </a:p>
        </p:txBody>
      </p:sp>
      <p:sp>
        <p:nvSpPr>
          <p:cNvPr id="26" name="Oval 25">
            <a:extLst>
              <a:ext uri="{FF2B5EF4-FFF2-40B4-BE49-F238E27FC236}">
                <a16:creationId xmlns:a16="http://schemas.microsoft.com/office/drawing/2014/main" id="{13958C5E-631D-109E-B1C0-FD6400FBA6E7}"/>
              </a:ext>
            </a:extLst>
          </p:cNvPr>
          <p:cNvSpPr/>
          <p:nvPr/>
        </p:nvSpPr>
        <p:spPr>
          <a:xfrm>
            <a:off x="-595423" y="1060998"/>
            <a:ext cx="6070671" cy="4776276"/>
          </a:xfrm>
          <a:prstGeom prst="ellipse">
            <a:avLst/>
          </a:prstGeom>
          <a:solidFill>
            <a:schemeClr val="bg2">
              <a:lumMod val="20000"/>
              <a:lumOff val="8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21" name="Picture 20">
            <a:extLst>
              <a:ext uri="{FF2B5EF4-FFF2-40B4-BE49-F238E27FC236}">
                <a16:creationId xmlns:a16="http://schemas.microsoft.com/office/drawing/2014/main" id="{694C36D3-EC04-CD91-96D0-9600C5990A6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200" b="97600" l="10000" r="90000">
                        <a14:foregroundMark x1="43778" y1="90000" x2="44556" y2="97600"/>
                        <a14:foregroundMark x1="41667" y1="5800" x2="41667" y2="5800"/>
                        <a14:foregroundMark x1="61333" y1="2200" x2="61333" y2="2200"/>
                        <a14:foregroundMark x1="61667" y1="2200" x2="61667" y2="2200"/>
                        <a14:foregroundMark x1="28444" y1="10800" x2="28444" y2="10800"/>
                        <a14:foregroundMark x1="28333" y1="16600" x2="28333" y2="16600"/>
                        <a14:foregroundMark x1="37000" y1="13400" x2="37000" y2="13400"/>
                        <a14:foregroundMark x1="40222" y1="15800" x2="40222" y2="15800"/>
                        <a14:foregroundMark x1="35889" y1="17400" x2="35889" y2="17400"/>
                        <a14:foregroundMark x1="47667" y1="11400" x2="47667" y2="11400"/>
                        <a14:foregroundMark x1="44667" y1="9200" x2="44667" y2="10000"/>
                        <a14:foregroundMark x1="57778" y1="16600" x2="57778" y2="16600"/>
                        <a14:foregroundMark x1="54222" y1="13400" x2="54222" y2="13400"/>
                        <a14:foregroundMark x1="54667" y1="11200" x2="54667" y2="11200"/>
                        <a14:foregroundMark x1="55111" y1="17400" x2="55111" y2="17400"/>
                      </a14:backgroundRemoval>
                    </a14:imgEffect>
                  </a14:imgLayer>
                </a14:imgProps>
              </a:ext>
            </a:extLst>
          </a:blip>
          <a:stretch>
            <a:fillRect/>
          </a:stretch>
        </p:blipFill>
        <p:spPr>
          <a:xfrm>
            <a:off x="485636" y="2304584"/>
            <a:ext cx="1723803" cy="957668"/>
          </a:xfrm>
          <a:prstGeom prst="rect">
            <a:avLst/>
          </a:prstGeom>
        </p:spPr>
      </p:pic>
      <p:sp>
        <p:nvSpPr>
          <p:cNvPr id="16" name="Oval 15">
            <a:extLst>
              <a:ext uri="{FF2B5EF4-FFF2-40B4-BE49-F238E27FC236}">
                <a16:creationId xmlns:a16="http://schemas.microsoft.com/office/drawing/2014/main" id="{E6C6AE1D-21B2-BBED-329E-582BABB38F82}"/>
              </a:ext>
            </a:extLst>
          </p:cNvPr>
          <p:cNvSpPr/>
          <p:nvPr/>
        </p:nvSpPr>
        <p:spPr>
          <a:xfrm>
            <a:off x="-518689" y="2921860"/>
            <a:ext cx="3917697" cy="282737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94" name="Google Shape;194;p33"/>
          <p:cNvPicPr preferRelativeResize="0"/>
          <p:nvPr/>
        </p:nvPicPr>
        <p:blipFill rotWithShape="1">
          <a:blip r:embed="rId6">
            <a:alphaModFix/>
          </a:blip>
          <a:srcRect l="31194" t="18168" r="31198" b="22126"/>
          <a:stretch/>
        </p:blipFill>
        <p:spPr>
          <a:xfrm flipH="1">
            <a:off x="4444733" y="4188969"/>
            <a:ext cx="486574" cy="551818"/>
          </a:xfrm>
          <a:prstGeom prst="rect">
            <a:avLst/>
          </a:prstGeom>
          <a:noFill/>
          <a:ln>
            <a:noFill/>
          </a:ln>
        </p:spPr>
      </p:pic>
      <p:pic>
        <p:nvPicPr>
          <p:cNvPr id="196" name="Google Shape;196;p33"/>
          <p:cNvPicPr preferRelativeResize="0"/>
          <p:nvPr/>
        </p:nvPicPr>
        <p:blipFill rotWithShape="1">
          <a:blip r:embed="rId7">
            <a:alphaModFix/>
          </a:blip>
          <a:srcRect l="16838" t="5713" r="21165" b="5713"/>
          <a:stretch/>
        </p:blipFill>
        <p:spPr>
          <a:xfrm>
            <a:off x="4599596" y="3658443"/>
            <a:ext cx="349682" cy="363388"/>
          </a:xfrm>
          <a:prstGeom prst="rect">
            <a:avLst/>
          </a:prstGeom>
          <a:noFill/>
          <a:ln>
            <a:noFill/>
          </a:ln>
        </p:spPr>
      </p:pic>
      <p:pic>
        <p:nvPicPr>
          <p:cNvPr id="197" name="Google Shape;197;p33"/>
          <p:cNvPicPr preferRelativeResize="0"/>
          <p:nvPr/>
        </p:nvPicPr>
        <p:blipFill rotWithShape="1">
          <a:blip r:embed="rId8">
            <a:alphaModFix/>
          </a:blip>
          <a:srcRect l="33221" t="9601" r="32519" b="10780"/>
          <a:stretch/>
        </p:blipFill>
        <p:spPr>
          <a:xfrm flipH="1">
            <a:off x="7522316" y="3391637"/>
            <a:ext cx="1111424" cy="1845051"/>
          </a:xfrm>
          <a:prstGeom prst="rect">
            <a:avLst/>
          </a:prstGeom>
          <a:noFill/>
          <a:ln>
            <a:noFill/>
          </a:ln>
        </p:spPr>
      </p:pic>
      <p:pic>
        <p:nvPicPr>
          <p:cNvPr id="198" name="Google Shape;198;p33"/>
          <p:cNvPicPr preferRelativeResize="0"/>
          <p:nvPr/>
        </p:nvPicPr>
        <p:blipFill rotWithShape="1">
          <a:blip r:embed="rId9">
            <a:alphaModFix/>
          </a:blip>
          <a:srcRect l="30273" t="21616" r="33226" b="25738"/>
          <a:stretch/>
        </p:blipFill>
        <p:spPr>
          <a:xfrm flipH="1">
            <a:off x="536376" y="2154710"/>
            <a:ext cx="401777" cy="413949"/>
          </a:xfrm>
          <a:prstGeom prst="rect">
            <a:avLst/>
          </a:prstGeom>
          <a:noFill/>
          <a:ln>
            <a:noFill/>
          </a:ln>
        </p:spPr>
      </p:pic>
      <p:pic>
        <p:nvPicPr>
          <p:cNvPr id="11" name="Picture 10">
            <a:extLst>
              <a:ext uri="{FF2B5EF4-FFF2-40B4-BE49-F238E27FC236}">
                <a16:creationId xmlns:a16="http://schemas.microsoft.com/office/drawing/2014/main" id="{F1ED8CBB-5D85-00E1-C46F-6E96799B5A38}"/>
              </a:ext>
            </a:extLst>
          </p:cNvPr>
          <p:cNvPicPr>
            <a:picLocks noChangeAspect="1"/>
          </p:cNvPicPr>
          <p:nvPr/>
        </p:nvPicPr>
        <p:blipFill>
          <a:blip r:embed="rId10"/>
          <a:stretch>
            <a:fillRect/>
          </a:stretch>
        </p:blipFill>
        <p:spPr>
          <a:xfrm>
            <a:off x="982676" y="3448008"/>
            <a:ext cx="1183273" cy="1721124"/>
          </a:xfrm>
          <a:prstGeom prst="rect">
            <a:avLst/>
          </a:prstGeom>
        </p:spPr>
      </p:pic>
      <p:pic>
        <p:nvPicPr>
          <p:cNvPr id="15" name="Picture 14">
            <a:extLst>
              <a:ext uri="{FF2B5EF4-FFF2-40B4-BE49-F238E27FC236}">
                <a16:creationId xmlns:a16="http://schemas.microsoft.com/office/drawing/2014/main" id="{05D71633-FF88-5C46-0072-CE3584EBC8E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578" b="99014" l="3736" r="94253">
                        <a14:foregroundMark x1="94540" y1="29389" x2="84770" y2="92110"/>
                        <a14:foregroundMark x1="58046" y1="80276" x2="58621" y2="99211"/>
                        <a14:foregroundMark x1="28161" y1="8087" x2="40805" y2="1775"/>
                        <a14:foregroundMark x1="40805" y1="1775" x2="40805" y2="1775"/>
                        <a14:foregroundMark x1="16379" y1="9665" x2="3736" y2="5720"/>
                      </a14:backgroundRemoval>
                    </a14:imgEffect>
                  </a14:imgLayer>
                </a14:imgProps>
              </a:ext>
            </a:extLst>
          </a:blip>
          <a:stretch>
            <a:fillRect/>
          </a:stretch>
        </p:blipFill>
        <p:spPr>
          <a:xfrm flipH="1">
            <a:off x="201250" y="3375795"/>
            <a:ext cx="727353" cy="1059679"/>
          </a:xfrm>
          <a:prstGeom prst="rect">
            <a:avLst/>
          </a:prstGeom>
        </p:spPr>
      </p:pic>
      <p:pic>
        <p:nvPicPr>
          <p:cNvPr id="17" name="Picture 16">
            <a:extLst>
              <a:ext uri="{FF2B5EF4-FFF2-40B4-BE49-F238E27FC236}">
                <a16:creationId xmlns:a16="http://schemas.microsoft.com/office/drawing/2014/main" id="{EFED6317-9A98-7792-461C-31CCC9A0291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578" b="99014" l="3736" r="94253">
                        <a14:foregroundMark x1="94540" y1="29389" x2="84770" y2="92110"/>
                        <a14:foregroundMark x1="58046" y1="80276" x2="58621" y2="99211"/>
                        <a14:foregroundMark x1="28161" y1="8087" x2="40805" y2="1775"/>
                        <a14:foregroundMark x1="40805" y1="1775" x2="40805" y2="1775"/>
                        <a14:foregroundMark x1="16379" y1="9665" x2="3736" y2="5720"/>
                      </a14:backgroundRemoval>
                    </a14:imgEffect>
                  </a14:imgLayer>
                </a14:imgProps>
              </a:ext>
            </a:extLst>
          </a:blip>
          <a:stretch>
            <a:fillRect/>
          </a:stretch>
        </p:blipFill>
        <p:spPr>
          <a:xfrm>
            <a:off x="605187" y="4275735"/>
            <a:ext cx="638414" cy="930103"/>
          </a:xfrm>
          <a:prstGeom prst="rect">
            <a:avLst/>
          </a:prstGeom>
        </p:spPr>
      </p:pic>
      <p:pic>
        <p:nvPicPr>
          <p:cNvPr id="18" name="Picture 17" descr="A picture containing indoor&#10;&#10;Description automatically generated">
            <a:extLst>
              <a:ext uri="{FF2B5EF4-FFF2-40B4-BE49-F238E27FC236}">
                <a16:creationId xmlns:a16="http://schemas.microsoft.com/office/drawing/2014/main" id="{0BC67F1E-BD75-0023-7E25-1A32C49B7476}"/>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251" b="94714" l="9910" r="89640">
                        <a14:foregroundMark x1="61261" y1="35242" x2="61261" y2="35242"/>
                        <a14:foregroundMark x1="46396" y1="85463" x2="46396" y2="85463"/>
                        <a14:foregroundMark x1="56757" y1="91630" x2="56757" y2="91630"/>
                        <a14:foregroundMark x1="58108" y1="95154" x2="58108" y2="95154"/>
                        <a14:foregroundMark x1="42793" y1="9251" x2="42793" y2="9251"/>
                      </a14:backgroundRemoval>
                    </a14:imgEffect>
                  </a14:imgLayer>
                </a14:imgProps>
              </a:ext>
            </a:extLst>
          </a:blip>
          <a:stretch>
            <a:fillRect/>
          </a:stretch>
        </p:blipFill>
        <p:spPr>
          <a:xfrm>
            <a:off x="3722179" y="4372720"/>
            <a:ext cx="426865" cy="399639"/>
          </a:xfrm>
          <a:prstGeom prst="rect">
            <a:avLst/>
          </a:prstGeom>
        </p:spPr>
      </p:pic>
      <p:pic>
        <p:nvPicPr>
          <p:cNvPr id="19" name="Picture 18" descr="A picture containing clipart&#10;&#10;Description automatically generated">
            <a:extLst>
              <a:ext uri="{FF2B5EF4-FFF2-40B4-BE49-F238E27FC236}">
                <a16:creationId xmlns:a16="http://schemas.microsoft.com/office/drawing/2014/main" id="{25F56662-B38A-1C7C-1BA8-FD98C14834EE}"/>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5478" b="95414" l="6406" r="90000">
                        <a14:foregroundMark x1="51719" y1="5478" x2="65625" y2="12357"/>
                        <a14:foregroundMark x1="44375" y1="94013" x2="74063" y2="72102"/>
                        <a14:foregroundMark x1="66563" y1="90955" x2="76875" y2="78089"/>
                        <a14:foregroundMark x1="13750" y1="90191" x2="50000" y2="95541"/>
                        <a14:foregroundMark x1="6406" y1="37325" x2="6406" y2="37325"/>
                      </a14:backgroundRemoval>
                    </a14:imgEffect>
                  </a14:imgLayer>
                </a14:imgProps>
              </a:ext>
            </a:extLst>
          </a:blip>
          <a:stretch>
            <a:fillRect/>
          </a:stretch>
        </p:blipFill>
        <p:spPr>
          <a:xfrm>
            <a:off x="112052" y="2616054"/>
            <a:ext cx="431118" cy="528794"/>
          </a:xfrm>
          <a:prstGeom prst="rect">
            <a:avLst/>
          </a:prstGeom>
        </p:spPr>
      </p:pic>
      <p:pic>
        <p:nvPicPr>
          <p:cNvPr id="20" name="Picture 19">
            <a:extLst>
              <a:ext uri="{FF2B5EF4-FFF2-40B4-BE49-F238E27FC236}">
                <a16:creationId xmlns:a16="http://schemas.microsoft.com/office/drawing/2014/main" id="{965D494C-32C9-C2E8-3C66-CEF564F35AAD}"/>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8333" b="92460" l="10000" r="90000">
                        <a14:foregroundMark x1="47500" y1="92857" x2="47500" y2="92857"/>
                        <a14:foregroundMark x1="25000" y1="8333" x2="25000" y2="8333"/>
                      </a14:backgroundRemoval>
                    </a14:imgEffect>
                  </a14:imgLayer>
                </a14:imgProps>
              </a:ext>
            </a:extLst>
          </a:blip>
          <a:stretch>
            <a:fillRect/>
          </a:stretch>
        </p:blipFill>
        <p:spPr>
          <a:xfrm>
            <a:off x="2881682" y="2943506"/>
            <a:ext cx="1278090" cy="1610393"/>
          </a:xfrm>
          <a:prstGeom prst="rect">
            <a:avLst/>
          </a:prstGeom>
        </p:spPr>
      </p:pic>
      <p:pic>
        <p:nvPicPr>
          <p:cNvPr id="22" name="Picture 21">
            <a:extLst>
              <a:ext uri="{FF2B5EF4-FFF2-40B4-BE49-F238E27FC236}">
                <a16:creationId xmlns:a16="http://schemas.microsoft.com/office/drawing/2014/main" id="{2F1FC5C1-29D7-C440-9EA5-1317ED881C8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200" b="97600" l="10000" r="90000">
                        <a14:foregroundMark x1="43778" y1="90000" x2="44556" y2="97600"/>
                        <a14:foregroundMark x1="41667" y1="5800" x2="41667" y2="5800"/>
                        <a14:foregroundMark x1="61333" y1="2200" x2="61333" y2="2200"/>
                        <a14:foregroundMark x1="61667" y1="2200" x2="61667" y2="2200"/>
                        <a14:foregroundMark x1="28444" y1="10800" x2="28444" y2="10800"/>
                        <a14:foregroundMark x1="28333" y1="16600" x2="28333" y2="16600"/>
                        <a14:foregroundMark x1="37000" y1="13400" x2="37000" y2="13400"/>
                        <a14:foregroundMark x1="40222" y1="15800" x2="40222" y2="15800"/>
                        <a14:foregroundMark x1="35889" y1="17400" x2="35889" y2="17400"/>
                        <a14:foregroundMark x1="47667" y1="11400" x2="47667" y2="11400"/>
                        <a14:foregroundMark x1="44667" y1="9200" x2="44667" y2="10000"/>
                        <a14:foregroundMark x1="57778" y1="16600" x2="57778" y2="16600"/>
                        <a14:foregroundMark x1="54222" y1="13400" x2="54222" y2="13400"/>
                        <a14:foregroundMark x1="54667" y1="11200" x2="54667" y2="11200"/>
                        <a14:foregroundMark x1="55111" y1="17400" x2="55111" y2="17400"/>
                      </a14:backgroundRemoval>
                    </a14:imgEffect>
                  </a14:imgLayer>
                </a14:imgProps>
              </a:ext>
            </a:extLst>
          </a:blip>
          <a:stretch>
            <a:fillRect/>
          </a:stretch>
        </p:blipFill>
        <p:spPr>
          <a:xfrm>
            <a:off x="2720930" y="4676456"/>
            <a:ext cx="1723803" cy="957668"/>
          </a:xfrm>
          <a:prstGeom prst="rect">
            <a:avLst/>
          </a:prstGeom>
        </p:spPr>
      </p:pic>
      <p:pic>
        <p:nvPicPr>
          <p:cNvPr id="23" name="Picture 22">
            <a:extLst>
              <a:ext uri="{FF2B5EF4-FFF2-40B4-BE49-F238E27FC236}">
                <a16:creationId xmlns:a16="http://schemas.microsoft.com/office/drawing/2014/main" id="{D2936440-3E05-BA55-3AF4-9D00D4B72328}"/>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9444" b="90000" l="10000" r="90000">
                        <a14:foregroundMark x1="69167" y1="75278" x2="69167" y2="75278"/>
                        <a14:foregroundMark x1="48333" y1="9444" x2="48333" y2="9444"/>
                        <a14:backgroundMark x1="76389" y1="68611" x2="76389" y2="68611"/>
                        <a14:backgroundMark x1="76389" y1="68611" x2="76389" y2="68611"/>
                        <a14:backgroundMark x1="80833" y1="70000" x2="80833" y2="70000"/>
                      </a14:backgroundRemoval>
                    </a14:imgEffect>
                  </a14:imgLayer>
                </a14:imgProps>
              </a:ext>
            </a:extLst>
          </a:blip>
          <a:stretch>
            <a:fillRect/>
          </a:stretch>
        </p:blipFill>
        <p:spPr>
          <a:xfrm>
            <a:off x="1821527" y="1661201"/>
            <a:ext cx="1577606" cy="1577606"/>
          </a:xfrm>
          <a:prstGeom prst="rect">
            <a:avLst/>
          </a:prstGeom>
        </p:spPr>
      </p:pic>
      <p:pic>
        <p:nvPicPr>
          <p:cNvPr id="24" name="Picture 23">
            <a:extLst>
              <a:ext uri="{FF2B5EF4-FFF2-40B4-BE49-F238E27FC236}">
                <a16:creationId xmlns:a16="http://schemas.microsoft.com/office/drawing/2014/main" id="{AC4606E1-4DFC-9609-C875-1F47587E08D1}"/>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0000" b="90000" l="10000" r="90000"/>
                    </a14:imgEffect>
                  </a14:imgLayer>
                </a14:imgProps>
              </a:ext>
            </a:extLst>
          </a:blip>
          <a:stretch>
            <a:fillRect/>
          </a:stretch>
        </p:blipFill>
        <p:spPr>
          <a:xfrm>
            <a:off x="715318" y="1535893"/>
            <a:ext cx="911072" cy="911072"/>
          </a:xfrm>
          <a:prstGeom prst="rect">
            <a:avLst/>
          </a:prstGeom>
        </p:spPr>
      </p:pic>
      <p:pic>
        <p:nvPicPr>
          <p:cNvPr id="25" name="Picture 24">
            <a:extLst>
              <a:ext uri="{FF2B5EF4-FFF2-40B4-BE49-F238E27FC236}">
                <a16:creationId xmlns:a16="http://schemas.microsoft.com/office/drawing/2014/main" id="{59964029-FF8D-8DCB-D036-C8C68A70632B}"/>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0000" b="90000" l="10000" r="90000"/>
                    </a14:imgEffect>
                  </a14:imgLayer>
                </a14:imgProps>
              </a:ext>
            </a:extLst>
          </a:blip>
          <a:stretch>
            <a:fillRect/>
          </a:stretch>
        </p:blipFill>
        <p:spPr>
          <a:xfrm flipH="1">
            <a:off x="3687465" y="2956316"/>
            <a:ext cx="702127" cy="702127"/>
          </a:xfrm>
          <a:prstGeom prst="rect">
            <a:avLst/>
          </a:prstGeom>
        </p:spPr>
      </p:pic>
      <p:pic>
        <p:nvPicPr>
          <p:cNvPr id="27" name="Picture 26">
            <a:extLst>
              <a:ext uri="{FF2B5EF4-FFF2-40B4-BE49-F238E27FC236}">
                <a16:creationId xmlns:a16="http://schemas.microsoft.com/office/drawing/2014/main" id="{AF50F395-C403-7B21-DA92-A56659DAA4C7}"/>
              </a:ext>
            </a:extLst>
          </p:cNvPr>
          <p:cNvPicPr>
            <a:picLocks noChangeAspect="1"/>
          </p:cNvPicPr>
          <p:nvPr/>
        </p:nvPicPr>
        <p:blipFill>
          <a:blip r:embed="rId23"/>
          <a:stretch>
            <a:fillRect/>
          </a:stretch>
        </p:blipFill>
        <p:spPr>
          <a:xfrm>
            <a:off x="5732681" y="669577"/>
            <a:ext cx="871387" cy="871387"/>
          </a:xfrm>
          <a:prstGeom prst="rect">
            <a:avLst/>
          </a:prstGeom>
        </p:spPr>
      </p:pic>
      <p:pic>
        <p:nvPicPr>
          <p:cNvPr id="199" name="Google Shape;199;p33"/>
          <p:cNvPicPr preferRelativeResize="0"/>
          <p:nvPr/>
        </p:nvPicPr>
        <p:blipFill rotWithShape="1">
          <a:blip r:embed="rId24">
            <a:alphaModFix/>
          </a:blip>
          <a:srcRect l="50904" t="23420" r="10127" b="56450"/>
          <a:stretch/>
        </p:blipFill>
        <p:spPr>
          <a:xfrm>
            <a:off x="4177577" y="924790"/>
            <a:ext cx="1068303" cy="551823"/>
          </a:xfrm>
          <a:prstGeom prst="rect">
            <a:avLst/>
          </a:prstGeom>
          <a:noFill/>
          <a:ln>
            <a:noFill/>
          </a:ln>
        </p:spPr>
      </p:pic>
      <p:sp>
        <p:nvSpPr>
          <p:cNvPr id="28" name="TextBox 27">
            <a:extLst>
              <a:ext uri="{FF2B5EF4-FFF2-40B4-BE49-F238E27FC236}">
                <a16:creationId xmlns:a16="http://schemas.microsoft.com/office/drawing/2014/main" id="{533460BE-608B-18D6-028F-667C0685930E}"/>
              </a:ext>
            </a:extLst>
          </p:cNvPr>
          <p:cNvSpPr txBox="1"/>
          <p:nvPr/>
        </p:nvSpPr>
        <p:spPr>
          <a:xfrm>
            <a:off x="3335027" y="2471549"/>
            <a:ext cx="1407002" cy="369332"/>
          </a:xfrm>
          <a:prstGeom prst="rect">
            <a:avLst/>
          </a:prstGeom>
          <a:noFill/>
        </p:spPr>
        <p:txBody>
          <a:bodyPr wrap="square" rtlCol="0">
            <a:spAutoFit/>
          </a:bodyPr>
          <a:lstStyle/>
          <a:p>
            <a:r>
              <a:rPr lang="en-US" sz="1800" b="1" i="1" dirty="0" err="1"/>
              <a:t>Quần</a:t>
            </a:r>
            <a:r>
              <a:rPr lang="en-US" sz="1800" b="1" i="1" dirty="0"/>
              <a:t> </a:t>
            </a:r>
            <a:r>
              <a:rPr lang="en-US" sz="1800" b="1" i="1" dirty="0" err="1"/>
              <a:t>xã</a:t>
            </a:r>
            <a:endParaRPr lang="en-PH" sz="1800" b="1" i="1" dirty="0"/>
          </a:p>
        </p:txBody>
      </p:sp>
      <p:sp>
        <p:nvSpPr>
          <p:cNvPr id="29" name="TextBox 28">
            <a:extLst>
              <a:ext uri="{FF2B5EF4-FFF2-40B4-BE49-F238E27FC236}">
                <a16:creationId xmlns:a16="http://schemas.microsoft.com/office/drawing/2014/main" id="{2B03AD1C-07B0-88A6-649F-A4202C24A824}"/>
              </a:ext>
            </a:extLst>
          </p:cNvPr>
          <p:cNvSpPr txBox="1"/>
          <p:nvPr/>
        </p:nvSpPr>
        <p:spPr>
          <a:xfrm>
            <a:off x="1539182" y="3171965"/>
            <a:ext cx="1407002" cy="369332"/>
          </a:xfrm>
          <a:prstGeom prst="rect">
            <a:avLst/>
          </a:prstGeom>
          <a:noFill/>
        </p:spPr>
        <p:txBody>
          <a:bodyPr wrap="square" rtlCol="0">
            <a:spAutoFit/>
          </a:bodyPr>
          <a:lstStyle/>
          <a:p>
            <a:r>
              <a:rPr lang="en-US" sz="1800" b="1" i="1" dirty="0" err="1"/>
              <a:t>Quần</a:t>
            </a:r>
            <a:r>
              <a:rPr lang="en-US" sz="1800" b="1" i="1" dirty="0"/>
              <a:t> </a:t>
            </a:r>
            <a:r>
              <a:rPr lang="en-US" sz="1800" b="1" i="1" dirty="0" err="1"/>
              <a:t>thể</a:t>
            </a:r>
            <a:endParaRPr lang="en-PH" sz="1800" b="1" i="1" dirty="0"/>
          </a:p>
        </p:txBody>
      </p:sp>
      <p:sp>
        <p:nvSpPr>
          <p:cNvPr id="30" name="TextBox 29">
            <a:extLst>
              <a:ext uri="{FF2B5EF4-FFF2-40B4-BE49-F238E27FC236}">
                <a16:creationId xmlns:a16="http://schemas.microsoft.com/office/drawing/2014/main" id="{FC6F4BAE-FA91-FB17-225C-D2A217E962DB}"/>
              </a:ext>
            </a:extLst>
          </p:cNvPr>
          <p:cNvSpPr txBox="1"/>
          <p:nvPr/>
        </p:nvSpPr>
        <p:spPr>
          <a:xfrm>
            <a:off x="5732681" y="2262299"/>
            <a:ext cx="2087011" cy="369332"/>
          </a:xfrm>
          <a:prstGeom prst="rect">
            <a:avLst/>
          </a:prstGeom>
          <a:noFill/>
        </p:spPr>
        <p:txBody>
          <a:bodyPr wrap="square" rtlCol="0">
            <a:spAutoFit/>
          </a:bodyPr>
          <a:lstStyle/>
          <a:p>
            <a:r>
              <a:rPr lang="en-US" sz="1800" b="1" i="1" dirty="0" err="1"/>
              <a:t>Hệ</a:t>
            </a:r>
            <a:r>
              <a:rPr lang="en-US" sz="1800" b="1" i="1" dirty="0"/>
              <a:t> </a:t>
            </a:r>
            <a:r>
              <a:rPr lang="en-US" sz="1800" b="1" i="1" dirty="0" err="1"/>
              <a:t>sinh</a:t>
            </a:r>
            <a:r>
              <a:rPr lang="en-US" sz="1800" b="1" i="1" dirty="0"/>
              <a:t> </a:t>
            </a:r>
            <a:r>
              <a:rPr lang="en-US" sz="1800" b="1" i="1" dirty="0" err="1"/>
              <a:t>thái</a:t>
            </a:r>
            <a:endParaRPr lang="en-PH" sz="1800" b="1" i="1" dirty="0"/>
          </a:p>
        </p:txBody>
      </p:sp>
      <p:sp>
        <p:nvSpPr>
          <p:cNvPr id="4" name="TextBox 3">
            <a:extLst>
              <a:ext uri="{FF2B5EF4-FFF2-40B4-BE49-F238E27FC236}">
                <a16:creationId xmlns:a16="http://schemas.microsoft.com/office/drawing/2014/main" id="{38EA3FA5-E77A-384D-EE6B-C8533AB42E7A}"/>
              </a:ext>
            </a:extLst>
          </p:cNvPr>
          <p:cNvSpPr txBox="1"/>
          <p:nvPr/>
        </p:nvSpPr>
        <p:spPr>
          <a:xfrm>
            <a:off x="75291" y="4685516"/>
            <a:ext cx="899603" cy="338554"/>
          </a:xfrm>
          <a:prstGeom prst="rect">
            <a:avLst/>
          </a:prstGeom>
          <a:noFill/>
        </p:spPr>
        <p:txBody>
          <a:bodyPr wrap="square" rtlCol="0">
            <a:spAutoFit/>
          </a:bodyPr>
          <a:lstStyle/>
          <a:p>
            <a:r>
              <a:rPr lang="en-US" sz="1600" b="1" dirty="0" err="1"/>
              <a:t>Cá</a:t>
            </a:r>
            <a:r>
              <a:rPr lang="en-US" sz="1600" b="1" dirty="0"/>
              <a:t> </a:t>
            </a:r>
            <a:r>
              <a:rPr lang="en-US" sz="1600" b="1" dirty="0" err="1"/>
              <a:t>thể</a:t>
            </a:r>
            <a:endParaRPr lang="en-PH" sz="1600" b="1" dirty="0"/>
          </a:p>
        </p:txBody>
      </p:sp>
      <p:pic>
        <p:nvPicPr>
          <p:cNvPr id="5" name="Picture 4">
            <a:extLst>
              <a:ext uri="{FF2B5EF4-FFF2-40B4-BE49-F238E27FC236}">
                <a16:creationId xmlns:a16="http://schemas.microsoft.com/office/drawing/2014/main" id="{875EC4FB-36A5-9C45-9076-1ED58E063CBE}"/>
              </a:ext>
            </a:extLst>
          </p:cNvPr>
          <p:cNvPicPr>
            <a:picLocks noChangeAspect="1"/>
          </p:cNvPicPr>
          <p:nvPr/>
        </p:nvPicPr>
        <p:blipFill>
          <a:blip r:embed="rId25">
            <a:extLst>
              <a:ext uri="{BEBA8EAE-BF5A-486C-A8C5-ECC9F3942E4B}">
                <a14:imgProps xmlns:a14="http://schemas.microsoft.com/office/drawing/2010/main">
                  <a14:imgLayer r:embed="rId26">
                    <a14:imgEffect>
                      <a14:backgroundRemoval t="10000" b="90000" l="9688" r="91094">
                        <a14:foregroundMark x1="9688" y1="41094" x2="9688" y2="41094"/>
                        <a14:foregroundMark x1="15469" y1="55469" x2="15469" y2="55469"/>
                        <a14:foregroundMark x1="28438" y1="57656" x2="28438" y2="57656"/>
                        <a14:foregroundMark x1="31406" y1="67500" x2="31406" y2="67500"/>
                        <a14:foregroundMark x1="44688" y1="56719" x2="44688" y2="56719"/>
                        <a14:foregroundMark x1="58750" y1="50938" x2="58750" y2="50938"/>
                        <a14:foregroundMark x1="73281" y1="55313" x2="73281" y2="55313"/>
                        <a14:foregroundMark x1="91094" y1="41563" x2="91094" y2="41563"/>
                        <a14:foregroundMark x1="84844" y1="53281" x2="84844" y2="53281"/>
                        <a14:foregroundMark x1="87969" y1="62813" x2="87969" y2="62813"/>
                        <a14:foregroundMark x1="82969" y1="75625" x2="82969" y2="75625"/>
                        <a14:foregroundMark x1="73750" y1="67188" x2="73750" y2="67188"/>
                        <a14:foregroundMark x1="71250" y1="77500" x2="71250" y2="77500"/>
                        <a14:foregroundMark x1="60781" y1="64063" x2="60781" y2="64063"/>
                        <a14:foregroundMark x1="47188" y1="66875" x2="47188" y2="66875"/>
                        <a14:foregroundMark x1="58281" y1="73750" x2="58281" y2="73750"/>
                        <a14:foregroundMark x1="43438" y1="78125" x2="43438" y2="78125"/>
                        <a14:foregroundMark x1="27031" y1="80313" x2="27031" y2="80313"/>
                        <a14:foregroundMark x1="14688" y1="79531" x2="14688" y2="79531"/>
                        <a14:foregroundMark x1="18125" y1="67656" x2="18125" y2="67656"/>
                      </a14:backgroundRemoval>
                    </a14:imgEffect>
                  </a14:imgLayer>
                </a14:imgProps>
              </a:ext>
            </a:extLst>
          </a:blip>
          <a:stretch>
            <a:fillRect/>
          </a:stretch>
        </p:blipFill>
        <p:spPr>
          <a:xfrm>
            <a:off x="5698565" y="971669"/>
            <a:ext cx="1438255" cy="1438255"/>
          </a:xfrm>
          <a:prstGeom prst="rect">
            <a:avLst/>
          </a:prstGeom>
        </p:spPr>
      </p:pic>
      <p:sp>
        <p:nvSpPr>
          <p:cNvPr id="6" name="TextBox 5">
            <a:extLst>
              <a:ext uri="{FF2B5EF4-FFF2-40B4-BE49-F238E27FC236}">
                <a16:creationId xmlns:a16="http://schemas.microsoft.com/office/drawing/2014/main" id="{26C2451A-8BEC-B1C7-442B-41C015FA86DA}"/>
              </a:ext>
            </a:extLst>
          </p:cNvPr>
          <p:cNvSpPr txBox="1"/>
          <p:nvPr/>
        </p:nvSpPr>
        <p:spPr>
          <a:xfrm>
            <a:off x="5475248" y="4483826"/>
            <a:ext cx="3668752" cy="646331"/>
          </a:xfrm>
          <a:prstGeom prst="rect">
            <a:avLst/>
          </a:prstGeom>
          <a:solidFill>
            <a:schemeClr val="accent6"/>
          </a:solidFill>
        </p:spPr>
        <p:txBody>
          <a:bodyPr wrap="square" rtlCol="0">
            <a:spAutoFit/>
          </a:bodyPr>
          <a:lstStyle/>
          <a:p>
            <a:r>
              <a:rPr lang="en-GB" sz="1800" dirty="0">
                <a:solidFill>
                  <a:schemeClr val="tx2">
                    <a:lumMod val="50000"/>
                  </a:schemeClr>
                </a:solidFill>
                <a:latin typeface="Arial" panose="020B0604020202020204" pitchFamily="34" charset="0"/>
                <a:cs typeface="Arial" panose="020B0604020202020204" pitchFamily="34" charset="0"/>
              </a:rPr>
              <a:t>- </a:t>
            </a:r>
            <a:r>
              <a:rPr lang="en-GB" sz="1800" dirty="0" err="1">
                <a:solidFill>
                  <a:schemeClr val="tx2">
                    <a:lumMod val="50000"/>
                  </a:schemeClr>
                </a:solidFill>
                <a:latin typeface="Arial" panose="020B0604020202020204" pitchFamily="34" charset="0"/>
                <a:cs typeface="Arial" panose="020B0604020202020204" pitchFamily="34" charset="0"/>
              </a:rPr>
              <a:t>Hệ</a:t>
            </a:r>
            <a:r>
              <a:rPr lang="en-GB" sz="1800" dirty="0">
                <a:solidFill>
                  <a:schemeClr val="tx2">
                    <a:lumMod val="50000"/>
                  </a:schemeClr>
                </a:solidFill>
                <a:latin typeface="Arial" panose="020B0604020202020204" pitchFamily="34" charset="0"/>
                <a:cs typeface="Arial" panose="020B0604020202020204" pitchFamily="34" charset="0"/>
              </a:rPr>
              <a:t> </a:t>
            </a:r>
            <a:r>
              <a:rPr lang="en-GB" sz="1800" dirty="0" err="1">
                <a:solidFill>
                  <a:schemeClr val="tx2">
                    <a:lumMod val="50000"/>
                  </a:schemeClr>
                </a:solidFill>
                <a:latin typeface="Arial" panose="020B0604020202020204" pitchFamily="34" charset="0"/>
                <a:cs typeface="Arial" panose="020B0604020202020204" pitchFamily="34" charset="0"/>
              </a:rPr>
              <a:t>sinh</a:t>
            </a:r>
            <a:r>
              <a:rPr lang="en-GB" sz="1800" dirty="0">
                <a:solidFill>
                  <a:schemeClr val="tx2">
                    <a:lumMod val="50000"/>
                  </a:schemeClr>
                </a:solidFill>
                <a:latin typeface="Arial" panose="020B0604020202020204" pitchFamily="34" charset="0"/>
                <a:cs typeface="Arial" panose="020B0604020202020204" pitchFamily="34" charset="0"/>
              </a:rPr>
              <a:t> </a:t>
            </a:r>
            <a:r>
              <a:rPr lang="en-GB" sz="1800" dirty="0" err="1">
                <a:solidFill>
                  <a:schemeClr val="tx2">
                    <a:lumMod val="50000"/>
                  </a:schemeClr>
                </a:solidFill>
                <a:latin typeface="Arial" panose="020B0604020202020204" pitchFamily="34" charset="0"/>
                <a:cs typeface="Arial" panose="020B0604020202020204" pitchFamily="34" charset="0"/>
              </a:rPr>
              <a:t>thái</a:t>
            </a:r>
            <a:r>
              <a:rPr lang="en-GB" sz="1800" dirty="0">
                <a:solidFill>
                  <a:schemeClr val="tx2">
                    <a:lumMod val="50000"/>
                  </a:schemeClr>
                </a:solidFill>
                <a:latin typeface="Arial" panose="020B0604020202020204" pitchFamily="34" charset="0"/>
                <a:cs typeface="Arial" panose="020B0604020202020204" pitchFamily="34" charset="0"/>
              </a:rPr>
              <a:t> </a:t>
            </a:r>
            <a:r>
              <a:rPr lang="en-GB" sz="1800" dirty="0" err="1">
                <a:solidFill>
                  <a:schemeClr val="tx2">
                    <a:lumMod val="50000"/>
                  </a:schemeClr>
                </a:solidFill>
                <a:latin typeface="Arial" panose="020B0604020202020204" pitchFamily="34" charset="0"/>
                <a:cs typeface="Arial" panose="020B0604020202020204" pitchFamily="34" charset="0"/>
              </a:rPr>
              <a:t>là</a:t>
            </a:r>
            <a:r>
              <a:rPr lang="en-GB" sz="1800" dirty="0">
                <a:solidFill>
                  <a:schemeClr val="tx2">
                    <a:lumMod val="50000"/>
                  </a:schemeClr>
                </a:solidFill>
                <a:latin typeface="Arial" panose="020B0604020202020204" pitchFamily="34" charset="0"/>
                <a:cs typeface="Arial" panose="020B0604020202020204" pitchFamily="34" charset="0"/>
              </a:rPr>
              <a:t> </a:t>
            </a:r>
            <a:r>
              <a:rPr lang="en-GB" sz="1800" dirty="0" err="1">
                <a:solidFill>
                  <a:schemeClr val="tx2">
                    <a:lumMod val="50000"/>
                  </a:schemeClr>
                </a:solidFill>
                <a:latin typeface="Arial" panose="020B0604020202020204" pitchFamily="34" charset="0"/>
                <a:cs typeface="Arial" panose="020B0604020202020204" pitchFamily="34" charset="0"/>
              </a:rPr>
              <a:t>một</a:t>
            </a:r>
            <a:r>
              <a:rPr lang="en-GB" sz="1800" dirty="0">
                <a:solidFill>
                  <a:schemeClr val="tx2">
                    <a:lumMod val="50000"/>
                  </a:schemeClr>
                </a:solidFill>
                <a:latin typeface="Arial" panose="020B0604020202020204" pitchFamily="34" charset="0"/>
                <a:cs typeface="Arial" panose="020B0604020202020204" pitchFamily="34" charset="0"/>
              </a:rPr>
              <a:t> </a:t>
            </a:r>
            <a:r>
              <a:rPr lang="en-GB" sz="1800" dirty="0" err="1">
                <a:solidFill>
                  <a:schemeClr val="tx2">
                    <a:lumMod val="50000"/>
                  </a:schemeClr>
                </a:solidFill>
                <a:latin typeface="Arial" panose="020B0604020202020204" pitchFamily="34" charset="0"/>
                <a:cs typeface="Arial" panose="020B0604020202020204" pitchFamily="34" charset="0"/>
              </a:rPr>
              <a:t>hệ</a:t>
            </a:r>
            <a:r>
              <a:rPr lang="en-GB" sz="1800" dirty="0">
                <a:solidFill>
                  <a:schemeClr val="tx2">
                    <a:lumMod val="50000"/>
                  </a:schemeClr>
                </a:solidFill>
                <a:latin typeface="Arial" panose="020B0604020202020204" pitchFamily="34" charset="0"/>
                <a:cs typeface="Arial" panose="020B0604020202020204" pitchFamily="34" charset="0"/>
              </a:rPr>
              <a:t> </a:t>
            </a:r>
            <a:r>
              <a:rPr lang="en-GB" sz="1800" dirty="0" err="1">
                <a:solidFill>
                  <a:schemeClr val="tx2">
                    <a:lumMod val="50000"/>
                  </a:schemeClr>
                </a:solidFill>
                <a:latin typeface="Arial" panose="020B0604020202020204" pitchFamily="34" charset="0"/>
                <a:cs typeface="Arial" panose="020B0604020202020204" pitchFamily="34" charset="0"/>
              </a:rPr>
              <a:t>thống</a:t>
            </a:r>
            <a:r>
              <a:rPr lang="en-GB" sz="1800" dirty="0">
                <a:solidFill>
                  <a:schemeClr val="tx2">
                    <a:lumMod val="50000"/>
                  </a:schemeClr>
                </a:solidFill>
                <a:latin typeface="Arial" panose="020B0604020202020204" pitchFamily="34" charset="0"/>
                <a:cs typeface="Arial" panose="020B0604020202020204" pitchFamily="34" charset="0"/>
              </a:rPr>
              <a:t> </a:t>
            </a:r>
            <a:r>
              <a:rPr lang="en-GB" sz="1800" dirty="0" err="1">
                <a:solidFill>
                  <a:schemeClr val="tx2">
                    <a:lumMod val="50000"/>
                  </a:schemeClr>
                </a:solidFill>
                <a:latin typeface="Arial" panose="020B0604020202020204" pitchFamily="34" charset="0"/>
                <a:cs typeface="Arial" panose="020B0604020202020204" pitchFamily="34" charset="0"/>
              </a:rPr>
              <a:t>hoàn</a:t>
            </a:r>
            <a:r>
              <a:rPr lang="en-GB" sz="1800" dirty="0">
                <a:solidFill>
                  <a:schemeClr val="tx2">
                    <a:lumMod val="50000"/>
                  </a:schemeClr>
                </a:solidFill>
                <a:latin typeface="Arial" panose="020B0604020202020204" pitchFamily="34" charset="0"/>
                <a:cs typeface="Arial" panose="020B0604020202020204" pitchFamily="34" charset="0"/>
              </a:rPr>
              <a:t> </a:t>
            </a:r>
            <a:r>
              <a:rPr lang="en-GB" sz="1800" dirty="0" err="1">
                <a:solidFill>
                  <a:schemeClr val="tx2">
                    <a:lumMod val="50000"/>
                  </a:schemeClr>
                </a:solidFill>
                <a:latin typeface="Arial" panose="020B0604020202020204" pitchFamily="34" charset="0"/>
                <a:cs typeface="Arial" panose="020B0604020202020204" pitchFamily="34" charset="0"/>
              </a:rPr>
              <a:t>chỉnh</a:t>
            </a:r>
            <a:r>
              <a:rPr lang="en-GB" sz="1800" dirty="0">
                <a:solidFill>
                  <a:schemeClr val="tx2">
                    <a:lumMod val="50000"/>
                  </a:schemeClr>
                </a:solidFill>
                <a:latin typeface="Arial" panose="020B0604020202020204" pitchFamily="34" charset="0"/>
                <a:cs typeface="Arial" panose="020B0604020202020204" pitchFamily="34" charset="0"/>
              </a:rPr>
              <a:t> </a:t>
            </a:r>
            <a:r>
              <a:rPr lang="en-GB" sz="1800" dirty="0" err="1">
                <a:solidFill>
                  <a:schemeClr val="tx2">
                    <a:lumMod val="50000"/>
                  </a:schemeClr>
                </a:solidFill>
                <a:latin typeface="Arial" panose="020B0604020202020204" pitchFamily="34" charset="0"/>
                <a:cs typeface="Arial" panose="020B0604020202020204" pitchFamily="34" charset="0"/>
              </a:rPr>
              <a:t>và</a:t>
            </a:r>
            <a:r>
              <a:rPr lang="en-GB" sz="1800" dirty="0">
                <a:solidFill>
                  <a:schemeClr val="tx2">
                    <a:lumMod val="50000"/>
                  </a:schemeClr>
                </a:solidFill>
                <a:latin typeface="Arial" panose="020B0604020202020204" pitchFamily="34" charset="0"/>
                <a:cs typeface="Arial" panose="020B0604020202020204" pitchFamily="34" charset="0"/>
              </a:rPr>
              <a:t> </a:t>
            </a:r>
            <a:r>
              <a:rPr lang="en-GB" sz="1800" dirty="0" err="1">
                <a:solidFill>
                  <a:schemeClr val="tx2">
                    <a:lumMod val="50000"/>
                  </a:schemeClr>
                </a:solidFill>
                <a:latin typeface="Arial" panose="020B0604020202020204" pitchFamily="34" charset="0"/>
                <a:cs typeface="Arial" panose="020B0604020202020204" pitchFamily="34" charset="0"/>
              </a:rPr>
              <a:t>tương</a:t>
            </a:r>
            <a:r>
              <a:rPr lang="en-GB" sz="1800" dirty="0">
                <a:solidFill>
                  <a:schemeClr val="tx2">
                    <a:lumMod val="50000"/>
                  </a:schemeClr>
                </a:solidFill>
                <a:latin typeface="Arial" panose="020B0604020202020204" pitchFamily="34" charset="0"/>
                <a:cs typeface="Arial" panose="020B0604020202020204" pitchFamily="34" charset="0"/>
              </a:rPr>
              <a:t> </a:t>
            </a:r>
            <a:r>
              <a:rPr lang="en-GB" sz="1800" dirty="0" err="1">
                <a:solidFill>
                  <a:schemeClr val="tx2">
                    <a:lumMod val="50000"/>
                  </a:schemeClr>
                </a:solidFill>
                <a:latin typeface="Arial" panose="020B0604020202020204" pitchFamily="34" charset="0"/>
                <a:cs typeface="Arial" panose="020B0604020202020204" pitchFamily="34" charset="0"/>
              </a:rPr>
              <a:t>đối</a:t>
            </a:r>
            <a:r>
              <a:rPr lang="en-GB" sz="1800" dirty="0">
                <a:solidFill>
                  <a:schemeClr val="tx2">
                    <a:lumMod val="50000"/>
                  </a:schemeClr>
                </a:solidFill>
                <a:latin typeface="Arial" panose="020B0604020202020204" pitchFamily="34" charset="0"/>
                <a:cs typeface="Arial" panose="020B0604020202020204" pitchFamily="34" charset="0"/>
              </a:rPr>
              <a:t> </a:t>
            </a:r>
            <a:r>
              <a:rPr lang="en-GB" sz="1800" dirty="0" err="1">
                <a:solidFill>
                  <a:schemeClr val="tx2">
                    <a:lumMod val="50000"/>
                  </a:schemeClr>
                </a:solidFill>
                <a:latin typeface="Arial" panose="020B0604020202020204" pitchFamily="34" charset="0"/>
                <a:cs typeface="Arial" panose="020B0604020202020204" pitchFamily="34" charset="0"/>
              </a:rPr>
              <a:t>ổn</a:t>
            </a:r>
            <a:r>
              <a:rPr lang="en-GB" sz="1800" dirty="0">
                <a:solidFill>
                  <a:schemeClr val="tx2">
                    <a:lumMod val="50000"/>
                  </a:schemeClr>
                </a:solidFill>
                <a:latin typeface="Arial" panose="020B0604020202020204" pitchFamily="34" charset="0"/>
                <a:cs typeface="Arial" panose="020B0604020202020204" pitchFamily="34" charset="0"/>
              </a:rPr>
              <a:t> </a:t>
            </a:r>
            <a:r>
              <a:rPr lang="en-GB" sz="1800" dirty="0" err="1">
                <a:solidFill>
                  <a:schemeClr val="tx2">
                    <a:lumMod val="50000"/>
                  </a:schemeClr>
                </a:solidFill>
                <a:latin typeface="Arial" panose="020B0604020202020204" pitchFamily="34" charset="0"/>
                <a:cs typeface="Arial" panose="020B0604020202020204" pitchFamily="34" charset="0"/>
              </a:rPr>
              <a:t>định</a:t>
            </a:r>
            <a:endParaRPr lang="en-US" sz="1800" dirty="0">
              <a:solidFill>
                <a:schemeClr val="tx2">
                  <a:lumMod val="50000"/>
                </a:schemeClr>
              </a:solidFill>
              <a:latin typeface="Arial" panose="020B0604020202020204" pitchFamily="34" charset="0"/>
              <a:cs typeface="Arial" panose="020B0604020202020204" pitchFamily="34" charset="0"/>
            </a:endParaRPr>
          </a:p>
        </p:txBody>
      </p:sp>
      <p:sp>
        <p:nvSpPr>
          <p:cNvPr id="31" name="Google Shape;140;p28">
            <a:extLst>
              <a:ext uri="{FF2B5EF4-FFF2-40B4-BE49-F238E27FC236}">
                <a16:creationId xmlns:a16="http://schemas.microsoft.com/office/drawing/2014/main" id="{C6A31CD5-DEF0-1893-0769-1A76F00D2F1D}"/>
              </a:ext>
            </a:extLst>
          </p:cNvPr>
          <p:cNvSpPr txBox="1">
            <a:spLocks/>
          </p:cNvSpPr>
          <p:nvPr/>
        </p:nvSpPr>
        <p:spPr>
          <a:xfrm>
            <a:off x="34519" y="153164"/>
            <a:ext cx="2705446" cy="551823"/>
          </a:xfrm>
          <a:prstGeom prst="rect">
            <a:avLst/>
          </a:prstGeom>
          <a:noFill/>
          <a:ln>
            <a:noFill/>
          </a:ln>
          <a:effectLst>
            <a:outerShdw blurRad="42863" dist="28575" algn="bl" rotWithShape="0">
              <a:schemeClr val="dk1">
                <a:alpha val="30000"/>
              </a:schemeClr>
            </a:outerShdw>
          </a:effectLst>
        </p:spPr>
        <p:txBody>
          <a:bodyPr spcFirstLastPara="1" wrap="square" lIns="91425" tIns="91425" rIns="91425" bIns="91425" anchor="ctr" anchorCtr="0">
            <a:noAutofit/>
          </a:bodyPr>
          <a:lstStyle/>
          <a:p>
            <a:pPr algn="l" rtl="0">
              <a:buClrTx/>
              <a:buFontTx/>
            </a:pPr>
            <a:r>
              <a:rPr lang="en-PH" sz="2400" b="1" u="sng" dirty="0">
                <a:solidFill>
                  <a:schemeClr val="bg2">
                    <a:lumMod val="75000"/>
                  </a:schemeClr>
                </a:solidFill>
              </a:rPr>
              <a:t>I. </a:t>
            </a:r>
            <a:r>
              <a:rPr lang="vi-VN" sz="2400" b="1" u="sng" dirty="0" smtClean="0">
                <a:solidFill>
                  <a:schemeClr val="bg2">
                    <a:lumMod val="75000"/>
                  </a:schemeClr>
                </a:solidFill>
              </a:rPr>
              <a:t>H</a:t>
            </a:r>
            <a:r>
              <a:rPr lang="en-PH" sz="2400" b="1" u="sng" dirty="0" smtClean="0">
                <a:solidFill>
                  <a:schemeClr val="bg2">
                    <a:lumMod val="75000"/>
                  </a:schemeClr>
                </a:solidFill>
              </a:rPr>
              <a:t>ệ </a:t>
            </a:r>
            <a:r>
              <a:rPr lang="en-PH" sz="2400" b="1" u="sng" dirty="0" err="1">
                <a:solidFill>
                  <a:schemeClr val="bg2">
                    <a:lumMod val="75000"/>
                  </a:schemeClr>
                </a:solidFill>
              </a:rPr>
              <a:t>sinh</a:t>
            </a:r>
            <a:r>
              <a:rPr lang="en-PH" sz="2400" b="1" u="sng" dirty="0">
                <a:solidFill>
                  <a:schemeClr val="bg2">
                    <a:lumMod val="75000"/>
                  </a:schemeClr>
                </a:solidFill>
              </a:rPr>
              <a:t> </a:t>
            </a:r>
            <a:r>
              <a:rPr lang="vi-VN" sz="2400" b="1" u="sng" dirty="0" smtClean="0">
                <a:solidFill>
                  <a:schemeClr val="bg2">
                    <a:lumMod val="75000"/>
                  </a:schemeClr>
                </a:solidFill>
              </a:rPr>
              <a:t>thái.</a:t>
            </a:r>
            <a:endParaRPr lang="en-PH" sz="2400" b="1" u="sng" dirty="0">
              <a:solidFill>
                <a:schemeClr val="bg2">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down)">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down)">
                                      <p:cBhvr>
                                        <p:cTn id="33" dur="500"/>
                                        <p:tgtEl>
                                          <p:spTgt spid="26"/>
                                        </p:tgtEl>
                                      </p:cBhvr>
                                    </p:animEffect>
                                  </p:childTnLst>
                                </p:cTn>
                              </p:par>
                              <p:par>
                                <p:cTn id="34" presetID="22" presetClass="entr" presetSubtype="4"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par>
                                <p:cTn id="37" presetID="2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par>
                                <p:cTn id="40" presetID="22" presetClass="entr" presetSubtype="4"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par>
                                <p:cTn id="48" presetID="22" presetClass="entr" presetSubtype="4"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down)">
                                      <p:cBhvr>
                                        <p:cTn id="50" dur="500"/>
                                        <p:tgtEl>
                                          <p:spTgt spid="25"/>
                                        </p:tgtEl>
                                      </p:cBhvr>
                                    </p:animEffect>
                                  </p:childTnLst>
                                </p:cTn>
                              </p:par>
                              <p:par>
                                <p:cTn id="51" presetID="22" presetClass="entr" presetSubtype="4"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down)">
                                      <p:cBhvr>
                                        <p:cTn id="53" dur="500"/>
                                        <p:tgtEl>
                                          <p:spTgt spid="23"/>
                                        </p:tgtEl>
                                      </p:cBhvr>
                                    </p:animEffect>
                                  </p:childTnLst>
                                </p:cTn>
                              </p:par>
                              <p:par>
                                <p:cTn id="54" presetID="22" presetClass="entr" presetSubtype="4" fill="hold" nodeType="withEffect">
                                  <p:stCondLst>
                                    <p:cond delay="0"/>
                                  </p:stCondLst>
                                  <p:childTnLst>
                                    <p:set>
                                      <p:cBhvr>
                                        <p:cTn id="55" dur="1" fill="hold">
                                          <p:stCondLst>
                                            <p:cond delay="0"/>
                                          </p:stCondLst>
                                        </p:cTn>
                                        <p:tgtEl>
                                          <p:spTgt spid="198"/>
                                        </p:tgtEl>
                                        <p:attrNameLst>
                                          <p:attrName>style.visibility</p:attrName>
                                        </p:attrNameLst>
                                      </p:cBhvr>
                                      <p:to>
                                        <p:strVal val="visible"/>
                                      </p:to>
                                    </p:set>
                                    <p:animEffect transition="in" filter="wipe(down)">
                                      <p:cBhvr>
                                        <p:cTn id="56" dur="500"/>
                                        <p:tgtEl>
                                          <p:spTgt spid="198"/>
                                        </p:tgtEl>
                                      </p:cBhvr>
                                    </p:animEffect>
                                  </p:childTnLst>
                                </p:cTn>
                              </p:par>
                              <p:par>
                                <p:cTn id="57" presetID="22" presetClass="entr" presetSubtype="4" fill="hold" nodeType="withEffect">
                                  <p:stCondLst>
                                    <p:cond delay="0"/>
                                  </p:stCondLst>
                                  <p:childTnLst>
                                    <p:set>
                                      <p:cBhvr>
                                        <p:cTn id="58" dur="1" fill="hold">
                                          <p:stCondLst>
                                            <p:cond delay="0"/>
                                          </p:stCondLst>
                                        </p:cTn>
                                        <p:tgtEl>
                                          <p:spTgt spid="194"/>
                                        </p:tgtEl>
                                        <p:attrNameLst>
                                          <p:attrName>style.visibility</p:attrName>
                                        </p:attrNameLst>
                                      </p:cBhvr>
                                      <p:to>
                                        <p:strVal val="visible"/>
                                      </p:to>
                                    </p:set>
                                    <p:animEffect transition="in" filter="wipe(down)">
                                      <p:cBhvr>
                                        <p:cTn id="59" dur="500"/>
                                        <p:tgtEl>
                                          <p:spTgt spid="194"/>
                                        </p:tgtEl>
                                      </p:cBhvr>
                                    </p:animEffect>
                                  </p:childTnLst>
                                </p:cTn>
                              </p:par>
                              <p:par>
                                <p:cTn id="60" presetID="22" presetClass="entr" presetSubtype="4" fill="hold" nodeType="withEffect">
                                  <p:stCondLst>
                                    <p:cond delay="0"/>
                                  </p:stCondLst>
                                  <p:childTnLst>
                                    <p:set>
                                      <p:cBhvr>
                                        <p:cTn id="61" dur="1" fill="hold">
                                          <p:stCondLst>
                                            <p:cond delay="0"/>
                                          </p:stCondLst>
                                        </p:cTn>
                                        <p:tgtEl>
                                          <p:spTgt spid="196"/>
                                        </p:tgtEl>
                                        <p:attrNameLst>
                                          <p:attrName>style.visibility</p:attrName>
                                        </p:attrNameLst>
                                      </p:cBhvr>
                                      <p:to>
                                        <p:strVal val="visible"/>
                                      </p:to>
                                    </p:set>
                                    <p:animEffect transition="in" filter="wipe(down)">
                                      <p:cBhvr>
                                        <p:cTn id="62" dur="500"/>
                                        <p:tgtEl>
                                          <p:spTgt spid="196"/>
                                        </p:tgtEl>
                                      </p:cBhvr>
                                    </p:animEffect>
                                  </p:childTnLst>
                                </p:cTn>
                              </p:par>
                              <p:par>
                                <p:cTn id="63" presetID="22" presetClass="entr" presetSubtype="4"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wipe(down)">
                                      <p:cBhvr>
                                        <p:cTn id="65" dur="500"/>
                                        <p:tgtEl>
                                          <p:spTgt spid="18"/>
                                        </p:tgtEl>
                                      </p:cBhvr>
                                    </p:animEffect>
                                  </p:childTnLst>
                                </p:cTn>
                              </p:par>
                              <p:par>
                                <p:cTn id="66" presetID="22" presetClass="entr" presetSubtype="4" fill="hold"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wipe(down)">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wipe(down)">
                                      <p:cBhvr>
                                        <p:cTn id="73" dur="500"/>
                                        <p:tgtEl>
                                          <p:spTgt spid="2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wipe(down)">
                                      <p:cBhvr>
                                        <p:cTn id="78" dur="500"/>
                                        <p:tgtEl>
                                          <p:spTgt spid="10"/>
                                        </p:tgtEl>
                                      </p:cBhvr>
                                    </p:animEffect>
                                  </p:childTnLst>
                                </p:cTn>
                              </p:par>
                              <p:par>
                                <p:cTn id="79" presetID="22" presetClass="entr" presetSubtype="4" fill="hold" nodeType="withEffect">
                                  <p:stCondLst>
                                    <p:cond delay="0"/>
                                  </p:stCondLst>
                                  <p:childTnLst>
                                    <p:set>
                                      <p:cBhvr>
                                        <p:cTn id="80" dur="1" fill="hold">
                                          <p:stCondLst>
                                            <p:cond delay="0"/>
                                          </p:stCondLst>
                                        </p:cTn>
                                        <p:tgtEl>
                                          <p:spTgt spid="199"/>
                                        </p:tgtEl>
                                        <p:attrNameLst>
                                          <p:attrName>style.visibility</p:attrName>
                                        </p:attrNameLst>
                                      </p:cBhvr>
                                      <p:to>
                                        <p:strVal val="visible"/>
                                      </p:to>
                                    </p:set>
                                    <p:animEffect transition="in" filter="wipe(down)">
                                      <p:cBhvr>
                                        <p:cTn id="81" dur="500"/>
                                        <p:tgtEl>
                                          <p:spTgt spid="199"/>
                                        </p:tgtEl>
                                      </p:cBhvr>
                                    </p:animEffect>
                                  </p:childTnLst>
                                </p:cTn>
                              </p:par>
                              <p:par>
                                <p:cTn id="82" presetID="22" presetClass="entr" presetSubtype="4" fill="hold" nodeType="with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wipe(down)">
                                      <p:cBhvr>
                                        <p:cTn id="84" dur="500"/>
                                        <p:tgtEl>
                                          <p:spTgt spid="27"/>
                                        </p:tgtEl>
                                      </p:cBhvr>
                                    </p:animEffect>
                                  </p:childTnLst>
                                </p:cTn>
                              </p:par>
                              <p:par>
                                <p:cTn id="85" presetID="22" presetClass="entr" presetSubtype="4" fill="hold" nodeType="withEffect">
                                  <p:stCondLst>
                                    <p:cond delay="0"/>
                                  </p:stCondLst>
                                  <p:childTnLst>
                                    <p:set>
                                      <p:cBhvr>
                                        <p:cTn id="86" dur="1" fill="hold">
                                          <p:stCondLst>
                                            <p:cond delay="0"/>
                                          </p:stCondLst>
                                        </p:cTn>
                                        <p:tgtEl>
                                          <p:spTgt spid="5"/>
                                        </p:tgtEl>
                                        <p:attrNameLst>
                                          <p:attrName>style.visibility</p:attrName>
                                        </p:attrNameLst>
                                      </p:cBhvr>
                                      <p:to>
                                        <p:strVal val="visible"/>
                                      </p:to>
                                    </p:set>
                                    <p:animEffect transition="in" filter="wipe(down)">
                                      <p:cBhvr>
                                        <p:cTn id="87" dur="500"/>
                                        <p:tgtEl>
                                          <p:spTgt spid="5"/>
                                        </p:tgtEl>
                                      </p:cBhvr>
                                    </p:animEffect>
                                  </p:childTnLst>
                                </p:cTn>
                              </p:par>
                            </p:childTnLst>
                          </p:cTn>
                        </p:par>
                      </p:childTnLst>
                    </p:cTn>
                  </p:par>
                  <p:par>
                    <p:cTn id="88" fill="hold">
                      <p:stCondLst>
                        <p:cond delay="indefinite"/>
                      </p:stCondLst>
                      <p:childTnLst>
                        <p:par>
                          <p:cTn id="89" fill="hold">
                            <p:stCondLst>
                              <p:cond delay="0"/>
                            </p:stCondLst>
                            <p:childTnLst>
                              <p:par>
                                <p:cTn id="90" presetID="6" presetClass="entr" presetSubtype="16" fill="hold" grpId="0" nodeType="click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circle(in)">
                                      <p:cBhvr>
                                        <p:cTn id="92" dur="500"/>
                                        <p:tgtEl>
                                          <p:spTgt spid="30"/>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6"/>
                                        </p:tgtEl>
                                        <p:attrNameLst>
                                          <p:attrName>style.visibility</p:attrName>
                                        </p:attrNameLst>
                                      </p:cBhvr>
                                      <p:to>
                                        <p:strVal val="visible"/>
                                      </p:to>
                                    </p:set>
                                    <p:animEffect transition="in" filter="barn(inVertical)">
                                      <p:cBhvr>
                                        <p:cTn id="9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6" grpId="0" animBg="1"/>
      <p:bldP spid="16" grpId="0" animBg="1"/>
      <p:bldP spid="28" grpId="0"/>
      <p:bldP spid="29" grpId="0"/>
      <p:bldP spid="30" grpId="0"/>
      <p:bldP spid="4"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227DF3B-BDA2-3762-C49C-A916C799188F}"/>
              </a:ext>
            </a:extLst>
          </p:cNvPr>
          <p:cNvSpPr/>
          <p:nvPr/>
        </p:nvSpPr>
        <p:spPr>
          <a:xfrm>
            <a:off x="215665" y="1985110"/>
            <a:ext cx="3969186" cy="280565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5" name="TextBox 4">
            <a:extLst>
              <a:ext uri="{FF2B5EF4-FFF2-40B4-BE49-F238E27FC236}">
                <a16:creationId xmlns:a16="http://schemas.microsoft.com/office/drawing/2014/main" id="{A5C4ED19-5C2C-B9A5-81D4-30F0864ED08B}"/>
              </a:ext>
            </a:extLst>
          </p:cNvPr>
          <p:cNvSpPr txBox="1"/>
          <p:nvPr/>
        </p:nvSpPr>
        <p:spPr>
          <a:xfrm>
            <a:off x="302518" y="733980"/>
            <a:ext cx="8782483" cy="1021556"/>
          </a:xfrm>
          <a:prstGeom prst="roundRect">
            <a:avLst/>
          </a:prstGeom>
          <a:solidFill>
            <a:schemeClr val="accent6"/>
          </a:solidFill>
        </p:spPr>
        <p:txBody>
          <a:bodyPr wrap="square" rtlCol="0">
            <a:spAutoFit/>
          </a:bodyPr>
          <a:lstStyle/>
          <a:p>
            <a:pPr>
              <a:lnSpc>
                <a:spcPct val="150000"/>
              </a:lnSpc>
            </a:pPr>
            <a:r>
              <a:rPr lang="en-GB" sz="1800" dirty="0" err="1">
                <a:solidFill>
                  <a:schemeClr val="tx1"/>
                </a:solidFill>
                <a:latin typeface="Arial" panose="020B0604020202020204" pitchFamily="34" charset="0"/>
                <a:cs typeface="Arial" panose="020B0604020202020204" pitchFamily="34" charset="0"/>
              </a:rPr>
              <a:t>Hệ</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sinh</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thái</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gồm</a:t>
            </a:r>
            <a:r>
              <a:rPr lang="en-GB" sz="1800" dirty="0">
                <a:solidFill>
                  <a:schemeClr val="tx1"/>
                </a:solidFill>
                <a:latin typeface="Arial" panose="020B0604020202020204" pitchFamily="34" charset="0"/>
                <a:cs typeface="Arial" panose="020B0604020202020204" pitchFamily="34" charset="0"/>
              </a:rPr>
              <a:t> </a:t>
            </a:r>
            <a:r>
              <a:rPr lang="en-GB" sz="1800" dirty="0" smtClean="0">
                <a:solidFill>
                  <a:schemeClr val="tx1"/>
                </a:solidFill>
                <a:latin typeface="Arial" panose="020B0604020202020204" pitchFamily="34" charset="0"/>
                <a:cs typeface="Arial" panose="020B0604020202020204" pitchFamily="34" charset="0"/>
              </a:rPr>
              <a:t>…………………………………..……..</a:t>
            </a:r>
            <a:r>
              <a:rPr lang="vi-VN" sz="1800" dirty="0" smtClean="0">
                <a:solidFill>
                  <a:schemeClr val="tx1"/>
                </a:solidFill>
                <a:latin typeface="Arial" panose="020B0604020202020204" pitchFamily="34" charset="0"/>
                <a:cs typeface="Arial" panose="020B0604020202020204" pitchFamily="34" charset="0"/>
              </a:rPr>
              <a:t>..............</a:t>
            </a:r>
            <a:r>
              <a:rPr lang="en-GB" sz="1800" dirty="0" smtClean="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và</a:t>
            </a:r>
            <a:r>
              <a:rPr lang="en-GB" sz="1800" dirty="0">
                <a:solidFill>
                  <a:schemeClr val="tx1"/>
                </a:solidFill>
                <a:latin typeface="Arial" panose="020B0604020202020204" pitchFamily="34" charset="0"/>
                <a:cs typeface="Arial" panose="020B0604020202020204" pitchFamily="34" charset="0"/>
              </a:rPr>
              <a:t> </a:t>
            </a:r>
            <a:r>
              <a:rPr lang="vi-VN" sz="1800" dirty="0" smtClean="0">
                <a:solidFill>
                  <a:schemeClr val="tx1"/>
                </a:solidFill>
                <a:latin typeface="Arial" panose="020B0604020202020204" pitchFamily="34" charset="0"/>
                <a:cs typeface="Arial" panose="020B0604020202020204" pitchFamily="34" charset="0"/>
              </a:rPr>
              <a:t>môi trường sống</a:t>
            </a:r>
            <a:r>
              <a:rPr lang="en-GB" sz="1800" dirty="0" smtClean="0">
                <a:solidFill>
                  <a:schemeClr val="tx1"/>
                </a:solidFill>
                <a:latin typeface="Arial" panose="020B0604020202020204" pitchFamily="34" charset="0"/>
                <a:cs typeface="Arial" panose="020B0604020202020204" pitchFamily="34" charset="0"/>
              </a:rPr>
              <a:t> </a:t>
            </a:r>
            <a:r>
              <a:rPr lang="en-GB" sz="1800" dirty="0">
                <a:solidFill>
                  <a:schemeClr val="tx1"/>
                </a:solidFill>
                <a:latin typeface="Arial" panose="020B0604020202020204" pitchFamily="34" charset="0"/>
                <a:cs typeface="Arial" panose="020B0604020202020204" pitchFamily="34" charset="0"/>
              </a:rPr>
              <a:t>(</a:t>
            </a:r>
            <a:r>
              <a:rPr lang="en-GB" sz="1800" dirty="0" err="1">
                <a:solidFill>
                  <a:schemeClr val="tx1"/>
                </a:solidFill>
                <a:latin typeface="Arial" panose="020B0604020202020204" pitchFamily="34" charset="0"/>
                <a:cs typeface="Arial" panose="020B0604020202020204" pitchFamily="34" charset="0"/>
              </a:rPr>
              <a:t>thành</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phần</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vô</a:t>
            </a:r>
            <a:r>
              <a:rPr lang="en-GB" sz="1800" dirty="0">
                <a:solidFill>
                  <a:schemeClr val="tx1"/>
                </a:solidFill>
                <a:latin typeface="Arial" panose="020B0604020202020204" pitchFamily="34" charset="0"/>
                <a:cs typeface="Arial" panose="020B0604020202020204" pitchFamily="34" charset="0"/>
              </a:rPr>
              <a:t> </a:t>
            </a:r>
            <a:r>
              <a:rPr lang="en-GB" sz="1800" dirty="0" err="1">
                <a:solidFill>
                  <a:schemeClr val="tx1"/>
                </a:solidFill>
                <a:latin typeface="Arial" panose="020B0604020202020204" pitchFamily="34" charset="0"/>
                <a:cs typeface="Arial" panose="020B0604020202020204" pitchFamily="34" charset="0"/>
              </a:rPr>
              <a:t>sinh</a:t>
            </a:r>
            <a:r>
              <a:rPr lang="en-GB" sz="1800" dirty="0">
                <a:solidFill>
                  <a:schemeClr val="tx1"/>
                </a:solidFill>
                <a:latin typeface="Arial" panose="020B0604020202020204" pitchFamily="34" charset="0"/>
                <a:cs typeface="Arial" panose="020B0604020202020204" pitchFamily="34" charset="0"/>
              </a:rPr>
              <a:t>)</a:t>
            </a:r>
            <a:endParaRPr lang="en-US" sz="1800" dirty="0">
              <a:solidFill>
                <a:schemeClr val="tx1"/>
              </a:solidFill>
              <a:latin typeface="Arial" panose="020B0604020202020204" pitchFamily="34" charset="0"/>
              <a:cs typeface="Arial" panose="020B0604020202020204" pitchFamily="34" charset="0"/>
            </a:endParaRPr>
          </a:p>
        </p:txBody>
      </p:sp>
      <p:sp>
        <p:nvSpPr>
          <p:cNvPr id="7" name="Google Shape;118;p27">
            <a:extLst>
              <a:ext uri="{FF2B5EF4-FFF2-40B4-BE49-F238E27FC236}">
                <a16:creationId xmlns:a16="http://schemas.microsoft.com/office/drawing/2014/main" id="{AE88A3DC-C350-E048-3494-F807D503476F}"/>
              </a:ext>
            </a:extLst>
          </p:cNvPr>
          <p:cNvSpPr txBox="1">
            <a:spLocks/>
          </p:cNvSpPr>
          <p:nvPr/>
        </p:nvSpPr>
        <p:spPr>
          <a:xfrm>
            <a:off x="446581" y="2571174"/>
            <a:ext cx="3969186" cy="4120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PH" sz="2000" dirty="0">
                <a:solidFill>
                  <a:schemeClr val="accent2">
                    <a:lumMod val="75000"/>
                  </a:schemeClr>
                </a:solidFill>
                <a:latin typeface="Albert Sans" panose="020B0604020202020204" charset="0"/>
              </a:rPr>
              <a:t>- </a:t>
            </a:r>
            <a:r>
              <a:rPr lang="en-PH" sz="2000" dirty="0" err="1">
                <a:solidFill>
                  <a:schemeClr val="accent2">
                    <a:lumMod val="75000"/>
                  </a:schemeClr>
                </a:solidFill>
                <a:latin typeface="Albert Sans" panose="020B0604020202020204" charset="0"/>
              </a:rPr>
              <a:t>Sinh</a:t>
            </a:r>
            <a:r>
              <a:rPr lang="en-PH" sz="2000" dirty="0">
                <a:solidFill>
                  <a:schemeClr val="accent2">
                    <a:lumMod val="75000"/>
                  </a:schemeClr>
                </a:solidFill>
                <a:latin typeface="Albert Sans" panose="020B0604020202020204" charset="0"/>
              </a:rPr>
              <a:t> </a:t>
            </a:r>
            <a:r>
              <a:rPr lang="en-PH" sz="2000" dirty="0" err="1">
                <a:solidFill>
                  <a:schemeClr val="accent2">
                    <a:lumMod val="75000"/>
                  </a:schemeClr>
                </a:solidFill>
                <a:latin typeface="Albert Sans" panose="020B0604020202020204" charset="0"/>
              </a:rPr>
              <a:t>vật</a:t>
            </a:r>
            <a:r>
              <a:rPr lang="en-PH" sz="2000" dirty="0">
                <a:solidFill>
                  <a:schemeClr val="accent2">
                    <a:lumMod val="75000"/>
                  </a:schemeClr>
                </a:solidFill>
                <a:latin typeface="Albert Sans" panose="020B0604020202020204" charset="0"/>
              </a:rPr>
              <a:t> </a:t>
            </a:r>
            <a:r>
              <a:rPr lang="en-PH" sz="2000" dirty="0" err="1">
                <a:solidFill>
                  <a:schemeClr val="accent2">
                    <a:lumMod val="75000"/>
                  </a:schemeClr>
                </a:solidFill>
                <a:latin typeface="Albert Sans" panose="020B0604020202020204" charset="0"/>
              </a:rPr>
              <a:t>sản</a:t>
            </a:r>
            <a:r>
              <a:rPr lang="en-PH" sz="2000" dirty="0">
                <a:solidFill>
                  <a:schemeClr val="accent2">
                    <a:lumMod val="75000"/>
                  </a:schemeClr>
                </a:solidFill>
                <a:latin typeface="Albert Sans" panose="020B0604020202020204" charset="0"/>
              </a:rPr>
              <a:t> </a:t>
            </a:r>
            <a:r>
              <a:rPr lang="en-PH" sz="2000" dirty="0" err="1">
                <a:solidFill>
                  <a:schemeClr val="accent2">
                    <a:lumMod val="75000"/>
                  </a:schemeClr>
                </a:solidFill>
                <a:latin typeface="Albert Sans" panose="020B0604020202020204" charset="0"/>
              </a:rPr>
              <a:t>xuất</a:t>
            </a:r>
            <a:r>
              <a:rPr lang="en-PH" sz="2000" dirty="0">
                <a:solidFill>
                  <a:schemeClr val="accent2">
                    <a:lumMod val="75000"/>
                  </a:schemeClr>
                </a:solidFill>
                <a:latin typeface="Albert Sans" panose="020B0604020202020204" charset="0"/>
              </a:rPr>
              <a:t>: </a:t>
            </a:r>
            <a:r>
              <a:rPr lang="en-PH" sz="2000" dirty="0">
                <a:solidFill>
                  <a:schemeClr val="tx1"/>
                </a:solidFill>
                <a:latin typeface="Albert Sans" panose="020B0604020202020204" charset="0"/>
              </a:rPr>
              <a:t>………………..</a:t>
            </a:r>
          </a:p>
        </p:txBody>
      </p:sp>
      <p:sp>
        <p:nvSpPr>
          <p:cNvPr id="9" name="Google Shape;118;p27">
            <a:extLst>
              <a:ext uri="{FF2B5EF4-FFF2-40B4-BE49-F238E27FC236}">
                <a16:creationId xmlns:a16="http://schemas.microsoft.com/office/drawing/2014/main" id="{3BF5F444-0694-52D3-FCA2-FAF3F43FFC9D}"/>
              </a:ext>
            </a:extLst>
          </p:cNvPr>
          <p:cNvSpPr txBox="1">
            <a:spLocks/>
          </p:cNvSpPr>
          <p:nvPr/>
        </p:nvSpPr>
        <p:spPr>
          <a:xfrm>
            <a:off x="446581" y="3035563"/>
            <a:ext cx="3969186" cy="4120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PH" sz="2000" dirty="0">
                <a:solidFill>
                  <a:schemeClr val="accent2">
                    <a:lumMod val="75000"/>
                  </a:schemeClr>
                </a:solidFill>
                <a:latin typeface="Albert Sans" panose="020B0604020202020204" charset="0"/>
              </a:rPr>
              <a:t>- </a:t>
            </a:r>
            <a:r>
              <a:rPr lang="en-PH" sz="2000" dirty="0">
                <a:solidFill>
                  <a:schemeClr val="tx1"/>
                </a:solidFill>
                <a:latin typeface="Albert Sans" panose="020B0604020202020204" charset="0"/>
              </a:rPr>
              <a:t>……………………………..: </a:t>
            </a:r>
            <a:r>
              <a:rPr lang="en-PH" sz="2000" dirty="0" err="1">
                <a:solidFill>
                  <a:schemeClr val="tx1"/>
                </a:solidFill>
                <a:latin typeface="Albert Sans" panose="020B0604020202020204" charset="0"/>
              </a:rPr>
              <a:t>động</a:t>
            </a:r>
            <a:r>
              <a:rPr lang="en-PH" sz="2000" dirty="0">
                <a:solidFill>
                  <a:schemeClr val="tx1"/>
                </a:solidFill>
                <a:latin typeface="Albert Sans" panose="020B0604020202020204" charset="0"/>
              </a:rPr>
              <a:t> </a:t>
            </a:r>
            <a:r>
              <a:rPr lang="en-PH" sz="2000" dirty="0" err="1">
                <a:solidFill>
                  <a:schemeClr val="tx1"/>
                </a:solidFill>
                <a:latin typeface="Albert Sans" panose="020B0604020202020204" charset="0"/>
              </a:rPr>
              <a:t>vật</a:t>
            </a:r>
            <a:r>
              <a:rPr lang="en-PH" sz="2000" dirty="0">
                <a:solidFill>
                  <a:schemeClr val="tx1"/>
                </a:solidFill>
                <a:latin typeface="Albert Sans" panose="020B0604020202020204" charset="0"/>
              </a:rPr>
              <a:t> </a:t>
            </a:r>
            <a:r>
              <a:rPr lang="en-PH" sz="2000" dirty="0" err="1">
                <a:solidFill>
                  <a:schemeClr val="tx1"/>
                </a:solidFill>
                <a:latin typeface="Albert Sans" panose="020B0604020202020204" charset="0"/>
              </a:rPr>
              <a:t>ăn</a:t>
            </a:r>
            <a:r>
              <a:rPr lang="en-PH" sz="2000" dirty="0">
                <a:solidFill>
                  <a:schemeClr val="tx1"/>
                </a:solidFill>
                <a:latin typeface="Albert Sans" panose="020B0604020202020204" charset="0"/>
              </a:rPr>
              <a:t> </a:t>
            </a:r>
            <a:r>
              <a:rPr lang="en-PH" sz="2000" dirty="0" err="1">
                <a:solidFill>
                  <a:schemeClr val="tx1"/>
                </a:solidFill>
                <a:latin typeface="Albert Sans" panose="020B0604020202020204" charset="0"/>
              </a:rPr>
              <a:t>thực</a:t>
            </a:r>
            <a:r>
              <a:rPr lang="en-PH" sz="2000" dirty="0">
                <a:solidFill>
                  <a:schemeClr val="tx1"/>
                </a:solidFill>
                <a:latin typeface="Albert Sans" panose="020B0604020202020204" charset="0"/>
              </a:rPr>
              <a:t> </a:t>
            </a:r>
            <a:r>
              <a:rPr lang="en-PH" sz="2000" dirty="0" err="1">
                <a:solidFill>
                  <a:schemeClr val="tx1"/>
                </a:solidFill>
                <a:latin typeface="Albert Sans" panose="020B0604020202020204" charset="0"/>
              </a:rPr>
              <a:t>vật</a:t>
            </a:r>
            <a:r>
              <a:rPr lang="en-PH" sz="2000" dirty="0">
                <a:solidFill>
                  <a:schemeClr val="tx1"/>
                </a:solidFill>
                <a:latin typeface="Albert Sans" panose="020B0604020202020204" charset="0"/>
              </a:rPr>
              <a:t>, </a:t>
            </a:r>
            <a:r>
              <a:rPr lang="en-PH" sz="2000" dirty="0" err="1">
                <a:solidFill>
                  <a:schemeClr val="tx1"/>
                </a:solidFill>
                <a:latin typeface="Albert Sans" panose="020B0604020202020204" charset="0"/>
              </a:rPr>
              <a:t>động</a:t>
            </a:r>
            <a:r>
              <a:rPr lang="en-PH" sz="2000" dirty="0">
                <a:solidFill>
                  <a:schemeClr val="tx1"/>
                </a:solidFill>
                <a:latin typeface="Albert Sans" panose="020B0604020202020204" charset="0"/>
              </a:rPr>
              <a:t> </a:t>
            </a:r>
            <a:r>
              <a:rPr lang="en-PH" sz="2000" dirty="0" err="1">
                <a:solidFill>
                  <a:schemeClr val="tx1"/>
                </a:solidFill>
                <a:latin typeface="Albert Sans" panose="020B0604020202020204" charset="0"/>
              </a:rPr>
              <a:t>vật</a:t>
            </a:r>
            <a:r>
              <a:rPr lang="en-PH" sz="2000" dirty="0">
                <a:solidFill>
                  <a:schemeClr val="tx1"/>
                </a:solidFill>
                <a:latin typeface="Albert Sans" panose="020B0604020202020204" charset="0"/>
              </a:rPr>
              <a:t> </a:t>
            </a:r>
            <a:r>
              <a:rPr lang="en-PH" sz="2000" dirty="0" err="1">
                <a:solidFill>
                  <a:schemeClr val="tx1"/>
                </a:solidFill>
                <a:latin typeface="Albert Sans" panose="020B0604020202020204" charset="0"/>
              </a:rPr>
              <a:t>ăn</a:t>
            </a:r>
            <a:r>
              <a:rPr lang="en-PH" sz="2000" dirty="0">
                <a:solidFill>
                  <a:schemeClr val="tx1"/>
                </a:solidFill>
                <a:latin typeface="Albert Sans" panose="020B0604020202020204" charset="0"/>
              </a:rPr>
              <a:t> </a:t>
            </a:r>
            <a:r>
              <a:rPr lang="en-PH" sz="2000" dirty="0" err="1">
                <a:solidFill>
                  <a:schemeClr val="tx1"/>
                </a:solidFill>
                <a:latin typeface="Albert Sans" panose="020B0604020202020204" charset="0"/>
              </a:rPr>
              <a:t>thịt</a:t>
            </a:r>
            <a:endParaRPr lang="en-PH" sz="2000" dirty="0">
              <a:solidFill>
                <a:schemeClr val="tx1"/>
              </a:solidFill>
              <a:latin typeface="Albert Sans" panose="020B0604020202020204" charset="0"/>
            </a:endParaRPr>
          </a:p>
        </p:txBody>
      </p:sp>
      <p:sp>
        <p:nvSpPr>
          <p:cNvPr id="10" name="Google Shape;118;p27">
            <a:extLst>
              <a:ext uri="{FF2B5EF4-FFF2-40B4-BE49-F238E27FC236}">
                <a16:creationId xmlns:a16="http://schemas.microsoft.com/office/drawing/2014/main" id="{48F15481-9E23-2DF9-3F16-86F4D2B2460F}"/>
              </a:ext>
            </a:extLst>
          </p:cNvPr>
          <p:cNvSpPr txBox="1">
            <a:spLocks/>
          </p:cNvSpPr>
          <p:nvPr/>
        </p:nvSpPr>
        <p:spPr>
          <a:xfrm>
            <a:off x="302518" y="3779539"/>
            <a:ext cx="3969185" cy="106356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PH" sz="2000" dirty="0">
                <a:solidFill>
                  <a:schemeClr val="accent2">
                    <a:lumMod val="75000"/>
                  </a:schemeClr>
                </a:solidFill>
                <a:latin typeface="Albert Sans" panose="020B0604020202020204" charset="0"/>
              </a:rPr>
              <a:t>- </a:t>
            </a:r>
            <a:r>
              <a:rPr lang="en-PH" sz="2000" dirty="0">
                <a:solidFill>
                  <a:schemeClr val="tx1"/>
                </a:solidFill>
                <a:latin typeface="Albert Sans" panose="020B0604020202020204" charset="0"/>
              </a:rPr>
              <a:t>………………………………..:</a:t>
            </a:r>
            <a:r>
              <a:rPr lang="en-PH" sz="2000" dirty="0">
                <a:solidFill>
                  <a:schemeClr val="accent2">
                    <a:lumMod val="75000"/>
                  </a:schemeClr>
                </a:solidFill>
                <a:latin typeface="Albert Sans" panose="020B0604020202020204" charset="0"/>
              </a:rPr>
              <a:t> </a:t>
            </a:r>
            <a:r>
              <a:rPr lang="en-PH" sz="2000" dirty="0">
                <a:solidFill>
                  <a:schemeClr val="tx1"/>
                </a:solidFill>
                <a:latin typeface="Albert Sans" panose="020B0604020202020204" charset="0"/>
              </a:rPr>
              <a:t>Vi </a:t>
            </a:r>
            <a:r>
              <a:rPr lang="en-PH" sz="2000" dirty="0" err="1">
                <a:solidFill>
                  <a:schemeClr val="tx1"/>
                </a:solidFill>
                <a:latin typeface="Albert Sans" panose="020B0604020202020204" charset="0"/>
              </a:rPr>
              <a:t>khuẩn</a:t>
            </a:r>
            <a:r>
              <a:rPr lang="en-PH" sz="2000" dirty="0">
                <a:solidFill>
                  <a:schemeClr val="tx1"/>
                </a:solidFill>
                <a:latin typeface="Albert Sans" panose="020B0604020202020204" charset="0"/>
              </a:rPr>
              <a:t>, </a:t>
            </a:r>
            <a:r>
              <a:rPr lang="vi-VN" sz="2000" dirty="0" smtClean="0">
                <a:solidFill>
                  <a:schemeClr val="tx1"/>
                </a:solidFill>
                <a:latin typeface="Albert Sans" panose="020B0604020202020204" charset="0"/>
              </a:rPr>
              <a:t>nấm, giun đất</a:t>
            </a:r>
            <a:r>
              <a:rPr lang="en-PH" sz="2000" dirty="0" smtClean="0">
                <a:solidFill>
                  <a:schemeClr val="tx1"/>
                </a:solidFill>
                <a:latin typeface="Albert Sans" panose="020B0604020202020204" charset="0"/>
              </a:rPr>
              <a:t>…</a:t>
            </a:r>
            <a:endParaRPr lang="en-PH" sz="2000" dirty="0"/>
          </a:p>
          <a:p>
            <a:endParaRPr lang="en-PH" sz="2000" dirty="0">
              <a:solidFill>
                <a:schemeClr val="tx1"/>
              </a:solidFill>
              <a:latin typeface="Albert Sans" panose="020B0604020202020204" charset="0"/>
            </a:endParaRPr>
          </a:p>
        </p:txBody>
      </p:sp>
      <p:pic>
        <p:nvPicPr>
          <p:cNvPr id="16" name="Google Shape;106;p26">
            <a:extLst>
              <a:ext uri="{FF2B5EF4-FFF2-40B4-BE49-F238E27FC236}">
                <a16:creationId xmlns:a16="http://schemas.microsoft.com/office/drawing/2014/main" id="{677F6B57-E668-03BD-99B5-F36A8C9A122C}"/>
              </a:ext>
            </a:extLst>
          </p:cNvPr>
          <p:cNvPicPr preferRelativeResize="0">
            <a:picLocks/>
          </p:cNvPicPr>
          <p:nvPr/>
        </p:nvPicPr>
        <p:blipFill rotWithShape="1">
          <a:blip r:embed="rId2">
            <a:alphaModFix/>
          </a:blip>
          <a:srcRect l="16265" r="16272"/>
          <a:stretch/>
        </p:blipFill>
        <p:spPr>
          <a:xfrm>
            <a:off x="4380185" y="2226146"/>
            <a:ext cx="1857992" cy="1921076"/>
          </a:xfrm>
          <a:prstGeom prst="roundRect">
            <a:avLst>
              <a:gd name="adj" fmla="val 16667"/>
            </a:avLst>
          </a:prstGeom>
        </p:spPr>
      </p:pic>
      <p:pic>
        <p:nvPicPr>
          <p:cNvPr id="17" name="Google Shape;111;p26">
            <a:extLst>
              <a:ext uri="{FF2B5EF4-FFF2-40B4-BE49-F238E27FC236}">
                <a16:creationId xmlns:a16="http://schemas.microsoft.com/office/drawing/2014/main" id="{696B4250-2251-8F01-8BCB-6A8110179EDE}"/>
              </a:ext>
            </a:extLst>
          </p:cNvPr>
          <p:cNvPicPr preferRelativeResize="0"/>
          <p:nvPr/>
        </p:nvPicPr>
        <p:blipFill rotWithShape="1">
          <a:blip r:embed="rId3">
            <a:alphaModFix/>
          </a:blip>
          <a:srcRect l="16838" t="5713" r="21165" b="5713"/>
          <a:stretch/>
        </p:blipFill>
        <p:spPr>
          <a:xfrm>
            <a:off x="4392878" y="1957853"/>
            <a:ext cx="643579" cy="508566"/>
          </a:xfrm>
          <a:prstGeom prst="rect">
            <a:avLst/>
          </a:prstGeom>
          <a:noFill/>
          <a:ln>
            <a:noFill/>
          </a:ln>
        </p:spPr>
      </p:pic>
      <p:sp>
        <p:nvSpPr>
          <p:cNvPr id="18" name="Google Shape;118;p27">
            <a:extLst>
              <a:ext uri="{FF2B5EF4-FFF2-40B4-BE49-F238E27FC236}">
                <a16:creationId xmlns:a16="http://schemas.microsoft.com/office/drawing/2014/main" id="{FFD96416-78E6-DD2E-DCB9-173221D895CE}"/>
              </a:ext>
            </a:extLst>
          </p:cNvPr>
          <p:cNvSpPr txBox="1">
            <a:spLocks/>
          </p:cNvSpPr>
          <p:nvPr/>
        </p:nvSpPr>
        <p:spPr>
          <a:xfrm>
            <a:off x="446581" y="2054363"/>
            <a:ext cx="3705593" cy="41205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PH" sz="2000" dirty="0">
                <a:solidFill>
                  <a:schemeClr val="tx2">
                    <a:lumMod val="50000"/>
                  </a:schemeClr>
                </a:solidFill>
                <a:latin typeface="Albert Sans" panose="020B0604020202020204" charset="0"/>
              </a:rPr>
              <a:t>Thành </a:t>
            </a:r>
            <a:r>
              <a:rPr lang="en-PH" sz="2000" dirty="0" err="1">
                <a:solidFill>
                  <a:schemeClr val="tx2">
                    <a:lumMod val="50000"/>
                  </a:schemeClr>
                </a:solidFill>
                <a:latin typeface="Albert Sans" panose="020B0604020202020204" charset="0"/>
              </a:rPr>
              <a:t>phần</a:t>
            </a:r>
            <a:r>
              <a:rPr lang="en-PH" sz="2000" dirty="0">
                <a:solidFill>
                  <a:schemeClr val="tx2">
                    <a:lumMod val="50000"/>
                  </a:schemeClr>
                </a:solidFill>
                <a:latin typeface="Albert Sans" panose="020B0604020202020204" charset="0"/>
              </a:rPr>
              <a:t> </a:t>
            </a:r>
            <a:r>
              <a:rPr lang="en-PH" sz="2000" dirty="0" err="1">
                <a:solidFill>
                  <a:schemeClr val="tx2">
                    <a:lumMod val="50000"/>
                  </a:schemeClr>
                </a:solidFill>
                <a:latin typeface="Albert Sans" panose="020B0604020202020204" charset="0"/>
              </a:rPr>
              <a:t>hữu</a:t>
            </a:r>
            <a:r>
              <a:rPr lang="en-PH" sz="2000" dirty="0">
                <a:solidFill>
                  <a:schemeClr val="tx2">
                    <a:lumMod val="50000"/>
                  </a:schemeClr>
                </a:solidFill>
                <a:latin typeface="Albert Sans" panose="020B0604020202020204" charset="0"/>
              </a:rPr>
              <a:t> </a:t>
            </a:r>
            <a:r>
              <a:rPr lang="en-PH" sz="2000" dirty="0" err="1">
                <a:solidFill>
                  <a:schemeClr val="tx2">
                    <a:lumMod val="50000"/>
                  </a:schemeClr>
                </a:solidFill>
                <a:latin typeface="Albert Sans" panose="020B0604020202020204" charset="0"/>
              </a:rPr>
              <a:t>sinh</a:t>
            </a:r>
            <a:r>
              <a:rPr lang="en-PH" sz="2000" dirty="0">
                <a:solidFill>
                  <a:schemeClr val="tx2">
                    <a:lumMod val="50000"/>
                  </a:schemeClr>
                </a:solidFill>
                <a:latin typeface="Albert Sans" panose="020B0604020202020204" charset="0"/>
              </a:rPr>
              <a:t> </a:t>
            </a:r>
            <a:r>
              <a:rPr lang="en-PH" sz="2000" dirty="0" err="1">
                <a:solidFill>
                  <a:schemeClr val="tx2">
                    <a:lumMod val="50000"/>
                  </a:schemeClr>
                </a:solidFill>
                <a:latin typeface="Albert Sans" panose="020B0604020202020204" charset="0"/>
              </a:rPr>
              <a:t>gồm</a:t>
            </a:r>
            <a:r>
              <a:rPr lang="en-PH" sz="2000" dirty="0">
                <a:solidFill>
                  <a:schemeClr val="tx2">
                    <a:lumMod val="50000"/>
                  </a:schemeClr>
                </a:solidFill>
                <a:latin typeface="Albert Sans" panose="020B0604020202020204" charset="0"/>
              </a:rPr>
              <a:t>:</a:t>
            </a:r>
          </a:p>
        </p:txBody>
      </p:sp>
      <p:sp>
        <p:nvSpPr>
          <p:cNvPr id="19" name="Rectangle: Rounded Corners 18">
            <a:extLst>
              <a:ext uri="{FF2B5EF4-FFF2-40B4-BE49-F238E27FC236}">
                <a16:creationId xmlns:a16="http://schemas.microsoft.com/office/drawing/2014/main" id="{94668B95-EC5A-274B-0CCA-123FBB475E58}"/>
              </a:ext>
            </a:extLst>
          </p:cNvPr>
          <p:cNvSpPr/>
          <p:nvPr/>
        </p:nvSpPr>
        <p:spPr>
          <a:xfrm>
            <a:off x="6433511" y="1985110"/>
            <a:ext cx="2405077" cy="280565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2" name="Google Shape;118;p27">
            <a:extLst>
              <a:ext uri="{FF2B5EF4-FFF2-40B4-BE49-F238E27FC236}">
                <a16:creationId xmlns:a16="http://schemas.microsoft.com/office/drawing/2014/main" id="{BA3AEA6D-09C2-EAAA-7A7D-F04283617230}"/>
              </a:ext>
            </a:extLst>
          </p:cNvPr>
          <p:cNvSpPr txBox="1">
            <a:spLocks/>
          </p:cNvSpPr>
          <p:nvPr/>
        </p:nvSpPr>
        <p:spPr>
          <a:xfrm>
            <a:off x="6516626" y="1767517"/>
            <a:ext cx="2438688" cy="1050303"/>
          </a:xfrm>
          <a:prstGeom prst="rect">
            <a:avLst/>
          </a:prstGeom>
          <a:solidFill>
            <a:schemeClr val="accent4"/>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PH" sz="2000" dirty="0">
                <a:solidFill>
                  <a:schemeClr val="tx2">
                    <a:lumMod val="50000"/>
                  </a:schemeClr>
                </a:solidFill>
                <a:latin typeface="Albert Sans" panose="020B0604020202020204" charset="0"/>
              </a:rPr>
              <a:t>Thành </a:t>
            </a:r>
            <a:r>
              <a:rPr lang="en-PH" sz="2000" dirty="0" err="1">
                <a:solidFill>
                  <a:schemeClr val="tx2">
                    <a:lumMod val="50000"/>
                  </a:schemeClr>
                </a:solidFill>
                <a:latin typeface="Albert Sans" panose="020B0604020202020204" charset="0"/>
              </a:rPr>
              <a:t>phần</a:t>
            </a:r>
            <a:r>
              <a:rPr lang="en-PH" sz="2000" dirty="0">
                <a:solidFill>
                  <a:schemeClr val="tx2">
                    <a:lumMod val="50000"/>
                  </a:schemeClr>
                </a:solidFill>
                <a:latin typeface="Albert Sans" panose="020B0604020202020204" charset="0"/>
              </a:rPr>
              <a:t>  </a:t>
            </a:r>
            <a:r>
              <a:rPr lang="en-PH" sz="2000" dirty="0">
                <a:solidFill>
                  <a:schemeClr val="tx1"/>
                </a:solidFill>
                <a:latin typeface="Albert Sans" panose="020B0604020202020204" charset="0"/>
              </a:rPr>
              <a:t>…………………</a:t>
            </a:r>
            <a:r>
              <a:rPr lang="en-PH" sz="2000" dirty="0">
                <a:solidFill>
                  <a:schemeClr val="tx2">
                    <a:lumMod val="50000"/>
                  </a:schemeClr>
                </a:solidFill>
                <a:latin typeface="Albert Sans" panose="020B0604020202020204" charset="0"/>
              </a:rPr>
              <a:t>  </a:t>
            </a:r>
            <a:r>
              <a:rPr lang="en-PH" sz="2000" dirty="0" err="1">
                <a:solidFill>
                  <a:schemeClr val="tx2">
                    <a:lumMod val="50000"/>
                  </a:schemeClr>
                </a:solidFill>
                <a:latin typeface="Albert Sans" panose="020B0604020202020204" charset="0"/>
              </a:rPr>
              <a:t>như</a:t>
            </a:r>
            <a:r>
              <a:rPr lang="en-PH" sz="2000" dirty="0">
                <a:solidFill>
                  <a:schemeClr val="tx2">
                    <a:lumMod val="50000"/>
                  </a:schemeClr>
                </a:solidFill>
                <a:latin typeface="Albert Sans" panose="020B0604020202020204" charset="0"/>
              </a:rPr>
              <a:t>:</a:t>
            </a:r>
            <a:endParaRPr lang="en-PH" sz="2000" dirty="0">
              <a:solidFill>
                <a:schemeClr val="tx1"/>
              </a:solidFill>
              <a:latin typeface="Albert Sans" panose="020B0604020202020204" charset="0"/>
            </a:endParaRPr>
          </a:p>
        </p:txBody>
      </p:sp>
      <p:sp>
        <p:nvSpPr>
          <p:cNvPr id="24" name="TextBox 23">
            <a:extLst>
              <a:ext uri="{FF2B5EF4-FFF2-40B4-BE49-F238E27FC236}">
                <a16:creationId xmlns:a16="http://schemas.microsoft.com/office/drawing/2014/main" id="{EB824CCC-D23C-E95B-3CA6-96281666C18C}"/>
              </a:ext>
            </a:extLst>
          </p:cNvPr>
          <p:cNvSpPr txBox="1"/>
          <p:nvPr/>
        </p:nvSpPr>
        <p:spPr>
          <a:xfrm>
            <a:off x="6520363" y="2928795"/>
            <a:ext cx="2215078" cy="1015663"/>
          </a:xfrm>
          <a:prstGeom prst="rect">
            <a:avLst/>
          </a:prstGeom>
          <a:noFill/>
        </p:spPr>
        <p:txBody>
          <a:bodyPr wrap="square">
            <a:spAutoFit/>
          </a:bodyPr>
          <a:lstStyle/>
          <a:p>
            <a:r>
              <a:rPr lang="vi-VN" sz="2000" dirty="0" smtClean="0">
                <a:solidFill>
                  <a:schemeClr val="tx1"/>
                </a:solidFill>
                <a:latin typeface="Albert Sans" panose="020B0604020202020204" charset="0"/>
              </a:rPr>
              <a:t>Ánh sáng, nước, nhiệt độ, độ ẩm, đất , xác sinh vật</a:t>
            </a:r>
            <a:endParaRPr lang="en-PH" sz="2000" dirty="0"/>
          </a:p>
        </p:txBody>
      </p:sp>
      <p:sp>
        <p:nvSpPr>
          <p:cNvPr id="8" name="TextBox 7">
            <a:extLst>
              <a:ext uri="{FF2B5EF4-FFF2-40B4-BE49-F238E27FC236}">
                <a16:creationId xmlns:a16="http://schemas.microsoft.com/office/drawing/2014/main" id="{411F4689-3741-90BC-D234-9CCF08ED9C3E}"/>
              </a:ext>
            </a:extLst>
          </p:cNvPr>
          <p:cNvSpPr txBox="1"/>
          <p:nvPr/>
        </p:nvSpPr>
        <p:spPr>
          <a:xfrm>
            <a:off x="2643293" y="806430"/>
            <a:ext cx="3782961" cy="338554"/>
          </a:xfrm>
          <a:prstGeom prst="rect">
            <a:avLst/>
          </a:prstGeom>
          <a:noFill/>
        </p:spPr>
        <p:txBody>
          <a:bodyPr wrap="square">
            <a:spAutoFit/>
          </a:bodyPr>
          <a:lstStyle/>
          <a:p>
            <a:r>
              <a:rPr lang="en-GB" sz="1600" dirty="0" err="1">
                <a:solidFill>
                  <a:schemeClr val="tx2">
                    <a:lumMod val="50000"/>
                  </a:schemeClr>
                </a:solidFill>
                <a:latin typeface="Arial" panose="020B0604020202020204" pitchFamily="34" charset="0"/>
                <a:cs typeface="Arial" panose="020B0604020202020204" pitchFamily="34" charset="0"/>
              </a:rPr>
              <a:t>quần</a:t>
            </a:r>
            <a:r>
              <a:rPr lang="en-GB" sz="1600" dirty="0">
                <a:solidFill>
                  <a:schemeClr val="tx2">
                    <a:lumMod val="50000"/>
                  </a:schemeClr>
                </a:solidFill>
                <a:latin typeface="Arial" panose="020B0604020202020204" pitchFamily="34" charset="0"/>
                <a:cs typeface="Arial" panose="020B0604020202020204" pitchFamily="34" charset="0"/>
              </a:rPr>
              <a:t> </a:t>
            </a:r>
            <a:r>
              <a:rPr lang="en-GB" sz="1600" dirty="0" err="1">
                <a:solidFill>
                  <a:schemeClr val="tx2">
                    <a:lumMod val="50000"/>
                  </a:schemeClr>
                </a:solidFill>
                <a:latin typeface="Arial" panose="020B0604020202020204" pitchFamily="34" charset="0"/>
                <a:cs typeface="Arial" panose="020B0604020202020204" pitchFamily="34" charset="0"/>
              </a:rPr>
              <a:t>xã</a:t>
            </a:r>
            <a:r>
              <a:rPr lang="en-GB" sz="1600" dirty="0">
                <a:solidFill>
                  <a:schemeClr val="tx2">
                    <a:lumMod val="50000"/>
                  </a:schemeClr>
                </a:solidFill>
                <a:latin typeface="Arial" panose="020B0604020202020204" pitchFamily="34" charset="0"/>
                <a:cs typeface="Arial" panose="020B0604020202020204" pitchFamily="34" charset="0"/>
              </a:rPr>
              <a:t> </a:t>
            </a:r>
            <a:r>
              <a:rPr lang="en-GB" sz="1600" dirty="0" err="1">
                <a:solidFill>
                  <a:schemeClr val="tx2">
                    <a:lumMod val="50000"/>
                  </a:schemeClr>
                </a:solidFill>
                <a:latin typeface="Arial" panose="020B0604020202020204" pitchFamily="34" charset="0"/>
                <a:cs typeface="Arial" panose="020B0604020202020204" pitchFamily="34" charset="0"/>
              </a:rPr>
              <a:t>sinh</a:t>
            </a:r>
            <a:r>
              <a:rPr lang="en-GB" sz="1600" dirty="0">
                <a:solidFill>
                  <a:schemeClr val="tx2">
                    <a:lumMod val="50000"/>
                  </a:schemeClr>
                </a:solidFill>
                <a:latin typeface="Arial" panose="020B0604020202020204" pitchFamily="34" charset="0"/>
                <a:cs typeface="Arial" panose="020B0604020202020204" pitchFamily="34" charset="0"/>
              </a:rPr>
              <a:t> </a:t>
            </a:r>
            <a:r>
              <a:rPr lang="en-GB" sz="1600" dirty="0" err="1">
                <a:solidFill>
                  <a:schemeClr val="tx2">
                    <a:lumMod val="50000"/>
                  </a:schemeClr>
                </a:solidFill>
                <a:latin typeface="Arial" panose="020B0604020202020204" pitchFamily="34" charset="0"/>
                <a:cs typeface="Arial" panose="020B0604020202020204" pitchFamily="34" charset="0"/>
              </a:rPr>
              <a:t>vật</a:t>
            </a:r>
            <a:r>
              <a:rPr lang="en-GB" sz="1600" dirty="0">
                <a:solidFill>
                  <a:schemeClr val="tx2">
                    <a:lumMod val="50000"/>
                  </a:schemeClr>
                </a:solidFill>
                <a:latin typeface="Arial" panose="020B0604020202020204" pitchFamily="34" charset="0"/>
                <a:cs typeface="Arial" panose="020B0604020202020204" pitchFamily="34" charset="0"/>
              </a:rPr>
              <a:t> (</a:t>
            </a:r>
            <a:r>
              <a:rPr lang="en-GB" sz="1600" dirty="0" err="1">
                <a:solidFill>
                  <a:schemeClr val="tx2">
                    <a:lumMod val="50000"/>
                  </a:schemeClr>
                </a:solidFill>
                <a:latin typeface="Arial" panose="020B0604020202020204" pitchFamily="34" charset="0"/>
                <a:cs typeface="Arial" panose="020B0604020202020204" pitchFamily="34" charset="0"/>
              </a:rPr>
              <a:t>thành</a:t>
            </a:r>
            <a:r>
              <a:rPr lang="en-GB" sz="1600" dirty="0">
                <a:solidFill>
                  <a:schemeClr val="tx2">
                    <a:lumMod val="50000"/>
                  </a:schemeClr>
                </a:solidFill>
                <a:latin typeface="Arial" panose="020B0604020202020204" pitchFamily="34" charset="0"/>
                <a:cs typeface="Arial" panose="020B0604020202020204" pitchFamily="34" charset="0"/>
              </a:rPr>
              <a:t> </a:t>
            </a:r>
            <a:r>
              <a:rPr lang="en-GB" sz="1600" dirty="0" err="1">
                <a:solidFill>
                  <a:schemeClr val="tx2">
                    <a:lumMod val="50000"/>
                  </a:schemeClr>
                </a:solidFill>
                <a:latin typeface="Arial" panose="020B0604020202020204" pitchFamily="34" charset="0"/>
                <a:cs typeface="Arial" panose="020B0604020202020204" pitchFamily="34" charset="0"/>
              </a:rPr>
              <a:t>phần</a:t>
            </a:r>
            <a:r>
              <a:rPr lang="en-GB" sz="1600" dirty="0">
                <a:solidFill>
                  <a:schemeClr val="tx2">
                    <a:lumMod val="50000"/>
                  </a:schemeClr>
                </a:solidFill>
                <a:latin typeface="Arial" panose="020B0604020202020204" pitchFamily="34" charset="0"/>
                <a:cs typeface="Arial" panose="020B0604020202020204" pitchFamily="34" charset="0"/>
              </a:rPr>
              <a:t> </a:t>
            </a:r>
            <a:r>
              <a:rPr lang="en-GB" sz="1600" dirty="0" err="1">
                <a:solidFill>
                  <a:schemeClr val="tx2">
                    <a:lumMod val="50000"/>
                  </a:schemeClr>
                </a:solidFill>
                <a:latin typeface="Arial" panose="020B0604020202020204" pitchFamily="34" charset="0"/>
                <a:cs typeface="Arial" panose="020B0604020202020204" pitchFamily="34" charset="0"/>
              </a:rPr>
              <a:t>hữu</a:t>
            </a:r>
            <a:r>
              <a:rPr lang="en-GB" sz="1600" dirty="0">
                <a:solidFill>
                  <a:schemeClr val="tx2">
                    <a:lumMod val="50000"/>
                  </a:schemeClr>
                </a:solidFill>
                <a:latin typeface="Arial" panose="020B0604020202020204" pitchFamily="34" charset="0"/>
                <a:cs typeface="Arial" panose="020B0604020202020204" pitchFamily="34" charset="0"/>
              </a:rPr>
              <a:t> </a:t>
            </a:r>
            <a:r>
              <a:rPr lang="en-GB" sz="1600" dirty="0" err="1">
                <a:solidFill>
                  <a:schemeClr val="tx2">
                    <a:lumMod val="50000"/>
                  </a:schemeClr>
                </a:solidFill>
                <a:latin typeface="Arial" panose="020B0604020202020204" pitchFamily="34" charset="0"/>
                <a:cs typeface="Arial" panose="020B0604020202020204" pitchFamily="34" charset="0"/>
              </a:rPr>
              <a:t>sinh</a:t>
            </a:r>
            <a:r>
              <a:rPr lang="en-GB" sz="1600" dirty="0">
                <a:solidFill>
                  <a:schemeClr val="tx2">
                    <a:lumMod val="50000"/>
                  </a:schemeClr>
                </a:solidFill>
                <a:latin typeface="Arial" panose="020B0604020202020204" pitchFamily="34" charset="0"/>
                <a:cs typeface="Arial" panose="020B0604020202020204" pitchFamily="34" charset="0"/>
              </a:rPr>
              <a:t>)</a:t>
            </a:r>
            <a:endParaRPr lang="en-PH" sz="1600" dirty="0"/>
          </a:p>
        </p:txBody>
      </p:sp>
      <p:sp>
        <p:nvSpPr>
          <p:cNvPr id="14" name="TextBox 13">
            <a:extLst>
              <a:ext uri="{FF2B5EF4-FFF2-40B4-BE49-F238E27FC236}">
                <a16:creationId xmlns:a16="http://schemas.microsoft.com/office/drawing/2014/main" id="{4CB16693-BC62-85A3-1458-75A489E454AF}"/>
              </a:ext>
            </a:extLst>
          </p:cNvPr>
          <p:cNvSpPr txBox="1"/>
          <p:nvPr/>
        </p:nvSpPr>
        <p:spPr>
          <a:xfrm>
            <a:off x="679501" y="3018607"/>
            <a:ext cx="1948417" cy="369332"/>
          </a:xfrm>
          <a:prstGeom prst="rect">
            <a:avLst/>
          </a:prstGeom>
          <a:noFill/>
        </p:spPr>
        <p:txBody>
          <a:bodyPr wrap="square">
            <a:spAutoFit/>
          </a:bodyPr>
          <a:lstStyle/>
          <a:p>
            <a:r>
              <a:rPr lang="en-PH" sz="1800" dirty="0" err="1">
                <a:solidFill>
                  <a:schemeClr val="accent2">
                    <a:lumMod val="75000"/>
                  </a:schemeClr>
                </a:solidFill>
                <a:latin typeface="Albert Sans" panose="020B0604020202020204" charset="0"/>
              </a:rPr>
              <a:t>Sinh</a:t>
            </a:r>
            <a:r>
              <a:rPr lang="en-PH" sz="1800" dirty="0">
                <a:solidFill>
                  <a:schemeClr val="accent2">
                    <a:lumMod val="75000"/>
                  </a:schemeClr>
                </a:solidFill>
                <a:latin typeface="Albert Sans" panose="020B0604020202020204" charset="0"/>
              </a:rPr>
              <a:t> </a:t>
            </a:r>
            <a:r>
              <a:rPr lang="en-PH" sz="1800" dirty="0" err="1">
                <a:solidFill>
                  <a:schemeClr val="accent2">
                    <a:lumMod val="75000"/>
                  </a:schemeClr>
                </a:solidFill>
                <a:latin typeface="Albert Sans" panose="020B0604020202020204" charset="0"/>
              </a:rPr>
              <a:t>vật</a:t>
            </a:r>
            <a:r>
              <a:rPr lang="en-PH" sz="1800" dirty="0">
                <a:solidFill>
                  <a:schemeClr val="accent2">
                    <a:lumMod val="75000"/>
                  </a:schemeClr>
                </a:solidFill>
                <a:latin typeface="Albert Sans" panose="020B0604020202020204" charset="0"/>
              </a:rPr>
              <a:t> </a:t>
            </a:r>
            <a:r>
              <a:rPr lang="en-PH" sz="1800" dirty="0" err="1">
                <a:solidFill>
                  <a:schemeClr val="accent2">
                    <a:lumMod val="75000"/>
                  </a:schemeClr>
                </a:solidFill>
                <a:latin typeface="Albert Sans" panose="020B0604020202020204" charset="0"/>
              </a:rPr>
              <a:t>tiêu</a:t>
            </a:r>
            <a:r>
              <a:rPr lang="en-PH" sz="1800" dirty="0">
                <a:solidFill>
                  <a:schemeClr val="accent2">
                    <a:lumMod val="75000"/>
                  </a:schemeClr>
                </a:solidFill>
                <a:latin typeface="Albert Sans" panose="020B0604020202020204" charset="0"/>
              </a:rPr>
              <a:t> </a:t>
            </a:r>
            <a:r>
              <a:rPr lang="en-PH" sz="1800" dirty="0" err="1">
                <a:solidFill>
                  <a:schemeClr val="accent2">
                    <a:lumMod val="75000"/>
                  </a:schemeClr>
                </a:solidFill>
                <a:latin typeface="Albert Sans" panose="020B0604020202020204" charset="0"/>
              </a:rPr>
              <a:t>thụ</a:t>
            </a:r>
            <a:r>
              <a:rPr lang="en-PH" sz="1800" dirty="0">
                <a:solidFill>
                  <a:schemeClr val="accent2">
                    <a:lumMod val="75000"/>
                  </a:schemeClr>
                </a:solidFill>
                <a:latin typeface="Albert Sans" panose="020B0604020202020204" charset="0"/>
              </a:rPr>
              <a:t> </a:t>
            </a:r>
            <a:endParaRPr lang="en-PH" sz="1800" dirty="0"/>
          </a:p>
        </p:txBody>
      </p:sp>
      <p:sp>
        <p:nvSpPr>
          <p:cNvPr id="21" name="TextBox 20">
            <a:extLst>
              <a:ext uri="{FF2B5EF4-FFF2-40B4-BE49-F238E27FC236}">
                <a16:creationId xmlns:a16="http://schemas.microsoft.com/office/drawing/2014/main" id="{37206EA5-AB69-932C-8CFA-3A685FD9D0C7}"/>
              </a:ext>
            </a:extLst>
          </p:cNvPr>
          <p:cNvSpPr txBox="1"/>
          <p:nvPr/>
        </p:nvSpPr>
        <p:spPr>
          <a:xfrm>
            <a:off x="2830350" y="2563808"/>
            <a:ext cx="1119077" cy="369332"/>
          </a:xfrm>
          <a:prstGeom prst="rect">
            <a:avLst/>
          </a:prstGeom>
          <a:noFill/>
        </p:spPr>
        <p:txBody>
          <a:bodyPr wrap="square">
            <a:spAutoFit/>
          </a:bodyPr>
          <a:lstStyle/>
          <a:p>
            <a:r>
              <a:rPr lang="en-PH" sz="1800" dirty="0" err="1">
                <a:solidFill>
                  <a:schemeClr val="tx1"/>
                </a:solidFill>
                <a:latin typeface="Albert Sans" panose="020B0604020202020204" charset="0"/>
              </a:rPr>
              <a:t>thực</a:t>
            </a:r>
            <a:r>
              <a:rPr lang="en-PH" sz="1800" dirty="0">
                <a:solidFill>
                  <a:schemeClr val="tx1"/>
                </a:solidFill>
                <a:latin typeface="Albert Sans" panose="020B0604020202020204" charset="0"/>
              </a:rPr>
              <a:t> </a:t>
            </a:r>
            <a:r>
              <a:rPr lang="en-PH" sz="1800" dirty="0" err="1">
                <a:solidFill>
                  <a:schemeClr val="tx1"/>
                </a:solidFill>
                <a:latin typeface="Albert Sans" panose="020B0604020202020204" charset="0"/>
              </a:rPr>
              <a:t>vật</a:t>
            </a:r>
            <a:endParaRPr lang="en-PH" sz="1800" dirty="0"/>
          </a:p>
        </p:txBody>
      </p:sp>
      <p:sp>
        <p:nvSpPr>
          <p:cNvPr id="27" name="TextBox 26">
            <a:extLst>
              <a:ext uri="{FF2B5EF4-FFF2-40B4-BE49-F238E27FC236}">
                <a16:creationId xmlns:a16="http://schemas.microsoft.com/office/drawing/2014/main" id="{ACDB1B4B-6CAA-92B4-838F-B76898B36A2C}"/>
              </a:ext>
            </a:extLst>
          </p:cNvPr>
          <p:cNvSpPr txBox="1"/>
          <p:nvPr/>
        </p:nvSpPr>
        <p:spPr>
          <a:xfrm>
            <a:off x="569001" y="3783473"/>
            <a:ext cx="2058917" cy="369332"/>
          </a:xfrm>
          <a:prstGeom prst="rect">
            <a:avLst/>
          </a:prstGeom>
          <a:noFill/>
        </p:spPr>
        <p:txBody>
          <a:bodyPr wrap="square">
            <a:spAutoFit/>
          </a:bodyPr>
          <a:lstStyle/>
          <a:p>
            <a:r>
              <a:rPr lang="en-PH" sz="1800" dirty="0" err="1">
                <a:solidFill>
                  <a:schemeClr val="accent2">
                    <a:lumMod val="75000"/>
                  </a:schemeClr>
                </a:solidFill>
                <a:latin typeface="Albert Sans" panose="020B0604020202020204" charset="0"/>
              </a:rPr>
              <a:t>Sinh</a:t>
            </a:r>
            <a:r>
              <a:rPr lang="en-PH" sz="1800" dirty="0">
                <a:solidFill>
                  <a:schemeClr val="accent2">
                    <a:lumMod val="75000"/>
                  </a:schemeClr>
                </a:solidFill>
                <a:latin typeface="Albert Sans" panose="020B0604020202020204" charset="0"/>
              </a:rPr>
              <a:t> </a:t>
            </a:r>
            <a:r>
              <a:rPr lang="en-PH" sz="1800" dirty="0" err="1">
                <a:solidFill>
                  <a:schemeClr val="accent2">
                    <a:lumMod val="75000"/>
                  </a:schemeClr>
                </a:solidFill>
                <a:latin typeface="Albert Sans" panose="020B0604020202020204" charset="0"/>
              </a:rPr>
              <a:t>vật</a:t>
            </a:r>
            <a:r>
              <a:rPr lang="en-PH" sz="1800" dirty="0">
                <a:solidFill>
                  <a:schemeClr val="accent2">
                    <a:lumMod val="75000"/>
                  </a:schemeClr>
                </a:solidFill>
                <a:latin typeface="Albert Sans" panose="020B0604020202020204" charset="0"/>
              </a:rPr>
              <a:t> </a:t>
            </a:r>
            <a:r>
              <a:rPr lang="en-PH" sz="1800" dirty="0" err="1">
                <a:solidFill>
                  <a:schemeClr val="accent2">
                    <a:lumMod val="75000"/>
                  </a:schemeClr>
                </a:solidFill>
                <a:latin typeface="Albert Sans" panose="020B0604020202020204" charset="0"/>
              </a:rPr>
              <a:t>phân</a:t>
            </a:r>
            <a:r>
              <a:rPr lang="en-PH" sz="1800" dirty="0">
                <a:solidFill>
                  <a:schemeClr val="accent2">
                    <a:lumMod val="75000"/>
                  </a:schemeClr>
                </a:solidFill>
                <a:latin typeface="Albert Sans" panose="020B0604020202020204" charset="0"/>
              </a:rPr>
              <a:t> </a:t>
            </a:r>
            <a:r>
              <a:rPr lang="en-PH" sz="1800" dirty="0" err="1">
                <a:solidFill>
                  <a:schemeClr val="accent2">
                    <a:lumMod val="75000"/>
                  </a:schemeClr>
                </a:solidFill>
                <a:latin typeface="Albert Sans" panose="020B0604020202020204" charset="0"/>
              </a:rPr>
              <a:t>giải</a:t>
            </a:r>
            <a:endParaRPr lang="en-PH" sz="1800" dirty="0"/>
          </a:p>
        </p:txBody>
      </p:sp>
      <p:sp>
        <p:nvSpPr>
          <p:cNvPr id="31" name="TextBox 30">
            <a:extLst>
              <a:ext uri="{FF2B5EF4-FFF2-40B4-BE49-F238E27FC236}">
                <a16:creationId xmlns:a16="http://schemas.microsoft.com/office/drawing/2014/main" id="{90877E9A-CA38-CCC1-4B6D-B2F8886824B8}"/>
              </a:ext>
            </a:extLst>
          </p:cNvPr>
          <p:cNvSpPr txBox="1"/>
          <p:nvPr/>
        </p:nvSpPr>
        <p:spPr>
          <a:xfrm>
            <a:off x="6621618" y="2240899"/>
            <a:ext cx="1575549" cy="400110"/>
          </a:xfrm>
          <a:prstGeom prst="rect">
            <a:avLst/>
          </a:prstGeom>
          <a:noFill/>
        </p:spPr>
        <p:txBody>
          <a:bodyPr wrap="square">
            <a:spAutoFit/>
          </a:bodyPr>
          <a:lstStyle/>
          <a:p>
            <a:r>
              <a:rPr lang="en-PH" sz="2000" dirty="0" err="1">
                <a:solidFill>
                  <a:schemeClr val="tx2">
                    <a:lumMod val="50000"/>
                  </a:schemeClr>
                </a:solidFill>
                <a:latin typeface="Albert Sans" panose="020B0604020202020204" charset="0"/>
              </a:rPr>
              <a:t>vô</a:t>
            </a:r>
            <a:r>
              <a:rPr lang="en-PH" sz="2000" dirty="0">
                <a:solidFill>
                  <a:schemeClr val="tx2">
                    <a:lumMod val="50000"/>
                  </a:schemeClr>
                </a:solidFill>
                <a:latin typeface="Albert Sans" panose="020B0604020202020204" charset="0"/>
              </a:rPr>
              <a:t> </a:t>
            </a:r>
            <a:r>
              <a:rPr lang="en-PH" sz="2000" dirty="0" err="1">
                <a:solidFill>
                  <a:schemeClr val="tx2">
                    <a:lumMod val="50000"/>
                  </a:schemeClr>
                </a:solidFill>
                <a:latin typeface="Albert Sans" panose="020B0604020202020204" charset="0"/>
              </a:rPr>
              <a:t>sinh</a:t>
            </a:r>
            <a:endParaRPr lang="en-PH" sz="2000" dirty="0"/>
          </a:p>
        </p:txBody>
      </p:sp>
      <p:sp>
        <p:nvSpPr>
          <p:cNvPr id="23" name="Google Shape;140;p28">
            <a:extLst>
              <a:ext uri="{FF2B5EF4-FFF2-40B4-BE49-F238E27FC236}">
                <a16:creationId xmlns:a16="http://schemas.microsoft.com/office/drawing/2014/main" id="{C6A31CD5-DEF0-1893-0769-1A76F00D2F1D}"/>
              </a:ext>
            </a:extLst>
          </p:cNvPr>
          <p:cNvSpPr txBox="1">
            <a:spLocks/>
          </p:cNvSpPr>
          <p:nvPr/>
        </p:nvSpPr>
        <p:spPr>
          <a:xfrm>
            <a:off x="34519" y="153164"/>
            <a:ext cx="2705446" cy="551823"/>
          </a:xfrm>
          <a:prstGeom prst="rect">
            <a:avLst/>
          </a:prstGeom>
          <a:noFill/>
          <a:ln>
            <a:noFill/>
          </a:ln>
          <a:effectLst>
            <a:outerShdw blurRad="42863" dist="28575" algn="bl" rotWithShape="0">
              <a:schemeClr val="dk1">
                <a:alpha val="30000"/>
              </a:schemeClr>
            </a:outerShdw>
          </a:effectLst>
        </p:spPr>
        <p:txBody>
          <a:bodyPr spcFirstLastPara="1" wrap="square" lIns="91425" tIns="91425" rIns="91425" bIns="91425" anchor="ctr" anchorCtr="0">
            <a:noAutofit/>
          </a:bodyPr>
          <a:lstStyle/>
          <a:p>
            <a:pPr algn="l" rtl="0">
              <a:buClrTx/>
              <a:buFontTx/>
            </a:pPr>
            <a:r>
              <a:rPr lang="en-PH" sz="2400" b="1" u="sng" dirty="0">
                <a:solidFill>
                  <a:schemeClr val="bg2">
                    <a:lumMod val="75000"/>
                  </a:schemeClr>
                </a:solidFill>
              </a:rPr>
              <a:t>I. </a:t>
            </a:r>
            <a:r>
              <a:rPr lang="vi-VN" sz="2400" b="1" u="sng" dirty="0" smtClean="0">
                <a:solidFill>
                  <a:schemeClr val="bg2">
                    <a:lumMod val="75000"/>
                  </a:schemeClr>
                </a:solidFill>
              </a:rPr>
              <a:t>H</a:t>
            </a:r>
            <a:r>
              <a:rPr lang="en-PH" sz="2400" b="1" u="sng" dirty="0" smtClean="0">
                <a:solidFill>
                  <a:schemeClr val="bg2">
                    <a:lumMod val="75000"/>
                  </a:schemeClr>
                </a:solidFill>
              </a:rPr>
              <a:t>ệ </a:t>
            </a:r>
            <a:r>
              <a:rPr lang="en-PH" sz="2400" b="1" u="sng" dirty="0" err="1">
                <a:solidFill>
                  <a:schemeClr val="bg2">
                    <a:lumMod val="75000"/>
                  </a:schemeClr>
                </a:solidFill>
              </a:rPr>
              <a:t>sinh</a:t>
            </a:r>
            <a:r>
              <a:rPr lang="en-PH" sz="2400" b="1" u="sng" dirty="0">
                <a:solidFill>
                  <a:schemeClr val="bg2">
                    <a:lumMod val="75000"/>
                  </a:schemeClr>
                </a:solidFill>
              </a:rPr>
              <a:t> </a:t>
            </a:r>
            <a:r>
              <a:rPr lang="en-PH" sz="2400" b="1" u="sng" dirty="0" err="1" smtClean="0">
                <a:solidFill>
                  <a:schemeClr val="bg2">
                    <a:lumMod val="75000"/>
                  </a:schemeClr>
                </a:solidFill>
              </a:rPr>
              <a:t>thái</a:t>
            </a:r>
            <a:endParaRPr lang="en-PH" sz="2400" b="1" u="sng" dirty="0">
              <a:solidFill>
                <a:schemeClr val="bg2">
                  <a:lumMod val="75000"/>
                </a:schemeClr>
              </a:solidFill>
            </a:endParaRPr>
          </a:p>
        </p:txBody>
      </p:sp>
    </p:spTree>
    <p:extLst>
      <p:ext uri="{BB962C8B-B14F-4D97-AF65-F5344CB8AC3E}">
        <p14:creationId xmlns:p14="http://schemas.microsoft.com/office/powerpoint/2010/main" val="405480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21" grpId="0"/>
      <p:bldP spid="27"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Google Shape;140;p28">
            <a:extLst>
              <a:ext uri="{FF2B5EF4-FFF2-40B4-BE49-F238E27FC236}">
                <a16:creationId xmlns:a16="http://schemas.microsoft.com/office/drawing/2014/main" id="{C6A31CD5-DEF0-1893-0769-1A76F00D2F1D}"/>
              </a:ext>
            </a:extLst>
          </p:cNvPr>
          <p:cNvSpPr txBox="1">
            <a:spLocks/>
          </p:cNvSpPr>
          <p:nvPr/>
        </p:nvSpPr>
        <p:spPr>
          <a:xfrm>
            <a:off x="207881" y="71325"/>
            <a:ext cx="2705446" cy="551823"/>
          </a:xfrm>
          <a:prstGeom prst="rect">
            <a:avLst/>
          </a:prstGeom>
          <a:noFill/>
          <a:ln>
            <a:noFill/>
          </a:ln>
          <a:effectLst>
            <a:outerShdw blurRad="42863" dist="28575" algn="bl" rotWithShape="0">
              <a:schemeClr val="dk1">
                <a:alpha val="30000"/>
              </a:schemeClr>
            </a:outerShdw>
          </a:effectLst>
        </p:spPr>
        <p:txBody>
          <a:bodyPr spcFirstLastPara="1" wrap="square" lIns="91425" tIns="91425" rIns="91425" bIns="91425" anchor="ctr" anchorCtr="0">
            <a:noAutofit/>
          </a:bodyPr>
          <a:lstStyle/>
          <a:p>
            <a:pPr algn="l" rtl="0">
              <a:buClrTx/>
              <a:buFontTx/>
            </a:pPr>
            <a:r>
              <a:rPr lang="en-PH" sz="2800" b="1" u="sng" dirty="0">
                <a:solidFill>
                  <a:schemeClr val="bg2">
                    <a:lumMod val="75000"/>
                  </a:schemeClr>
                </a:solidFill>
              </a:rPr>
              <a:t>I. </a:t>
            </a:r>
            <a:r>
              <a:rPr lang="vi-VN" sz="2800" b="1" u="sng" dirty="0" smtClean="0">
                <a:solidFill>
                  <a:schemeClr val="bg2">
                    <a:lumMod val="75000"/>
                  </a:schemeClr>
                </a:solidFill>
              </a:rPr>
              <a:t>H</a:t>
            </a:r>
            <a:r>
              <a:rPr lang="en-PH" sz="2800" b="1" u="sng" dirty="0" smtClean="0">
                <a:solidFill>
                  <a:schemeClr val="bg2">
                    <a:lumMod val="75000"/>
                  </a:schemeClr>
                </a:solidFill>
              </a:rPr>
              <a:t>ệ </a:t>
            </a:r>
            <a:r>
              <a:rPr lang="en-PH" sz="2800" b="1" u="sng" dirty="0" err="1">
                <a:solidFill>
                  <a:schemeClr val="bg2">
                    <a:lumMod val="75000"/>
                  </a:schemeClr>
                </a:solidFill>
              </a:rPr>
              <a:t>sinh</a:t>
            </a:r>
            <a:r>
              <a:rPr lang="en-PH" sz="2800" b="1" u="sng" dirty="0">
                <a:solidFill>
                  <a:schemeClr val="bg2">
                    <a:lumMod val="75000"/>
                  </a:schemeClr>
                </a:solidFill>
              </a:rPr>
              <a:t> </a:t>
            </a:r>
            <a:r>
              <a:rPr lang="en-PH" sz="2800" b="1" u="sng" dirty="0" err="1" smtClean="0">
                <a:solidFill>
                  <a:schemeClr val="bg2">
                    <a:lumMod val="75000"/>
                  </a:schemeClr>
                </a:solidFill>
              </a:rPr>
              <a:t>thái</a:t>
            </a:r>
            <a:endParaRPr lang="en-PH" sz="2800" b="1" u="sng" dirty="0">
              <a:solidFill>
                <a:schemeClr val="bg2">
                  <a:lumMod val="75000"/>
                </a:schemeClr>
              </a:solidFill>
            </a:endParaRPr>
          </a:p>
        </p:txBody>
      </p:sp>
      <p:sp>
        <p:nvSpPr>
          <p:cNvPr id="8" name="TextBox 7"/>
          <p:cNvSpPr txBox="1"/>
          <p:nvPr/>
        </p:nvSpPr>
        <p:spPr>
          <a:xfrm>
            <a:off x="738414" y="789577"/>
            <a:ext cx="7391400" cy="3108543"/>
          </a:xfrm>
          <a:prstGeom prst="rect">
            <a:avLst/>
          </a:prstGeom>
          <a:noFill/>
        </p:spPr>
        <p:txBody>
          <a:bodyPr wrap="square" rtlCol="0">
            <a:spAutoFit/>
          </a:bodyPr>
          <a:lstStyle/>
          <a:p>
            <a:pPr marL="457200" indent="-457200">
              <a:buFontTx/>
              <a:buChar char="-"/>
            </a:pPr>
            <a:r>
              <a:rPr lang="vi-VN" sz="2800" dirty="0" smtClean="0"/>
              <a:t>Hệ sinh thái bao gồm quần xã sinh vật và môi trường sống của quần xã. Các sinh vật trong quần xã luôn tương tác với nhau đồng thời tác động qua lại với các nhân tố sinh thái vô sinh của môi trường tạo nên </a:t>
            </a:r>
            <a:r>
              <a:rPr lang="vi-VN" sz="2800" dirty="0"/>
              <a:t>một hệ thống sinh học hoàn chỉnh và tương đối ổn định</a:t>
            </a:r>
            <a:r>
              <a:rPr lang="vi-VN" sz="2800" dirty="0" smtClean="0"/>
              <a:t> </a:t>
            </a:r>
            <a:endParaRPr lang="en-US" sz="2800" dirty="0"/>
          </a:p>
        </p:txBody>
      </p:sp>
    </p:spTree>
    <p:extLst>
      <p:ext uri="{BB962C8B-B14F-4D97-AF65-F5344CB8AC3E}">
        <p14:creationId xmlns:p14="http://schemas.microsoft.com/office/powerpoint/2010/main" val="18689752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79"/>
        <p:cNvGrpSpPr/>
        <p:nvPr/>
      </p:nvGrpSpPr>
      <p:grpSpPr>
        <a:xfrm>
          <a:off x="0" y="0"/>
          <a:ext cx="0" cy="0"/>
          <a:chOff x="0" y="0"/>
          <a:chExt cx="0" cy="0"/>
        </a:xfrm>
      </p:grpSpPr>
      <p:pic>
        <p:nvPicPr>
          <p:cNvPr id="180" name="Google Shape;180;p32"/>
          <p:cNvPicPr preferRelativeResize="0"/>
          <p:nvPr/>
        </p:nvPicPr>
        <p:blipFill rotWithShape="1">
          <a:blip r:embed="rId3">
            <a:alphaModFix/>
          </a:blip>
          <a:srcRect l="31194" t="18168" r="31198" b="22126"/>
          <a:stretch/>
        </p:blipFill>
        <p:spPr>
          <a:xfrm flipH="1">
            <a:off x="8540341" y="109187"/>
            <a:ext cx="486574" cy="551818"/>
          </a:xfrm>
          <a:prstGeom prst="rect">
            <a:avLst/>
          </a:prstGeom>
          <a:noFill/>
          <a:ln>
            <a:noFill/>
          </a:ln>
        </p:spPr>
      </p:pic>
      <p:pic>
        <p:nvPicPr>
          <p:cNvPr id="181" name="Google Shape;181;p32"/>
          <p:cNvPicPr preferRelativeResize="0"/>
          <p:nvPr/>
        </p:nvPicPr>
        <p:blipFill rotWithShape="1">
          <a:blip r:embed="rId4">
            <a:alphaModFix/>
          </a:blip>
          <a:srcRect l="33221" t="9601" r="32519" b="10780"/>
          <a:stretch/>
        </p:blipFill>
        <p:spPr>
          <a:xfrm flipH="1">
            <a:off x="7522316" y="3391637"/>
            <a:ext cx="1111424" cy="1845051"/>
          </a:xfrm>
          <a:prstGeom prst="rect">
            <a:avLst/>
          </a:prstGeom>
          <a:noFill/>
          <a:ln>
            <a:noFill/>
          </a:ln>
        </p:spPr>
      </p:pic>
      <p:pic>
        <p:nvPicPr>
          <p:cNvPr id="182" name="Google Shape;182;p32"/>
          <p:cNvPicPr preferRelativeResize="0"/>
          <p:nvPr/>
        </p:nvPicPr>
        <p:blipFill rotWithShape="1">
          <a:blip r:embed="rId5">
            <a:alphaModFix/>
          </a:blip>
          <a:srcRect l="30273" t="21616" r="33226" b="25738"/>
          <a:stretch/>
        </p:blipFill>
        <p:spPr>
          <a:xfrm flipH="1">
            <a:off x="5647589" y="-28851"/>
            <a:ext cx="401777" cy="413949"/>
          </a:xfrm>
          <a:prstGeom prst="rect">
            <a:avLst/>
          </a:prstGeom>
          <a:noFill/>
          <a:ln>
            <a:noFill/>
          </a:ln>
        </p:spPr>
      </p:pic>
      <p:pic>
        <p:nvPicPr>
          <p:cNvPr id="183" name="Google Shape;183;p32"/>
          <p:cNvPicPr preferRelativeResize="0"/>
          <p:nvPr/>
        </p:nvPicPr>
        <p:blipFill rotWithShape="1">
          <a:blip r:embed="rId6">
            <a:alphaModFix/>
          </a:blip>
          <a:srcRect l="50904" t="23420" r="10127" b="56450"/>
          <a:stretch/>
        </p:blipFill>
        <p:spPr>
          <a:xfrm>
            <a:off x="-411175" y="109187"/>
            <a:ext cx="1068303" cy="551823"/>
          </a:xfrm>
          <a:prstGeom prst="rect">
            <a:avLst/>
          </a:prstGeom>
          <a:noFill/>
          <a:ln>
            <a:noFill/>
          </a:ln>
        </p:spPr>
      </p:pic>
      <p:sp>
        <p:nvSpPr>
          <p:cNvPr id="18" name="Google Shape;140;p28">
            <a:extLst>
              <a:ext uri="{FF2B5EF4-FFF2-40B4-BE49-F238E27FC236}">
                <a16:creationId xmlns:a16="http://schemas.microsoft.com/office/drawing/2014/main" id="{C6A31CD5-DEF0-1893-0769-1A76F00D2F1D}"/>
              </a:ext>
            </a:extLst>
          </p:cNvPr>
          <p:cNvSpPr txBox="1">
            <a:spLocks/>
          </p:cNvSpPr>
          <p:nvPr/>
        </p:nvSpPr>
        <p:spPr>
          <a:xfrm>
            <a:off x="175077" y="-97789"/>
            <a:ext cx="2705446" cy="551823"/>
          </a:xfrm>
          <a:prstGeom prst="rect">
            <a:avLst/>
          </a:prstGeom>
          <a:noFill/>
          <a:ln>
            <a:noFill/>
          </a:ln>
          <a:effectLst>
            <a:outerShdw blurRad="42863" dist="28575" algn="bl" rotWithShape="0">
              <a:schemeClr val="dk1">
                <a:alpha val="30000"/>
              </a:schemeClr>
            </a:outerShdw>
          </a:effectLst>
        </p:spPr>
        <p:txBody>
          <a:bodyPr spcFirstLastPara="1" wrap="square" lIns="91425" tIns="91425" rIns="91425" bIns="91425" anchor="ctr" anchorCtr="0">
            <a:noAutofit/>
          </a:bodyPr>
          <a:lstStyle/>
          <a:p>
            <a:pPr algn="l" rtl="0">
              <a:buClrTx/>
              <a:buFontTx/>
            </a:pPr>
            <a:r>
              <a:rPr lang="en-PH" sz="2800" b="1" u="sng" dirty="0">
                <a:solidFill>
                  <a:schemeClr val="bg2">
                    <a:lumMod val="75000"/>
                  </a:schemeClr>
                </a:solidFill>
              </a:rPr>
              <a:t>I. </a:t>
            </a:r>
            <a:r>
              <a:rPr lang="vi-VN" sz="2800" b="1" u="sng" dirty="0" smtClean="0">
                <a:solidFill>
                  <a:schemeClr val="bg2">
                    <a:lumMod val="75000"/>
                  </a:schemeClr>
                </a:solidFill>
              </a:rPr>
              <a:t>H</a:t>
            </a:r>
            <a:r>
              <a:rPr lang="en-PH" sz="2800" b="1" u="sng" dirty="0" smtClean="0">
                <a:solidFill>
                  <a:schemeClr val="bg2">
                    <a:lumMod val="75000"/>
                  </a:schemeClr>
                </a:solidFill>
              </a:rPr>
              <a:t>ệ </a:t>
            </a:r>
            <a:r>
              <a:rPr lang="en-PH" sz="2800" b="1" u="sng" dirty="0" err="1">
                <a:solidFill>
                  <a:schemeClr val="bg2">
                    <a:lumMod val="75000"/>
                  </a:schemeClr>
                </a:solidFill>
              </a:rPr>
              <a:t>sinh</a:t>
            </a:r>
            <a:r>
              <a:rPr lang="en-PH" sz="2800" b="1" u="sng" dirty="0">
                <a:solidFill>
                  <a:schemeClr val="bg2">
                    <a:lumMod val="75000"/>
                  </a:schemeClr>
                </a:solidFill>
              </a:rPr>
              <a:t> </a:t>
            </a:r>
            <a:r>
              <a:rPr lang="en-PH" sz="2800" b="1" u="sng" dirty="0" err="1" smtClean="0">
                <a:solidFill>
                  <a:schemeClr val="bg2">
                    <a:lumMod val="75000"/>
                  </a:schemeClr>
                </a:solidFill>
              </a:rPr>
              <a:t>thái</a:t>
            </a:r>
            <a:endParaRPr lang="en-PH" sz="2800" b="1" u="sng" dirty="0">
              <a:solidFill>
                <a:schemeClr val="bg2">
                  <a:lumMod val="75000"/>
                </a:schemeClr>
              </a:solidFill>
            </a:endParaRPr>
          </a:p>
        </p:txBody>
      </p:sp>
      <p:sp>
        <p:nvSpPr>
          <p:cNvPr id="13" name="Oval 12"/>
          <p:cNvSpPr/>
          <p:nvPr/>
        </p:nvSpPr>
        <p:spPr>
          <a:xfrm>
            <a:off x="2049417" y="720634"/>
            <a:ext cx="4557123" cy="3218906"/>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solidFill>
                  <a:srgbClr val="FF0000"/>
                </a:solidFill>
                <a:latin typeface="Arial "/>
              </a:rPr>
              <a:t>Lấy ví dụ hệ sinh thái mà em biết? Nêu các thành phần vô sinh, hữu sinh của hệ sinh thái đó</a:t>
            </a:r>
            <a:endParaRPr lang="en-US" sz="2800" dirty="0">
              <a:solidFill>
                <a:srgbClr val="FF0000"/>
              </a:solidFill>
              <a:latin typeface="Arial "/>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Ecosystems by Slidesgo">
  <a:themeElements>
    <a:clrScheme name="Simple Light">
      <a:dk1>
        <a:srgbClr val="333333"/>
      </a:dk1>
      <a:lt1>
        <a:srgbClr val="F6F6F6"/>
      </a:lt1>
      <a:dk2>
        <a:srgbClr val="3E996D"/>
      </a:dk2>
      <a:lt2>
        <a:srgbClr val="FF86AF"/>
      </a:lt2>
      <a:accent1>
        <a:srgbClr val="A6D8FD"/>
      </a:accent1>
      <a:accent2>
        <a:srgbClr val="FC9C65"/>
      </a:accent2>
      <a:accent3>
        <a:srgbClr val="C57DE6"/>
      </a:accent3>
      <a:accent4>
        <a:srgbClr val="FFFFFF"/>
      </a:accent4>
      <a:accent5>
        <a:srgbClr val="FFFFFF"/>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3091</TotalTime>
  <Words>2164</Words>
  <Application>Microsoft Office PowerPoint</Application>
  <PresentationFormat>On-screen Show (16:9)</PresentationFormat>
  <Paragraphs>333</Paragraphs>
  <Slides>40</Slides>
  <Notes>26</Notes>
  <HiddenSlides>0</HiddenSlides>
  <MMClips>2</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40</vt:i4>
      </vt:variant>
    </vt:vector>
  </HeadingPairs>
  <TitlesOfParts>
    <vt:vector size="55" baseType="lpstr">
      <vt:lpstr>UVN Banh Mi</vt:lpstr>
      <vt:lpstr>Times New Roman</vt:lpstr>
      <vt:lpstr>Anaheim</vt:lpstr>
      <vt:lpstr>Bebas Neue</vt:lpstr>
      <vt:lpstr>Wingdings</vt:lpstr>
      <vt:lpstr>Arial</vt:lpstr>
      <vt:lpstr>Arial </vt:lpstr>
      <vt:lpstr>Albert Sans</vt:lpstr>
      <vt:lpstr>.VnTime</vt:lpstr>
      <vt:lpstr>Montserrat</vt:lpstr>
      <vt:lpstr>Luckiest Guy</vt:lpstr>
      <vt:lpstr>Roboto</vt:lpstr>
      <vt:lpstr>Abril Fatface</vt:lpstr>
      <vt:lpstr>Viner Hand ITC</vt:lpstr>
      <vt:lpstr>Ecosystems by Slidesgo</vt:lpstr>
      <vt:lpstr>Bài 41 Hệ sinh thái</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Chuỗi thức ăn</vt:lpstr>
      <vt:lpstr>PowerPoint Presentation</vt:lpstr>
      <vt:lpstr>PowerPoint Presentation</vt:lpstr>
      <vt:lpstr>2. Lưới thức ăn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Luyện tập</vt:lpstr>
      <vt:lpstr>Luyện tập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Quý thầy cô và các em học sinh</dc:title>
  <dc:creator>admin</dc:creator>
  <cp:lastModifiedBy>User</cp:lastModifiedBy>
  <cp:revision>66</cp:revision>
  <dcterms:modified xsi:type="dcterms:W3CDTF">2025-05-10T02:45:02Z</dcterms:modified>
</cp:coreProperties>
</file>