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256" r:id="rId2"/>
    <p:sldId id="279" r:id="rId3"/>
    <p:sldId id="257" r:id="rId4"/>
    <p:sldId id="259" r:id="rId5"/>
    <p:sldId id="282" r:id="rId6"/>
    <p:sldId id="266" r:id="rId7"/>
    <p:sldId id="258" r:id="rId8"/>
    <p:sldId id="260" r:id="rId9"/>
    <p:sldId id="263" r:id="rId10"/>
    <p:sldId id="284" r:id="rId11"/>
    <p:sldId id="305" r:id="rId12"/>
    <p:sldId id="269" r:id="rId13"/>
    <p:sldId id="280" r:id="rId14"/>
  </p:sldIdLst>
  <p:sldSz cx="9144000" cy="5143500" type="screen16x9"/>
  <p:notesSz cx="6858000" cy="9144000"/>
  <p:embeddedFontLst>
    <p:embeddedFont>
      <p:font typeface="Actor" panose="020B0503050000020004" pitchFamily="34" charset="77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Inter" panose="02000503000000020004" pitchFamily="2" charset="0"/>
      <p:regular r:id="rId21"/>
      <p:bold r:id="rId22"/>
    </p:embeddedFont>
    <p:embeddedFont>
      <p:font typeface="Inter Black" panose="02000503000000020004" pitchFamily="2" charset="0"/>
      <p:bold r:id="rId23"/>
    </p:embeddedFont>
    <p:embeddedFont>
      <p:font typeface="Montserrat Black" panose="020F0502020204030204" pitchFamily="34" charset="0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D665E3-DEC9-40CA-8B0E-C27993D70E4E}">
  <a:tblStyle styleId="{84D665E3-DEC9-40CA-8B0E-C27993D70E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3182"/>
  </p:normalViewPr>
  <p:slideViewPr>
    <p:cSldViewPr snapToGrid="0">
      <p:cViewPr>
        <p:scale>
          <a:sx n="83" d="100"/>
          <a:sy n="83" d="100"/>
        </p:scale>
        <p:origin x="736" y="10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3474beab35_1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3474beab35_1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135afb89cae_0_13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135afb89cae_0_13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g136194fb280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1" name="Google Shape;2041;g136194fb280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135afb89cae_0_13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135afb89cae_0_13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135afb89cae_0_13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135afb89cae_0_13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135afb89cae_0_13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2" name="Google Shape;1202;g135afb89cae_0_13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35afb89cae_0_12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135afb89cae_0_12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1359e4df99a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1359e4df99a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135afb89cae_0_13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135afb89cae_0_13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135afb89cae_0_12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135afb89cae_0_12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13474beab35_1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13474beab35_1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359e4df99a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359e4df99a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135afb89cae_0_12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135afb89cae_0_12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000150"/>
            <a:ext cx="5878200" cy="22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469950"/>
            <a:ext cx="27534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ctor"/>
                <a:ea typeface="Actor"/>
                <a:cs typeface="Actor"/>
                <a:sym typeface="Acto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9400" y="0"/>
            <a:ext cx="9181985" cy="5143425"/>
            <a:chOff x="-19400" y="0"/>
            <a:chExt cx="9181985" cy="514342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19400" y="4879425"/>
              <a:ext cx="9181985" cy="264000"/>
              <a:chOff x="-17750" y="4879419"/>
              <a:chExt cx="9161829" cy="2640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-17750" y="4879419"/>
                <a:ext cx="1308900" cy="264000"/>
              </a:xfrm>
              <a:prstGeom prst="rect">
                <a:avLst/>
              </a:prstGeom>
              <a:solidFill>
                <a:schemeClr val="l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291071" y="4879419"/>
                <a:ext cx="1308900" cy="264000"/>
              </a:xfrm>
              <a:prstGeom prst="rect">
                <a:avLst/>
              </a:prstGeom>
              <a:solidFill>
                <a:schemeClr val="accen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599893" y="4879419"/>
                <a:ext cx="1308900" cy="264000"/>
              </a:xfrm>
              <a:prstGeom prst="rect">
                <a:avLst/>
              </a:prstGeom>
              <a:solidFill>
                <a:schemeClr val="accen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908714" y="4879419"/>
                <a:ext cx="1308900" cy="264000"/>
              </a:xfrm>
              <a:prstGeom prst="rect">
                <a:avLst/>
              </a:prstGeom>
              <a:solidFill>
                <a:schemeClr val="accent3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217536" y="4879419"/>
                <a:ext cx="1308900" cy="264000"/>
              </a:xfrm>
              <a:prstGeom prst="rect">
                <a:avLst/>
              </a:prstGeom>
              <a:solidFill>
                <a:schemeClr val="accent4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526357" y="4879419"/>
                <a:ext cx="1308900" cy="264000"/>
              </a:xfrm>
              <a:prstGeom prst="rect">
                <a:avLst/>
              </a:prstGeom>
              <a:solidFill>
                <a:schemeClr val="accent5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7835179" y="4879419"/>
                <a:ext cx="1308900" cy="264000"/>
              </a:xfrm>
              <a:prstGeom prst="rect">
                <a:avLst/>
              </a:prstGeom>
              <a:solidFill>
                <a:schemeClr val="accent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 flipH="1">
              <a:off x="-19400" y="0"/>
              <a:ext cx="9181985" cy="264000"/>
              <a:chOff x="-17750" y="4879419"/>
              <a:chExt cx="9161829" cy="264000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-17750" y="4879419"/>
                <a:ext cx="1308900" cy="264000"/>
              </a:xfrm>
              <a:prstGeom prst="rect">
                <a:avLst/>
              </a:prstGeom>
              <a:solidFill>
                <a:schemeClr val="l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291071" y="4879419"/>
                <a:ext cx="1308900" cy="264000"/>
              </a:xfrm>
              <a:prstGeom prst="rect">
                <a:avLst/>
              </a:prstGeom>
              <a:solidFill>
                <a:schemeClr val="accen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599893" y="4879419"/>
                <a:ext cx="1308900" cy="264000"/>
              </a:xfrm>
              <a:prstGeom prst="rect">
                <a:avLst/>
              </a:prstGeom>
              <a:solidFill>
                <a:schemeClr val="accen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908714" y="4879419"/>
                <a:ext cx="1308900" cy="264000"/>
              </a:xfrm>
              <a:prstGeom prst="rect">
                <a:avLst/>
              </a:prstGeom>
              <a:solidFill>
                <a:schemeClr val="accent3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217536" y="4879419"/>
                <a:ext cx="1308900" cy="264000"/>
              </a:xfrm>
              <a:prstGeom prst="rect">
                <a:avLst/>
              </a:prstGeom>
              <a:solidFill>
                <a:schemeClr val="accent4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526357" y="4879419"/>
                <a:ext cx="1308900" cy="264000"/>
              </a:xfrm>
              <a:prstGeom prst="rect">
                <a:avLst/>
              </a:prstGeom>
              <a:solidFill>
                <a:schemeClr val="accent5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835179" y="4879419"/>
                <a:ext cx="1308900" cy="264000"/>
              </a:xfrm>
              <a:prstGeom prst="rect">
                <a:avLst/>
              </a:prstGeom>
              <a:solidFill>
                <a:schemeClr val="accent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6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8"/>
          <p:cNvSpPr txBox="1">
            <a:spLocks noGrp="1"/>
          </p:cNvSpPr>
          <p:nvPr>
            <p:ph type="title"/>
          </p:nvPr>
        </p:nvSpPr>
        <p:spPr>
          <a:xfrm>
            <a:off x="713250" y="4174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5" name="Google Shape;435;p28"/>
          <p:cNvSpPr txBox="1">
            <a:spLocks noGrp="1"/>
          </p:cNvSpPr>
          <p:nvPr>
            <p:ph type="title" idx="2"/>
          </p:nvPr>
        </p:nvSpPr>
        <p:spPr>
          <a:xfrm>
            <a:off x="1153063" y="3402175"/>
            <a:ext cx="21621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 b="1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6" name="Google Shape;436;p28"/>
          <p:cNvSpPr txBox="1">
            <a:spLocks noGrp="1"/>
          </p:cNvSpPr>
          <p:nvPr>
            <p:ph type="subTitle" idx="1"/>
          </p:nvPr>
        </p:nvSpPr>
        <p:spPr>
          <a:xfrm>
            <a:off x="1153111" y="3790650"/>
            <a:ext cx="2162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8"/>
          <p:cNvSpPr txBox="1">
            <a:spLocks noGrp="1"/>
          </p:cNvSpPr>
          <p:nvPr>
            <p:ph type="title" idx="3"/>
          </p:nvPr>
        </p:nvSpPr>
        <p:spPr>
          <a:xfrm>
            <a:off x="5828837" y="3402175"/>
            <a:ext cx="21621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 b="1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8" name="Google Shape;438;p28"/>
          <p:cNvSpPr txBox="1">
            <a:spLocks noGrp="1"/>
          </p:cNvSpPr>
          <p:nvPr>
            <p:ph type="subTitle" idx="4"/>
          </p:nvPr>
        </p:nvSpPr>
        <p:spPr>
          <a:xfrm>
            <a:off x="5828838" y="3790650"/>
            <a:ext cx="2162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9" name="Google Shape;439;p28"/>
          <p:cNvGrpSpPr/>
          <p:nvPr/>
        </p:nvGrpSpPr>
        <p:grpSpPr>
          <a:xfrm flipH="1">
            <a:off x="-19400" y="4879425"/>
            <a:ext cx="9181985" cy="264000"/>
            <a:chOff x="-17750" y="4879419"/>
            <a:chExt cx="9161829" cy="264000"/>
          </a:xfrm>
        </p:grpSpPr>
        <p:sp>
          <p:nvSpPr>
            <p:cNvPr id="440" name="Google Shape;440;p28"/>
            <p:cNvSpPr/>
            <p:nvPr/>
          </p:nvSpPr>
          <p:spPr>
            <a:xfrm>
              <a:off x="-17750" y="4879419"/>
              <a:ext cx="1308900" cy="264000"/>
            </a:xfrm>
            <a:prstGeom prst="rect">
              <a:avLst/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1291071" y="4879419"/>
              <a:ext cx="1308900" cy="2640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2599893" y="4879419"/>
              <a:ext cx="1308900" cy="264000"/>
            </a:xfrm>
            <a:prstGeom prst="rect">
              <a:avLst/>
            </a:prstGeom>
            <a:solidFill>
              <a:schemeClr val="accen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3908714" y="4879419"/>
              <a:ext cx="1308900" cy="264000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217536" y="4879419"/>
              <a:ext cx="1308900" cy="2640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6526357" y="4879419"/>
              <a:ext cx="1308900" cy="264000"/>
            </a:xfrm>
            <a:prstGeom prst="rect">
              <a:avLst/>
            </a:pr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7835179" y="4879419"/>
              <a:ext cx="1308900" cy="264000"/>
            </a:xfrm>
            <a:prstGeom prst="rect">
              <a:avLst/>
            </a:prstGeom>
            <a:solidFill>
              <a:schemeClr val="accent6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8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2"/>
          <p:cNvSpPr txBox="1">
            <a:spLocks noGrp="1"/>
          </p:cNvSpPr>
          <p:nvPr>
            <p:ph type="title"/>
          </p:nvPr>
        </p:nvSpPr>
        <p:spPr>
          <a:xfrm>
            <a:off x="713250" y="4174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32"/>
          <p:cNvSpPr txBox="1">
            <a:spLocks noGrp="1"/>
          </p:cNvSpPr>
          <p:nvPr>
            <p:ph type="title" idx="2"/>
          </p:nvPr>
        </p:nvSpPr>
        <p:spPr>
          <a:xfrm>
            <a:off x="872536" y="1948250"/>
            <a:ext cx="21744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 b="1"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2" name="Google Shape;502;p32"/>
          <p:cNvSpPr txBox="1">
            <a:spLocks noGrp="1"/>
          </p:cNvSpPr>
          <p:nvPr>
            <p:ph type="subTitle" idx="1"/>
          </p:nvPr>
        </p:nvSpPr>
        <p:spPr>
          <a:xfrm>
            <a:off x="872525" y="2326625"/>
            <a:ext cx="2174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32"/>
          <p:cNvSpPr txBox="1">
            <a:spLocks noGrp="1"/>
          </p:cNvSpPr>
          <p:nvPr>
            <p:ph type="title" idx="3"/>
          </p:nvPr>
        </p:nvSpPr>
        <p:spPr>
          <a:xfrm>
            <a:off x="3484135" y="1948250"/>
            <a:ext cx="21756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 b="1"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4" name="Google Shape;504;p32"/>
          <p:cNvSpPr txBox="1">
            <a:spLocks noGrp="1"/>
          </p:cNvSpPr>
          <p:nvPr>
            <p:ph type="subTitle" idx="4"/>
          </p:nvPr>
        </p:nvSpPr>
        <p:spPr>
          <a:xfrm>
            <a:off x="3484125" y="2326625"/>
            <a:ext cx="21756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32"/>
          <p:cNvSpPr txBox="1">
            <a:spLocks noGrp="1"/>
          </p:cNvSpPr>
          <p:nvPr>
            <p:ph type="title" idx="5"/>
          </p:nvPr>
        </p:nvSpPr>
        <p:spPr>
          <a:xfrm>
            <a:off x="6095735" y="1948250"/>
            <a:ext cx="21750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 b="1"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6" name="Google Shape;506;p32"/>
          <p:cNvSpPr txBox="1">
            <a:spLocks noGrp="1"/>
          </p:cNvSpPr>
          <p:nvPr>
            <p:ph type="subTitle" idx="6"/>
          </p:nvPr>
        </p:nvSpPr>
        <p:spPr>
          <a:xfrm>
            <a:off x="6095725" y="2326625"/>
            <a:ext cx="2175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32"/>
          <p:cNvSpPr txBox="1">
            <a:spLocks noGrp="1"/>
          </p:cNvSpPr>
          <p:nvPr>
            <p:ph type="title" idx="7"/>
          </p:nvPr>
        </p:nvSpPr>
        <p:spPr>
          <a:xfrm>
            <a:off x="873273" y="3475575"/>
            <a:ext cx="21744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 b="1"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8" name="Google Shape;508;p32"/>
          <p:cNvSpPr txBox="1">
            <a:spLocks noGrp="1"/>
          </p:cNvSpPr>
          <p:nvPr>
            <p:ph type="subTitle" idx="8"/>
          </p:nvPr>
        </p:nvSpPr>
        <p:spPr>
          <a:xfrm>
            <a:off x="873262" y="3853950"/>
            <a:ext cx="2174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32"/>
          <p:cNvSpPr txBox="1">
            <a:spLocks noGrp="1"/>
          </p:cNvSpPr>
          <p:nvPr>
            <p:ph type="title" idx="9"/>
          </p:nvPr>
        </p:nvSpPr>
        <p:spPr>
          <a:xfrm>
            <a:off x="3484873" y="3475575"/>
            <a:ext cx="21756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 b="1"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0" name="Google Shape;510;p32"/>
          <p:cNvSpPr txBox="1">
            <a:spLocks noGrp="1"/>
          </p:cNvSpPr>
          <p:nvPr>
            <p:ph type="subTitle" idx="13"/>
          </p:nvPr>
        </p:nvSpPr>
        <p:spPr>
          <a:xfrm>
            <a:off x="3484863" y="3853950"/>
            <a:ext cx="21756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32"/>
          <p:cNvSpPr txBox="1">
            <a:spLocks noGrp="1"/>
          </p:cNvSpPr>
          <p:nvPr>
            <p:ph type="title" idx="14"/>
          </p:nvPr>
        </p:nvSpPr>
        <p:spPr>
          <a:xfrm>
            <a:off x="6096472" y="3475575"/>
            <a:ext cx="21750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 b="1"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2" name="Google Shape;512;p32"/>
          <p:cNvSpPr txBox="1">
            <a:spLocks noGrp="1"/>
          </p:cNvSpPr>
          <p:nvPr>
            <p:ph type="subTitle" idx="15"/>
          </p:nvPr>
        </p:nvSpPr>
        <p:spPr>
          <a:xfrm>
            <a:off x="6096462" y="3853950"/>
            <a:ext cx="2175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13" name="Google Shape;513;p32"/>
          <p:cNvGrpSpPr/>
          <p:nvPr/>
        </p:nvGrpSpPr>
        <p:grpSpPr>
          <a:xfrm flipH="1">
            <a:off x="-19400" y="4879425"/>
            <a:ext cx="9181985" cy="264000"/>
            <a:chOff x="-17750" y="4879419"/>
            <a:chExt cx="9161829" cy="264000"/>
          </a:xfrm>
        </p:grpSpPr>
        <p:sp>
          <p:nvSpPr>
            <p:cNvPr id="514" name="Google Shape;514;p32"/>
            <p:cNvSpPr/>
            <p:nvPr/>
          </p:nvSpPr>
          <p:spPr>
            <a:xfrm>
              <a:off x="-17750" y="4879419"/>
              <a:ext cx="1308900" cy="264000"/>
            </a:xfrm>
            <a:prstGeom prst="rect">
              <a:avLst/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1291071" y="4879419"/>
              <a:ext cx="1308900" cy="2640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2599893" y="4879419"/>
              <a:ext cx="1308900" cy="264000"/>
            </a:xfrm>
            <a:prstGeom prst="rect">
              <a:avLst/>
            </a:prstGeom>
            <a:solidFill>
              <a:schemeClr val="accen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3908714" y="4879419"/>
              <a:ext cx="1308900" cy="264000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5217536" y="4879419"/>
              <a:ext cx="1308900" cy="2640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6526357" y="4879419"/>
              <a:ext cx="1308900" cy="264000"/>
            </a:xfrm>
            <a:prstGeom prst="rect">
              <a:avLst/>
            </a:pr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7835179" y="4879419"/>
              <a:ext cx="1308900" cy="264000"/>
            </a:xfrm>
            <a:prstGeom prst="rect">
              <a:avLst/>
            </a:prstGeom>
            <a:solidFill>
              <a:schemeClr val="accent6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34"/>
          <p:cNvGrpSpPr/>
          <p:nvPr/>
        </p:nvGrpSpPr>
        <p:grpSpPr>
          <a:xfrm>
            <a:off x="-19400" y="0"/>
            <a:ext cx="9181985" cy="5143425"/>
            <a:chOff x="-19400" y="0"/>
            <a:chExt cx="9181985" cy="5143425"/>
          </a:xfrm>
        </p:grpSpPr>
        <p:grpSp>
          <p:nvGrpSpPr>
            <p:cNvPr id="544" name="Google Shape;544;p34"/>
            <p:cNvGrpSpPr/>
            <p:nvPr/>
          </p:nvGrpSpPr>
          <p:grpSpPr>
            <a:xfrm>
              <a:off x="-19400" y="4879425"/>
              <a:ext cx="9181985" cy="264000"/>
              <a:chOff x="-17750" y="4879419"/>
              <a:chExt cx="9161829" cy="264000"/>
            </a:xfrm>
          </p:grpSpPr>
          <p:sp>
            <p:nvSpPr>
              <p:cNvPr id="545" name="Google Shape;545;p34"/>
              <p:cNvSpPr/>
              <p:nvPr/>
            </p:nvSpPr>
            <p:spPr>
              <a:xfrm>
                <a:off x="-17750" y="4879419"/>
                <a:ext cx="1308900" cy="264000"/>
              </a:xfrm>
              <a:prstGeom prst="rect">
                <a:avLst/>
              </a:prstGeom>
              <a:solidFill>
                <a:schemeClr val="l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4"/>
              <p:cNvSpPr/>
              <p:nvPr/>
            </p:nvSpPr>
            <p:spPr>
              <a:xfrm>
                <a:off x="1291071" y="4879419"/>
                <a:ext cx="1308900" cy="264000"/>
              </a:xfrm>
              <a:prstGeom prst="rect">
                <a:avLst/>
              </a:prstGeom>
              <a:solidFill>
                <a:schemeClr val="accen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4"/>
              <p:cNvSpPr/>
              <p:nvPr/>
            </p:nvSpPr>
            <p:spPr>
              <a:xfrm>
                <a:off x="2599893" y="4879419"/>
                <a:ext cx="1308900" cy="264000"/>
              </a:xfrm>
              <a:prstGeom prst="rect">
                <a:avLst/>
              </a:prstGeom>
              <a:solidFill>
                <a:schemeClr val="accen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4"/>
              <p:cNvSpPr/>
              <p:nvPr/>
            </p:nvSpPr>
            <p:spPr>
              <a:xfrm>
                <a:off x="3908714" y="4879419"/>
                <a:ext cx="1308900" cy="264000"/>
              </a:xfrm>
              <a:prstGeom prst="rect">
                <a:avLst/>
              </a:prstGeom>
              <a:solidFill>
                <a:schemeClr val="accent3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4"/>
              <p:cNvSpPr/>
              <p:nvPr/>
            </p:nvSpPr>
            <p:spPr>
              <a:xfrm>
                <a:off x="5217536" y="4879419"/>
                <a:ext cx="1308900" cy="264000"/>
              </a:xfrm>
              <a:prstGeom prst="rect">
                <a:avLst/>
              </a:prstGeom>
              <a:solidFill>
                <a:schemeClr val="accent4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4"/>
              <p:cNvSpPr/>
              <p:nvPr/>
            </p:nvSpPr>
            <p:spPr>
              <a:xfrm>
                <a:off x="6526357" y="4879419"/>
                <a:ext cx="1308900" cy="264000"/>
              </a:xfrm>
              <a:prstGeom prst="rect">
                <a:avLst/>
              </a:prstGeom>
              <a:solidFill>
                <a:schemeClr val="accent5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4"/>
              <p:cNvSpPr/>
              <p:nvPr/>
            </p:nvSpPr>
            <p:spPr>
              <a:xfrm>
                <a:off x="7835179" y="4879419"/>
                <a:ext cx="1308900" cy="264000"/>
              </a:xfrm>
              <a:prstGeom prst="rect">
                <a:avLst/>
              </a:prstGeom>
              <a:solidFill>
                <a:schemeClr val="accent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2" name="Google Shape;552;p34"/>
            <p:cNvGrpSpPr/>
            <p:nvPr/>
          </p:nvGrpSpPr>
          <p:grpSpPr>
            <a:xfrm flipH="1">
              <a:off x="-19400" y="0"/>
              <a:ext cx="9181985" cy="264000"/>
              <a:chOff x="-17750" y="4879419"/>
              <a:chExt cx="9161829" cy="264000"/>
            </a:xfrm>
          </p:grpSpPr>
          <p:sp>
            <p:nvSpPr>
              <p:cNvPr id="553" name="Google Shape;553;p34"/>
              <p:cNvSpPr/>
              <p:nvPr/>
            </p:nvSpPr>
            <p:spPr>
              <a:xfrm>
                <a:off x="-17750" y="4879419"/>
                <a:ext cx="1308900" cy="264000"/>
              </a:xfrm>
              <a:prstGeom prst="rect">
                <a:avLst/>
              </a:prstGeom>
              <a:solidFill>
                <a:schemeClr val="l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4"/>
              <p:cNvSpPr/>
              <p:nvPr/>
            </p:nvSpPr>
            <p:spPr>
              <a:xfrm>
                <a:off x="1291071" y="4879419"/>
                <a:ext cx="1308900" cy="264000"/>
              </a:xfrm>
              <a:prstGeom prst="rect">
                <a:avLst/>
              </a:prstGeom>
              <a:solidFill>
                <a:schemeClr val="accen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4"/>
              <p:cNvSpPr/>
              <p:nvPr/>
            </p:nvSpPr>
            <p:spPr>
              <a:xfrm>
                <a:off x="2599893" y="4879419"/>
                <a:ext cx="1308900" cy="264000"/>
              </a:xfrm>
              <a:prstGeom prst="rect">
                <a:avLst/>
              </a:prstGeom>
              <a:solidFill>
                <a:schemeClr val="accen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4"/>
              <p:cNvSpPr/>
              <p:nvPr/>
            </p:nvSpPr>
            <p:spPr>
              <a:xfrm>
                <a:off x="3908714" y="4879419"/>
                <a:ext cx="1308900" cy="264000"/>
              </a:xfrm>
              <a:prstGeom prst="rect">
                <a:avLst/>
              </a:prstGeom>
              <a:solidFill>
                <a:schemeClr val="accent3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4"/>
              <p:cNvSpPr/>
              <p:nvPr/>
            </p:nvSpPr>
            <p:spPr>
              <a:xfrm>
                <a:off x="5217536" y="4879419"/>
                <a:ext cx="1308900" cy="264000"/>
              </a:xfrm>
              <a:prstGeom prst="rect">
                <a:avLst/>
              </a:prstGeom>
              <a:solidFill>
                <a:schemeClr val="accent4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4"/>
              <p:cNvSpPr/>
              <p:nvPr/>
            </p:nvSpPr>
            <p:spPr>
              <a:xfrm>
                <a:off x="6526357" y="4879419"/>
                <a:ext cx="1308900" cy="264000"/>
              </a:xfrm>
              <a:prstGeom prst="rect">
                <a:avLst/>
              </a:prstGeom>
              <a:solidFill>
                <a:schemeClr val="accent5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4"/>
              <p:cNvSpPr/>
              <p:nvPr/>
            </p:nvSpPr>
            <p:spPr>
              <a:xfrm>
                <a:off x="7835179" y="4879419"/>
                <a:ext cx="1308900" cy="264000"/>
              </a:xfrm>
              <a:prstGeom prst="rect">
                <a:avLst/>
              </a:prstGeom>
              <a:solidFill>
                <a:schemeClr val="accent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_1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35"/>
          <p:cNvGrpSpPr/>
          <p:nvPr/>
        </p:nvGrpSpPr>
        <p:grpSpPr>
          <a:xfrm>
            <a:off x="-19400" y="4879425"/>
            <a:ext cx="9181985" cy="264000"/>
            <a:chOff x="-17750" y="4879419"/>
            <a:chExt cx="9161829" cy="264000"/>
          </a:xfrm>
        </p:grpSpPr>
        <p:sp>
          <p:nvSpPr>
            <p:cNvPr id="562" name="Google Shape;562;p35"/>
            <p:cNvSpPr/>
            <p:nvPr/>
          </p:nvSpPr>
          <p:spPr>
            <a:xfrm>
              <a:off x="-17750" y="4879419"/>
              <a:ext cx="1308900" cy="264000"/>
            </a:xfrm>
            <a:prstGeom prst="rect">
              <a:avLst/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1291071" y="4879419"/>
              <a:ext cx="1308900" cy="2640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2599893" y="4879419"/>
              <a:ext cx="1308900" cy="264000"/>
            </a:xfrm>
            <a:prstGeom prst="rect">
              <a:avLst/>
            </a:prstGeom>
            <a:solidFill>
              <a:schemeClr val="accen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3908714" y="4879419"/>
              <a:ext cx="1308900" cy="264000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5217536" y="4879419"/>
              <a:ext cx="1308900" cy="2640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6526357" y="4879419"/>
              <a:ext cx="1308900" cy="264000"/>
            </a:xfrm>
            <a:prstGeom prst="rect">
              <a:avLst/>
            </a:pr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7835179" y="4879419"/>
              <a:ext cx="1308900" cy="264000"/>
            </a:xfrm>
            <a:prstGeom prst="rect">
              <a:avLst/>
            </a:prstGeom>
            <a:solidFill>
              <a:schemeClr val="accent6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713250" y="4174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76" name="Google Shape;76;p6"/>
          <p:cNvGrpSpPr/>
          <p:nvPr/>
        </p:nvGrpSpPr>
        <p:grpSpPr>
          <a:xfrm>
            <a:off x="-19400" y="4879425"/>
            <a:ext cx="9181985" cy="264000"/>
            <a:chOff x="-17750" y="4879419"/>
            <a:chExt cx="9161829" cy="264000"/>
          </a:xfrm>
        </p:grpSpPr>
        <p:sp>
          <p:nvSpPr>
            <p:cNvPr id="77" name="Google Shape;77;p6"/>
            <p:cNvSpPr/>
            <p:nvPr/>
          </p:nvSpPr>
          <p:spPr>
            <a:xfrm>
              <a:off x="-17750" y="4879419"/>
              <a:ext cx="1308900" cy="264000"/>
            </a:xfrm>
            <a:prstGeom prst="rect">
              <a:avLst/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1291071" y="4879419"/>
              <a:ext cx="1308900" cy="2640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2599893" y="4879419"/>
              <a:ext cx="1308900" cy="264000"/>
            </a:xfrm>
            <a:prstGeom prst="rect">
              <a:avLst/>
            </a:prstGeom>
            <a:solidFill>
              <a:schemeClr val="accen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3908714" y="4879419"/>
              <a:ext cx="1308900" cy="264000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5217536" y="4879419"/>
              <a:ext cx="1308900" cy="2640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6526357" y="4879419"/>
              <a:ext cx="1308900" cy="264000"/>
            </a:xfrm>
            <a:prstGeom prst="rect">
              <a:avLst/>
            </a:pr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7835179" y="4879419"/>
              <a:ext cx="1308900" cy="264000"/>
            </a:xfrm>
            <a:prstGeom prst="rect">
              <a:avLst/>
            </a:prstGeom>
            <a:solidFill>
              <a:schemeClr val="accent6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>
            <a:spLocks noGrp="1"/>
          </p:cNvSpPr>
          <p:nvPr>
            <p:ph type="title"/>
          </p:nvPr>
        </p:nvSpPr>
        <p:spPr>
          <a:xfrm>
            <a:off x="713250" y="417400"/>
            <a:ext cx="7717500" cy="11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5" name="Google Shape;145;p10"/>
          <p:cNvGrpSpPr/>
          <p:nvPr/>
        </p:nvGrpSpPr>
        <p:grpSpPr>
          <a:xfrm>
            <a:off x="-19400" y="0"/>
            <a:ext cx="9181985" cy="5143425"/>
            <a:chOff x="-19400" y="0"/>
            <a:chExt cx="9181985" cy="5143425"/>
          </a:xfrm>
        </p:grpSpPr>
        <p:grpSp>
          <p:nvGrpSpPr>
            <p:cNvPr id="146" name="Google Shape;146;p10"/>
            <p:cNvGrpSpPr/>
            <p:nvPr/>
          </p:nvGrpSpPr>
          <p:grpSpPr>
            <a:xfrm>
              <a:off x="-19400" y="4879425"/>
              <a:ext cx="9181985" cy="264000"/>
              <a:chOff x="-17750" y="4879419"/>
              <a:chExt cx="9161829" cy="264000"/>
            </a:xfrm>
          </p:grpSpPr>
          <p:sp>
            <p:nvSpPr>
              <p:cNvPr id="147" name="Google Shape;147;p10"/>
              <p:cNvSpPr/>
              <p:nvPr/>
            </p:nvSpPr>
            <p:spPr>
              <a:xfrm>
                <a:off x="-17750" y="4879419"/>
                <a:ext cx="1308900" cy="264000"/>
              </a:xfrm>
              <a:prstGeom prst="rect">
                <a:avLst/>
              </a:prstGeom>
              <a:solidFill>
                <a:schemeClr val="l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0"/>
              <p:cNvSpPr/>
              <p:nvPr/>
            </p:nvSpPr>
            <p:spPr>
              <a:xfrm>
                <a:off x="1291071" y="4879419"/>
                <a:ext cx="1308900" cy="264000"/>
              </a:xfrm>
              <a:prstGeom prst="rect">
                <a:avLst/>
              </a:prstGeom>
              <a:solidFill>
                <a:schemeClr val="accen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0"/>
              <p:cNvSpPr/>
              <p:nvPr/>
            </p:nvSpPr>
            <p:spPr>
              <a:xfrm>
                <a:off x="2599893" y="4879419"/>
                <a:ext cx="1308900" cy="264000"/>
              </a:xfrm>
              <a:prstGeom prst="rect">
                <a:avLst/>
              </a:prstGeom>
              <a:solidFill>
                <a:schemeClr val="accen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0"/>
              <p:cNvSpPr/>
              <p:nvPr/>
            </p:nvSpPr>
            <p:spPr>
              <a:xfrm>
                <a:off x="3908714" y="4879419"/>
                <a:ext cx="1308900" cy="264000"/>
              </a:xfrm>
              <a:prstGeom prst="rect">
                <a:avLst/>
              </a:prstGeom>
              <a:solidFill>
                <a:schemeClr val="accent3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0"/>
              <p:cNvSpPr/>
              <p:nvPr/>
            </p:nvSpPr>
            <p:spPr>
              <a:xfrm>
                <a:off x="5217536" y="4879419"/>
                <a:ext cx="1308900" cy="264000"/>
              </a:xfrm>
              <a:prstGeom prst="rect">
                <a:avLst/>
              </a:prstGeom>
              <a:solidFill>
                <a:schemeClr val="accent4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0"/>
              <p:cNvSpPr/>
              <p:nvPr/>
            </p:nvSpPr>
            <p:spPr>
              <a:xfrm>
                <a:off x="6526357" y="4879419"/>
                <a:ext cx="1308900" cy="264000"/>
              </a:xfrm>
              <a:prstGeom prst="rect">
                <a:avLst/>
              </a:prstGeom>
              <a:solidFill>
                <a:schemeClr val="accent5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0"/>
              <p:cNvSpPr/>
              <p:nvPr/>
            </p:nvSpPr>
            <p:spPr>
              <a:xfrm>
                <a:off x="7835179" y="4879419"/>
                <a:ext cx="1308900" cy="264000"/>
              </a:xfrm>
              <a:prstGeom prst="rect">
                <a:avLst/>
              </a:prstGeom>
              <a:solidFill>
                <a:schemeClr val="accent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0"/>
            <p:cNvGrpSpPr/>
            <p:nvPr/>
          </p:nvGrpSpPr>
          <p:grpSpPr>
            <a:xfrm flipH="1">
              <a:off x="-19400" y="0"/>
              <a:ext cx="9181985" cy="264000"/>
              <a:chOff x="-17750" y="4879419"/>
              <a:chExt cx="9161829" cy="264000"/>
            </a:xfrm>
          </p:grpSpPr>
          <p:sp>
            <p:nvSpPr>
              <p:cNvPr id="155" name="Google Shape;155;p10"/>
              <p:cNvSpPr/>
              <p:nvPr/>
            </p:nvSpPr>
            <p:spPr>
              <a:xfrm>
                <a:off x="-17750" y="4879419"/>
                <a:ext cx="1308900" cy="264000"/>
              </a:xfrm>
              <a:prstGeom prst="rect">
                <a:avLst/>
              </a:prstGeom>
              <a:solidFill>
                <a:schemeClr val="l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0"/>
              <p:cNvSpPr/>
              <p:nvPr/>
            </p:nvSpPr>
            <p:spPr>
              <a:xfrm>
                <a:off x="1291071" y="4879419"/>
                <a:ext cx="1308900" cy="264000"/>
              </a:xfrm>
              <a:prstGeom prst="rect">
                <a:avLst/>
              </a:prstGeom>
              <a:solidFill>
                <a:schemeClr val="accen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0"/>
              <p:cNvSpPr/>
              <p:nvPr/>
            </p:nvSpPr>
            <p:spPr>
              <a:xfrm>
                <a:off x="2599893" y="4879419"/>
                <a:ext cx="1308900" cy="264000"/>
              </a:xfrm>
              <a:prstGeom prst="rect">
                <a:avLst/>
              </a:prstGeom>
              <a:solidFill>
                <a:schemeClr val="accen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0"/>
              <p:cNvSpPr/>
              <p:nvPr/>
            </p:nvSpPr>
            <p:spPr>
              <a:xfrm>
                <a:off x="3908714" y="4879419"/>
                <a:ext cx="1308900" cy="264000"/>
              </a:xfrm>
              <a:prstGeom prst="rect">
                <a:avLst/>
              </a:prstGeom>
              <a:solidFill>
                <a:schemeClr val="accent3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0"/>
              <p:cNvSpPr/>
              <p:nvPr/>
            </p:nvSpPr>
            <p:spPr>
              <a:xfrm>
                <a:off x="5217536" y="4879419"/>
                <a:ext cx="1308900" cy="264000"/>
              </a:xfrm>
              <a:prstGeom prst="rect">
                <a:avLst/>
              </a:prstGeom>
              <a:solidFill>
                <a:schemeClr val="accent4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0"/>
              <p:cNvSpPr/>
              <p:nvPr/>
            </p:nvSpPr>
            <p:spPr>
              <a:xfrm>
                <a:off x="6526357" y="4879419"/>
                <a:ext cx="1308900" cy="264000"/>
              </a:xfrm>
              <a:prstGeom prst="rect">
                <a:avLst/>
              </a:prstGeom>
              <a:solidFill>
                <a:schemeClr val="accent5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0"/>
              <p:cNvSpPr/>
              <p:nvPr/>
            </p:nvSpPr>
            <p:spPr>
              <a:xfrm>
                <a:off x="7835179" y="4879419"/>
                <a:ext cx="1308900" cy="264000"/>
              </a:xfrm>
              <a:prstGeom prst="rect">
                <a:avLst/>
              </a:prstGeom>
              <a:solidFill>
                <a:schemeClr val="accent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>
            <a:spLocks noGrp="1"/>
          </p:cNvSpPr>
          <p:nvPr>
            <p:ph type="title"/>
          </p:nvPr>
        </p:nvSpPr>
        <p:spPr>
          <a:xfrm>
            <a:off x="713250" y="4174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1"/>
          </p:nvPr>
        </p:nvSpPr>
        <p:spPr>
          <a:xfrm flipH="1">
            <a:off x="3366880" y="1202869"/>
            <a:ext cx="4124700" cy="343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2"/>
          </p:nvPr>
        </p:nvSpPr>
        <p:spPr>
          <a:xfrm flipH="1">
            <a:off x="3362250" y="1999740"/>
            <a:ext cx="4124700" cy="343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subTitle" idx="3"/>
          </p:nvPr>
        </p:nvSpPr>
        <p:spPr>
          <a:xfrm flipH="1">
            <a:off x="3366880" y="2796609"/>
            <a:ext cx="4124700" cy="343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4"/>
          </p:nvPr>
        </p:nvSpPr>
        <p:spPr>
          <a:xfrm flipH="1">
            <a:off x="3362250" y="3593481"/>
            <a:ext cx="4124700" cy="343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5"/>
          </p:nvPr>
        </p:nvSpPr>
        <p:spPr>
          <a:xfrm flipH="1">
            <a:off x="3371680" y="1563211"/>
            <a:ext cx="41199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subTitle" idx="6"/>
          </p:nvPr>
        </p:nvSpPr>
        <p:spPr>
          <a:xfrm flipH="1">
            <a:off x="3367050" y="2360081"/>
            <a:ext cx="41199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7"/>
          </p:nvPr>
        </p:nvSpPr>
        <p:spPr>
          <a:xfrm flipH="1">
            <a:off x="3371680" y="3156951"/>
            <a:ext cx="41199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subTitle" idx="8"/>
          </p:nvPr>
        </p:nvSpPr>
        <p:spPr>
          <a:xfrm flipH="1">
            <a:off x="3367050" y="3953821"/>
            <a:ext cx="41199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7632450" y="1292725"/>
            <a:ext cx="7983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7632450" y="2089358"/>
            <a:ext cx="7983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7632450" y="2885992"/>
            <a:ext cx="7983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7632450" y="3682625"/>
            <a:ext cx="7983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grpSp>
        <p:nvGrpSpPr>
          <p:cNvPr id="197" name="Google Shape;197;p13"/>
          <p:cNvGrpSpPr/>
          <p:nvPr/>
        </p:nvGrpSpPr>
        <p:grpSpPr>
          <a:xfrm flipH="1">
            <a:off x="-19400" y="4879425"/>
            <a:ext cx="9181985" cy="264000"/>
            <a:chOff x="-17750" y="4879419"/>
            <a:chExt cx="9161829" cy="264000"/>
          </a:xfrm>
        </p:grpSpPr>
        <p:sp>
          <p:nvSpPr>
            <p:cNvPr id="198" name="Google Shape;198;p13"/>
            <p:cNvSpPr/>
            <p:nvPr/>
          </p:nvSpPr>
          <p:spPr>
            <a:xfrm>
              <a:off x="-17750" y="4879419"/>
              <a:ext cx="1308900" cy="264000"/>
            </a:xfrm>
            <a:prstGeom prst="rect">
              <a:avLst/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1291071" y="4879419"/>
              <a:ext cx="1308900" cy="2640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2599893" y="4879419"/>
              <a:ext cx="1308900" cy="264000"/>
            </a:xfrm>
            <a:prstGeom prst="rect">
              <a:avLst/>
            </a:prstGeom>
            <a:solidFill>
              <a:schemeClr val="accen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3908714" y="4879419"/>
              <a:ext cx="1308900" cy="264000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5217536" y="4879419"/>
              <a:ext cx="1308900" cy="2640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6526357" y="4879419"/>
              <a:ext cx="1308900" cy="264000"/>
            </a:xfrm>
            <a:prstGeom prst="rect">
              <a:avLst/>
            </a:pr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7835179" y="4879419"/>
              <a:ext cx="1308900" cy="264000"/>
            </a:xfrm>
            <a:prstGeom prst="rect">
              <a:avLst/>
            </a:prstGeom>
            <a:solidFill>
              <a:schemeClr val="accent6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>
            <a:spLocks noGrp="1"/>
          </p:cNvSpPr>
          <p:nvPr>
            <p:ph type="title"/>
          </p:nvPr>
        </p:nvSpPr>
        <p:spPr>
          <a:xfrm>
            <a:off x="713225" y="3287950"/>
            <a:ext cx="4670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subTitle" idx="1"/>
          </p:nvPr>
        </p:nvSpPr>
        <p:spPr>
          <a:xfrm>
            <a:off x="713225" y="1457375"/>
            <a:ext cx="4670700" cy="17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8" name="Google Shape;208;p14"/>
          <p:cNvGrpSpPr/>
          <p:nvPr/>
        </p:nvGrpSpPr>
        <p:grpSpPr>
          <a:xfrm>
            <a:off x="-19400" y="0"/>
            <a:ext cx="9181985" cy="5143425"/>
            <a:chOff x="-19400" y="0"/>
            <a:chExt cx="9181985" cy="5143425"/>
          </a:xfrm>
        </p:grpSpPr>
        <p:grpSp>
          <p:nvGrpSpPr>
            <p:cNvPr id="209" name="Google Shape;209;p14"/>
            <p:cNvGrpSpPr/>
            <p:nvPr/>
          </p:nvGrpSpPr>
          <p:grpSpPr>
            <a:xfrm>
              <a:off x="-19400" y="4879425"/>
              <a:ext cx="9181985" cy="264000"/>
              <a:chOff x="-17750" y="4879419"/>
              <a:chExt cx="9161829" cy="264000"/>
            </a:xfrm>
          </p:grpSpPr>
          <p:sp>
            <p:nvSpPr>
              <p:cNvPr id="210" name="Google Shape;210;p14"/>
              <p:cNvSpPr/>
              <p:nvPr/>
            </p:nvSpPr>
            <p:spPr>
              <a:xfrm>
                <a:off x="-17750" y="4879419"/>
                <a:ext cx="1308900" cy="264000"/>
              </a:xfrm>
              <a:prstGeom prst="rect">
                <a:avLst/>
              </a:prstGeom>
              <a:solidFill>
                <a:schemeClr val="l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4"/>
              <p:cNvSpPr/>
              <p:nvPr/>
            </p:nvSpPr>
            <p:spPr>
              <a:xfrm>
                <a:off x="1291071" y="4879419"/>
                <a:ext cx="1308900" cy="264000"/>
              </a:xfrm>
              <a:prstGeom prst="rect">
                <a:avLst/>
              </a:prstGeom>
              <a:solidFill>
                <a:schemeClr val="accen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4"/>
              <p:cNvSpPr/>
              <p:nvPr/>
            </p:nvSpPr>
            <p:spPr>
              <a:xfrm>
                <a:off x="2599893" y="4879419"/>
                <a:ext cx="1308900" cy="264000"/>
              </a:xfrm>
              <a:prstGeom prst="rect">
                <a:avLst/>
              </a:prstGeom>
              <a:solidFill>
                <a:schemeClr val="accen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4"/>
              <p:cNvSpPr/>
              <p:nvPr/>
            </p:nvSpPr>
            <p:spPr>
              <a:xfrm>
                <a:off x="3908714" y="4879419"/>
                <a:ext cx="1308900" cy="264000"/>
              </a:xfrm>
              <a:prstGeom prst="rect">
                <a:avLst/>
              </a:prstGeom>
              <a:solidFill>
                <a:schemeClr val="accent3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4"/>
              <p:cNvSpPr/>
              <p:nvPr/>
            </p:nvSpPr>
            <p:spPr>
              <a:xfrm>
                <a:off x="5217536" y="4879419"/>
                <a:ext cx="1308900" cy="264000"/>
              </a:xfrm>
              <a:prstGeom prst="rect">
                <a:avLst/>
              </a:prstGeom>
              <a:solidFill>
                <a:schemeClr val="accent4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4"/>
              <p:cNvSpPr/>
              <p:nvPr/>
            </p:nvSpPr>
            <p:spPr>
              <a:xfrm>
                <a:off x="6526357" y="4879419"/>
                <a:ext cx="1308900" cy="264000"/>
              </a:xfrm>
              <a:prstGeom prst="rect">
                <a:avLst/>
              </a:prstGeom>
              <a:solidFill>
                <a:schemeClr val="accent5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4"/>
              <p:cNvSpPr/>
              <p:nvPr/>
            </p:nvSpPr>
            <p:spPr>
              <a:xfrm>
                <a:off x="7835179" y="4879419"/>
                <a:ext cx="1308900" cy="264000"/>
              </a:xfrm>
              <a:prstGeom prst="rect">
                <a:avLst/>
              </a:prstGeom>
              <a:solidFill>
                <a:schemeClr val="accent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" name="Google Shape;217;p14"/>
            <p:cNvGrpSpPr/>
            <p:nvPr/>
          </p:nvGrpSpPr>
          <p:grpSpPr>
            <a:xfrm flipH="1">
              <a:off x="-19400" y="0"/>
              <a:ext cx="9181985" cy="264000"/>
              <a:chOff x="-17750" y="4879419"/>
              <a:chExt cx="9161829" cy="264000"/>
            </a:xfrm>
          </p:grpSpPr>
          <p:sp>
            <p:nvSpPr>
              <p:cNvPr id="218" name="Google Shape;218;p14"/>
              <p:cNvSpPr/>
              <p:nvPr/>
            </p:nvSpPr>
            <p:spPr>
              <a:xfrm>
                <a:off x="-17750" y="4879419"/>
                <a:ext cx="1308900" cy="264000"/>
              </a:xfrm>
              <a:prstGeom prst="rect">
                <a:avLst/>
              </a:prstGeom>
              <a:solidFill>
                <a:schemeClr val="l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4"/>
              <p:cNvSpPr/>
              <p:nvPr/>
            </p:nvSpPr>
            <p:spPr>
              <a:xfrm>
                <a:off x="1291071" y="4879419"/>
                <a:ext cx="1308900" cy="264000"/>
              </a:xfrm>
              <a:prstGeom prst="rect">
                <a:avLst/>
              </a:prstGeom>
              <a:solidFill>
                <a:schemeClr val="accen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4"/>
              <p:cNvSpPr/>
              <p:nvPr/>
            </p:nvSpPr>
            <p:spPr>
              <a:xfrm>
                <a:off x="2599893" y="4879419"/>
                <a:ext cx="1308900" cy="264000"/>
              </a:xfrm>
              <a:prstGeom prst="rect">
                <a:avLst/>
              </a:prstGeom>
              <a:solidFill>
                <a:schemeClr val="accen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4"/>
              <p:cNvSpPr/>
              <p:nvPr/>
            </p:nvSpPr>
            <p:spPr>
              <a:xfrm>
                <a:off x="3908714" y="4879419"/>
                <a:ext cx="1308900" cy="264000"/>
              </a:xfrm>
              <a:prstGeom prst="rect">
                <a:avLst/>
              </a:prstGeom>
              <a:solidFill>
                <a:schemeClr val="accent3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4"/>
              <p:cNvSpPr/>
              <p:nvPr/>
            </p:nvSpPr>
            <p:spPr>
              <a:xfrm>
                <a:off x="5217536" y="4879419"/>
                <a:ext cx="1308900" cy="264000"/>
              </a:xfrm>
              <a:prstGeom prst="rect">
                <a:avLst/>
              </a:prstGeom>
              <a:solidFill>
                <a:schemeClr val="accent4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4"/>
              <p:cNvSpPr/>
              <p:nvPr/>
            </p:nvSpPr>
            <p:spPr>
              <a:xfrm>
                <a:off x="6526357" y="4879419"/>
                <a:ext cx="1308900" cy="264000"/>
              </a:xfrm>
              <a:prstGeom prst="rect">
                <a:avLst/>
              </a:prstGeom>
              <a:solidFill>
                <a:schemeClr val="accent5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4"/>
              <p:cNvSpPr/>
              <p:nvPr/>
            </p:nvSpPr>
            <p:spPr>
              <a:xfrm>
                <a:off x="7835179" y="4879419"/>
                <a:ext cx="1308900" cy="264000"/>
              </a:xfrm>
              <a:prstGeom prst="rect">
                <a:avLst/>
              </a:prstGeom>
              <a:solidFill>
                <a:schemeClr val="accent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2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"/>
          <p:cNvSpPr txBox="1">
            <a:spLocks noGrp="1"/>
          </p:cNvSpPr>
          <p:nvPr>
            <p:ph type="title"/>
          </p:nvPr>
        </p:nvSpPr>
        <p:spPr>
          <a:xfrm>
            <a:off x="3036925" y="1347837"/>
            <a:ext cx="5393700" cy="14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3" name="Google Shape;333;p20"/>
          <p:cNvSpPr txBox="1">
            <a:spLocks noGrp="1"/>
          </p:cNvSpPr>
          <p:nvPr>
            <p:ph type="subTitle" idx="1"/>
          </p:nvPr>
        </p:nvSpPr>
        <p:spPr>
          <a:xfrm>
            <a:off x="4789075" y="2856588"/>
            <a:ext cx="3641700" cy="9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34" name="Google Shape;334;p20"/>
          <p:cNvGrpSpPr/>
          <p:nvPr/>
        </p:nvGrpSpPr>
        <p:grpSpPr>
          <a:xfrm flipH="1">
            <a:off x="-19400" y="0"/>
            <a:ext cx="9181985" cy="5143425"/>
            <a:chOff x="-19400" y="0"/>
            <a:chExt cx="9181985" cy="5143425"/>
          </a:xfrm>
        </p:grpSpPr>
        <p:grpSp>
          <p:nvGrpSpPr>
            <p:cNvPr id="335" name="Google Shape;335;p20"/>
            <p:cNvGrpSpPr/>
            <p:nvPr/>
          </p:nvGrpSpPr>
          <p:grpSpPr>
            <a:xfrm>
              <a:off x="-19400" y="4879425"/>
              <a:ext cx="9181985" cy="264000"/>
              <a:chOff x="-17750" y="4879419"/>
              <a:chExt cx="9161829" cy="264000"/>
            </a:xfrm>
          </p:grpSpPr>
          <p:sp>
            <p:nvSpPr>
              <p:cNvPr id="336" name="Google Shape;336;p20"/>
              <p:cNvSpPr/>
              <p:nvPr/>
            </p:nvSpPr>
            <p:spPr>
              <a:xfrm>
                <a:off x="-17750" y="4879419"/>
                <a:ext cx="1308900" cy="264000"/>
              </a:xfrm>
              <a:prstGeom prst="rect">
                <a:avLst/>
              </a:prstGeom>
              <a:solidFill>
                <a:schemeClr val="l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0"/>
              <p:cNvSpPr/>
              <p:nvPr/>
            </p:nvSpPr>
            <p:spPr>
              <a:xfrm>
                <a:off x="1291071" y="4879419"/>
                <a:ext cx="1308900" cy="264000"/>
              </a:xfrm>
              <a:prstGeom prst="rect">
                <a:avLst/>
              </a:prstGeom>
              <a:solidFill>
                <a:schemeClr val="accen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0"/>
              <p:cNvSpPr/>
              <p:nvPr/>
            </p:nvSpPr>
            <p:spPr>
              <a:xfrm>
                <a:off x="2599893" y="4879419"/>
                <a:ext cx="1308900" cy="264000"/>
              </a:xfrm>
              <a:prstGeom prst="rect">
                <a:avLst/>
              </a:prstGeom>
              <a:solidFill>
                <a:schemeClr val="accen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0"/>
              <p:cNvSpPr/>
              <p:nvPr/>
            </p:nvSpPr>
            <p:spPr>
              <a:xfrm>
                <a:off x="3908714" y="4879419"/>
                <a:ext cx="1308900" cy="264000"/>
              </a:xfrm>
              <a:prstGeom prst="rect">
                <a:avLst/>
              </a:prstGeom>
              <a:solidFill>
                <a:schemeClr val="accent3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0"/>
              <p:cNvSpPr/>
              <p:nvPr/>
            </p:nvSpPr>
            <p:spPr>
              <a:xfrm>
                <a:off x="5217536" y="4879419"/>
                <a:ext cx="1308900" cy="264000"/>
              </a:xfrm>
              <a:prstGeom prst="rect">
                <a:avLst/>
              </a:prstGeom>
              <a:solidFill>
                <a:schemeClr val="accent4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0"/>
              <p:cNvSpPr/>
              <p:nvPr/>
            </p:nvSpPr>
            <p:spPr>
              <a:xfrm>
                <a:off x="6526357" y="4879419"/>
                <a:ext cx="1308900" cy="264000"/>
              </a:xfrm>
              <a:prstGeom prst="rect">
                <a:avLst/>
              </a:prstGeom>
              <a:solidFill>
                <a:schemeClr val="accent5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0"/>
              <p:cNvSpPr/>
              <p:nvPr/>
            </p:nvSpPr>
            <p:spPr>
              <a:xfrm>
                <a:off x="7835179" y="4879419"/>
                <a:ext cx="1308900" cy="264000"/>
              </a:xfrm>
              <a:prstGeom prst="rect">
                <a:avLst/>
              </a:prstGeom>
              <a:solidFill>
                <a:schemeClr val="accent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" name="Google Shape;343;p20"/>
            <p:cNvGrpSpPr/>
            <p:nvPr/>
          </p:nvGrpSpPr>
          <p:grpSpPr>
            <a:xfrm flipH="1">
              <a:off x="-19400" y="0"/>
              <a:ext cx="9181985" cy="264000"/>
              <a:chOff x="-17750" y="4879419"/>
              <a:chExt cx="9161829" cy="264000"/>
            </a:xfrm>
          </p:grpSpPr>
          <p:sp>
            <p:nvSpPr>
              <p:cNvPr id="344" name="Google Shape;344;p20"/>
              <p:cNvSpPr/>
              <p:nvPr/>
            </p:nvSpPr>
            <p:spPr>
              <a:xfrm>
                <a:off x="-17750" y="4879419"/>
                <a:ext cx="1308900" cy="264000"/>
              </a:xfrm>
              <a:prstGeom prst="rect">
                <a:avLst/>
              </a:prstGeom>
              <a:solidFill>
                <a:schemeClr val="l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0"/>
              <p:cNvSpPr/>
              <p:nvPr/>
            </p:nvSpPr>
            <p:spPr>
              <a:xfrm>
                <a:off x="1291071" y="4879419"/>
                <a:ext cx="1308900" cy="264000"/>
              </a:xfrm>
              <a:prstGeom prst="rect">
                <a:avLst/>
              </a:prstGeom>
              <a:solidFill>
                <a:schemeClr val="accen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0"/>
              <p:cNvSpPr/>
              <p:nvPr/>
            </p:nvSpPr>
            <p:spPr>
              <a:xfrm>
                <a:off x="2599893" y="4879419"/>
                <a:ext cx="1308900" cy="264000"/>
              </a:xfrm>
              <a:prstGeom prst="rect">
                <a:avLst/>
              </a:prstGeom>
              <a:solidFill>
                <a:schemeClr val="accen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0"/>
              <p:cNvSpPr/>
              <p:nvPr/>
            </p:nvSpPr>
            <p:spPr>
              <a:xfrm>
                <a:off x="3908714" y="4879419"/>
                <a:ext cx="1308900" cy="264000"/>
              </a:xfrm>
              <a:prstGeom prst="rect">
                <a:avLst/>
              </a:prstGeom>
              <a:solidFill>
                <a:schemeClr val="accent3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0"/>
              <p:cNvSpPr/>
              <p:nvPr/>
            </p:nvSpPr>
            <p:spPr>
              <a:xfrm>
                <a:off x="5217536" y="4879419"/>
                <a:ext cx="1308900" cy="264000"/>
              </a:xfrm>
              <a:prstGeom prst="rect">
                <a:avLst/>
              </a:prstGeom>
              <a:solidFill>
                <a:schemeClr val="accent4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0"/>
              <p:cNvSpPr/>
              <p:nvPr/>
            </p:nvSpPr>
            <p:spPr>
              <a:xfrm>
                <a:off x="6526357" y="4879419"/>
                <a:ext cx="1308900" cy="264000"/>
              </a:xfrm>
              <a:prstGeom prst="rect">
                <a:avLst/>
              </a:prstGeom>
              <a:solidFill>
                <a:schemeClr val="accent5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0"/>
              <p:cNvSpPr/>
              <p:nvPr/>
            </p:nvSpPr>
            <p:spPr>
              <a:xfrm>
                <a:off x="7835179" y="4879419"/>
                <a:ext cx="1308900" cy="264000"/>
              </a:xfrm>
              <a:prstGeom prst="rect">
                <a:avLst/>
              </a:prstGeom>
              <a:solidFill>
                <a:schemeClr val="accent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4"/>
          <p:cNvSpPr txBox="1">
            <a:spLocks noGrp="1"/>
          </p:cNvSpPr>
          <p:nvPr>
            <p:ph type="title"/>
          </p:nvPr>
        </p:nvSpPr>
        <p:spPr>
          <a:xfrm>
            <a:off x="1208850" y="417400"/>
            <a:ext cx="67263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95" name="Google Shape;395;p24"/>
          <p:cNvGrpSpPr/>
          <p:nvPr/>
        </p:nvGrpSpPr>
        <p:grpSpPr>
          <a:xfrm>
            <a:off x="-19400" y="4879425"/>
            <a:ext cx="9181985" cy="264000"/>
            <a:chOff x="-17750" y="4879419"/>
            <a:chExt cx="9161829" cy="264000"/>
          </a:xfrm>
        </p:grpSpPr>
        <p:sp>
          <p:nvSpPr>
            <p:cNvPr id="396" name="Google Shape;396;p24"/>
            <p:cNvSpPr/>
            <p:nvPr/>
          </p:nvSpPr>
          <p:spPr>
            <a:xfrm>
              <a:off x="-17750" y="4879419"/>
              <a:ext cx="1308900" cy="264000"/>
            </a:xfrm>
            <a:prstGeom prst="rect">
              <a:avLst/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1291071" y="4879419"/>
              <a:ext cx="1308900" cy="2640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2599893" y="4879419"/>
              <a:ext cx="1308900" cy="264000"/>
            </a:xfrm>
            <a:prstGeom prst="rect">
              <a:avLst/>
            </a:prstGeom>
            <a:solidFill>
              <a:schemeClr val="accen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3908714" y="4879419"/>
              <a:ext cx="1308900" cy="264000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5217536" y="4879419"/>
              <a:ext cx="1308900" cy="2640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6526357" y="4879419"/>
              <a:ext cx="1308900" cy="264000"/>
            </a:xfrm>
            <a:prstGeom prst="rect">
              <a:avLst/>
            </a:pr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7835179" y="4879419"/>
              <a:ext cx="1308900" cy="264000"/>
            </a:xfrm>
            <a:prstGeom prst="rect">
              <a:avLst/>
            </a:prstGeom>
            <a:solidFill>
              <a:schemeClr val="accent6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0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25"/>
          <p:cNvGrpSpPr/>
          <p:nvPr/>
        </p:nvGrpSpPr>
        <p:grpSpPr>
          <a:xfrm flipH="1">
            <a:off x="-19400" y="4879425"/>
            <a:ext cx="9181985" cy="264000"/>
            <a:chOff x="-17750" y="4879419"/>
            <a:chExt cx="9161829" cy="264000"/>
          </a:xfrm>
        </p:grpSpPr>
        <p:sp>
          <p:nvSpPr>
            <p:cNvPr id="405" name="Google Shape;405;p25"/>
            <p:cNvSpPr/>
            <p:nvPr/>
          </p:nvSpPr>
          <p:spPr>
            <a:xfrm>
              <a:off x="-17750" y="4879419"/>
              <a:ext cx="1308900" cy="264000"/>
            </a:xfrm>
            <a:prstGeom prst="rect">
              <a:avLst/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1291071" y="4879419"/>
              <a:ext cx="1308900" cy="2640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2599893" y="4879419"/>
              <a:ext cx="1308900" cy="264000"/>
            </a:xfrm>
            <a:prstGeom prst="rect">
              <a:avLst/>
            </a:prstGeom>
            <a:solidFill>
              <a:schemeClr val="accen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5"/>
            <p:cNvSpPr/>
            <p:nvPr/>
          </p:nvSpPr>
          <p:spPr>
            <a:xfrm>
              <a:off x="3908714" y="4879419"/>
              <a:ext cx="1308900" cy="264000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5"/>
            <p:cNvSpPr/>
            <p:nvPr/>
          </p:nvSpPr>
          <p:spPr>
            <a:xfrm>
              <a:off x="5217536" y="4879419"/>
              <a:ext cx="1308900" cy="2640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5"/>
            <p:cNvSpPr/>
            <p:nvPr/>
          </p:nvSpPr>
          <p:spPr>
            <a:xfrm>
              <a:off x="6526357" y="4879419"/>
              <a:ext cx="1308900" cy="264000"/>
            </a:xfrm>
            <a:prstGeom prst="rect">
              <a:avLst/>
            </a:pr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5"/>
            <p:cNvSpPr/>
            <p:nvPr/>
          </p:nvSpPr>
          <p:spPr>
            <a:xfrm>
              <a:off x="7835179" y="4879419"/>
              <a:ext cx="1308900" cy="264000"/>
            </a:xfrm>
            <a:prstGeom prst="rect">
              <a:avLst/>
            </a:prstGeom>
            <a:solidFill>
              <a:schemeClr val="accent6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25"/>
          <p:cNvSpPr txBox="1">
            <a:spLocks noGrp="1"/>
          </p:cNvSpPr>
          <p:nvPr>
            <p:ph type="title"/>
          </p:nvPr>
        </p:nvSpPr>
        <p:spPr>
          <a:xfrm>
            <a:off x="713250" y="4174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875" y="418450"/>
            <a:ext cx="774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ter Black"/>
              <a:buNone/>
              <a:defRPr sz="34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ter Black"/>
              <a:buNone/>
              <a:defRPr sz="34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ter Black"/>
              <a:buNone/>
              <a:defRPr sz="34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ter Black"/>
              <a:buNone/>
              <a:defRPr sz="34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ter Black"/>
              <a:buNone/>
              <a:defRPr sz="34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ter Black"/>
              <a:buNone/>
              <a:defRPr sz="34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ter Black"/>
              <a:buNone/>
              <a:defRPr sz="34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ter Black"/>
              <a:buNone/>
              <a:defRPr sz="34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ter Black"/>
              <a:buNone/>
              <a:defRPr sz="34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875" y="1152475"/>
            <a:ext cx="7746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tor"/>
              <a:buChar char="●"/>
              <a:defRPr sz="18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8" r:id="rId4"/>
    <p:sldLayoutId id="2147483659" r:id="rId5"/>
    <p:sldLayoutId id="2147483660" r:id="rId6"/>
    <p:sldLayoutId id="2147483666" r:id="rId7"/>
    <p:sldLayoutId id="2147483670" r:id="rId8"/>
    <p:sldLayoutId id="2147483671" r:id="rId9"/>
    <p:sldLayoutId id="2147483674" r:id="rId10"/>
    <p:sldLayoutId id="2147483678" r:id="rId11"/>
    <p:sldLayoutId id="2147483680" r:id="rId12"/>
    <p:sldLayoutId id="214748368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hyperlink" Target="https://www.freestock.com/free-photos/business-woman-sitting-chair-isolated-white-359244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g"/><Relationship Id="rId5" Type="http://schemas.openxmlformats.org/officeDocument/2006/relationships/hyperlink" Target="https://www.rawpixel.com/search/pocket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15.png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notesSlide" Target="../notesSlides/notesSlide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slideLayout" Target="../slideLayouts/slideLayout2.xml"/><Relationship Id="rId5" Type="http://schemas.microsoft.com/office/2007/relationships/media" Target="../media/media5.mp3"/><Relationship Id="rId10" Type="http://schemas.openxmlformats.org/officeDocument/2006/relationships/audio" Target="../media/media7.mp3"/><Relationship Id="rId4" Type="http://schemas.openxmlformats.org/officeDocument/2006/relationships/audio" Target="../media/media4.mp3"/><Relationship Id="rId9" Type="http://schemas.microsoft.com/office/2007/relationships/media" Target="../media/media7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s://openclipart.org/detail/169953/dont-waste-water-by-cybergede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11" Type="http://schemas.openxmlformats.org/officeDocument/2006/relationships/hyperlink" Target="https://pngimg.com/download/80984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ol-herald.ru/ru/article/view?id=1349" TargetMode="External"/><Relationship Id="rId3" Type="http://schemas.openxmlformats.org/officeDocument/2006/relationships/image" Target="../media/image6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iblnews.org/sunys-class-on-solar-energy-and-panel-installations-gets-over-50000-enrollments/" TargetMode="External"/><Relationship Id="rId5" Type="http://schemas.openxmlformats.org/officeDocument/2006/relationships/image" Target="../media/image7.jpg"/><Relationship Id="rId10" Type="http://schemas.openxmlformats.org/officeDocument/2006/relationships/hyperlink" Target="https://australiansolarquotes.com.au/opposition-wind-turbines-impact-renewable-energy-jobs" TargetMode="External"/><Relationship Id="rId4" Type="http://schemas.openxmlformats.org/officeDocument/2006/relationships/hyperlink" Target="https://www.goodfreephotos.com/other-photos/large-cooling-towers-of-the-nuclear-power-plant.jpg.php" TargetMode="External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9"/>
          <p:cNvSpPr txBox="1">
            <a:spLocks noGrp="1"/>
          </p:cNvSpPr>
          <p:nvPr>
            <p:ph type="ctrTitle"/>
          </p:nvPr>
        </p:nvSpPr>
        <p:spPr>
          <a:xfrm>
            <a:off x="713225" y="1000150"/>
            <a:ext cx="5878200" cy="22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Inter Black"/>
                <a:ea typeface="Inter Black"/>
                <a:cs typeface="Inter Black"/>
                <a:sym typeface="Inter Black"/>
              </a:rPr>
              <a:t>U</a:t>
            </a:r>
            <a:r>
              <a:rPr lang="en" dirty="0">
                <a:latin typeface="Inter Black"/>
                <a:ea typeface="Inter Black"/>
                <a:cs typeface="Inter Black"/>
                <a:sym typeface="Inter Black"/>
              </a:rPr>
              <a:t>nit 10</a:t>
            </a:r>
            <a:br>
              <a:rPr lang="en" dirty="0">
                <a:latin typeface="Inter Black"/>
                <a:ea typeface="Inter Black"/>
                <a:cs typeface="Inter Black"/>
                <a:sym typeface="Inter Black"/>
              </a:rPr>
            </a:br>
            <a:r>
              <a:rPr lang="en" b="1" dirty="0">
                <a:solidFill>
                  <a:schemeClr val="accent4"/>
                </a:solidFill>
                <a:latin typeface="Inter"/>
                <a:ea typeface="Inter"/>
                <a:cs typeface="Inter Black"/>
                <a:sym typeface="Inter"/>
              </a:rPr>
              <a:t>E</a:t>
            </a:r>
            <a:r>
              <a:rPr lang="en" b="1" dirty="0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rPr>
              <a:t>nergy Sources </a:t>
            </a:r>
            <a:endParaRPr b="1" dirty="0">
              <a:solidFill>
                <a:schemeClr val="accent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80" name="Google Shape;580;p39"/>
          <p:cNvSpPr txBox="1">
            <a:spLocks noGrp="1"/>
          </p:cNvSpPr>
          <p:nvPr>
            <p:ph type="subTitle" idx="1"/>
          </p:nvPr>
        </p:nvSpPr>
        <p:spPr>
          <a:xfrm>
            <a:off x="719887" y="2715691"/>
            <a:ext cx="3214338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Lesson 2. A closer look 1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1" name="Google Shape;581;p39"/>
          <p:cNvGrpSpPr/>
          <p:nvPr/>
        </p:nvGrpSpPr>
        <p:grpSpPr>
          <a:xfrm rot="-1069639">
            <a:off x="6874724" y="1273963"/>
            <a:ext cx="1508142" cy="1757733"/>
            <a:chOff x="6854150" y="1399300"/>
            <a:chExt cx="2330725" cy="2716450"/>
          </a:xfrm>
        </p:grpSpPr>
        <p:sp>
          <p:nvSpPr>
            <p:cNvPr id="582" name="Google Shape;582;p39"/>
            <p:cNvSpPr/>
            <p:nvPr/>
          </p:nvSpPr>
          <p:spPr>
            <a:xfrm>
              <a:off x="6854150" y="1399300"/>
              <a:ext cx="2330725" cy="2716450"/>
            </a:xfrm>
            <a:custGeom>
              <a:avLst/>
              <a:gdLst/>
              <a:ahLst/>
              <a:cxnLst/>
              <a:rect l="l" t="t" r="r" b="b"/>
              <a:pathLst>
                <a:path w="93229" h="108658" extrusionOk="0">
                  <a:moveTo>
                    <a:pt x="46615" y="1"/>
                  </a:moveTo>
                  <a:cubicBezTo>
                    <a:pt x="20910" y="1"/>
                    <a:pt x="1" y="20225"/>
                    <a:pt x="1" y="45179"/>
                  </a:cubicBezTo>
                  <a:cubicBezTo>
                    <a:pt x="1" y="64686"/>
                    <a:pt x="12755" y="81322"/>
                    <a:pt x="30598" y="87618"/>
                  </a:cubicBezTo>
                  <a:lnTo>
                    <a:pt x="30598" y="102688"/>
                  </a:lnTo>
                  <a:cubicBezTo>
                    <a:pt x="30598" y="105983"/>
                    <a:pt x="33306" y="108657"/>
                    <a:pt x="36600" y="108657"/>
                  </a:cubicBezTo>
                  <a:lnTo>
                    <a:pt x="57575" y="108657"/>
                  </a:lnTo>
                  <a:cubicBezTo>
                    <a:pt x="60869" y="108657"/>
                    <a:pt x="63544" y="105983"/>
                    <a:pt x="63544" y="102688"/>
                  </a:cubicBezTo>
                  <a:lnTo>
                    <a:pt x="63544" y="87291"/>
                  </a:lnTo>
                  <a:cubicBezTo>
                    <a:pt x="80898" y="80735"/>
                    <a:pt x="93228" y="64327"/>
                    <a:pt x="93228" y="45179"/>
                  </a:cubicBezTo>
                  <a:cubicBezTo>
                    <a:pt x="93228" y="20225"/>
                    <a:pt x="72352" y="1"/>
                    <a:pt x="46615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3" name="Google Shape;583;p39"/>
            <p:cNvGrpSpPr/>
            <p:nvPr/>
          </p:nvGrpSpPr>
          <p:grpSpPr>
            <a:xfrm>
              <a:off x="6913275" y="1469025"/>
              <a:ext cx="2212475" cy="2577000"/>
              <a:chOff x="3647700" y="1645650"/>
              <a:chExt cx="2212475" cy="2577000"/>
            </a:xfrm>
          </p:grpSpPr>
          <p:sp>
            <p:nvSpPr>
              <p:cNvPr id="584" name="Google Shape;584;p39"/>
              <p:cNvSpPr/>
              <p:nvPr/>
            </p:nvSpPr>
            <p:spPr>
              <a:xfrm>
                <a:off x="4078275" y="2079500"/>
                <a:ext cx="1349675" cy="1551100"/>
              </a:xfrm>
              <a:custGeom>
                <a:avLst/>
                <a:gdLst/>
                <a:ahLst/>
                <a:cxnLst/>
                <a:rect l="l" t="t" r="r" b="b"/>
                <a:pathLst>
                  <a:path w="53987" h="62044" extrusionOk="0">
                    <a:moveTo>
                      <a:pt x="27010" y="1"/>
                    </a:moveTo>
                    <a:cubicBezTo>
                      <a:pt x="12136" y="1"/>
                      <a:pt x="34" y="12005"/>
                      <a:pt x="1" y="26912"/>
                    </a:cubicBezTo>
                    <a:cubicBezTo>
                      <a:pt x="1" y="36046"/>
                      <a:pt x="4535" y="44135"/>
                      <a:pt x="11483" y="48996"/>
                    </a:cubicBezTo>
                    <a:cubicBezTo>
                      <a:pt x="15658" y="51964"/>
                      <a:pt x="18170" y="56824"/>
                      <a:pt x="18170" y="61978"/>
                    </a:cubicBezTo>
                    <a:lnTo>
                      <a:pt x="18170" y="62044"/>
                    </a:lnTo>
                    <a:lnTo>
                      <a:pt x="35818" y="62044"/>
                    </a:lnTo>
                    <a:lnTo>
                      <a:pt x="35818" y="61978"/>
                    </a:lnTo>
                    <a:cubicBezTo>
                      <a:pt x="35818" y="56759"/>
                      <a:pt x="38395" y="51931"/>
                      <a:pt x="42635" y="48930"/>
                    </a:cubicBezTo>
                    <a:cubicBezTo>
                      <a:pt x="49518" y="44037"/>
                      <a:pt x="53987" y="35980"/>
                      <a:pt x="53987" y="26945"/>
                    </a:cubicBezTo>
                    <a:cubicBezTo>
                      <a:pt x="53987" y="12070"/>
                      <a:pt x="41917" y="1"/>
                      <a:pt x="27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9"/>
              <p:cNvSpPr/>
              <p:nvPr/>
            </p:nvSpPr>
            <p:spPr>
              <a:xfrm>
                <a:off x="4610000" y="4018750"/>
                <a:ext cx="2903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11613" h="6525" extrusionOk="0">
                    <a:moveTo>
                      <a:pt x="0" y="1"/>
                    </a:moveTo>
                    <a:lnTo>
                      <a:pt x="0" y="4828"/>
                    </a:lnTo>
                    <a:cubicBezTo>
                      <a:pt x="0" y="5774"/>
                      <a:pt x="750" y="6525"/>
                      <a:pt x="1696" y="6525"/>
                    </a:cubicBezTo>
                    <a:lnTo>
                      <a:pt x="9851" y="6525"/>
                    </a:lnTo>
                    <a:cubicBezTo>
                      <a:pt x="10797" y="6525"/>
                      <a:pt x="11580" y="5774"/>
                      <a:pt x="11613" y="4828"/>
                    </a:cubicBezTo>
                    <a:lnTo>
                      <a:pt x="116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9"/>
              <p:cNvSpPr/>
              <p:nvPr/>
            </p:nvSpPr>
            <p:spPr>
              <a:xfrm>
                <a:off x="4375125" y="2276050"/>
                <a:ext cx="757625" cy="952525"/>
              </a:xfrm>
              <a:custGeom>
                <a:avLst/>
                <a:gdLst/>
                <a:ahLst/>
                <a:cxnLst/>
                <a:rect l="l" t="t" r="r" b="b"/>
                <a:pathLst>
                  <a:path w="30305" h="38101" extrusionOk="0">
                    <a:moveTo>
                      <a:pt x="15152" y="0"/>
                    </a:moveTo>
                    <a:cubicBezTo>
                      <a:pt x="14802" y="0"/>
                      <a:pt x="14451" y="131"/>
                      <a:pt x="14190" y="391"/>
                    </a:cubicBezTo>
                    <a:lnTo>
                      <a:pt x="5546" y="9036"/>
                    </a:lnTo>
                    <a:cubicBezTo>
                      <a:pt x="1" y="14581"/>
                      <a:pt x="1" y="23519"/>
                      <a:pt x="5546" y="29064"/>
                    </a:cubicBezTo>
                    <a:lnTo>
                      <a:pt x="14190" y="37709"/>
                    </a:lnTo>
                    <a:cubicBezTo>
                      <a:pt x="14451" y="37970"/>
                      <a:pt x="14802" y="38100"/>
                      <a:pt x="15152" y="38100"/>
                    </a:cubicBezTo>
                    <a:cubicBezTo>
                      <a:pt x="15503" y="38100"/>
                      <a:pt x="15854" y="37970"/>
                      <a:pt x="16115" y="37709"/>
                    </a:cubicBezTo>
                    <a:lnTo>
                      <a:pt x="24759" y="29064"/>
                    </a:lnTo>
                    <a:cubicBezTo>
                      <a:pt x="30304" y="23519"/>
                      <a:pt x="30304" y="14581"/>
                      <a:pt x="24759" y="9036"/>
                    </a:cubicBezTo>
                    <a:lnTo>
                      <a:pt x="16115" y="391"/>
                    </a:lnTo>
                    <a:cubicBezTo>
                      <a:pt x="15854" y="131"/>
                      <a:pt x="15503" y="0"/>
                      <a:pt x="15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9"/>
              <p:cNvSpPr/>
              <p:nvPr/>
            </p:nvSpPr>
            <p:spPr>
              <a:xfrm>
                <a:off x="4468100" y="3628950"/>
                <a:ext cx="571675" cy="195750"/>
              </a:xfrm>
              <a:custGeom>
                <a:avLst/>
                <a:gdLst/>
                <a:ahLst/>
                <a:cxnLst/>
                <a:rect l="l" t="t" r="r" b="b"/>
                <a:pathLst>
                  <a:path w="22867" h="7830" extrusionOk="0">
                    <a:moveTo>
                      <a:pt x="2610" y="0"/>
                    </a:moveTo>
                    <a:cubicBezTo>
                      <a:pt x="1142" y="0"/>
                      <a:pt x="0" y="1175"/>
                      <a:pt x="0" y="2610"/>
                    </a:cubicBezTo>
                    <a:lnTo>
                      <a:pt x="0" y="5220"/>
                    </a:lnTo>
                    <a:cubicBezTo>
                      <a:pt x="0" y="6687"/>
                      <a:pt x="1175" y="7829"/>
                      <a:pt x="2610" y="7829"/>
                    </a:cubicBezTo>
                    <a:lnTo>
                      <a:pt x="20257" y="7829"/>
                    </a:lnTo>
                    <a:cubicBezTo>
                      <a:pt x="21692" y="7829"/>
                      <a:pt x="22834" y="6622"/>
                      <a:pt x="22867" y="5220"/>
                    </a:cubicBezTo>
                    <a:lnTo>
                      <a:pt x="22867" y="2610"/>
                    </a:lnTo>
                    <a:cubicBezTo>
                      <a:pt x="22867" y="1142"/>
                      <a:pt x="21692" y="0"/>
                      <a:pt x="20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9"/>
              <p:cNvSpPr/>
              <p:nvPr/>
            </p:nvSpPr>
            <p:spPr>
              <a:xfrm>
                <a:off x="4468100" y="3823025"/>
                <a:ext cx="571675" cy="195750"/>
              </a:xfrm>
              <a:custGeom>
                <a:avLst/>
                <a:gdLst/>
                <a:ahLst/>
                <a:cxnLst/>
                <a:rect l="l" t="t" r="r" b="b"/>
                <a:pathLst>
                  <a:path w="22867" h="7830" extrusionOk="0">
                    <a:moveTo>
                      <a:pt x="2610" y="1"/>
                    </a:moveTo>
                    <a:cubicBezTo>
                      <a:pt x="1142" y="1"/>
                      <a:pt x="0" y="1208"/>
                      <a:pt x="0" y="2611"/>
                    </a:cubicBezTo>
                    <a:lnTo>
                      <a:pt x="0" y="5220"/>
                    </a:lnTo>
                    <a:cubicBezTo>
                      <a:pt x="0" y="6688"/>
                      <a:pt x="1175" y="7830"/>
                      <a:pt x="2610" y="7830"/>
                    </a:cubicBezTo>
                    <a:lnTo>
                      <a:pt x="20257" y="7830"/>
                    </a:lnTo>
                    <a:cubicBezTo>
                      <a:pt x="21692" y="7830"/>
                      <a:pt x="22834" y="6655"/>
                      <a:pt x="22867" y="5220"/>
                    </a:cubicBezTo>
                    <a:lnTo>
                      <a:pt x="22867" y="2611"/>
                    </a:lnTo>
                    <a:cubicBezTo>
                      <a:pt x="22867" y="1143"/>
                      <a:pt x="21692" y="1"/>
                      <a:pt x="202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9"/>
              <p:cNvSpPr/>
              <p:nvPr/>
            </p:nvSpPr>
            <p:spPr>
              <a:xfrm>
                <a:off x="3647700" y="1645650"/>
                <a:ext cx="2212475" cy="2577000"/>
              </a:xfrm>
              <a:custGeom>
                <a:avLst/>
                <a:gdLst/>
                <a:ahLst/>
                <a:cxnLst/>
                <a:rect l="l" t="t" r="r" b="b"/>
                <a:pathLst>
                  <a:path w="88499" h="103080" extrusionOk="0">
                    <a:moveTo>
                      <a:pt x="44233" y="1"/>
                    </a:moveTo>
                    <a:cubicBezTo>
                      <a:pt x="43418" y="1"/>
                      <a:pt x="42733" y="719"/>
                      <a:pt x="42733" y="1534"/>
                    </a:cubicBezTo>
                    <a:lnTo>
                      <a:pt x="42733" y="8743"/>
                    </a:lnTo>
                    <a:cubicBezTo>
                      <a:pt x="42733" y="9559"/>
                      <a:pt x="43418" y="10244"/>
                      <a:pt x="44233" y="10244"/>
                    </a:cubicBezTo>
                    <a:cubicBezTo>
                      <a:pt x="45049" y="10244"/>
                      <a:pt x="45734" y="9559"/>
                      <a:pt x="45734" y="8743"/>
                    </a:cubicBezTo>
                    <a:lnTo>
                      <a:pt x="45734" y="1534"/>
                    </a:lnTo>
                    <a:cubicBezTo>
                      <a:pt x="45734" y="719"/>
                      <a:pt x="45049" y="1"/>
                      <a:pt x="44233" y="1"/>
                    </a:cubicBezTo>
                    <a:close/>
                    <a:moveTo>
                      <a:pt x="22944" y="5726"/>
                    </a:moveTo>
                    <a:cubicBezTo>
                      <a:pt x="22676" y="5726"/>
                      <a:pt x="22402" y="5795"/>
                      <a:pt x="22150" y="5938"/>
                    </a:cubicBezTo>
                    <a:cubicBezTo>
                      <a:pt x="21432" y="6329"/>
                      <a:pt x="21204" y="7275"/>
                      <a:pt x="21595" y="7993"/>
                    </a:cubicBezTo>
                    <a:lnTo>
                      <a:pt x="25183" y="14256"/>
                    </a:lnTo>
                    <a:cubicBezTo>
                      <a:pt x="25468" y="14738"/>
                      <a:pt x="25975" y="15015"/>
                      <a:pt x="26504" y="15015"/>
                    </a:cubicBezTo>
                    <a:cubicBezTo>
                      <a:pt x="26762" y="15015"/>
                      <a:pt x="27025" y="14949"/>
                      <a:pt x="27271" y="14810"/>
                    </a:cubicBezTo>
                    <a:cubicBezTo>
                      <a:pt x="27988" y="14419"/>
                      <a:pt x="28249" y="13473"/>
                      <a:pt x="27825" y="12723"/>
                    </a:cubicBezTo>
                    <a:lnTo>
                      <a:pt x="24237" y="6492"/>
                    </a:lnTo>
                    <a:cubicBezTo>
                      <a:pt x="23977" y="5994"/>
                      <a:pt x="23473" y="5726"/>
                      <a:pt x="22944" y="5726"/>
                    </a:cubicBezTo>
                    <a:close/>
                    <a:moveTo>
                      <a:pt x="65602" y="5726"/>
                    </a:moveTo>
                    <a:cubicBezTo>
                      <a:pt x="65087" y="5726"/>
                      <a:pt x="64597" y="5994"/>
                      <a:pt x="64294" y="6492"/>
                    </a:cubicBezTo>
                    <a:lnTo>
                      <a:pt x="60706" y="12723"/>
                    </a:lnTo>
                    <a:cubicBezTo>
                      <a:pt x="60282" y="13473"/>
                      <a:pt x="60543" y="14354"/>
                      <a:pt x="61261" y="14810"/>
                    </a:cubicBezTo>
                    <a:cubicBezTo>
                      <a:pt x="61496" y="14949"/>
                      <a:pt x="61752" y="15015"/>
                      <a:pt x="62006" y="15015"/>
                    </a:cubicBezTo>
                    <a:cubicBezTo>
                      <a:pt x="62527" y="15015"/>
                      <a:pt x="63041" y="14738"/>
                      <a:pt x="63348" y="14256"/>
                    </a:cubicBezTo>
                    <a:lnTo>
                      <a:pt x="66937" y="7993"/>
                    </a:lnTo>
                    <a:cubicBezTo>
                      <a:pt x="67361" y="7275"/>
                      <a:pt x="67100" y="6362"/>
                      <a:pt x="66382" y="5938"/>
                    </a:cubicBezTo>
                    <a:cubicBezTo>
                      <a:pt x="66130" y="5795"/>
                      <a:pt x="65863" y="5726"/>
                      <a:pt x="65602" y="5726"/>
                    </a:cubicBezTo>
                    <a:close/>
                    <a:moveTo>
                      <a:pt x="7216" y="21391"/>
                    </a:moveTo>
                    <a:cubicBezTo>
                      <a:pt x="6697" y="21391"/>
                      <a:pt x="6190" y="21667"/>
                      <a:pt x="5905" y="22150"/>
                    </a:cubicBezTo>
                    <a:cubicBezTo>
                      <a:pt x="5481" y="22900"/>
                      <a:pt x="5742" y="23781"/>
                      <a:pt x="6459" y="24237"/>
                    </a:cubicBezTo>
                    <a:lnTo>
                      <a:pt x="12722" y="27826"/>
                    </a:lnTo>
                    <a:cubicBezTo>
                      <a:pt x="12944" y="27952"/>
                      <a:pt x="13194" y="28014"/>
                      <a:pt x="13444" y="28014"/>
                    </a:cubicBezTo>
                    <a:cubicBezTo>
                      <a:pt x="13966" y="28014"/>
                      <a:pt x="14491" y="27746"/>
                      <a:pt x="14777" y="27238"/>
                    </a:cubicBezTo>
                    <a:cubicBezTo>
                      <a:pt x="15202" y="26521"/>
                      <a:pt x="14941" y="25607"/>
                      <a:pt x="14223" y="25183"/>
                    </a:cubicBezTo>
                    <a:lnTo>
                      <a:pt x="7960" y="21595"/>
                    </a:lnTo>
                    <a:cubicBezTo>
                      <a:pt x="7725" y="21456"/>
                      <a:pt x="7469" y="21391"/>
                      <a:pt x="7216" y="21391"/>
                    </a:cubicBezTo>
                    <a:close/>
                    <a:moveTo>
                      <a:pt x="81240" y="21391"/>
                    </a:moveTo>
                    <a:cubicBezTo>
                      <a:pt x="80983" y="21391"/>
                      <a:pt x="80719" y="21456"/>
                      <a:pt x="80474" y="21595"/>
                    </a:cubicBezTo>
                    <a:lnTo>
                      <a:pt x="74243" y="25183"/>
                    </a:lnTo>
                    <a:cubicBezTo>
                      <a:pt x="73493" y="25575"/>
                      <a:pt x="73265" y="26521"/>
                      <a:pt x="73656" y="27238"/>
                    </a:cubicBezTo>
                    <a:cubicBezTo>
                      <a:pt x="73943" y="27746"/>
                      <a:pt x="74468" y="28014"/>
                      <a:pt x="75000" y="28014"/>
                    </a:cubicBezTo>
                    <a:cubicBezTo>
                      <a:pt x="75255" y="28014"/>
                      <a:pt x="75511" y="27952"/>
                      <a:pt x="75744" y="27826"/>
                    </a:cubicBezTo>
                    <a:lnTo>
                      <a:pt x="81974" y="24237"/>
                    </a:lnTo>
                    <a:cubicBezTo>
                      <a:pt x="82757" y="23781"/>
                      <a:pt x="83018" y="22835"/>
                      <a:pt x="82562" y="22150"/>
                    </a:cubicBezTo>
                    <a:cubicBezTo>
                      <a:pt x="82276" y="21667"/>
                      <a:pt x="81770" y="21391"/>
                      <a:pt x="81240" y="21391"/>
                    </a:cubicBezTo>
                    <a:close/>
                    <a:moveTo>
                      <a:pt x="1501" y="42733"/>
                    </a:moveTo>
                    <a:cubicBezTo>
                      <a:pt x="686" y="42733"/>
                      <a:pt x="1" y="43451"/>
                      <a:pt x="1" y="44266"/>
                    </a:cubicBezTo>
                    <a:cubicBezTo>
                      <a:pt x="1" y="45082"/>
                      <a:pt x="686" y="45767"/>
                      <a:pt x="1501" y="45767"/>
                    </a:cubicBezTo>
                    <a:lnTo>
                      <a:pt x="8710" y="45767"/>
                    </a:lnTo>
                    <a:cubicBezTo>
                      <a:pt x="9526" y="45767"/>
                      <a:pt x="10211" y="45082"/>
                      <a:pt x="10211" y="44266"/>
                    </a:cubicBezTo>
                    <a:cubicBezTo>
                      <a:pt x="10211" y="43451"/>
                      <a:pt x="9526" y="42733"/>
                      <a:pt x="8710" y="42733"/>
                    </a:cubicBezTo>
                    <a:close/>
                    <a:moveTo>
                      <a:pt x="79789" y="42733"/>
                    </a:moveTo>
                    <a:cubicBezTo>
                      <a:pt x="78973" y="42733"/>
                      <a:pt x="78288" y="43451"/>
                      <a:pt x="78288" y="44266"/>
                    </a:cubicBezTo>
                    <a:cubicBezTo>
                      <a:pt x="78288" y="45082"/>
                      <a:pt x="78973" y="45767"/>
                      <a:pt x="79789" y="45767"/>
                    </a:cubicBezTo>
                    <a:lnTo>
                      <a:pt x="86998" y="45767"/>
                    </a:lnTo>
                    <a:cubicBezTo>
                      <a:pt x="87813" y="45767"/>
                      <a:pt x="88498" y="45082"/>
                      <a:pt x="88498" y="44266"/>
                    </a:cubicBezTo>
                    <a:cubicBezTo>
                      <a:pt x="88498" y="43451"/>
                      <a:pt x="87813" y="42733"/>
                      <a:pt x="86998" y="42733"/>
                    </a:cubicBezTo>
                    <a:close/>
                    <a:moveTo>
                      <a:pt x="44266" y="26814"/>
                    </a:moveTo>
                    <a:lnTo>
                      <a:pt x="52845" y="35361"/>
                    </a:lnTo>
                    <a:cubicBezTo>
                      <a:pt x="55226" y="37775"/>
                      <a:pt x="56531" y="40906"/>
                      <a:pt x="56531" y="44299"/>
                    </a:cubicBezTo>
                    <a:cubicBezTo>
                      <a:pt x="56531" y="47691"/>
                      <a:pt x="55226" y="50855"/>
                      <a:pt x="52845" y="53237"/>
                    </a:cubicBezTo>
                    <a:lnTo>
                      <a:pt x="45766" y="60282"/>
                    </a:lnTo>
                    <a:lnTo>
                      <a:pt x="45766" y="54052"/>
                    </a:lnTo>
                    <a:lnTo>
                      <a:pt x="49257" y="50562"/>
                    </a:lnTo>
                    <a:cubicBezTo>
                      <a:pt x="49811" y="50007"/>
                      <a:pt x="49811" y="49029"/>
                      <a:pt x="49257" y="48441"/>
                    </a:cubicBezTo>
                    <a:cubicBezTo>
                      <a:pt x="48963" y="48164"/>
                      <a:pt x="48572" y="48025"/>
                      <a:pt x="48184" y="48025"/>
                    </a:cubicBezTo>
                    <a:cubicBezTo>
                      <a:pt x="47797" y="48025"/>
                      <a:pt x="47414" y="48164"/>
                      <a:pt x="47136" y="48441"/>
                    </a:cubicBezTo>
                    <a:lnTo>
                      <a:pt x="45766" y="49811"/>
                    </a:lnTo>
                    <a:lnTo>
                      <a:pt x="45766" y="48017"/>
                    </a:lnTo>
                    <a:lnTo>
                      <a:pt x="49257" y="44527"/>
                    </a:lnTo>
                    <a:cubicBezTo>
                      <a:pt x="49811" y="43972"/>
                      <a:pt x="49811" y="42994"/>
                      <a:pt x="49257" y="42407"/>
                    </a:cubicBezTo>
                    <a:cubicBezTo>
                      <a:pt x="48963" y="42129"/>
                      <a:pt x="48572" y="41991"/>
                      <a:pt x="48184" y="41991"/>
                    </a:cubicBezTo>
                    <a:cubicBezTo>
                      <a:pt x="47797" y="41991"/>
                      <a:pt x="47414" y="42129"/>
                      <a:pt x="47136" y="42407"/>
                    </a:cubicBezTo>
                    <a:lnTo>
                      <a:pt x="45766" y="43777"/>
                    </a:lnTo>
                    <a:lnTo>
                      <a:pt x="45766" y="40286"/>
                    </a:lnTo>
                    <a:cubicBezTo>
                      <a:pt x="45766" y="39471"/>
                      <a:pt x="45081" y="38786"/>
                      <a:pt x="44266" y="38786"/>
                    </a:cubicBezTo>
                    <a:cubicBezTo>
                      <a:pt x="43450" y="38786"/>
                      <a:pt x="42765" y="39471"/>
                      <a:pt x="42765" y="40286"/>
                    </a:cubicBezTo>
                    <a:lnTo>
                      <a:pt x="42765" y="45799"/>
                    </a:lnTo>
                    <a:lnTo>
                      <a:pt x="41428" y="44462"/>
                    </a:lnTo>
                    <a:cubicBezTo>
                      <a:pt x="41134" y="44168"/>
                      <a:pt x="40743" y="44021"/>
                      <a:pt x="40356" y="44021"/>
                    </a:cubicBezTo>
                    <a:cubicBezTo>
                      <a:pt x="39968" y="44021"/>
                      <a:pt x="39585" y="44168"/>
                      <a:pt x="39308" y="44462"/>
                    </a:cubicBezTo>
                    <a:cubicBezTo>
                      <a:pt x="38720" y="45016"/>
                      <a:pt x="38720" y="45995"/>
                      <a:pt x="39308" y="46582"/>
                    </a:cubicBezTo>
                    <a:lnTo>
                      <a:pt x="42765" y="50040"/>
                    </a:lnTo>
                    <a:lnTo>
                      <a:pt x="42765" y="51834"/>
                    </a:lnTo>
                    <a:lnTo>
                      <a:pt x="41428" y="50496"/>
                    </a:lnTo>
                    <a:cubicBezTo>
                      <a:pt x="41134" y="50203"/>
                      <a:pt x="40743" y="50056"/>
                      <a:pt x="40356" y="50056"/>
                    </a:cubicBezTo>
                    <a:cubicBezTo>
                      <a:pt x="39968" y="50056"/>
                      <a:pt x="39585" y="50203"/>
                      <a:pt x="39308" y="50496"/>
                    </a:cubicBezTo>
                    <a:cubicBezTo>
                      <a:pt x="38720" y="51051"/>
                      <a:pt x="38720" y="52030"/>
                      <a:pt x="39308" y="52617"/>
                    </a:cubicBezTo>
                    <a:lnTo>
                      <a:pt x="42765" y="56074"/>
                    </a:lnTo>
                    <a:lnTo>
                      <a:pt x="42765" y="60282"/>
                    </a:lnTo>
                    <a:lnTo>
                      <a:pt x="35719" y="53237"/>
                    </a:lnTo>
                    <a:cubicBezTo>
                      <a:pt x="33306" y="50823"/>
                      <a:pt x="32001" y="47691"/>
                      <a:pt x="32001" y="44299"/>
                    </a:cubicBezTo>
                    <a:cubicBezTo>
                      <a:pt x="32001" y="40906"/>
                      <a:pt x="33306" y="37742"/>
                      <a:pt x="35719" y="35361"/>
                    </a:cubicBezTo>
                    <a:lnTo>
                      <a:pt x="44266" y="26814"/>
                    </a:lnTo>
                    <a:close/>
                    <a:moveTo>
                      <a:pt x="53041" y="80833"/>
                    </a:moveTo>
                    <a:cubicBezTo>
                      <a:pt x="53660" y="80833"/>
                      <a:pt x="54150" y="81322"/>
                      <a:pt x="54150" y="81942"/>
                    </a:cubicBezTo>
                    <a:lnTo>
                      <a:pt x="54150" y="84552"/>
                    </a:lnTo>
                    <a:cubicBezTo>
                      <a:pt x="54150" y="85139"/>
                      <a:pt x="53660" y="85628"/>
                      <a:pt x="53041" y="85628"/>
                    </a:cubicBezTo>
                    <a:lnTo>
                      <a:pt x="50268" y="85628"/>
                    </a:lnTo>
                    <a:cubicBezTo>
                      <a:pt x="49452" y="85628"/>
                      <a:pt x="48767" y="86313"/>
                      <a:pt x="48767" y="87129"/>
                    </a:cubicBezTo>
                    <a:cubicBezTo>
                      <a:pt x="48767" y="87944"/>
                      <a:pt x="49452" y="88662"/>
                      <a:pt x="50268" y="88662"/>
                    </a:cubicBezTo>
                    <a:lnTo>
                      <a:pt x="53041" y="88662"/>
                    </a:lnTo>
                    <a:cubicBezTo>
                      <a:pt x="53660" y="88662"/>
                      <a:pt x="54150" y="89151"/>
                      <a:pt x="54150" y="89738"/>
                    </a:cubicBezTo>
                    <a:lnTo>
                      <a:pt x="54150" y="92348"/>
                    </a:lnTo>
                    <a:cubicBezTo>
                      <a:pt x="54150" y="92968"/>
                      <a:pt x="53660" y="93457"/>
                      <a:pt x="53041" y="93457"/>
                    </a:cubicBezTo>
                    <a:lnTo>
                      <a:pt x="35393" y="93457"/>
                    </a:lnTo>
                    <a:cubicBezTo>
                      <a:pt x="34773" y="93457"/>
                      <a:pt x="34284" y="92968"/>
                      <a:pt x="34284" y="92348"/>
                    </a:cubicBezTo>
                    <a:lnTo>
                      <a:pt x="34284" y="89738"/>
                    </a:lnTo>
                    <a:cubicBezTo>
                      <a:pt x="34284" y="89151"/>
                      <a:pt x="34773" y="88662"/>
                      <a:pt x="35393" y="88662"/>
                    </a:cubicBezTo>
                    <a:lnTo>
                      <a:pt x="44201" y="88662"/>
                    </a:lnTo>
                    <a:cubicBezTo>
                      <a:pt x="45016" y="88662"/>
                      <a:pt x="45701" y="87944"/>
                      <a:pt x="45701" y="87129"/>
                    </a:cubicBezTo>
                    <a:cubicBezTo>
                      <a:pt x="45701" y="86313"/>
                      <a:pt x="45016" y="85628"/>
                      <a:pt x="44201" y="85628"/>
                    </a:cubicBezTo>
                    <a:lnTo>
                      <a:pt x="35393" y="85628"/>
                    </a:lnTo>
                    <a:cubicBezTo>
                      <a:pt x="34773" y="85628"/>
                      <a:pt x="34284" y="85139"/>
                      <a:pt x="34284" y="84552"/>
                    </a:cubicBezTo>
                    <a:lnTo>
                      <a:pt x="34284" y="81942"/>
                    </a:lnTo>
                    <a:cubicBezTo>
                      <a:pt x="34284" y="81322"/>
                      <a:pt x="34773" y="80833"/>
                      <a:pt x="35393" y="80833"/>
                    </a:cubicBezTo>
                    <a:close/>
                    <a:moveTo>
                      <a:pt x="48604" y="96458"/>
                    </a:moveTo>
                    <a:lnTo>
                      <a:pt x="48604" y="99752"/>
                    </a:lnTo>
                    <a:lnTo>
                      <a:pt x="48539" y="99752"/>
                    </a:lnTo>
                    <a:cubicBezTo>
                      <a:pt x="48539" y="99883"/>
                      <a:pt x="48474" y="99948"/>
                      <a:pt x="48343" y="99948"/>
                    </a:cubicBezTo>
                    <a:lnTo>
                      <a:pt x="40188" y="99948"/>
                    </a:lnTo>
                    <a:cubicBezTo>
                      <a:pt x="40058" y="99948"/>
                      <a:pt x="39993" y="99883"/>
                      <a:pt x="39993" y="99752"/>
                    </a:cubicBezTo>
                    <a:lnTo>
                      <a:pt x="39993" y="96458"/>
                    </a:lnTo>
                    <a:close/>
                    <a:moveTo>
                      <a:pt x="44233" y="15822"/>
                    </a:moveTo>
                    <a:cubicBezTo>
                      <a:pt x="40547" y="15822"/>
                      <a:pt x="37024" y="16539"/>
                      <a:pt x="33632" y="17877"/>
                    </a:cubicBezTo>
                    <a:cubicBezTo>
                      <a:pt x="32849" y="18203"/>
                      <a:pt x="32490" y="19051"/>
                      <a:pt x="32751" y="19834"/>
                    </a:cubicBezTo>
                    <a:cubicBezTo>
                      <a:pt x="32976" y="20433"/>
                      <a:pt x="33563" y="20784"/>
                      <a:pt x="34178" y="20784"/>
                    </a:cubicBezTo>
                    <a:cubicBezTo>
                      <a:pt x="34366" y="20784"/>
                      <a:pt x="34557" y="20751"/>
                      <a:pt x="34741" y="20682"/>
                    </a:cubicBezTo>
                    <a:cubicBezTo>
                      <a:pt x="37742" y="19508"/>
                      <a:pt x="40939" y="18888"/>
                      <a:pt x="44201" y="18888"/>
                    </a:cubicBezTo>
                    <a:cubicBezTo>
                      <a:pt x="58194" y="18888"/>
                      <a:pt x="69677" y="30305"/>
                      <a:pt x="69677" y="44331"/>
                    </a:cubicBezTo>
                    <a:cubicBezTo>
                      <a:pt x="69677" y="52519"/>
                      <a:pt x="65664" y="60282"/>
                      <a:pt x="58945" y="65078"/>
                    </a:cubicBezTo>
                    <a:cubicBezTo>
                      <a:pt x="54672" y="68111"/>
                      <a:pt x="51964" y="72841"/>
                      <a:pt x="51573" y="77930"/>
                    </a:cubicBezTo>
                    <a:lnTo>
                      <a:pt x="45701" y="77930"/>
                    </a:lnTo>
                    <a:lnTo>
                      <a:pt x="45701" y="64490"/>
                    </a:lnTo>
                    <a:cubicBezTo>
                      <a:pt x="45864" y="64360"/>
                      <a:pt x="46060" y="64229"/>
                      <a:pt x="46223" y="64066"/>
                    </a:cubicBezTo>
                    <a:lnTo>
                      <a:pt x="54867" y="55422"/>
                    </a:lnTo>
                    <a:cubicBezTo>
                      <a:pt x="57836" y="52454"/>
                      <a:pt x="59467" y="48539"/>
                      <a:pt x="59467" y="44331"/>
                    </a:cubicBezTo>
                    <a:cubicBezTo>
                      <a:pt x="59467" y="40123"/>
                      <a:pt x="57836" y="36209"/>
                      <a:pt x="54867" y="33241"/>
                    </a:cubicBezTo>
                    <a:lnTo>
                      <a:pt x="46223" y="24596"/>
                    </a:lnTo>
                    <a:cubicBezTo>
                      <a:pt x="45668" y="24042"/>
                      <a:pt x="44935" y="23764"/>
                      <a:pt x="44201" y="23764"/>
                    </a:cubicBezTo>
                    <a:cubicBezTo>
                      <a:pt x="43467" y="23764"/>
                      <a:pt x="42733" y="24042"/>
                      <a:pt x="42178" y="24596"/>
                    </a:cubicBezTo>
                    <a:lnTo>
                      <a:pt x="33534" y="33241"/>
                    </a:lnTo>
                    <a:cubicBezTo>
                      <a:pt x="30565" y="36209"/>
                      <a:pt x="28934" y="40123"/>
                      <a:pt x="28934" y="44331"/>
                    </a:cubicBezTo>
                    <a:cubicBezTo>
                      <a:pt x="28934" y="48539"/>
                      <a:pt x="30565" y="52454"/>
                      <a:pt x="33534" y="55422"/>
                    </a:cubicBezTo>
                    <a:lnTo>
                      <a:pt x="42178" y="64066"/>
                    </a:lnTo>
                    <a:cubicBezTo>
                      <a:pt x="42341" y="64229"/>
                      <a:pt x="42504" y="64360"/>
                      <a:pt x="42733" y="64490"/>
                    </a:cubicBezTo>
                    <a:lnTo>
                      <a:pt x="42733" y="77930"/>
                    </a:lnTo>
                    <a:lnTo>
                      <a:pt x="36861" y="77930"/>
                    </a:lnTo>
                    <a:cubicBezTo>
                      <a:pt x="36437" y="72841"/>
                      <a:pt x="33795" y="68144"/>
                      <a:pt x="29587" y="65175"/>
                    </a:cubicBezTo>
                    <a:cubicBezTo>
                      <a:pt x="22835" y="60315"/>
                      <a:pt x="18757" y="52519"/>
                      <a:pt x="18790" y="44266"/>
                    </a:cubicBezTo>
                    <a:cubicBezTo>
                      <a:pt x="18790" y="35850"/>
                      <a:pt x="22998" y="27989"/>
                      <a:pt x="29913" y="23259"/>
                    </a:cubicBezTo>
                    <a:cubicBezTo>
                      <a:pt x="30598" y="22802"/>
                      <a:pt x="30761" y="21856"/>
                      <a:pt x="30337" y="21171"/>
                    </a:cubicBezTo>
                    <a:cubicBezTo>
                      <a:pt x="30054" y="20746"/>
                      <a:pt x="29582" y="20522"/>
                      <a:pt x="29102" y="20522"/>
                    </a:cubicBezTo>
                    <a:cubicBezTo>
                      <a:pt x="28807" y="20522"/>
                      <a:pt x="28510" y="20606"/>
                      <a:pt x="28249" y="20780"/>
                    </a:cubicBezTo>
                    <a:cubicBezTo>
                      <a:pt x="20453" y="26064"/>
                      <a:pt x="15821" y="34839"/>
                      <a:pt x="15756" y="44266"/>
                    </a:cubicBezTo>
                    <a:cubicBezTo>
                      <a:pt x="15756" y="53530"/>
                      <a:pt x="20290" y="62272"/>
                      <a:pt x="27858" y="67622"/>
                    </a:cubicBezTo>
                    <a:cubicBezTo>
                      <a:pt x="31348" y="70068"/>
                      <a:pt x="33534" y="73918"/>
                      <a:pt x="33860" y="78223"/>
                    </a:cubicBezTo>
                    <a:cubicBezTo>
                      <a:pt x="32360" y="78843"/>
                      <a:pt x="31348" y="80311"/>
                      <a:pt x="31348" y="82007"/>
                    </a:cubicBezTo>
                    <a:lnTo>
                      <a:pt x="31348" y="84617"/>
                    </a:lnTo>
                    <a:cubicBezTo>
                      <a:pt x="31348" y="85595"/>
                      <a:pt x="31707" y="86509"/>
                      <a:pt x="32294" y="87226"/>
                    </a:cubicBezTo>
                    <a:cubicBezTo>
                      <a:pt x="31707" y="87911"/>
                      <a:pt x="31348" y="88825"/>
                      <a:pt x="31348" y="89836"/>
                    </a:cubicBezTo>
                    <a:lnTo>
                      <a:pt x="31348" y="92446"/>
                    </a:lnTo>
                    <a:cubicBezTo>
                      <a:pt x="31348" y="94696"/>
                      <a:pt x="33175" y="96556"/>
                      <a:pt x="35458" y="96556"/>
                    </a:cubicBezTo>
                    <a:lnTo>
                      <a:pt x="36959" y="96556"/>
                    </a:lnTo>
                    <a:lnTo>
                      <a:pt x="36959" y="99850"/>
                    </a:lnTo>
                    <a:cubicBezTo>
                      <a:pt x="36959" y="101644"/>
                      <a:pt x="38427" y="103080"/>
                      <a:pt x="40188" y="103080"/>
                    </a:cubicBezTo>
                    <a:lnTo>
                      <a:pt x="48343" y="103080"/>
                    </a:lnTo>
                    <a:cubicBezTo>
                      <a:pt x="50137" y="103080"/>
                      <a:pt x="51573" y="101612"/>
                      <a:pt x="51573" y="99850"/>
                    </a:cubicBezTo>
                    <a:lnTo>
                      <a:pt x="51573" y="96556"/>
                    </a:lnTo>
                    <a:lnTo>
                      <a:pt x="53073" y="96556"/>
                    </a:lnTo>
                    <a:cubicBezTo>
                      <a:pt x="55324" y="96556"/>
                      <a:pt x="57183" y="94729"/>
                      <a:pt x="57183" y="92446"/>
                    </a:cubicBezTo>
                    <a:lnTo>
                      <a:pt x="57183" y="89836"/>
                    </a:lnTo>
                    <a:cubicBezTo>
                      <a:pt x="57183" y="88857"/>
                      <a:pt x="56824" y="87944"/>
                      <a:pt x="56237" y="87226"/>
                    </a:cubicBezTo>
                    <a:cubicBezTo>
                      <a:pt x="56824" y="86541"/>
                      <a:pt x="57183" y="85628"/>
                      <a:pt x="57183" y="84617"/>
                    </a:cubicBezTo>
                    <a:lnTo>
                      <a:pt x="57183" y="82007"/>
                    </a:lnTo>
                    <a:cubicBezTo>
                      <a:pt x="57183" y="80311"/>
                      <a:pt x="56139" y="78843"/>
                      <a:pt x="54672" y="78223"/>
                    </a:cubicBezTo>
                    <a:cubicBezTo>
                      <a:pt x="54998" y="74015"/>
                      <a:pt x="57249" y="70068"/>
                      <a:pt x="60837" y="67524"/>
                    </a:cubicBezTo>
                    <a:cubicBezTo>
                      <a:pt x="68339" y="62174"/>
                      <a:pt x="72808" y="53497"/>
                      <a:pt x="72808" y="44331"/>
                    </a:cubicBezTo>
                    <a:cubicBezTo>
                      <a:pt x="72743" y="28609"/>
                      <a:pt x="59956" y="15822"/>
                      <a:pt x="44233" y="158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0" name="Google Shape;590;p39"/>
          <p:cNvGrpSpPr/>
          <p:nvPr/>
        </p:nvGrpSpPr>
        <p:grpSpPr>
          <a:xfrm>
            <a:off x="6518089" y="2703741"/>
            <a:ext cx="1271949" cy="1550287"/>
            <a:chOff x="2881396" y="2507988"/>
            <a:chExt cx="1787700" cy="2178900"/>
          </a:xfrm>
        </p:grpSpPr>
        <p:sp>
          <p:nvSpPr>
            <p:cNvPr id="591" name="Google Shape;591;p39"/>
            <p:cNvSpPr/>
            <p:nvPr/>
          </p:nvSpPr>
          <p:spPr>
            <a:xfrm>
              <a:off x="2881396" y="2507988"/>
              <a:ext cx="1787700" cy="21789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2" name="Google Shape;592;p39"/>
            <p:cNvGrpSpPr/>
            <p:nvPr/>
          </p:nvGrpSpPr>
          <p:grpSpPr>
            <a:xfrm>
              <a:off x="3101455" y="2713349"/>
              <a:ext cx="1411181" cy="1755739"/>
              <a:chOff x="1716600" y="238125"/>
              <a:chExt cx="4194950" cy="5219200"/>
            </a:xfrm>
          </p:grpSpPr>
          <p:sp>
            <p:nvSpPr>
              <p:cNvPr id="593" name="Google Shape;593;p39"/>
              <p:cNvSpPr/>
              <p:nvPr/>
            </p:nvSpPr>
            <p:spPr>
              <a:xfrm>
                <a:off x="1793275" y="980225"/>
                <a:ext cx="2961075" cy="4400425"/>
              </a:xfrm>
              <a:custGeom>
                <a:avLst/>
                <a:gdLst/>
                <a:ahLst/>
                <a:cxnLst/>
                <a:rect l="l" t="t" r="r" b="b"/>
                <a:pathLst>
                  <a:path w="118443" h="176017" extrusionOk="0">
                    <a:moveTo>
                      <a:pt x="13570" y="0"/>
                    </a:moveTo>
                    <a:cubicBezTo>
                      <a:pt x="6067" y="0"/>
                      <a:pt x="0" y="6067"/>
                      <a:pt x="0" y="13570"/>
                    </a:cubicBezTo>
                    <a:lnTo>
                      <a:pt x="0" y="162447"/>
                    </a:lnTo>
                    <a:cubicBezTo>
                      <a:pt x="0" y="169950"/>
                      <a:pt x="6067" y="176017"/>
                      <a:pt x="13570" y="176017"/>
                    </a:cubicBezTo>
                    <a:lnTo>
                      <a:pt x="104873" y="176017"/>
                    </a:lnTo>
                    <a:cubicBezTo>
                      <a:pt x="112376" y="176017"/>
                      <a:pt x="118443" y="169950"/>
                      <a:pt x="118443" y="162447"/>
                    </a:cubicBezTo>
                    <a:lnTo>
                      <a:pt x="118443" y="13570"/>
                    </a:lnTo>
                    <a:cubicBezTo>
                      <a:pt x="118443" y="6067"/>
                      <a:pt x="112376" y="0"/>
                      <a:pt x="1048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9"/>
              <p:cNvSpPr/>
              <p:nvPr/>
            </p:nvSpPr>
            <p:spPr>
              <a:xfrm>
                <a:off x="2133325" y="4365350"/>
                <a:ext cx="2280975" cy="676875"/>
              </a:xfrm>
              <a:custGeom>
                <a:avLst/>
                <a:gdLst/>
                <a:ahLst/>
                <a:cxnLst/>
                <a:rect l="l" t="t" r="r" b="b"/>
                <a:pathLst>
                  <a:path w="91239" h="27075" extrusionOk="0">
                    <a:moveTo>
                      <a:pt x="4567" y="0"/>
                    </a:moveTo>
                    <a:cubicBezTo>
                      <a:pt x="2056" y="0"/>
                      <a:pt x="1" y="2023"/>
                      <a:pt x="1" y="4502"/>
                    </a:cubicBezTo>
                    <a:lnTo>
                      <a:pt x="1" y="22573"/>
                    </a:lnTo>
                    <a:cubicBezTo>
                      <a:pt x="1" y="25052"/>
                      <a:pt x="2056" y="27075"/>
                      <a:pt x="4567" y="27075"/>
                    </a:cubicBezTo>
                    <a:lnTo>
                      <a:pt x="86704" y="27075"/>
                    </a:lnTo>
                    <a:cubicBezTo>
                      <a:pt x="89216" y="27075"/>
                      <a:pt x="91238" y="25052"/>
                      <a:pt x="91238" y="22573"/>
                    </a:cubicBezTo>
                    <a:lnTo>
                      <a:pt x="91238" y="4502"/>
                    </a:lnTo>
                    <a:cubicBezTo>
                      <a:pt x="91238" y="2023"/>
                      <a:pt x="89216" y="0"/>
                      <a:pt x="867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9"/>
              <p:cNvSpPr/>
              <p:nvPr/>
            </p:nvSpPr>
            <p:spPr>
              <a:xfrm>
                <a:off x="2133325" y="3350050"/>
                <a:ext cx="2280975" cy="676875"/>
              </a:xfrm>
              <a:custGeom>
                <a:avLst/>
                <a:gdLst/>
                <a:ahLst/>
                <a:cxnLst/>
                <a:rect l="l" t="t" r="r" b="b"/>
                <a:pathLst>
                  <a:path w="91239" h="27075" extrusionOk="0">
                    <a:moveTo>
                      <a:pt x="4567" y="0"/>
                    </a:moveTo>
                    <a:cubicBezTo>
                      <a:pt x="2056" y="0"/>
                      <a:pt x="1" y="2023"/>
                      <a:pt x="1" y="4502"/>
                    </a:cubicBezTo>
                    <a:lnTo>
                      <a:pt x="1" y="22573"/>
                    </a:lnTo>
                    <a:cubicBezTo>
                      <a:pt x="1" y="25052"/>
                      <a:pt x="2056" y="27075"/>
                      <a:pt x="4567" y="27075"/>
                    </a:cubicBezTo>
                    <a:lnTo>
                      <a:pt x="86704" y="27075"/>
                    </a:lnTo>
                    <a:cubicBezTo>
                      <a:pt x="89216" y="27075"/>
                      <a:pt x="91238" y="25052"/>
                      <a:pt x="91238" y="22573"/>
                    </a:cubicBezTo>
                    <a:lnTo>
                      <a:pt x="91238" y="4502"/>
                    </a:lnTo>
                    <a:cubicBezTo>
                      <a:pt x="91238" y="2023"/>
                      <a:pt x="89216" y="0"/>
                      <a:pt x="867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9"/>
              <p:cNvSpPr/>
              <p:nvPr/>
            </p:nvSpPr>
            <p:spPr>
              <a:xfrm>
                <a:off x="2133325" y="2333950"/>
                <a:ext cx="2280975" cy="677700"/>
              </a:xfrm>
              <a:custGeom>
                <a:avLst/>
                <a:gdLst/>
                <a:ahLst/>
                <a:cxnLst/>
                <a:rect l="l" t="t" r="r" b="b"/>
                <a:pathLst>
                  <a:path w="91239" h="27108" extrusionOk="0">
                    <a:moveTo>
                      <a:pt x="4567" y="0"/>
                    </a:moveTo>
                    <a:cubicBezTo>
                      <a:pt x="2056" y="0"/>
                      <a:pt x="1" y="2022"/>
                      <a:pt x="1" y="4534"/>
                    </a:cubicBezTo>
                    <a:lnTo>
                      <a:pt x="1" y="22573"/>
                    </a:lnTo>
                    <a:cubicBezTo>
                      <a:pt x="1" y="25085"/>
                      <a:pt x="2056" y="27107"/>
                      <a:pt x="4567" y="27107"/>
                    </a:cubicBezTo>
                    <a:lnTo>
                      <a:pt x="86704" y="27107"/>
                    </a:lnTo>
                    <a:cubicBezTo>
                      <a:pt x="89216" y="27107"/>
                      <a:pt x="91238" y="25085"/>
                      <a:pt x="91238" y="22573"/>
                    </a:cubicBezTo>
                    <a:lnTo>
                      <a:pt x="91238" y="4534"/>
                    </a:lnTo>
                    <a:cubicBezTo>
                      <a:pt x="91238" y="2022"/>
                      <a:pt x="89216" y="0"/>
                      <a:pt x="867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9"/>
              <p:cNvSpPr/>
              <p:nvPr/>
            </p:nvSpPr>
            <p:spPr>
              <a:xfrm>
                <a:off x="2133325" y="1318650"/>
                <a:ext cx="2280975" cy="676875"/>
              </a:xfrm>
              <a:custGeom>
                <a:avLst/>
                <a:gdLst/>
                <a:ahLst/>
                <a:cxnLst/>
                <a:rect l="l" t="t" r="r" b="b"/>
                <a:pathLst>
                  <a:path w="91239" h="27075" extrusionOk="0">
                    <a:moveTo>
                      <a:pt x="4567" y="0"/>
                    </a:moveTo>
                    <a:cubicBezTo>
                      <a:pt x="2056" y="0"/>
                      <a:pt x="1" y="2023"/>
                      <a:pt x="1" y="4534"/>
                    </a:cubicBezTo>
                    <a:lnTo>
                      <a:pt x="1" y="22573"/>
                    </a:lnTo>
                    <a:cubicBezTo>
                      <a:pt x="1" y="25052"/>
                      <a:pt x="2056" y="27075"/>
                      <a:pt x="4567" y="27075"/>
                    </a:cubicBezTo>
                    <a:lnTo>
                      <a:pt x="86704" y="27075"/>
                    </a:lnTo>
                    <a:cubicBezTo>
                      <a:pt x="89216" y="27075"/>
                      <a:pt x="91238" y="25052"/>
                      <a:pt x="91238" y="22573"/>
                    </a:cubicBezTo>
                    <a:lnTo>
                      <a:pt x="91238" y="4534"/>
                    </a:lnTo>
                    <a:cubicBezTo>
                      <a:pt x="91238" y="2023"/>
                      <a:pt x="89216" y="0"/>
                      <a:pt x="867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9"/>
              <p:cNvSpPr/>
              <p:nvPr/>
            </p:nvSpPr>
            <p:spPr>
              <a:xfrm>
                <a:off x="2617725" y="314775"/>
                <a:ext cx="1312175" cy="665475"/>
              </a:xfrm>
              <a:custGeom>
                <a:avLst/>
                <a:gdLst/>
                <a:ahLst/>
                <a:cxnLst/>
                <a:rect l="l" t="t" r="r" b="b"/>
                <a:pathLst>
                  <a:path w="52487" h="26619" extrusionOk="0">
                    <a:moveTo>
                      <a:pt x="9036" y="0"/>
                    </a:moveTo>
                    <a:cubicBezTo>
                      <a:pt x="4046" y="0"/>
                      <a:pt x="1" y="4045"/>
                      <a:pt x="1" y="9036"/>
                    </a:cubicBezTo>
                    <a:lnTo>
                      <a:pt x="1" y="26618"/>
                    </a:lnTo>
                    <a:lnTo>
                      <a:pt x="52486" y="26618"/>
                    </a:lnTo>
                    <a:lnTo>
                      <a:pt x="52486" y="9036"/>
                    </a:lnTo>
                    <a:cubicBezTo>
                      <a:pt x="52486" y="4045"/>
                      <a:pt x="48441" y="0"/>
                      <a:pt x="434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9"/>
              <p:cNvSpPr/>
              <p:nvPr/>
            </p:nvSpPr>
            <p:spPr>
              <a:xfrm>
                <a:off x="3542500" y="3222225"/>
                <a:ext cx="2369050" cy="2158225"/>
              </a:xfrm>
              <a:custGeom>
                <a:avLst/>
                <a:gdLst/>
                <a:ahLst/>
                <a:cxnLst/>
                <a:rect l="l" t="t" r="r" b="b"/>
                <a:pathLst>
                  <a:path w="94762" h="86329" extrusionOk="0">
                    <a:moveTo>
                      <a:pt x="47369" y="0"/>
                    </a:moveTo>
                    <a:cubicBezTo>
                      <a:pt x="36323" y="0"/>
                      <a:pt x="25281" y="4216"/>
                      <a:pt x="16865" y="12649"/>
                    </a:cubicBezTo>
                    <a:cubicBezTo>
                      <a:pt x="1" y="29513"/>
                      <a:pt x="1" y="56849"/>
                      <a:pt x="16865" y="73680"/>
                    </a:cubicBezTo>
                    <a:cubicBezTo>
                      <a:pt x="25281" y="82113"/>
                      <a:pt x="36323" y="86329"/>
                      <a:pt x="47369" y="86329"/>
                    </a:cubicBezTo>
                    <a:cubicBezTo>
                      <a:pt x="58415" y="86329"/>
                      <a:pt x="69465" y="82113"/>
                      <a:pt x="77897" y="73680"/>
                    </a:cubicBezTo>
                    <a:cubicBezTo>
                      <a:pt x="94761" y="56849"/>
                      <a:pt x="94761" y="29513"/>
                      <a:pt x="77897" y="12649"/>
                    </a:cubicBezTo>
                    <a:cubicBezTo>
                      <a:pt x="69465" y="4216"/>
                      <a:pt x="58415" y="0"/>
                      <a:pt x="473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9"/>
              <p:cNvSpPr/>
              <p:nvPr/>
            </p:nvSpPr>
            <p:spPr>
              <a:xfrm>
                <a:off x="4225075" y="3567775"/>
                <a:ext cx="1007175" cy="1467125"/>
              </a:xfrm>
              <a:custGeom>
                <a:avLst/>
                <a:gdLst/>
                <a:ahLst/>
                <a:cxnLst/>
                <a:rect l="l" t="t" r="r" b="b"/>
                <a:pathLst>
                  <a:path w="40287" h="58685" extrusionOk="0">
                    <a:moveTo>
                      <a:pt x="28054" y="1"/>
                    </a:moveTo>
                    <a:cubicBezTo>
                      <a:pt x="27173" y="34"/>
                      <a:pt x="26390" y="523"/>
                      <a:pt x="25640" y="1240"/>
                    </a:cubicBezTo>
                    <a:cubicBezTo>
                      <a:pt x="17680" y="8808"/>
                      <a:pt x="9689" y="16343"/>
                      <a:pt x="1729" y="23879"/>
                    </a:cubicBezTo>
                    <a:cubicBezTo>
                      <a:pt x="1" y="25542"/>
                      <a:pt x="229" y="28054"/>
                      <a:pt x="2284" y="29294"/>
                    </a:cubicBezTo>
                    <a:cubicBezTo>
                      <a:pt x="6655" y="31936"/>
                      <a:pt x="11157" y="34447"/>
                      <a:pt x="15593" y="36992"/>
                    </a:cubicBezTo>
                    <a:cubicBezTo>
                      <a:pt x="15886" y="37155"/>
                      <a:pt x="15984" y="37285"/>
                      <a:pt x="15854" y="37644"/>
                    </a:cubicBezTo>
                    <a:cubicBezTo>
                      <a:pt x="14418" y="41069"/>
                      <a:pt x="12983" y="44494"/>
                      <a:pt x="11548" y="47919"/>
                    </a:cubicBezTo>
                    <a:cubicBezTo>
                      <a:pt x="10667" y="50072"/>
                      <a:pt x="9754" y="52193"/>
                      <a:pt x="8906" y="54346"/>
                    </a:cubicBezTo>
                    <a:cubicBezTo>
                      <a:pt x="8319" y="55911"/>
                      <a:pt x="9036" y="57608"/>
                      <a:pt x="10537" y="58325"/>
                    </a:cubicBezTo>
                    <a:cubicBezTo>
                      <a:pt x="11016" y="58565"/>
                      <a:pt x="11488" y="58685"/>
                      <a:pt x="11955" y="58685"/>
                    </a:cubicBezTo>
                    <a:cubicBezTo>
                      <a:pt x="12824" y="58685"/>
                      <a:pt x="13680" y="58271"/>
                      <a:pt x="14549" y="57444"/>
                    </a:cubicBezTo>
                    <a:cubicBezTo>
                      <a:pt x="22541" y="49909"/>
                      <a:pt x="30500" y="42341"/>
                      <a:pt x="38492" y="34806"/>
                    </a:cubicBezTo>
                    <a:cubicBezTo>
                      <a:pt x="40286" y="33077"/>
                      <a:pt x="39927" y="30533"/>
                      <a:pt x="37774" y="29294"/>
                    </a:cubicBezTo>
                    <a:cubicBezTo>
                      <a:pt x="33371" y="26782"/>
                      <a:pt x="29000" y="24205"/>
                      <a:pt x="24596" y="21693"/>
                    </a:cubicBezTo>
                    <a:cubicBezTo>
                      <a:pt x="24335" y="21530"/>
                      <a:pt x="24237" y="21367"/>
                      <a:pt x="24368" y="21041"/>
                    </a:cubicBezTo>
                    <a:cubicBezTo>
                      <a:pt x="26716" y="15495"/>
                      <a:pt x="29130" y="9950"/>
                      <a:pt x="31283" y="4339"/>
                    </a:cubicBezTo>
                    <a:cubicBezTo>
                      <a:pt x="32098" y="2219"/>
                      <a:pt x="30467" y="1"/>
                      <a:pt x="280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9"/>
              <p:cNvSpPr/>
              <p:nvPr/>
            </p:nvSpPr>
            <p:spPr>
              <a:xfrm>
                <a:off x="1716600" y="238125"/>
                <a:ext cx="4167225" cy="5219200"/>
              </a:xfrm>
              <a:custGeom>
                <a:avLst/>
                <a:gdLst/>
                <a:ahLst/>
                <a:cxnLst/>
                <a:rect l="l" t="t" r="r" b="b"/>
                <a:pathLst>
                  <a:path w="166689" h="208768" extrusionOk="0">
                    <a:moveTo>
                      <a:pt x="79495" y="6100"/>
                    </a:moveTo>
                    <a:cubicBezTo>
                      <a:pt x="82790" y="6100"/>
                      <a:pt x="85497" y="8807"/>
                      <a:pt x="85497" y="12102"/>
                    </a:cubicBezTo>
                    <a:lnTo>
                      <a:pt x="85497" y="26618"/>
                    </a:lnTo>
                    <a:lnTo>
                      <a:pt x="39112" y="26618"/>
                    </a:lnTo>
                    <a:lnTo>
                      <a:pt x="39112" y="12102"/>
                    </a:lnTo>
                    <a:cubicBezTo>
                      <a:pt x="39112" y="8807"/>
                      <a:pt x="41787" y="6100"/>
                      <a:pt x="45081" y="6100"/>
                    </a:cubicBezTo>
                    <a:close/>
                    <a:moveTo>
                      <a:pt x="103373" y="46288"/>
                    </a:moveTo>
                    <a:cubicBezTo>
                      <a:pt x="104189" y="46288"/>
                      <a:pt x="104841" y="46940"/>
                      <a:pt x="104841" y="47755"/>
                    </a:cubicBezTo>
                    <a:lnTo>
                      <a:pt x="104841" y="65794"/>
                    </a:lnTo>
                    <a:cubicBezTo>
                      <a:pt x="104841" y="66610"/>
                      <a:pt x="104189" y="67262"/>
                      <a:pt x="103373" y="67262"/>
                    </a:cubicBezTo>
                    <a:lnTo>
                      <a:pt x="21236" y="67262"/>
                    </a:lnTo>
                    <a:cubicBezTo>
                      <a:pt x="20421" y="67262"/>
                      <a:pt x="19736" y="66610"/>
                      <a:pt x="19736" y="65794"/>
                    </a:cubicBezTo>
                    <a:lnTo>
                      <a:pt x="19736" y="47755"/>
                    </a:lnTo>
                    <a:cubicBezTo>
                      <a:pt x="19736" y="46940"/>
                      <a:pt x="20421" y="46288"/>
                      <a:pt x="21236" y="46288"/>
                    </a:cubicBezTo>
                    <a:close/>
                    <a:moveTo>
                      <a:pt x="21236" y="40155"/>
                    </a:moveTo>
                    <a:cubicBezTo>
                      <a:pt x="17028" y="40155"/>
                      <a:pt x="13636" y="43580"/>
                      <a:pt x="13636" y="47755"/>
                    </a:cubicBezTo>
                    <a:lnTo>
                      <a:pt x="13636" y="65794"/>
                    </a:lnTo>
                    <a:cubicBezTo>
                      <a:pt x="13636" y="69970"/>
                      <a:pt x="17028" y="73362"/>
                      <a:pt x="21236" y="73362"/>
                    </a:cubicBezTo>
                    <a:lnTo>
                      <a:pt x="103373" y="73362"/>
                    </a:lnTo>
                    <a:cubicBezTo>
                      <a:pt x="107549" y="73362"/>
                      <a:pt x="110974" y="69970"/>
                      <a:pt x="110974" y="65794"/>
                    </a:cubicBezTo>
                    <a:lnTo>
                      <a:pt x="110974" y="47755"/>
                    </a:lnTo>
                    <a:cubicBezTo>
                      <a:pt x="110974" y="43580"/>
                      <a:pt x="107549" y="40155"/>
                      <a:pt x="103373" y="40155"/>
                    </a:cubicBezTo>
                    <a:close/>
                    <a:moveTo>
                      <a:pt x="103373" y="86899"/>
                    </a:moveTo>
                    <a:cubicBezTo>
                      <a:pt x="104189" y="86899"/>
                      <a:pt x="104841" y="87552"/>
                      <a:pt x="104841" y="88367"/>
                    </a:cubicBezTo>
                    <a:lnTo>
                      <a:pt x="104841" y="106406"/>
                    </a:lnTo>
                    <a:cubicBezTo>
                      <a:pt x="104841" y="107221"/>
                      <a:pt x="104189" y="107874"/>
                      <a:pt x="103373" y="107874"/>
                    </a:cubicBezTo>
                    <a:lnTo>
                      <a:pt x="21236" y="107874"/>
                    </a:lnTo>
                    <a:cubicBezTo>
                      <a:pt x="20421" y="107874"/>
                      <a:pt x="19736" y="107221"/>
                      <a:pt x="19736" y="106406"/>
                    </a:cubicBezTo>
                    <a:lnTo>
                      <a:pt x="19736" y="88367"/>
                    </a:lnTo>
                    <a:cubicBezTo>
                      <a:pt x="19736" y="87552"/>
                      <a:pt x="20421" y="86899"/>
                      <a:pt x="21236" y="86899"/>
                    </a:cubicBezTo>
                    <a:close/>
                    <a:moveTo>
                      <a:pt x="21236" y="80799"/>
                    </a:moveTo>
                    <a:cubicBezTo>
                      <a:pt x="17028" y="80799"/>
                      <a:pt x="13636" y="84192"/>
                      <a:pt x="13636" y="88367"/>
                    </a:cubicBezTo>
                    <a:lnTo>
                      <a:pt x="13636" y="106406"/>
                    </a:lnTo>
                    <a:cubicBezTo>
                      <a:pt x="13636" y="110581"/>
                      <a:pt x="17028" y="113974"/>
                      <a:pt x="21236" y="113974"/>
                    </a:cubicBezTo>
                    <a:lnTo>
                      <a:pt x="103373" y="113974"/>
                    </a:lnTo>
                    <a:cubicBezTo>
                      <a:pt x="107549" y="113974"/>
                      <a:pt x="110974" y="110581"/>
                      <a:pt x="110974" y="106406"/>
                    </a:cubicBezTo>
                    <a:lnTo>
                      <a:pt x="110974" y="88367"/>
                    </a:lnTo>
                    <a:cubicBezTo>
                      <a:pt x="110974" y="84192"/>
                      <a:pt x="107549" y="80799"/>
                      <a:pt x="103373" y="80799"/>
                    </a:cubicBezTo>
                    <a:close/>
                    <a:moveTo>
                      <a:pt x="90260" y="127544"/>
                    </a:moveTo>
                    <a:cubicBezTo>
                      <a:pt x="83899" y="133056"/>
                      <a:pt x="79006" y="140265"/>
                      <a:pt x="76397" y="148486"/>
                    </a:cubicBezTo>
                    <a:lnTo>
                      <a:pt x="21236" y="148486"/>
                    </a:lnTo>
                    <a:cubicBezTo>
                      <a:pt x="20421" y="148486"/>
                      <a:pt x="19736" y="147833"/>
                      <a:pt x="19736" y="147050"/>
                    </a:cubicBezTo>
                    <a:lnTo>
                      <a:pt x="19736" y="128979"/>
                    </a:lnTo>
                    <a:cubicBezTo>
                      <a:pt x="19736" y="128196"/>
                      <a:pt x="20421" y="127544"/>
                      <a:pt x="21236" y="127544"/>
                    </a:cubicBezTo>
                    <a:close/>
                    <a:moveTo>
                      <a:pt x="128556" y="136286"/>
                    </a:moveTo>
                    <a:cubicBezTo>
                      <a:pt x="128719" y="136318"/>
                      <a:pt x="128784" y="136384"/>
                      <a:pt x="128784" y="136416"/>
                    </a:cubicBezTo>
                    <a:cubicBezTo>
                      <a:pt x="126599" y="141994"/>
                      <a:pt x="124217" y="147572"/>
                      <a:pt x="121901" y="153052"/>
                    </a:cubicBezTo>
                    <a:cubicBezTo>
                      <a:pt x="121151" y="154781"/>
                      <a:pt x="121771" y="156575"/>
                      <a:pt x="123402" y="157521"/>
                    </a:cubicBezTo>
                    <a:cubicBezTo>
                      <a:pt x="125196" y="158565"/>
                      <a:pt x="126990" y="159576"/>
                      <a:pt x="128784" y="160620"/>
                    </a:cubicBezTo>
                    <a:cubicBezTo>
                      <a:pt x="131394" y="162121"/>
                      <a:pt x="134003" y="163654"/>
                      <a:pt x="136580" y="165154"/>
                    </a:cubicBezTo>
                    <a:cubicBezTo>
                      <a:pt x="137037" y="165383"/>
                      <a:pt x="137069" y="165448"/>
                      <a:pt x="136711" y="165774"/>
                    </a:cubicBezTo>
                    <a:cubicBezTo>
                      <a:pt x="130392" y="171769"/>
                      <a:pt x="112902" y="188773"/>
                      <a:pt x="112224" y="188773"/>
                    </a:cubicBezTo>
                    <a:cubicBezTo>
                      <a:pt x="112220" y="188773"/>
                      <a:pt x="112216" y="188773"/>
                      <a:pt x="112213" y="188771"/>
                    </a:cubicBezTo>
                    <a:cubicBezTo>
                      <a:pt x="112148" y="188739"/>
                      <a:pt x="112083" y="188706"/>
                      <a:pt x="112115" y="188608"/>
                    </a:cubicBezTo>
                    <a:cubicBezTo>
                      <a:pt x="114203" y="183095"/>
                      <a:pt x="116845" y="177093"/>
                      <a:pt x="118998" y="172005"/>
                    </a:cubicBezTo>
                    <a:cubicBezTo>
                      <a:pt x="119618" y="170569"/>
                      <a:pt x="119390" y="168645"/>
                      <a:pt x="117465" y="167536"/>
                    </a:cubicBezTo>
                    <a:cubicBezTo>
                      <a:pt x="113061" y="164991"/>
                      <a:pt x="108592" y="162512"/>
                      <a:pt x="104189" y="159870"/>
                    </a:cubicBezTo>
                    <a:cubicBezTo>
                      <a:pt x="103862" y="159674"/>
                      <a:pt x="103862" y="159576"/>
                      <a:pt x="104156" y="159283"/>
                    </a:cubicBezTo>
                    <a:cubicBezTo>
                      <a:pt x="112670" y="151226"/>
                      <a:pt x="127805" y="136742"/>
                      <a:pt x="128556" y="136286"/>
                    </a:cubicBezTo>
                    <a:close/>
                    <a:moveTo>
                      <a:pt x="128714" y="130182"/>
                    </a:moveTo>
                    <a:cubicBezTo>
                      <a:pt x="127029" y="130182"/>
                      <a:pt x="125298" y="130862"/>
                      <a:pt x="123891" y="132208"/>
                    </a:cubicBezTo>
                    <a:cubicBezTo>
                      <a:pt x="115867" y="139841"/>
                      <a:pt x="107940" y="147279"/>
                      <a:pt x="99948" y="154846"/>
                    </a:cubicBezTo>
                    <a:cubicBezTo>
                      <a:pt x="98415" y="156314"/>
                      <a:pt x="97665" y="158304"/>
                      <a:pt x="97893" y="160294"/>
                    </a:cubicBezTo>
                    <a:cubicBezTo>
                      <a:pt x="98089" y="162251"/>
                      <a:pt x="99230" y="164013"/>
                      <a:pt x="101025" y="165089"/>
                    </a:cubicBezTo>
                    <a:cubicBezTo>
                      <a:pt x="104841" y="167405"/>
                      <a:pt x="108690" y="169558"/>
                      <a:pt x="112474" y="171744"/>
                    </a:cubicBezTo>
                    <a:cubicBezTo>
                      <a:pt x="110582" y="176213"/>
                      <a:pt x="108266" y="181627"/>
                      <a:pt x="106407" y="186423"/>
                    </a:cubicBezTo>
                    <a:cubicBezTo>
                      <a:pt x="105232" y="189456"/>
                      <a:pt x="106570" y="192849"/>
                      <a:pt x="109538" y="194284"/>
                    </a:cubicBezTo>
                    <a:cubicBezTo>
                      <a:pt x="110407" y="194700"/>
                      <a:pt x="111331" y="194928"/>
                      <a:pt x="112276" y="194928"/>
                    </a:cubicBezTo>
                    <a:cubicBezTo>
                      <a:pt x="113849" y="194928"/>
                      <a:pt x="115480" y="194296"/>
                      <a:pt x="117008" y="192849"/>
                    </a:cubicBezTo>
                    <a:cubicBezTo>
                      <a:pt x="124902" y="185379"/>
                      <a:pt x="133057" y="177680"/>
                      <a:pt x="140919" y="170210"/>
                    </a:cubicBezTo>
                    <a:cubicBezTo>
                      <a:pt x="142484" y="168710"/>
                      <a:pt x="143235" y="166720"/>
                      <a:pt x="143006" y="164730"/>
                    </a:cubicBezTo>
                    <a:cubicBezTo>
                      <a:pt x="142745" y="162708"/>
                      <a:pt x="141538" y="160914"/>
                      <a:pt x="139646" y="159837"/>
                    </a:cubicBezTo>
                    <a:cubicBezTo>
                      <a:pt x="135895" y="157684"/>
                      <a:pt x="132144" y="155499"/>
                      <a:pt x="128393" y="153346"/>
                    </a:cubicBezTo>
                    <a:cubicBezTo>
                      <a:pt x="130448" y="148551"/>
                      <a:pt x="132568" y="143593"/>
                      <a:pt x="134493" y="138634"/>
                    </a:cubicBezTo>
                    <a:cubicBezTo>
                      <a:pt x="135210" y="136742"/>
                      <a:pt x="134949" y="134590"/>
                      <a:pt x="133807" y="132926"/>
                    </a:cubicBezTo>
                    <a:cubicBezTo>
                      <a:pt x="132548" y="131090"/>
                      <a:pt x="130661" y="130182"/>
                      <a:pt x="128714" y="130182"/>
                    </a:cubicBezTo>
                    <a:close/>
                    <a:moveTo>
                      <a:pt x="120433" y="122422"/>
                    </a:moveTo>
                    <a:cubicBezTo>
                      <a:pt x="142550" y="122422"/>
                      <a:pt x="160556" y="140396"/>
                      <a:pt x="160556" y="162545"/>
                    </a:cubicBezTo>
                    <a:cubicBezTo>
                      <a:pt x="160556" y="184661"/>
                      <a:pt x="142550" y="202667"/>
                      <a:pt x="120433" y="202667"/>
                    </a:cubicBezTo>
                    <a:cubicBezTo>
                      <a:pt x="98317" y="202667"/>
                      <a:pt x="80311" y="184661"/>
                      <a:pt x="80311" y="162545"/>
                    </a:cubicBezTo>
                    <a:cubicBezTo>
                      <a:pt x="80311" y="140396"/>
                      <a:pt x="98317" y="122422"/>
                      <a:pt x="120433" y="122422"/>
                    </a:cubicBezTo>
                    <a:close/>
                    <a:moveTo>
                      <a:pt x="45081" y="0"/>
                    </a:moveTo>
                    <a:cubicBezTo>
                      <a:pt x="38427" y="0"/>
                      <a:pt x="32979" y="5448"/>
                      <a:pt x="32979" y="12102"/>
                    </a:cubicBezTo>
                    <a:lnTo>
                      <a:pt x="32979" y="26618"/>
                    </a:lnTo>
                    <a:lnTo>
                      <a:pt x="16637" y="26618"/>
                    </a:lnTo>
                    <a:cubicBezTo>
                      <a:pt x="7471" y="26618"/>
                      <a:pt x="1" y="34088"/>
                      <a:pt x="1" y="43254"/>
                    </a:cubicBezTo>
                    <a:lnTo>
                      <a:pt x="1" y="192131"/>
                    </a:lnTo>
                    <a:cubicBezTo>
                      <a:pt x="1" y="201297"/>
                      <a:pt x="7471" y="208767"/>
                      <a:pt x="16637" y="208767"/>
                    </a:cubicBezTo>
                    <a:lnTo>
                      <a:pt x="107940" y="208767"/>
                    </a:lnTo>
                    <a:cubicBezTo>
                      <a:pt x="109538" y="208767"/>
                      <a:pt x="111104" y="208539"/>
                      <a:pt x="112605" y="208115"/>
                    </a:cubicBezTo>
                    <a:cubicBezTo>
                      <a:pt x="115149" y="208539"/>
                      <a:pt x="117759" y="208767"/>
                      <a:pt x="120433" y="208767"/>
                    </a:cubicBezTo>
                    <a:cubicBezTo>
                      <a:pt x="145942" y="208767"/>
                      <a:pt x="166688" y="188021"/>
                      <a:pt x="166688" y="162545"/>
                    </a:cubicBezTo>
                    <a:cubicBezTo>
                      <a:pt x="166688" y="137036"/>
                      <a:pt x="145942" y="116290"/>
                      <a:pt x="120433" y="116290"/>
                    </a:cubicBezTo>
                    <a:cubicBezTo>
                      <a:pt x="112833" y="116290"/>
                      <a:pt x="105657" y="118149"/>
                      <a:pt x="99328" y="121411"/>
                    </a:cubicBezTo>
                    <a:lnTo>
                      <a:pt x="21236" y="121411"/>
                    </a:lnTo>
                    <a:cubicBezTo>
                      <a:pt x="17028" y="121411"/>
                      <a:pt x="13636" y="124804"/>
                      <a:pt x="13636" y="128979"/>
                    </a:cubicBezTo>
                    <a:lnTo>
                      <a:pt x="13636" y="147018"/>
                    </a:lnTo>
                    <a:cubicBezTo>
                      <a:pt x="13636" y="151193"/>
                      <a:pt x="17028" y="154618"/>
                      <a:pt x="21236" y="154618"/>
                    </a:cubicBezTo>
                    <a:lnTo>
                      <a:pt x="74896" y="154618"/>
                    </a:lnTo>
                    <a:cubicBezTo>
                      <a:pt x="74439" y="157195"/>
                      <a:pt x="74211" y="159837"/>
                      <a:pt x="74211" y="162545"/>
                    </a:cubicBezTo>
                    <a:cubicBezTo>
                      <a:pt x="74211" y="172429"/>
                      <a:pt x="77343" y="181595"/>
                      <a:pt x="82627" y="189097"/>
                    </a:cubicBezTo>
                    <a:lnTo>
                      <a:pt x="21236" y="189097"/>
                    </a:lnTo>
                    <a:cubicBezTo>
                      <a:pt x="20421" y="189097"/>
                      <a:pt x="19736" y="188445"/>
                      <a:pt x="19736" y="187662"/>
                    </a:cubicBezTo>
                    <a:lnTo>
                      <a:pt x="19736" y="169591"/>
                    </a:lnTo>
                    <a:cubicBezTo>
                      <a:pt x="19736" y="168808"/>
                      <a:pt x="20421" y="168155"/>
                      <a:pt x="21236" y="168155"/>
                    </a:cubicBezTo>
                    <a:lnTo>
                      <a:pt x="65110" y="168155"/>
                    </a:lnTo>
                    <a:cubicBezTo>
                      <a:pt x="66806" y="168155"/>
                      <a:pt x="68176" y="166785"/>
                      <a:pt x="68176" y="165089"/>
                    </a:cubicBezTo>
                    <a:cubicBezTo>
                      <a:pt x="68176" y="163393"/>
                      <a:pt x="66806" y="162023"/>
                      <a:pt x="65110" y="162023"/>
                    </a:cubicBezTo>
                    <a:lnTo>
                      <a:pt x="21236" y="162023"/>
                    </a:lnTo>
                    <a:cubicBezTo>
                      <a:pt x="17028" y="162023"/>
                      <a:pt x="13636" y="165415"/>
                      <a:pt x="13636" y="169591"/>
                    </a:cubicBezTo>
                    <a:lnTo>
                      <a:pt x="13636" y="187662"/>
                    </a:lnTo>
                    <a:cubicBezTo>
                      <a:pt x="13636" y="191837"/>
                      <a:pt x="17028" y="195230"/>
                      <a:pt x="21236" y="195230"/>
                    </a:cubicBezTo>
                    <a:lnTo>
                      <a:pt x="87781" y="195230"/>
                    </a:lnTo>
                    <a:cubicBezTo>
                      <a:pt x="90651" y="198100"/>
                      <a:pt x="93913" y="200612"/>
                      <a:pt x="97469" y="202635"/>
                    </a:cubicBezTo>
                    <a:lnTo>
                      <a:pt x="16637" y="202635"/>
                    </a:lnTo>
                    <a:cubicBezTo>
                      <a:pt x="10831" y="202635"/>
                      <a:pt x="6133" y="197937"/>
                      <a:pt x="6133" y="192131"/>
                    </a:cubicBezTo>
                    <a:lnTo>
                      <a:pt x="6133" y="43254"/>
                    </a:lnTo>
                    <a:cubicBezTo>
                      <a:pt x="6133" y="37480"/>
                      <a:pt x="10831" y="32750"/>
                      <a:pt x="16637" y="32750"/>
                    </a:cubicBezTo>
                    <a:lnTo>
                      <a:pt x="107940" y="32750"/>
                    </a:lnTo>
                    <a:cubicBezTo>
                      <a:pt x="113746" y="32750"/>
                      <a:pt x="118476" y="37480"/>
                      <a:pt x="118476" y="43254"/>
                    </a:cubicBezTo>
                    <a:lnTo>
                      <a:pt x="118476" y="107124"/>
                    </a:lnTo>
                    <a:cubicBezTo>
                      <a:pt x="118476" y="108820"/>
                      <a:pt x="119846" y="110190"/>
                      <a:pt x="121510" y="110190"/>
                    </a:cubicBezTo>
                    <a:cubicBezTo>
                      <a:pt x="123206" y="110190"/>
                      <a:pt x="124576" y="108820"/>
                      <a:pt x="124576" y="107124"/>
                    </a:cubicBezTo>
                    <a:lnTo>
                      <a:pt x="124576" y="43254"/>
                    </a:lnTo>
                    <a:cubicBezTo>
                      <a:pt x="124576" y="34088"/>
                      <a:pt x="117106" y="26618"/>
                      <a:pt x="107940" y="26618"/>
                    </a:cubicBezTo>
                    <a:lnTo>
                      <a:pt x="91597" y="26618"/>
                    </a:lnTo>
                    <a:lnTo>
                      <a:pt x="91597" y="12102"/>
                    </a:lnTo>
                    <a:cubicBezTo>
                      <a:pt x="91597" y="5448"/>
                      <a:pt x="86182" y="0"/>
                      <a:pt x="79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602" name="Google Shape;602;p39"/>
          <p:cNvCxnSpPr/>
          <p:nvPr/>
        </p:nvCxnSpPr>
        <p:spPr>
          <a:xfrm>
            <a:off x="836412" y="2539591"/>
            <a:ext cx="341100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03" name="Google Shape;603;p39"/>
          <p:cNvGrpSpPr/>
          <p:nvPr/>
        </p:nvGrpSpPr>
        <p:grpSpPr>
          <a:xfrm>
            <a:off x="5209776" y="2161468"/>
            <a:ext cx="1597113" cy="1596928"/>
            <a:chOff x="5100893" y="1901118"/>
            <a:chExt cx="1846800" cy="1846800"/>
          </a:xfrm>
        </p:grpSpPr>
        <p:sp>
          <p:nvSpPr>
            <p:cNvPr id="604" name="Google Shape;604;p39"/>
            <p:cNvSpPr/>
            <p:nvPr/>
          </p:nvSpPr>
          <p:spPr>
            <a:xfrm>
              <a:off x="5100893" y="1901118"/>
              <a:ext cx="1846800" cy="18468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5" name="Google Shape;605;p39"/>
            <p:cNvGrpSpPr/>
            <p:nvPr/>
          </p:nvGrpSpPr>
          <p:grpSpPr>
            <a:xfrm>
              <a:off x="5285528" y="2085789"/>
              <a:ext cx="1477556" cy="1477556"/>
              <a:chOff x="1190625" y="238125"/>
              <a:chExt cx="5219200" cy="5219200"/>
            </a:xfrm>
          </p:grpSpPr>
          <p:sp>
            <p:nvSpPr>
              <p:cNvPr id="606" name="Google Shape;606;p39"/>
              <p:cNvSpPr/>
              <p:nvPr/>
            </p:nvSpPr>
            <p:spPr>
              <a:xfrm>
                <a:off x="1267275" y="314775"/>
                <a:ext cx="5065875" cy="5065875"/>
              </a:xfrm>
              <a:custGeom>
                <a:avLst/>
                <a:gdLst/>
                <a:ahLst/>
                <a:cxnLst/>
                <a:rect l="l" t="t" r="r" b="b"/>
                <a:pathLst>
                  <a:path w="202635" h="202635" extrusionOk="0">
                    <a:moveTo>
                      <a:pt x="101318" y="0"/>
                    </a:moveTo>
                    <a:cubicBezTo>
                      <a:pt x="45342" y="0"/>
                      <a:pt x="0" y="45342"/>
                      <a:pt x="0" y="101318"/>
                    </a:cubicBezTo>
                    <a:cubicBezTo>
                      <a:pt x="0" y="157293"/>
                      <a:pt x="45342" y="202635"/>
                      <a:pt x="101318" y="202635"/>
                    </a:cubicBezTo>
                    <a:cubicBezTo>
                      <a:pt x="157293" y="202635"/>
                      <a:pt x="202635" y="157293"/>
                      <a:pt x="202635" y="101318"/>
                    </a:cubicBezTo>
                    <a:cubicBezTo>
                      <a:pt x="202635" y="45342"/>
                      <a:pt x="157293" y="0"/>
                      <a:pt x="1013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9"/>
              <p:cNvSpPr/>
              <p:nvPr/>
            </p:nvSpPr>
            <p:spPr>
              <a:xfrm>
                <a:off x="1267275" y="341675"/>
                <a:ext cx="2185550" cy="2832250"/>
              </a:xfrm>
              <a:custGeom>
                <a:avLst/>
                <a:gdLst/>
                <a:ahLst/>
                <a:cxnLst/>
                <a:rect l="l" t="t" r="r" b="b"/>
                <a:pathLst>
                  <a:path w="87422" h="113290" extrusionOk="0">
                    <a:moveTo>
                      <a:pt x="86476" y="1"/>
                    </a:moveTo>
                    <a:cubicBezTo>
                      <a:pt x="37546" y="7177"/>
                      <a:pt x="0" y="49322"/>
                      <a:pt x="0" y="100242"/>
                    </a:cubicBezTo>
                    <a:cubicBezTo>
                      <a:pt x="0" y="104645"/>
                      <a:pt x="261" y="109016"/>
                      <a:pt x="816" y="113290"/>
                    </a:cubicBezTo>
                    <a:cubicBezTo>
                      <a:pt x="10504" y="99883"/>
                      <a:pt x="20583" y="92772"/>
                      <a:pt x="28901" y="88694"/>
                    </a:cubicBezTo>
                    <a:cubicBezTo>
                      <a:pt x="46712" y="79919"/>
                      <a:pt x="59629" y="83410"/>
                      <a:pt x="67458" y="71764"/>
                    </a:cubicBezTo>
                    <a:cubicBezTo>
                      <a:pt x="74635" y="61032"/>
                      <a:pt x="66545" y="53791"/>
                      <a:pt x="74015" y="34610"/>
                    </a:cubicBezTo>
                    <a:cubicBezTo>
                      <a:pt x="79560" y="20453"/>
                      <a:pt x="86345" y="18431"/>
                      <a:pt x="87193" y="8286"/>
                    </a:cubicBezTo>
                    <a:cubicBezTo>
                      <a:pt x="87422" y="5448"/>
                      <a:pt x="87128" y="2676"/>
                      <a:pt x="864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9"/>
              <p:cNvSpPr/>
              <p:nvPr/>
            </p:nvSpPr>
            <p:spPr>
              <a:xfrm>
                <a:off x="4420800" y="449325"/>
                <a:ext cx="1912350" cy="3365575"/>
              </a:xfrm>
              <a:custGeom>
                <a:avLst/>
                <a:gdLst/>
                <a:ahLst/>
                <a:cxnLst/>
                <a:rect l="l" t="t" r="r" b="b"/>
                <a:pathLst>
                  <a:path w="76494" h="134623" extrusionOk="0">
                    <a:moveTo>
                      <a:pt x="7894" y="1"/>
                    </a:moveTo>
                    <a:cubicBezTo>
                      <a:pt x="2414" y="7373"/>
                      <a:pt x="0" y="18137"/>
                      <a:pt x="3360" y="25607"/>
                    </a:cubicBezTo>
                    <a:cubicBezTo>
                      <a:pt x="7601" y="35034"/>
                      <a:pt x="18724" y="34317"/>
                      <a:pt x="20290" y="42537"/>
                    </a:cubicBezTo>
                    <a:cubicBezTo>
                      <a:pt x="21986" y="51377"/>
                      <a:pt x="9819" y="55715"/>
                      <a:pt x="10406" y="67002"/>
                    </a:cubicBezTo>
                    <a:cubicBezTo>
                      <a:pt x="10830" y="74406"/>
                      <a:pt x="16245" y="74863"/>
                      <a:pt x="20779" y="84845"/>
                    </a:cubicBezTo>
                    <a:cubicBezTo>
                      <a:pt x="27825" y="100437"/>
                      <a:pt x="18822" y="108625"/>
                      <a:pt x="24987" y="119161"/>
                    </a:cubicBezTo>
                    <a:cubicBezTo>
                      <a:pt x="30957" y="129306"/>
                      <a:pt x="44918" y="131328"/>
                      <a:pt x="58390" y="133285"/>
                    </a:cubicBezTo>
                    <a:cubicBezTo>
                      <a:pt x="61652" y="133742"/>
                      <a:pt x="65207" y="134264"/>
                      <a:pt x="68828" y="134623"/>
                    </a:cubicBezTo>
                    <a:cubicBezTo>
                      <a:pt x="73786" y="122716"/>
                      <a:pt x="76494" y="109636"/>
                      <a:pt x="76494" y="95936"/>
                    </a:cubicBezTo>
                    <a:cubicBezTo>
                      <a:pt x="76494" y="51442"/>
                      <a:pt x="47788" y="13636"/>
                      <a:pt x="78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9"/>
              <p:cNvSpPr/>
              <p:nvPr/>
            </p:nvSpPr>
            <p:spPr>
              <a:xfrm>
                <a:off x="2220575" y="3965175"/>
                <a:ext cx="2544375" cy="1415475"/>
              </a:xfrm>
              <a:custGeom>
                <a:avLst/>
                <a:gdLst/>
                <a:ahLst/>
                <a:cxnLst/>
                <a:rect l="l" t="t" r="r" b="b"/>
                <a:pathLst>
                  <a:path w="101775" h="56619" extrusionOk="0">
                    <a:moveTo>
                      <a:pt x="79243" y="1"/>
                    </a:moveTo>
                    <a:cubicBezTo>
                      <a:pt x="69557" y="1"/>
                      <a:pt x="60844" y="8646"/>
                      <a:pt x="43126" y="8646"/>
                    </a:cubicBezTo>
                    <a:cubicBezTo>
                      <a:pt x="42760" y="8646"/>
                      <a:pt x="42390" y="8643"/>
                      <a:pt x="42015" y="8635"/>
                    </a:cubicBezTo>
                    <a:cubicBezTo>
                      <a:pt x="25346" y="8291"/>
                      <a:pt x="14278" y="607"/>
                      <a:pt x="8011" y="607"/>
                    </a:cubicBezTo>
                    <a:cubicBezTo>
                      <a:pt x="6552" y="607"/>
                      <a:pt x="5353" y="1023"/>
                      <a:pt x="4405" y="2046"/>
                    </a:cubicBezTo>
                    <a:cubicBezTo>
                      <a:pt x="1" y="6776"/>
                      <a:pt x="8906" y="15811"/>
                      <a:pt x="4405" y="27913"/>
                    </a:cubicBezTo>
                    <a:cubicBezTo>
                      <a:pt x="3328" y="30784"/>
                      <a:pt x="1828" y="32937"/>
                      <a:pt x="197" y="34666"/>
                    </a:cubicBezTo>
                    <a:cubicBezTo>
                      <a:pt x="17485" y="48399"/>
                      <a:pt x="39373" y="56619"/>
                      <a:pt x="63186" y="56619"/>
                    </a:cubicBezTo>
                    <a:cubicBezTo>
                      <a:pt x="64523" y="56619"/>
                      <a:pt x="65860" y="56586"/>
                      <a:pt x="67198" y="56554"/>
                    </a:cubicBezTo>
                    <a:cubicBezTo>
                      <a:pt x="65991" y="49769"/>
                      <a:pt x="65208" y="42625"/>
                      <a:pt x="69742" y="36851"/>
                    </a:cubicBezTo>
                    <a:cubicBezTo>
                      <a:pt x="78289" y="25989"/>
                      <a:pt x="96262" y="31632"/>
                      <a:pt x="99361" y="23216"/>
                    </a:cubicBezTo>
                    <a:cubicBezTo>
                      <a:pt x="101775" y="16692"/>
                      <a:pt x="95186" y="5699"/>
                      <a:pt x="86215" y="1589"/>
                    </a:cubicBezTo>
                    <a:cubicBezTo>
                      <a:pt x="83758" y="460"/>
                      <a:pt x="81475" y="1"/>
                      <a:pt x="792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9"/>
              <p:cNvSpPr/>
              <p:nvPr/>
            </p:nvSpPr>
            <p:spPr>
              <a:xfrm>
                <a:off x="2519050" y="5033225"/>
                <a:ext cx="1381475" cy="347650"/>
              </a:xfrm>
              <a:custGeom>
                <a:avLst/>
                <a:gdLst/>
                <a:ahLst/>
                <a:cxnLst/>
                <a:rect l="l" t="t" r="r" b="b"/>
                <a:pathLst>
                  <a:path w="55259" h="1390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207" y="8960"/>
                      <a:pt x="32806" y="13905"/>
                      <a:pt x="51333" y="13905"/>
                    </a:cubicBezTo>
                    <a:cubicBezTo>
                      <a:pt x="52637" y="13905"/>
                      <a:pt x="53946" y="13881"/>
                      <a:pt x="55259" y="13832"/>
                    </a:cubicBezTo>
                    <a:lnTo>
                      <a:pt x="55259" y="13799"/>
                    </a:lnTo>
                    <a:cubicBezTo>
                      <a:pt x="54835" y="11418"/>
                      <a:pt x="54476" y="9037"/>
                      <a:pt x="54345" y="6623"/>
                    </a:cubicBezTo>
                    <a:cubicBezTo>
                      <a:pt x="49526" y="7396"/>
                      <a:pt x="44504" y="7775"/>
                      <a:pt x="39418" y="7775"/>
                    </a:cubicBezTo>
                    <a:cubicBezTo>
                      <a:pt x="25844" y="7775"/>
                      <a:pt x="11818" y="5079"/>
                      <a:pt x="1" y="1"/>
                    </a:cubicBezTo>
                    <a:close/>
                  </a:path>
                </a:pathLst>
              </a:custGeom>
              <a:solidFill>
                <a:srgbClr val="09A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9"/>
              <p:cNvSpPr/>
              <p:nvPr/>
            </p:nvSpPr>
            <p:spPr>
              <a:xfrm>
                <a:off x="3186950" y="1953100"/>
                <a:ext cx="1228975" cy="1788850"/>
              </a:xfrm>
              <a:custGeom>
                <a:avLst/>
                <a:gdLst/>
                <a:ahLst/>
                <a:cxnLst/>
                <a:rect l="l" t="t" r="r" b="b"/>
                <a:pathLst>
                  <a:path w="49159" h="71554" extrusionOk="0">
                    <a:moveTo>
                      <a:pt x="34219" y="1"/>
                    </a:moveTo>
                    <a:cubicBezTo>
                      <a:pt x="33175" y="33"/>
                      <a:pt x="32196" y="653"/>
                      <a:pt x="31283" y="1501"/>
                    </a:cubicBezTo>
                    <a:cubicBezTo>
                      <a:pt x="21595" y="10733"/>
                      <a:pt x="11841" y="19931"/>
                      <a:pt x="2121" y="29130"/>
                    </a:cubicBezTo>
                    <a:cubicBezTo>
                      <a:pt x="0" y="31153"/>
                      <a:pt x="294" y="34219"/>
                      <a:pt x="2773" y="35719"/>
                    </a:cubicBezTo>
                    <a:cubicBezTo>
                      <a:pt x="8155" y="38949"/>
                      <a:pt x="13636" y="42015"/>
                      <a:pt x="19050" y="45114"/>
                    </a:cubicBezTo>
                    <a:cubicBezTo>
                      <a:pt x="19377" y="45310"/>
                      <a:pt x="19540" y="45473"/>
                      <a:pt x="19344" y="45897"/>
                    </a:cubicBezTo>
                    <a:cubicBezTo>
                      <a:pt x="17583" y="50072"/>
                      <a:pt x="15821" y="54247"/>
                      <a:pt x="14092" y="58455"/>
                    </a:cubicBezTo>
                    <a:cubicBezTo>
                      <a:pt x="13016" y="61065"/>
                      <a:pt x="11907" y="63642"/>
                      <a:pt x="10895" y="66252"/>
                    </a:cubicBezTo>
                    <a:cubicBezTo>
                      <a:pt x="10145" y="68176"/>
                      <a:pt x="11026" y="70264"/>
                      <a:pt x="12853" y="71145"/>
                    </a:cubicBezTo>
                    <a:cubicBezTo>
                      <a:pt x="13428" y="71415"/>
                      <a:pt x="14000" y="71553"/>
                      <a:pt x="14569" y="71553"/>
                    </a:cubicBezTo>
                    <a:cubicBezTo>
                      <a:pt x="15645" y="71553"/>
                      <a:pt x="16711" y="71060"/>
                      <a:pt x="17778" y="70035"/>
                    </a:cubicBezTo>
                    <a:cubicBezTo>
                      <a:pt x="27499" y="60837"/>
                      <a:pt x="37220" y="51638"/>
                      <a:pt x="46940" y="42439"/>
                    </a:cubicBezTo>
                    <a:cubicBezTo>
                      <a:pt x="49159" y="40351"/>
                      <a:pt x="48735" y="37252"/>
                      <a:pt x="46092" y="35719"/>
                    </a:cubicBezTo>
                    <a:cubicBezTo>
                      <a:pt x="40710" y="32653"/>
                      <a:pt x="35360" y="29522"/>
                      <a:pt x="30011" y="26423"/>
                    </a:cubicBezTo>
                    <a:cubicBezTo>
                      <a:pt x="29685" y="26227"/>
                      <a:pt x="29554" y="26064"/>
                      <a:pt x="29717" y="25672"/>
                    </a:cubicBezTo>
                    <a:cubicBezTo>
                      <a:pt x="32588" y="18887"/>
                      <a:pt x="35523" y="12135"/>
                      <a:pt x="38166" y="5285"/>
                    </a:cubicBezTo>
                    <a:cubicBezTo>
                      <a:pt x="39177" y="2708"/>
                      <a:pt x="37187" y="1"/>
                      <a:pt x="34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9"/>
              <p:cNvSpPr/>
              <p:nvPr/>
            </p:nvSpPr>
            <p:spPr>
              <a:xfrm>
                <a:off x="1190625" y="238125"/>
                <a:ext cx="5219200" cy="5219200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208768" extrusionOk="0">
                    <a:moveTo>
                      <a:pt x="114280" y="71920"/>
                    </a:moveTo>
                    <a:cubicBezTo>
                      <a:pt x="114879" y="71920"/>
                      <a:pt x="115386" y="72273"/>
                      <a:pt x="115181" y="72808"/>
                    </a:cubicBezTo>
                    <a:cubicBezTo>
                      <a:pt x="112539" y="79592"/>
                      <a:pt x="109570" y="86410"/>
                      <a:pt x="106765" y="93064"/>
                    </a:cubicBezTo>
                    <a:cubicBezTo>
                      <a:pt x="105982" y="94891"/>
                      <a:pt x="106602" y="96685"/>
                      <a:pt x="108331" y="97696"/>
                    </a:cubicBezTo>
                    <a:cubicBezTo>
                      <a:pt x="113680" y="100795"/>
                      <a:pt x="119030" y="103894"/>
                      <a:pt x="124412" y="106993"/>
                    </a:cubicBezTo>
                    <a:cubicBezTo>
                      <a:pt x="125293" y="107482"/>
                      <a:pt x="125293" y="108233"/>
                      <a:pt x="124673" y="108820"/>
                    </a:cubicBezTo>
                    <a:cubicBezTo>
                      <a:pt x="115116" y="117888"/>
                      <a:pt x="105134" y="127348"/>
                      <a:pt x="95511" y="136416"/>
                    </a:cubicBezTo>
                    <a:cubicBezTo>
                      <a:pt x="94967" y="136940"/>
                      <a:pt x="94647" y="137091"/>
                      <a:pt x="94412" y="137091"/>
                    </a:cubicBezTo>
                    <a:cubicBezTo>
                      <a:pt x="94267" y="137091"/>
                      <a:pt x="94155" y="137033"/>
                      <a:pt x="94043" y="136971"/>
                    </a:cubicBezTo>
                    <a:cubicBezTo>
                      <a:pt x="93717" y="136808"/>
                      <a:pt x="93423" y="136416"/>
                      <a:pt x="93586" y="135960"/>
                    </a:cubicBezTo>
                    <a:cubicBezTo>
                      <a:pt x="96229" y="129175"/>
                      <a:pt x="99034" y="122716"/>
                      <a:pt x="102002" y="115670"/>
                    </a:cubicBezTo>
                    <a:cubicBezTo>
                      <a:pt x="102589" y="114300"/>
                      <a:pt x="102524" y="112278"/>
                      <a:pt x="100437" y="111071"/>
                    </a:cubicBezTo>
                    <a:cubicBezTo>
                      <a:pt x="95022" y="107972"/>
                      <a:pt x="89574" y="104938"/>
                      <a:pt x="84224" y="101709"/>
                    </a:cubicBezTo>
                    <a:cubicBezTo>
                      <a:pt x="83539" y="101285"/>
                      <a:pt x="83409" y="100567"/>
                      <a:pt x="84094" y="99947"/>
                    </a:cubicBezTo>
                    <a:cubicBezTo>
                      <a:pt x="93815" y="90716"/>
                      <a:pt x="103470" y="81648"/>
                      <a:pt x="113256" y="72318"/>
                    </a:cubicBezTo>
                    <a:cubicBezTo>
                      <a:pt x="113545" y="72041"/>
                      <a:pt x="113928" y="71920"/>
                      <a:pt x="114280" y="71920"/>
                    </a:cubicBezTo>
                    <a:close/>
                    <a:moveTo>
                      <a:pt x="114458" y="65594"/>
                    </a:moveTo>
                    <a:cubicBezTo>
                      <a:pt x="112577" y="65594"/>
                      <a:pt x="110643" y="66363"/>
                      <a:pt x="109048" y="67882"/>
                    </a:cubicBezTo>
                    <a:cubicBezTo>
                      <a:pt x="99262" y="77179"/>
                      <a:pt x="89607" y="86280"/>
                      <a:pt x="79886" y="95511"/>
                    </a:cubicBezTo>
                    <a:cubicBezTo>
                      <a:pt x="78157" y="97142"/>
                      <a:pt x="77309" y="99360"/>
                      <a:pt x="77537" y="101578"/>
                    </a:cubicBezTo>
                    <a:cubicBezTo>
                      <a:pt x="77766" y="103764"/>
                      <a:pt x="79071" y="105721"/>
                      <a:pt x="81060" y="106928"/>
                    </a:cubicBezTo>
                    <a:cubicBezTo>
                      <a:pt x="85855" y="109831"/>
                      <a:pt x="90716" y="112571"/>
                      <a:pt x="95544" y="115311"/>
                    </a:cubicBezTo>
                    <a:cubicBezTo>
                      <a:pt x="92836" y="121705"/>
                      <a:pt x="90324" y="127478"/>
                      <a:pt x="87878" y="133741"/>
                    </a:cubicBezTo>
                    <a:cubicBezTo>
                      <a:pt x="86573" y="137134"/>
                      <a:pt x="88074" y="140885"/>
                      <a:pt x="91368" y="142484"/>
                    </a:cubicBezTo>
                    <a:cubicBezTo>
                      <a:pt x="92352" y="142963"/>
                      <a:pt x="93392" y="143225"/>
                      <a:pt x="94452" y="143225"/>
                    </a:cubicBezTo>
                    <a:cubicBezTo>
                      <a:pt x="96204" y="143225"/>
                      <a:pt x="98012" y="142511"/>
                      <a:pt x="99719" y="140885"/>
                    </a:cubicBezTo>
                    <a:cubicBezTo>
                      <a:pt x="108494" y="132535"/>
                      <a:pt x="119878" y="121803"/>
                      <a:pt x="128914" y="113256"/>
                    </a:cubicBezTo>
                    <a:cubicBezTo>
                      <a:pt x="130643" y="111593"/>
                      <a:pt x="131491" y="109374"/>
                      <a:pt x="131230" y="107156"/>
                    </a:cubicBezTo>
                    <a:cubicBezTo>
                      <a:pt x="130969" y="104905"/>
                      <a:pt x="129566" y="102883"/>
                      <a:pt x="127446" y="101676"/>
                    </a:cubicBezTo>
                    <a:cubicBezTo>
                      <a:pt x="122716" y="98936"/>
                      <a:pt x="117986" y="96196"/>
                      <a:pt x="113256" y="93456"/>
                    </a:cubicBezTo>
                    <a:cubicBezTo>
                      <a:pt x="115833" y="87421"/>
                      <a:pt x="118475" y="81223"/>
                      <a:pt x="120889" y="74993"/>
                    </a:cubicBezTo>
                    <a:cubicBezTo>
                      <a:pt x="121705" y="72873"/>
                      <a:pt x="121411" y="70524"/>
                      <a:pt x="120139" y="68665"/>
                    </a:cubicBezTo>
                    <a:cubicBezTo>
                      <a:pt x="118709" y="66608"/>
                      <a:pt x="116618" y="65594"/>
                      <a:pt x="114458" y="65594"/>
                    </a:cubicBezTo>
                    <a:close/>
                    <a:moveTo>
                      <a:pt x="104384" y="6100"/>
                    </a:moveTo>
                    <a:cubicBezTo>
                      <a:pt x="114006" y="6100"/>
                      <a:pt x="123401" y="7503"/>
                      <a:pt x="132371" y="10145"/>
                    </a:cubicBezTo>
                    <a:cubicBezTo>
                      <a:pt x="127707" y="18365"/>
                      <a:pt x="126598" y="28216"/>
                      <a:pt x="129794" y="35327"/>
                    </a:cubicBezTo>
                    <a:cubicBezTo>
                      <a:pt x="132274" y="40873"/>
                      <a:pt x="136775" y="43450"/>
                      <a:pt x="140363" y="45537"/>
                    </a:cubicBezTo>
                    <a:cubicBezTo>
                      <a:pt x="143951" y="47592"/>
                      <a:pt x="145974" y="48897"/>
                      <a:pt x="146496" y="51572"/>
                    </a:cubicBezTo>
                    <a:cubicBezTo>
                      <a:pt x="147050" y="54377"/>
                      <a:pt x="145419" y="56693"/>
                      <a:pt x="142712" y="60184"/>
                    </a:cubicBezTo>
                    <a:cubicBezTo>
                      <a:pt x="139809" y="63968"/>
                      <a:pt x="136188" y="68697"/>
                      <a:pt x="136579" y="75613"/>
                    </a:cubicBezTo>
                    <a:cubicBezTo>
                      <a:pt x="136840" y="80702"/>
                      <a:pt x="139124" y="83311"/>
                      <a:pt x="141505" y="86084"/>
                    </a:cubicBezTo>
                    <a:cubicBezTo>
                      <a:pt x="143299" y="88139"/>
                      <a:pt x="145321" y="90455"/>
                      <a:pt x="147181" y="94565"/>
                    </a:cubicBezTo>
                    <a:cubicBezTo>
                      <a:pt x="150508" y="101937"/>
                      <a:pt x="149888" y="107417"/>
                      <a:pt x="149301" y="112702"/>
                    </a:cubicBezTo>
                    <a:cubicBezTo>
                      <a:pt x="148714" y="117888"/>
                      <a:pt x="148094" y="123270"/>
                      <a:pt x="151552" y="129175"/>
                    </a:cubicBezTo>
                    <a:cubicBezTo>
                      <a:pt x="157717" y="139646"/>
                      <a:pt x="170765" y="142353"/>
                      <a:pt x="184759" y="144408"/>
                    </a:cubicBezTo>
                    <a:cubicBezTo>
                      <a:pt x="184899" y="144428"/>
                      <a:pt x="185038" y="144437"/>
                      <a:pt x="185176" y="144437"/>
                    </a:cubicBezTo>
                    <a:cubicBezTo>
                      <a:pt x="186648" y="144437"/>
                      <a:pt x="187978" y="143352"/>
                      <a:pt x="188217" y="141831"/>
                    </a:cubicBezTo>
                    <a:cubicBezTo>
                      <a:pt x="188445" y="140168"/>
                      <a:pt x="187303" y="138602"/>
                      <a:pt x="185640" y="138341"/>
                    </a:cubicBezTo>
                    <a:cubicBezTo>
                      <a:pt x="172690" y="136449"/>
                      <a:pt x="161631" y="134231"/>
                      <a:pt x="156836" y="126076"/>
                    </a:cubicBezTo>
                    <a:cubicBezTo>
                      <a:pt x="154390" y="121933"/>
                      <a:pt x="154846" y="118149"/>
                      <a:pt x="155368" y="113419"/>
                    </a:cubicBezTo>
                    <a:cubicBezTo>
                      <a:pt x="155988" y="107841"/>
                      <a:pt x="156804" y="100958"/>
                      <a:pt x="152759" y="92053"/>
                    </a:cubicBezTo>
                    <a:cubicBezTo>
                      <a:pt x="150508" y="87128"/>
                      <a:pt x="148094" y="84322"/>
                      <a:pt x="146137" y="82072"/>
                    </a:cubicBezTo>
                    <a:cubicBezTo>
                      <a:pt x="144017" y="79625"/>
                      <a:pt x="142842" y="78288"/>
                      <a:pt x="142679" y="75254"/>
                    </a:cubicBezTo>
                    <a:cubicBezTo>
                      <a:pt x="142418" y="70622"/>
                      <a:pt x="144930" y="67360"/>
                      <a:pt x="147572" y="63902"/>
                    </a:cubicBezTo>
                    <a:cubicBezTo>
                      <a:pt x="150410" y="60249"/>
                      <a:pt x="153574" y="56074"/>
                      <a:pt x="152498" y="50398"/>
                    </a:cubicBezTo>
                    <a:cubicBezTo>
                      <a:pt x="151454" y="44885"/>
                      <a:pt x="147181" y="42406"/>
                      <a:pt x="143430" y="40253"/>
                    </a:cubicBezTo>
                    <a:cubicBezTo>
                      <a:pt x="140135" y="38361"/>
                      <a:pt x="137036" y="36567"/>
                      <a:pt x="135372" y="32816"/>
                    </a:cubicBezTo>
                    <a:cubicBezTo>
                      <a:pt x="132861" y="27238"/>
                      <a:pt x="134133" y="18822"/>
                      <a:pt x="138308" y="12102"/>
                    </a:cubicBezTo>
                    <a:cubicBezTo>
                      <a:pt x="151519" y="16962"/>
                      <a:pt x="163621" y="24661"/>
                      <a:pt x="173864" y="34903"/>
                    </a:cubicBezTo>
                    <a:cubicBezTo>
                      <a:pt x="192425" y="53464"/>
                      <a:pt x="202635" y="78125"/>
                      <a:pt x="202635" y="104384"/>
                    </a:cubicBezTo>
                    <a:cubicBezTo>
                      <a:pt x="202635" y="155336"/>
                      <a:pt x="161827" y="199307"/>
                      <a:pt x="110973" y="202439"/>
                    </a:cubicBezTo>
                    <a:cubicBezTo>
                      <a:pt x="110157" y="197057"/>
                      <a:pt x="110092" y="191968"/>
                      <a:pt x="113354" y="187825"/>
                    </a:cubicBezTo>
                    <a:cubicBezTo>
                      <a:pt x="117073" y="183095"/>
                      <a:pt x="123173" y="182051"/>
                      <a:pt x="129077" y="181073"/>
                    </a:cubicBezTo>
                    <a:cubicBezTo>
                      <a:pt x="135111" y="180094"/>
                      <a:pt x="141342" y="179050"/>
                      <a:pt x="143430" y="173342"/>
                    </a:cubicBezTo>
                    <a:cubicBezTo>
                      <a:pt x="146398" y="165285"/>
                      <a:pt x="139091" y="152661"/>
                      <a:pt x="128685" y="147898"/>
                    </a:cubicBezTo>
                    <a:cubicBezTo>
                      <a:pt x="125793" y="146568"/>
                      <a:pt x="123082" y="146042"/>
                      <a:pt x="120470" y="146042"/>
                    </a:cubicBezTo>
                    <a:cubicBezTo>
                      <a:pt x="115719" y="146042"/>
                      <a:pt x="111300" y="147784"/>
                      <a:pt x="106732" y="149595"/>
                    </a:cubicBezTo>
                    <a:cubicBezTo>
                      <a:pt x="100711" y="151991"/>
                      <a:pt x="93928" y="154661"/>
                      <a:pt x="84293" y="154661"/>
                    </a:cubicBezTo>
                    <a:cubicBezTo>
                      <a:pt x="83959" y="154661"/>
                      <a:pt x="83620" y="154657"/>
                      <a:pt x="83279" y="154651"/>
                    </a:cubicBezTo>
                    <a:cubicBezTo>
                      <a:pt x="73558" y="154455"/>
                      <a:pt x="65892" y="151650"/>
                      <a:pt x="59727" y="149399"/>
                    </a:cubicBezTo>
                    <a:cubicBezTo>
                      <a:pt x="55806" y="147964"/>
                      <a:pt x="52198" y="146642"/>
                      <a:pt x="49096" y="146642"/>
                    </a:cubicBezTo>
                    <a:cubicBezTo>
                      <a:pt x="46908" y="146642"/>
                      <a:pt x="44971" y="147300"/>
                      <a:pt x="43352" y="149040"/>
                    </a:cubicBezTo>
                    <a:cubicBezTo>
                      <a:pt x="40188" y="152465"/>
                      <a:pt x="41329" y="156836"/>
                      <a:pt x="42438" y="161077"/>
                    </a:cubicBezTo>
                    <a:cubicBezTo>
                      <a:pt x="43548" y="165415"/>
                      <a:pt x="44820" y="170308"/>
                      <a:pt x="42732" y="175919"/>
                    </a:cubicBezTo>
                    <a:cubicBezTo>
                      <a:pt x="42243" y="177191"/>
                      <a:pt x="41656" y="178333"/>
                      <a:pt x="40938" y="179409"/>
                    </a:cubicBezTo>
                    <a:cubicBezTo>
                      <a:pt x="22345" y="163654"/>
                      <a:pt x="10438" y="141994"/>
                      <a:pt x="7079" y="118247"/>
                    </a:cubicBezTo>
                    <a:cubicBezTo>
                      <a:pt x="14646" y="108070"/>
                      <a:pt x="23454" y="100437"/>
                      <a:pt x="33305" y="95576"/>
                    </a:cubicBezTo>
                    <a:cubicBezTo>
                      <a:pt x="40188" y="92184"/>
                      <a:pt x="46385" y="90683"/>
                      <a:pt x="51833" y="89378"/>
                    </a:cubicBezTo>
                    <a:cubicBezTo>
                      <a:pt x="60379" y="87323"/>
                      <a:pt x="67719" y="85562"/>
                      <a:pt x="73068" y="77603"/>
                    </a:cubicBezTo>
                    <a:cubicBezTo>
                      <a:pt x="77113" y="71503"/>
                      <a:pt x="76950" y="66251"/>
                      <a:pt x="76755" y="60706"/>
                    </a:cubicBezTo>
                    <a:cubicBezTo>
                      <a:pt x="76559" y="55225"/>
                      <a:pt x="76363" y="49060"/>
                      <a:pt x="79951" y="39861"/>
                    </a:cubicBezTo>
                    <a:cubicBezTo>
                      <a:pt x="82333" y="33729"/>
                      <a:pt x="84975" y="30043"/>
                      <a:pt x="87291" y="26781"/>
                    </a:cubicBezTo>
                    <a:cubicBezTo>
                      <a:pt x="90227" y="22606"/>
                      <a:pt x="92771" y="19017"/>
                      <a:pt x="93293" y="12689"/>
                    </a:cubicBezTo>
                    <a:cubicBezTo>
                      <a:pt x="93456" y="10732"/>
                      <a:pt x="93423" y="8742"/>
                      <a:pt x="93162" y="6752"/>
                    </a:cubicBezTo>
                    <a:cubicBezTo>
                      <a:pt x="96848" y="6328"/>
                      <a:pt x="100600" y="6100"/>
                      <a:pt x="104384" y="6100"/>
                    </a:cubicBezTo>
                    <a:close/>
                    <a:moveTo>
                      <a:pt x="120412" y="152125"/>
                    </a:moveTo>
                    <a:cubicBezTo>
                      <a:pt x="122266" y="152125"/>
                      <a:pt x="124125" y="152515"/>
                      <a:pt x="126141" y="153444"/>
                    </a:cubicBezTo>
                    <a:cubicBezTo>
                      <a:pt x="134100" y="157097"/>
                      <a:pt x="139417" y="166557"/>
                      <a:pt x="137688" y="171222"/>
                    </a:cubicBezTo>
                    <a:cubicBezTo>
                      <a:pt x="136873" y="173440"/>
                      <a:pt x="133513" y="174157"/>
                      <a:pt x="128066" y="175038"/>
                    </a:cubicBezTo>
                    <a:cubicBezTo>
                      <a:pt x="121672" y="176115"/>
                      <a:pt x="113713" y="177419"/>
                      <a:pt x="108526" y="184041"/>
                    </a:cubicBezTo>
                    <a:cubicBezTo>
                      <a:pt x="104057" y="189750"/>
                      <a:pt x="103992" y="196437"/>
                      <a:pt x="104840" y="202635"/>
                    </a:cubicBezTo>
                    <a:cubicBezTo>
                      <a:pt x="104687" y="202635"/>
                      <a:pt x="104533" y="202636"/>
                      <a:pt x="104380" y="202636"/>
                    </a:cubicBezTo>
                    <a:cubicBezTo>
                      <a:pt x="82954" y="202636"/>
                      <a:pt x="62607" y="195857"/>
                      <a:pt x="45733" y="183258"/>
                    </a:cubicBezTo>
                    <a:cubicBezTo>
                      <a:pt x="46842" y="181660"/>
                      <a:pt x="47755" y="179931"/>
                      <a:pt x="48473" y="178072"/>
                    </a:cubicBezTo>
                    <a:cubicBezTo>
                      <a:pt x="51246" y="170635"/>
                      <a:pt x="49550" y="164241"/>
                      <a:pt x="48343" y="159544"/>
                    </a:cubicBezTo>
                    <a:cubicBezTo>
                      <a:pt x="47495" y="156217"/>
                      <a:pt x="47005" y="154129"/>
                      <a:pt x="47821" y="153216"/>
                    </a:cubicBezTo>
                    <a:cubicBezTo>
                      <a:pt x="48126" y="152893"/>
                      <a:pt x="48620" y="152754"/>
                      <a:pt x="49266" y="152754"/>
                    </a:cubicBezTo>
                    <a:cubicBezTo>
                      <a:pt x="51107" y="152754"/>
                      <a:pt x="54178" y="153885"/>
                      <a:pt x="57607" y="155140"/>
                    </a:cubicBezTo>
                    <a:cubicBezTo>
                      <a:pt x="63870" y="157423"/>
                      <a:pt x="72416" y="160555"/>
                      <a:pt x="83148" y="160783"/>
                    </a:cubicBezTo>
                    <a:cubicBezTo>
                      <a:pt x="83535" y="160791"/>
                      <a:pt x="83919" y="160795"/>
                      <a:pt x="84298" y="160795"/>
                    </a:cubicBezTo>
                    <a:cubicBezTo>
                      <a:pt x="95077" y="160795"/>
                      <a:pt x="102775" y="157728"/>
                      <a:pt x="108983" y="155271"/>
                    </a:cubicBezTo>
                    <a:cubicBezTo>
                      <a:pt x="113455" y="153503"/>
                      <a:pt x="116925" y="152125"/>
                      <a:pt x="120412" y="152125"/>
                    </a:cubicBezTo>
                    <a:close/>
                    <a:moveTo>
                      <a:pt x="104384" y="0"/>
                    </a:moveTo>
                    <a:cubicBezTo>
                      <a:pt x="72090" y="0"/>
                      <a:pt x="41721" y="14907"/>
                      <a:pt x="21921" y="40383"/>
                    </a:cubicBezTo>
                    <a:cubicBezTo>
                      <a:pt x="20877" y="41721"/>
                      <a:pt x="21138" y="43645"/>
                      <a:pt x="22475" y="44657"/>
                    </a:cubicBezTo>
                    <a:cubicBezTo>
                      <a:pt x="23025" y="45097"/>
                      <a:pt x="23686" y="45311"/>
                      <a:pt x="24344" y="45311"/>
                    </a:cubicBezTo>
                    <a:cubicBezTo>
                      <a:pt x="25246" y="45311"/>
                      <a:pt x="26145" y="44908"/>
                      <a:pt x="26748" y="44135"/>
                    </a:cubicBezTo>
                    <a:cubicBezTo>
                      <a:pt x="41590" y="25019"/>
                      <a:pt x="63315" y="11808"/>
                      <a:pt x="87095" y="7633"/>
                    </a:cubicBezTo>
                    <a:cubicBezTo>
                      <a:pt x="87291" y="9166"/>
                      <a:pt x="87323" y="10699"/>
                      <a:pt x="87226" y="12167"/>
                    </a:cubicBezTo>
                    <a:cubicBezTo>
                      <a:pt x="86834" y="16864"/>
                      <a:pt x="85007" y="19376"/>
                      <a:pt x="82300" y="23225"/>
                    </a:cubicBezTo>
                    <a:cubicBezTo>
                      <a:pt x="79886" y="26618"/>
                      <a:pt x="76918" y="30826"/>
                      <a:pt x="74243" y="37643"/>
                    </a:cubicBezTo>
                    <a:cubicBezTo>
                      <a:pt x="70198" y="48016"/>
                      <a:pt x="70459" y="55160"/>
                      <a:pt x="70655" y="60901"/>
                    </a:cubicBezTo>
                    <a:cubicBezTo>
                      <a:pt x="70818" y="66055"/>
                      <a:pt x="70948" y="69741"/>
                      <a:pt x="67980" y="74210"/>
                    </a:cubicBezTo>
                    <a:cubicBezTo>
                      <a:pt x="63968" y="80180"/>
                      <a:pt x="58292" y="81550"/>
                      <a:pt x="50430" y="83442"/>
                    </a:cubicBezTo>
                    <a:cubicBezTo>
                      <a:pt x="44657" y="84812"/>
                      <a:pt x="38100" y="86410"/>
                      <a:pt x="30597" y="90096"/>
                    </a:cubicBezTo>
                    <a:cubicBezTo>
                      <a:pt x="21627" y="94500"/>
                      <a:pt x="13439" y="101024"/>
                      <a:pt x="6230" y="109472"/>
                    </a:cubicBezTo>
                    <a:cubicBezTo>
                      <a:pt x="5219" y="89542"/>
                      <a:pt x="10177" y="69970"/>
                      <a:pt x="20583" y="53040"/>
                    </a:cubicBezTo>
                    <a:cubicBezTo>
                      <a:pt x="21464" y="51605"/>
                      <a:pt x="21007" y="49745"/>
                      <a:pt x="19572" y="48865"/>
                    </a:cubicBezTo>
                    <a:cubicBezTo>
                      <a:pt x="19068" y="48544"/>
                      <a:pt x="18508" y="48392"/>
                      <a:pt x="17956" y="48392"/>
                    </a:cubicBezTo>
                    <a:cubicBezTo>
                      <a:pt x="16933" y="48392"/>
                      <a:pt x="15936" y="48912"/>
                      <a:pt x="15364" y="49843"/>
                    </a:cubicBezTo>
                    <a:cubicBezTo>
                      <a:pt x="5317" y="66218"/>
                      <a:pt x="0" y="85073"/>
                      <a:pt x="0" y="104384"/>
                    </a:cubicBezTo>
                    <a:cubicBezTo>
                      <a:pt x="0" y="161142"/>
                      <a:pt x="46777" y="208767"/>
                      <a:pt x="104384" y="208767"/>
                    </a:cubicBezTo>
                    <a:cubicBezTo>
                      <a:pt x="160881" y="208767"/>
                      <a:pt x="208767" y="161403"/>
                      <a:pt x="208767" y="104384"/>
                    </a:cubicBezTo>
                    <a:cubicBezTo>
                      <a:pt x="208767" y="46516"/>
                      <a:pt x="161892" y="0"/>
                      <a:pt x="104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67"/>
          <p:cNvSpPr/>
          <p:nvPr/>
        </p:nvSpPr>
        <p:spPr>
          <a:xfrm>
            <a:off x="1333050" y="1536075"/>
            <a:ext cx="7490910" cy="2569246"/>
          </a:xfrm>
          <a:prstGeom prst="roundRect">
            <a:avLst>
              <a:gd name="adj" fmla="val 4779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67"/>
          <p:cNvSpPr txBox="1">
            <a:spLocks noGrp="1"/>
          </p:cNvSpPr>
          <p:nvPr>
            <p:ph type="title"/>
          </p:nvPr>
        </p:nvSpPr>
        <p:spPr>
          <a:xfrm>
            <a:off x="80010" y="4876"/>
            <a:ext cx="902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" sz="2100" b="1" dirty="0">
                <a:latin typeface="Calibri" panose="020F0502020204030204" pitchFamily="34" charset="0"/>
                <a:cs typeface="Calibri" panose="020F0502020204030204" pitchFamily="34" charset="0"/>
              </a:rPr>
              <a:t>x 5. (p 106) Listen and repeat, paying attention to the stressed syllables in the underlined words.</a:t>
            </a:r>
            <a:endParaRPr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63" name="Google Shape;1363;p67"/>
          <p:cNvGraphicFramePr/>
          <p:nvPr>
            <p:extLst>
              <p:ext uri="{D42A27DB-BD31-4B8C-83A1-F6EECF244321}">
                <p14:modId xmlns:p14="http://schemas.microsoft.com/office/powerpoint/2010/main" val="377529004"/>
              </p:ext>
            </p:extLst>
          </p:nvPr>
        </p:nvGraphicFramePr>
        <p:xfrm>
          <a:off x="678860" y="990106"/>
          <a:ext cx="8145100" cy="3115218"/>
        </p:xfrm>
        <a:graphic>
          <a:graphicData uri="http://schemas.openxmlformats.org/drawingml/2006/table">
            <a:tbl>
              <a:tblPr>
                <a:noFill/>
                <a:tableStyleId>{84D665E3-DEC9-40CA-8B0E-C27993D70E4E}</a:tableStyleId>
              </a:tblPr>
              <a:tblGrid>
                <a:gridCol w="70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0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97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 dirty="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11475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411475" marR="91425" marT="91425" marB="91425" anchor="ctr">
                    <a:lnL w="9525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8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accent4"/>
                          </a:solidFill>
                          <a:latin typeface="Inter Black"/>
                          <a:ea typeface="Inter Black"/>
                          <a:cs typeface="Inter Black"/>
                          <a:sym typeface="Inter Black"/>
                        </a:rPr>
                        <a:t>1</a:t>
                      </a:r>
                      <a:endParaRPr sz="2000" dirty="0">
                        <a:solidFill>
                          <a:schemeClr val="accent4"/>
                        </a:solidFill>
                        <a:latin typeface="Inter Black"/>
                        <a:ea typeface="Inter Black"/>
                        <a:cs typeface="Inter Black"/>
                        <a:sym typeface="Inter Black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Nuclear </a:t>
                      </a:r>
                      <a:r>
                        <a:rPr lang="en-US" sz="2000" b="1" i="0" u="sng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'e</a:t>
                      </a:r>
                      <a:r>
                        <a:rPr lang="en-US" sz="2000" b="1" i="0" u="sng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nergy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 is </a:t>
                      </a:r>
                      <a:r>
                        <a:rPr lang="en-US" sz="2000" b="1" i="0" u="sng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'dan</a:t>
                      </a:r>
                      <a:r>
                        <a:rPr lang="en-US" sz="2000" b="1" i="0" u="sng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gerous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 and </a:t>
                      </a:r>
                      <a:r>
                        <a:rPr lang="en-US" sz="2000" b="1" i="0" u="sng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ex</a:t>
                      </a:r>
                      <a:r>
                        <a:rPr lang="en-US" sz="2000" b="1" i="0" u="sng" strike="noStrike" cap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'pen</a:t>
                      </a:r>
                      <a:r>
                        <a:rPr lang="en-US" sz="2000" b="1" i="0" u="sng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sive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endParaRPr sz="2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ctor"/>
                        <a:cs typeface="Calibri" panose="020F0502020204030204" pitchFamily="34" charset="0"/>
                        <a:sym typeface="Acto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8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accent4"/>
                          </a:solidFill>
                          <a:latin typeface="Inter Black"/>
                          <a:ea typeface="Inter Black"/>
                          <a:cs typeface="Inter Black"/>
                          <a:sym typeface="Inter Black"/>
                        </a:rPr>
                        <a:t>2</a:t>
                      </a:r>
                      <a:endParaRPr sz="2000" dirty="0">
                        <a:solidFill>
                          <a:schemeClr val="accent4"/>
                        </a:solidFill>
                        <a:latin typeface="Inter Black"/>
                        <a:ea typeface="Inter Black"/>
                        <a:cs typeface="Inter Black"/>
                        <a:sym typeface="Inter Black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We should ride a bike when </a:t>
                      </a:r>
                      <a:r>
                        <a:rPr lang="en-US" sz="2000" b="1" i="0" u="sng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'tra</a:t>
                      </a:r>
                      <a:r>
                        <a:rPr lang="en-US" sz="2000" b="1" i="0" u="sng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velling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 short </a:t>
                      </a:r>
                      <a:r>
                        <a:rPr lang="en-US" sz="2000" b="1" i="0" u="sng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'dis</a:t>
                      </a:r>
                      <a:r>
                        <a:rPr lang="en-US" sz="2000" b="1" i="0" u="sng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tances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endParaRPr sz="2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ctor"/>
                        <a:cs typeface="Calibri" panose="020F0502020204030204" pitchFamily="34" charset="0"/>
                        <a:sym typeface="Actor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8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accent4"/>
                          </a:solidFill>
                          <a:latin typeface="Inter Black"/>
                          <a:ea typeface="Inter Black"/>
                          <a:cs typeface="Inter Black"/>
                          <a:sym typeface="Inter Black"/>
                        </a:rPr>
                        <a:t>3</a:t>
                      </a:r>
                      <a:endParaRPr sz="2000" dirty="0">
                        <a:solidFill>
                          <a:schemeClr val="accent4"/>
                        </a:solidFill>
                        <a:latin typeface="Inter Black"/>
                        <a:ea typeface="Inter Black"/>
                        <a:cs typeface="Inter Black"/>
                        <a:sym typeface="Inter Black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The word "</a:t>
                      </a:r>
                      <a:r>
                        <a:rPr lang="en-US" sz="2000" b="1" i="0" u="sng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</a:t>
                      </a:r>
                      <a:r>
                        <a:rPr lang="en-US" sz="2000" b="1" i="0" u="sng" strike="noStrike" cap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'cy</a:t>
                      </a:r>
                      <a:r>
                        <a:rPr lang="en-US" sz="2000" b="1" i="0" u="sng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cle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" has three </a:t>
                      </a:r>
                      <a:r>
                        <a:rPr lang="en-US" sz="2000" b="1" i="0" u="sng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'sy</a:t>
                      </a:r>
                      <a:r>
                        <a:rPr lang="en-US" sz="2000" b="1" i="0" u="sng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llables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endParaRPr sz="2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ctor"/>
                        <a:cs typeface="Calibri" panose="020F0502020204030204" pitchFamily="34" charset="0"/>
                        <a:sym typeface="Actor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8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accent4"/>
                          </a:solidFill>
                          <a:latin typeface="Inter Black"/>
                          <a:ea typeface="Inter Black"/>
                          <a:cs typeface="Inter Black"/>
                          <a:sym typeface="Inter Black"/>
                        </a:rPr>
                        <a:t>4</a:t>
                      </a:r>
                      <a:endParaRPr sz="2000" dirty="0">
                        <a:solidFill>
                          <a:schemeClr val="accent4"/>
                        </a:solidFill>
                        <a:latin typeface="Inter Black"/>
                        <a:ea typeface="Inter Black"/>
                        <a:cs typeface="Inter Black"/>
                        <a:sym typeface="Inter Black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Burning coal is </a:t>
                      </a:r>
                      <a:r>
                        <a:rPr lang="en-US" sz="2000" b="1" i="0" u="sng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po</a:t>
                      </a:r>
                      <a:r>
                        <a:rPr lang="en-US" sz="2000" b="1" i="0" u="sng" strike="noStrike" cap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'llu</a:t>
                      </a:r>
                      <a:r>
                        <a:rPr lang="en-US" sz="2000" b="1" i="0" u="sng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ting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 our environment.</a:t>
                      </a:r>
                      <a:endParaRPr sz="2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ctor"/>
                        <a:cs typeface="Calibri" panose="020F0502020204030204" pitchFamily="34" charset="0"/>
                        <a:sym typeface="Actor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8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accent4"/>
                          </a:solidFill>
                          <a:latin typeface="Inter Black"/>
                          <a:ea typeface="Inter Black"/>
                          <a:cs typeface="Inter Black"/>
                          <a:sym typeface="Inter Black"/>
                        </a:rPr>
                        <a:t>5</a:t>
                      </a:r>
                      <a:endParaRPr sz="2000" dirty="0">
                        <a:solidFill>
                          <a:schemeClr val="accent4"/>
                        </a:solidFill>
                        <a:latin typeface="Inter Black"/>
                        <a:ea typeface="Inter Black"/>
                        <a:cs typeface="Inter Black"/>
                        <a:sym typeface="Inter Black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Our </a:t>
                      </a:r>
                      <a:r>
                        <a:rPr lang="en-US" sz="2000" b="1" i="0" u="sng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'go</a:t>
                      </a:r>
                      <a:r>
                        <a:rPr lang="en-US" sz="2000" b="1" i="0" u="sng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vernment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 is looking for new sources of </a:t>
                      </a:r>
                      <a:r>
                        <a:rPr lang="en-US" sz="2000" b="1" i="0" u="sng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'e</a:t>
                      </a:r>
                      <a:r>
                        <a:rPr lang="en-US" sz="2000" b="1" i="0" u="sng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nergy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 to replace gas.</a:t>
                      </a:r>
                      <a:endParaRPr sz="2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ctor"/>
                        <a:cs typeface="Calibri" panose="020F0502020204030204" pitchFamily="34" charset="0"/>
                        <a:sym typeface="Actor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382" name="Google Shape;1382;p67"/>
          <p:cNvCxnSpPr/>
          <p:nvPr/>
        </p:nvCxnSpPr>
        <p:spPr>
          <a:xfrm>
            <a:off x="731275" y="2049925"/>
            <a:ext cx="589500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3" name="Google Shape;1383;p67"/>
          <p:cNvCxnSpPr/>
          <p:nvPr/>
        </p:nvCxnSpPr>
        <p:spPr>
          <a:xfrm>
            <a:off x="731275" y="2563775"/>
            <a:ext cx="589500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4" name="Google Shape;1384;p67"/>
          <p:cNvCxnSpPr/>
          <p:nvPr/>
        </p:nvCxnSpPr>
        <p:spPr>
          <a:xfrm>
            <a:off x="731275" y="3077625"/>
            <a:ext cx="589500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5" name="Google Shape;1385;p67"/>
          <p:cNvCxnSpPr/>
          <p:nvPr/>
        </p:nvCxnSpPr>
        <p:spPr>
          <a:xfrm>
            <a:off x="731275" y="3591475"/>
            <a:ext cx="589500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6" name="Google Shape;1386;p67"/>
          <p:cNvCxnSpPr/>
          <p:nvPr/>
        </p:nvCxnSpPr>
        <p:spPr>
          <a:xfrm>
            <a:off x="731275" y="4105325"/>
            <a:ext cx="589500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071.mp3">
            <a:hlinkClick r:id="" action="ppaction://media"/>
            <a:extLst>
              <a:ext uri="{FF2B5EF4-FFF2-40B4-BE49-F238E27FC236}">
                <a16:creationId xmlns:a16="http://schemas.microsoft.com/office/drawing/2014/main" id="{5B4BFD8C-EF43-4F7F-8812-07342EF558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9" b="93143" l="10000" r="90000">
                        <a14:foregroundMark x1="59222" y1="49143" x2="60889" y2="33286"/>
                        <a14:foregroundMark x1="22889" y1="30571" x2="40778" y2="17286"/>
                        <a14:foregroundMark x1="40778" y1="17286" x2="49889" y2="15429"/>
                        <a14:foregroundMark x1="49889" y1="15429" x2="50333" y2="15429"/>
                        <a14:foregroundMark x1="30111" y1="12714" x2="61778" y2="42286"/>
                        <a14:foregroundMark x1="61778" y1="42286" x2="61778" y2="42286"/>
                        <a14:foregroundMark x1="61444" y1="20857" x2="22000" y2="31143"/>
                        <a14:foregroundMark x1="51444" y1="22714" x2="57889" y2="12714"/>
                        <a14:foregroundMark x1="57889" y1="12714" x2="61444" y2="9857"/>
                        <a14:foregroundMark x1="50305" y1="1857" x2="50667" y2="1571"/>
                        <a14:foregroundMark x1="42889" y1="7714" x2="50305" y2="1857"/>
                        <a14:foregroundMark x1="57556" y1="25571" x2="68889" y2="37000"/>
                        <a14:foregroundMark x1="68889" y1="37000" x2="74000" y2="47714"/>
                        <a14:foregroundMark x1="54000" y1="63000" x2="66444" y2="36857"/>
                        <a14:foregroundMark x1="38111" y1="82429" x2="46889" y2="87286"/>
                        <a14:foregroundMark x1="46889" y1="87286" x2="51111" y2="93143"/>
                        <a14:backgroundMark x1="49222" y1="1857" x2="49222" y2="1857"/>
                        <a14:backgroundMark x1="49444" y1="2000" x2="49444" y2="2000"/>
                        <a14:backgroundMark x1="50333" y1="2000" x2="50333" y2="2000"/>
                        <a14:backgroundMark x1="49778" y1="1571" x2="49778" y2="1571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905239" y="565403"/>
            <a:ext cx="982811" cy="764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88"/>
          <p:cNvSpPr/>
          <p:nvPr/>
        </p:nvSpPr>
        <p:spPr>
          <a:xfrm>
            <a:off x="1203282" y="1436170"/>
            <a:ext cx="2081400" cy="20814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88"/>
          <p:cNvSpPr txBox="1">
            <a:spLocks noGrp="1"/>
          </p:cNvSpPr>
          <p:nvPr>
            <p:ph type="title"/>
          </p:nvPr>
        </p:nvSpPr>
        <p:spPr>
          <a:xfrm>
            <a:off x="690177" y="108540"/>
            <a:ext cx="7717500" cy="572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dirty="0"/>
              <a:t>PRONUNCIATION GAME</a:t>
            </a:r>
            <a:endParaRPr dirty="0"/>
          </a:p>
        </p:txBody>
      </p:sp>
      <p:sp>
        <p:nvSpPr>
          <p:cNvPr id="2045" name="Google Shape;2045;p88"/>
          <p:cNvSpPr txBox="1">
            <a:spLocks noGrp="1"/>
          </p:cNvSpPr>
          <p:nvPr>
            <p:ph type="title" idx="2"/>
          </p:nvPr>
        </p:nvSpPr>
        <p:spPr>
          <a:xfrm>
            <a:off x="1118957" y="681466"/>
            <a:ext cx="7370415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alibri" panose="020F0502020204030204" pitchFamily="34" charset="0"/>
                <a:cs typeface="Calibri" panose="020F0502020204030204" pitchFamily="34" charset="0"/>
              </a:rPr>
              <a:t>Listen to the word and decide the stress of it.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6" name="Google Shape;2046;p88"/>
          <p:cNvSpPr txBox="1">
            <a:spLocks noGrp="1"/>
          </p:cNvSpPr>
          <p:nvPr>
            <p:ph type="subTitle" idx="1"/>
          </p:nvPr>
        </p:nvSpPr>
        <p:spPr>
          <a:xfrm>
            <a:off x="1153111" y="3790650"/>
            <a:ext cx="2162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1st</a:t>
            </a:r>
            <a:endParaRPr sz="3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" name="Google Shape;2048;p88"/>
          <p:cNvSpPr txBox="1">
            <a:spLocks noGrp="1"/>
          </p:cNvSpPr>
          <p:nvPr>
            <p:ph type="subTitle" idx="4"/>
          </p:nvPr>
        </p:nvSpPr>
        <p:spPr>
          <a:xfrm>
            <a:off x="5828838" y="3790650"/>
            <a:ext cx="2162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3rd</a:t>
            </a:r>
            <a:endParaRPr sz="30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49" name="Google Shape;2049;p88"/>
          <p:cNvPicPr preferRelativeResize="0"/>
          <p:nvPr/>
        </p:nvPicPr>
        <p:blipFill rotWithShape="1">
          <a:blip r:embed="rId3">
            <a:alphaModFix/>
          </a:blip>
          <a:srcRect l="19575" r="24671"/>
          <a:stretch/>
        </p:blipFill>
        <p:spPr>
          <a:xfrm>
            <a:off x="1358832" y="1583769"/>
            <a:ext cx="1770300" cy="17862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050" name="Google Shape;2050;p88"/>
          <p:cNvGrpSpPr/>
          <p:nvPr/>
        </p:nvGrpSpPr>
        <p:grpSpPr>
          <a:xfrm rot="-1403254">
            <a:off x="-247072" y="162999"/>
            <a:ext cx="848890" cy="843764"/>
            <a:chOff x="6899901" y="292450"/>
            <a:chExt cx="2548500" cy="2406600"/>
          </a:xfrm>
        </p:grpSpPr>
        <p:sp>
          <p:nvSpPr>
            <p:cNvPr id="2051" name="Google Shape;2051;p88"/>
            <p:cNvSpPr/>
            <p:nvPr/>
          </p:nvSpPr>
          <p:spPr>
            <a:xfrm>
              <a:off x="6899901" y="292450"/>
              <a:ext cx="2548500" cy="2406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88"/>
            <p:cNvSpPr/>
            <p:nvPr/>
          </p:nvSpPr>
          <p:spPr>
            <a:xfrm>
              <a:off x="6899901" y="292450"/>
              <a:ext cx="2548500" cy="2406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3" name="Google Shape;2053;p88"/>
            <p:cNvGrpSpPr/>
            <p:nvPr/>
          </p:nvGrpSpPr>
          <p:grpSpPr>
            <a:xfrm>
              <a:off x="7204336" y="528627"/>
              <a:ext cx="1939674" cy="1934245"/>
              <a:chOff x="1183275" y="238100"/>
              <a:chExt cx="5233875" cy="5219225"/>
            </a:xfrm>
          </p:grpSpPr>
          <p:sp>
            <p:nvSpPr>
              <p:cNvPr id="2054" name="Google Shape;2054;p88"/>
              <p:cNvSpPr/>
              <p:nvPr/>
            </p:nvSpPr>
            <p:spPr>
              <a:xfrm>
                <a:off x="4309075" y="2312725"/>
                <a:ext cx="702975" cy="3067925"/>
              </a:xfrm>
              <a:custGeom>
                <a:avLst/>
                <a:gdLst/>
                <a:ahLst/>
                <a:cxnLst/>
                <a:rect l="l" t="t" r="r" b="b"/>
                <a:pathLst>
                  <a:path w="28119" h="122717" extrusionOk="0">
                    <a:moveTo>
                      <a:pt x="6100" y="1"/>
                    </a:moveTo>
                    <a:lnTo>
                      <a:pt x="0" y="122717"/>
                    </a:lnTo>
                    <a:lnTo>
                      <a:pt x="28119" y="122717"/>
                    </a:lnTo>
                    <a:lnTo>
                      <a:pt x="220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88"/>
              <p:cNvSpPr/>
              <p:nvPr/>
            </p:nvSpPr>
            <p:spPr>
              <a:xfrm>
                <a:off x="4305800" y="314775"/>
                <a:ext cx="454275" cy="1755775"/>
              </a:xfrm>
              <a:custGeom>
                <a:avLst/>
                <a:gdLst/>
                <a:ahLst/>
                <a:cxnLst/>
                <a:rect l="l" t="t" r="r" b="b"/>
                <a:pathLst>
                  <a:path w="18171" h="70231" extrusionOk="0">
                    <a:moveTo>
                      <a:pt x="11391" y="0"/>
                    </a:moveTo>
                    <a:cubicBezTo>
                      <a:pt x="10758" y="0"/>
                      <a:pt x="10126" y="335"/>
                      <a:pt x="9819" y="1011"/>
                    </a:cubicBezTo>
                    <a:lnTo>
                      <a:pt x="2056" y="17876"/>
                    </a:lnTo>
                    <a:cubicBezTo>
                      <a:pt x="425" y="21432"/>
                      <a:pt x="1" y="25411"/>
                      <a:pt x="849" y="29228"/>
                    </a:cubicBezTo>
                    <a:lnTo>
                      <a:pt x="9885" y="70231"/>
                    </a:lnTo>
                    <a:lnTo>
                      <a:pt x="18170" y="70231"/>
                    </a:lnTo>
                    <a:lnTo>
                      <a:pt x="18170" y="16114"/>
                    </a:lnTo>
                    <a:cubicBezTo>
                      <a:pt x="18170" y="14059"/>
                      <a:pt x="17746" y="12037"/>
                      <a:pt x="16931" y="10145"/>
                    </a:cubicBezTo>
                    <a:lnTo>
                      <a:pt x="12984" y="1044"/>
                    </a:lnTo>
                    <a:cubicBezTo>
                      <a:pt x="12687" y="351"/>
                      <a:pt x="12039" y="0"/>
                      <a:pt x="113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88"/>
              <p:cNvSpPr/>
              <p:nvPr/>
            </p:nvSpPr>
            <p:spPr>
              <a:xfrm>
                <a:off x="3065425" y="2165125"/>
                <a:ext cx="1557625" cy="1046500"/>
              </a:xfrm>
              <a:custGeom>
                <a:avLst/>
                <a:gdLst/>
                <a:ahLst/>
                <a:cxnLst/>
                <a:rect l="l" t="t" r="r" b="b"/>
                <a:pathLst>
                  <a:path w="62305" h="41860" extrusionOk="0">
                    <a:moveTo>
                      <a:pt x="58195" y="1"/>
                    </a:moveTo>
                    <a:lnTo>
                      <a:pt x="11353" y="27043"/>
                    </a:lnTo>
                    <a:cubicBezTo>
                      <a:pt x="9559" y="28086"/>
                      <a:pt x="7993" y="29489"/>
                      <a:pt x="6753" y="31120"/>
                    </a:cubicBezTo>
                    <a:lnTo>
                      <a:pt x="849" y="39112"/>
                    </a:lnTo>
                    <a:cubicBezTo>
                      <a:pt x="1" y="40243"/>
                      <a:pt x="848" y="41859"/>
                      <a:pt x="2253" y="41859"/>
                    </a:cubicBezTo>
                    <a:cubicBezTo>
                      <a:pt x="2306" y="41859"/>
                      <a:pt x="2360" y="41857"/>
                      <a:pt x="2415" y="41852"/>
                    </a:cubicBezTo>
                    <a:lnTo>
                      <a:pt x="20878" y="40123"/>
                    </a:lnTo>
                    <a:cubicBezTo>
                      <a:pt x="24792" y="39764"/>
                      <a:pt x="28446" y="38133"/>
                      <a:pt x="31349" y="35491"/>
                    </a:cubicBezTo>
                    <a:lnTo>
                      <a:pt x="62305" y="7177"/>
                    </a:lnTo>
                    <a:lnTo>
                      <a:pt x="5819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88"/>
              <p:cNvSpPr/>
              <p:nvPr/>
            </p:nvSpPr>
            <p:spPr>
              <a:xfrm>
                <a:off x="4722525" y="2146375"/>
                <a:ext cx="1623300" cy="931725"/>
              </a:xfrm>
              <a:custGeom>
                <a:avLst/>
                <a:gdLst/>
                <a:ahLst/>
                <a:cxnLst/>
                <a:rect l="l" t="t" r="r" b="b"/>
                <a:pathLst>
                  <a:path w="64932" h="37269" extrusionOk="0">
                    <a:moveTo>
                      <a:pt x="4143" y="0"/>
                    </a:moveTo>
                    <a:lnTo>
                      <a:pt x="1" y="7177"/>
                    </a:lnTo>
                    <a:lnTo>
                      <a:pt x="46843" y="34219"/>
                    </a:lnTo>
                    <a:cubicBezTo>
                      <a:pt x="48637" y="35230"/>
                      <a:pt x="50594" y="35882"/>
                      <a:pt x="52649" y="36143"/>
                    </a:cubicBezTo>
                    <a:lnTo>
                      <a:pt x="62500" y="37252"/>
                    </a:lnTo>
                    <a:cubicBezTo>
                      <a:pt x="62582" y="37263"/>
                      <a:pt x="62662" y="37268"/>
                      <a:pt x="62741" y="37268"/>
                    </a:cubicBezTo>
                    <a:cubicBezTo>
                      <a:pt x="64102" y="37268"/>
                      <a:pt x="64931" y="35717"/>
                      <a:pt x="64099" y="34545"/>
                    </a:cubicBezTo>
                    <a:lnTo>
                      <a:pt x="53399" y="19409"/>
                    </a:lnTo>
                    <a:cubicBezTo>
                      <a:pt x="51116" y="16213"/>
                      <a:pt x="47887" y="13831"/>
                      <a:pt x="44135" y="12657"/>
                    </a:cubicBezTo>
                    <a:lnTo>
                      <a:pt x="4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88"/>
              <p:cNvSpPr/>
              <p:nvPr/>
            </p:nvSpPr>
            <p:spPr>
              <a:xfrm>
                <a:off x="4364525" y="1883775"/>
                <a:ext cx="605950" cy="6059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4238" extrusionOk="0">
                    <a:moveTo>
                      <a:pt x="12102" y="1"/>
                    </a:moveTo>
                    <a:cubicBezTo>
                      <a:pt x="5415" y="1"/>
                      <a:pt x="1" y="5448"/>
                      <a:pt x="1" y="12135"/>
                    </a:cubicBezTo>
                    <a:cubicBezTo>
                      <a:pt x="1" y="18823"/>
                      <a:pt x="5415" y="24237"/>
                      <a:pt x="12102" y="24237"/>
                    </a:cubicBezTo>
                    <a:cubicBezTo>
                      <a:pt x="18822" y="24237"/>
                      <a:pt x="24237" y="18823"/>
                      <a:pt x="24237" y="12135"/>
                    </a:cubicBezTo>
                    <a:cubicBezTo>
                      <a:pt x="24237" y="5448"/>
                      <a:pt x="18822" y="1"/>
                      <a:pt x="12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88"/>
              <p:cNvSpPr/>
              <p:nvPr/>
            </p:nvSpPr>
            <p:spPr>
              <a:xfrm>
                <a:off x="2528025" y="2924350"/>
                <a:ext cx="642650" cy="2456300"/>
              </a:xfrm>
              <a:custGeom>
                <a:avLst/>
                <a:gdLst/>
                <a:ahLst/>
                <a:cxnLst/>
                <a:rect l="l" t="t" r="r" b="b"/>
                <a:pathLst>
                  <a:path w="25706" h="98252" extrusionOk="0">
                    <a:moveTo>
                      <a:pt x="4894" y="1"/>
                    </a:moveTo>
                    <a:lnTo>
                      <a:pt x="1" y="98252"/>
                    </a:lnTo>
                    <a:lnTo>
                      <a:pt x="25705" y="98252"/>
                    </a:lnTo>
                    <a:lnTo>
                      <a:pt x="208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88"/>
              <p:cNvSpPr/>
              <p:nvPr/>
            </p:nvSpPr>
            <p:spPr>
              <a:xfrm>
                <a:off x="2494600" y="1079200"/>
                <a:ext cx="454250" cy="1755475"/>
              </a:xfrm>
              <a:custGeom>
                <a:avLst/>
                <a:gdLst/>
                <a:ahLst/>
                <a:cxnLst/>
                <a:rect l="l" t="t" r="r" b="b"/>
                <a:pathLst>
                  <a:path w="18170" h="70219" extrusionOk="0">
                    <a:moveTo>
                      <a:pt x="11401" y="0"/>
                    </a:moveTo>
                    <a:cubicBezTo>
                      <a:pt x="10765" y="0"/>
                      <a:pt x="10127" y="335"/>
                      <a:pt x="9819" y="999"/>
                    </a:cubicBezTo>
                    <a:lnTo>
                      <a:pt x="2055" y="17864"/>
                    </a:lnTo>
                    <a:cubicBezTo>
                      <a:pt x="424" y="21419"/>
                      <a:pt x="0" y="25399"/>
                      <a:pt x="848" y="29248"/>
                    </a:cubicBezTo>
                    <a:lnTo>
                      <a:pt x="9884" y="70219"/>
                    </a:lnTo>
                    <a:lnTo>
                      <a:pt x="18169" y="70219"/>
                    </a:lnTo>
                    <a:lnTo>
                      <a:pt x="18169" y="16135"/>
                    </a:lnTo>
                    <a:cubicBezTo>
                      <a:pt x="18169" y="14080"/>
                      <a:pt x="17745" y="12025"/>
                      <a:pt x="16930" y="10133"/>
                    </a:cubicBezTo>
                    <a:lnTo>
                      <a:pt x="12983" y="1032"/>
                    </a:lnTo>
                    <a:cubicBezTo>
                      <a:pt x="12688" y="343"/>
                      <a:pt x="12046" y="0"/>
                      <a:pt x="11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88"/>
              <p:cNvSpPr/>
              <p:nvPr/>
            </p:nvSpPr>
            <p:spPr>
              <a:xfrm>
                <a:off x="1254225" y="2930075"/>
                <a:ext cx="1557625" cy="1045675"/>
              </a:xfrm>
              <a:custGeom>
                <a:avLst/>
                <a:gdLst/>
                <a:ahLst/>
                <a:cxnLst/>
                <a:rect l="l" t="t" r="r" b="b"/>
                <a:pathLst>
                  <a:path w="62305" h="41827" extrusionOk="0">
                    <a:moveTo>
                      <a:pt x="58194" y="0"/>
                    </a:moveTo>
                    <a:lnTo>
                      <a:pt x="11352" y="27042"/>
                    </a:lnTo>
                    <a:cubicBezTo>
                      <a:pt x="9558" y="28086"/>
                      <a:pt x="7992" y="29456"/>
                      <a:pt x="6753" y="31120"/>
                    </a:cubicBezTo>
                    <a:lnTo>
                      <a:pt x="848" y="39079"/>
                    </a:lnTo>
                    <a:cubicBezTo>
                      <a:pt x="1" y="40241"/>
                      <a:pt x="846" y="41826"/>
                      <a:pt x="2249" y="41826"/>
                    </a:cubicBezTo>
                    <a:cubicBezTo>
                      <a:pt x="2303" y="41826"/>
                      <a:pt x="2358" y="41824"/>
                      <a:pt x="2414" y="41819"/>
                    </a:cubicBezTo>
                    <a:lnTo>
                      <a:pt x="20877" y="40123"/>
                    </a:lnTo>
                    <a:cubicBezTo>
                      <a:pt x="24791" y="39764"/>
                      <a:pt x="28445" y="38133"/>
                      <a:pt x="31348" y="35491"/>
                    </a:cubicBezTo>
                    <a:lnTo>
                      <a:pt x="62304" y="7144"/>
                    </a:lnTo>
                    <a:lnTo>
                      <a:pt x="581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88"/>
              <p:cNvSpPr/>
              <p:nvPr/>
            </p:nvSpPr>
            <p:spPr>
              <a:xfrm>
                <a:off x="2911300" y="2911300"/>
                <a:ext cx="1623500" cy="931600"/>
              </a:xfrm>
              <a:custGeom>
                <a:avLst/>
                <a:gdLst/>
                <a:ahLst/>
                <a:cxnLst/>
                <a:rect l="l" t="t" r="r" b="b"/>
                <a:pathLst>
                  <a:path w="64940" h="37264" extrusionOk="0">
                    <a:moveTo>
                      <a:pt x="4144" y="1"/>
                    </a:moveTo>
                    <a:lnTo>
                      <a:pt x="1" y="7145"/>
                    </a:lnTo>
                    <a:lnTo>
                      <a:pt x="46843" y="34187"/>
                    </a:lnTo>
                    <a:cubicBezTo>
                      <a:pt x="48637" y="35230"/>
                      <a:pt x="50594" y="35883"/>
                      <a:pt x="52649" y="36111"/>
                    </a:cubicBezTo>
                    <a:lnTo>
                      <a:pt x="62501" y="37253"/>
                    </a:lnTo>
                    <a:cubicBezTo>
                      <a:pt x="62570" y="37260"/>
                      <a:pt x="62637" y="37264"/>
                      <a:pt x="62704" y="37264"/>
                    </a:cubicBezTo>
                    <a:cubicBezTo>
                      <a:pt x="64087" y="37264"/>
                      <a:pt x="64939" y="35697"/>
                      <a:pt x="64099" y="34545"/>
                    </a:cubicBezTo>
                    <a:lnTo>
                      <a:pt x="53367" y="19377"/>
                    </a:lnTo>
                    <a:cubicBezTo>
                      <a:pt x="51116" y="16213"/>
                      <a:pt x="47887" y="13832"/>
                      <a:pt x="44136" y="12657"/>
                    </a:cubicBezTo>
                    <a:lnTo>
                      <a:pt x="414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88"/>
              <p:cNvSpPr/>
              <p:nvPr/>
            </p:nvSpPr>
            <p:spPr>
              <a:xfrm>
                <a:off x="2553300" y="2648725"/>
                <a:ext cx="605950" cy="60592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4237" extrusionOk="0">
                    <a:moveTo>
                      <a:pt x="12103" y="0"/>
                    </a:moveTo>
                    <a:cubicBezTo>
                      <a:pt x="5416" y="0"/>
                      <a:pt x="1" y="5415"/>
                      <a:pt x="1" y="12102"/>
                    </a:cubicBezTo>
                    <a:cubicBezTo>
                      <a:pt x="1" y="18822"/>
                      <a:pt x="5416" y="24237"/>
                      <a:pt x="12103" y="24237"/>
                    </a:cubicBezTo>
                    <a:cubicBezTo>
                      <a:pt x="18822" y="24237"/>
                      <a:pt x="24237" y="18822"/>
                      <a:pt x="24237" y="12102"/>
                    </a:cubicBezTo>
                    <a:cubicBezTo>
                      <a:pt x="24237" y="5415"/>
                      <a:pt x="18822" y="0"/>
                      <a:pt x="121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88"/>
              <p:cNvSpPr/>
              <p:nvPr/>
            </p:nvSpPr>
            <p:spPr>
              <a:xfrm>
                <a:off x="1183275" y="238100"/>
                <a:ext cx="5233875" cy="5219225"/>
              </a:xfrm>
              <a:custGeom>
                <a:avLst/>
                <a:gdLst/>
                <a:ahLst/>
                <a:cxnLst/>
                <a:rect l="l" t="t" r="r" b="b"/>
                <a:pathLst>
                  <a:path w="209355" h="208769" extrusionOk="0">
                    <a:moveTo>
                      <a:pt x="23976" y="1"/>
                    </a:moveTo>
                    <a:cubicBezTo>
                      <a:pt x="22280" y="1"/>
                      <a:pt x="20910" y="1371"/>
                      <a:pt x="20910" y="3067"/>
                    </a:cubicBezTo>
                    <a:cubicBezTo>
                      <a:pt x="20910" y="4764"/>
                      <a:pt x="22280" y="6134"/>
                      <a:pt x="23976" y="6134"/>
                    </a:cubicBezTo>
                    <a:lnTo>
                      <a:pt x="29717" y="6134"/>
                    </a:lnTo>
                    <a:cubicBezTo>
                      <a:pt x="32751" y="6134"/>
                      <a:pt x="35230" y="8613"/>
                      <a:pt x="35230" y="11646"/>
                    </a:cubicBezTo>
                    <a:cubicBezTo>
                      <a:pt x="35230" y="14713"/>
                      <a:pt x="32751" y="17192"/>
                      <a:pt x="29717" y="17192"/>
                    </a:cubicBezTo>
                    <a:lnTo>
                      <a:pt x="3360" y="17192"/>
                    </a:lnTo>
                    <a:cubicBezTo>
                      <a:pt x="1664" y="17192"/>
                      <a:pt x="294" y="18562"/>
                      <a:pt x="294" y="20225"/>
                    </a:cubicBezTo>
                    <a:cubicBezTo>
                      <a:pt x="294" y="21922"/>
                      <a:pt x="1664" y="23292"/>
                      <a:pt x="3360" y="23292"/>
                    </a:cubicBezTo>
                    <a:lnTo>
                      <a:pt x="29717" y="23292"/>
                    </a:lnTo>
                    <a:cubicBezTo>
                      <a:pt x="36143" y="23292"/>
                      <a:pt x="41362" y="18072"/>
                      <a:pt x="41362" y="11646"/>
                    </a:cubicBezTo>
                    <a:cubicBezTo>
                      <a:pt x="41362" y="5220"/>
                      <a:pt x="36143" y="1"/>
                      <a:pt x="29717" y="1"/>
                    </a:cubicBezTo>
                    <a:close/>
                    <a:moveTo>
                      <a:pt x="191675" y="1"/>
                    </a:moveTo>
                    <a:cubicBezTo>
                      <a:pt x="189979" y="1"/>
                      <a:pt x="188608" y="1371"/>
                      <a:pt x="188608" y="3067"/>
                    </a:cubicBezTo>
                    <a:cubicBezTo>
                      <a:pt x="188608" y="4764"/>
                      <a:pt x="189979" y="6134"/>
                      <a:pt x="191675" y="6134"/>
                    </a:cubicBezTo>
                    <a:lnTo>
                      <a:pt x="197416" y="6134"/>
                    </a:lnTo>
                    <a:cubicBezTo>
                      <a:pt x="200449" y="6134"/>
                      <a:pt x="202961" y="8613"/>
                      <a:pt x="202961" y="11646"/>
                    </a:cubicBezTo>
                    <a:cubicBezTo>
                      <a:pt x="202961" y="14713"/>
                      <a:pt x="200449" y="17192"/>
                      <a:pt x="197416" y="17192"/>
                    </a:cubicBezTo>
                    <a:lnTo>
                      <a:pt x="167471" y="17192"/>
                    </a:lnTo>
                    <a:cubicBezTo>
                      <a:pt x="165775" y="17192"/>
                      <a:pt x="164437" y="18562"/>
                      <a:pt x="164437" y="20225"/>
                    </a:cubicBezTo>
                    <a:cubicBezTo>
                      <a:pt x="164437" y="21922"/>
                      <a:pt x="165775" y="23292"/>
                      <a:pt x="167471" y="23292"/>
                    </a:cubicBezTo>
                    <a:lnTo>
                      <a:pt x="197416" y="23292"/>
                    </a:lnTo>
                    <a:cubicBezTo>
                      <a:pt x="203842" y="23292"/>
                      <a:pt x="209061" y="18072"/>
                      <a:pt x="209061" y="11646"/>
                    </a:cubicBezTo>
                    <a:cubicBezTo>
                      <a:pt x="209061" y="5220"/>
                      <a:pt x="203842" y="1"/>
                      <a:pt x="197416" y="1"/>
                    </a:cubicBezTo>
                    <a:close/>
                    <a:moveTo>
                      <a:pt x="3360" y="30598"/>
                    </a:moveTo>
                    <a:cubicBezTo>
                      <a:pt x="1664" y="30598"/>
                      <a:pt x="294" y="31936"/>
                      <a:pt x="294" y="33632"/>
                    </a:cubicBezTo>
                    <a:cubicBezTo>
                      <a:pt x="294" y="35328"/>
                      <a:pt x="1664" y="36698"/>
                      <a:pt x="3360" y="36698"/>
                    </a:cubicBezTo>
                    <a:lnTo>
                      <a:pt x="29717" y="36698"/>
                    </a:lnTo>
                    <a:cubicBezTo>
                      <a:pt x="32751" y="36698"/>
                      <a:pt x="35230" y="39177"/>
                      <a:pt x="35230" y="42244"/>
                    </a:cubicBezTo>
                    <a:cubicBezTo>
                      <a:pt x="35230" y="45277"/>
                      <a:pt x="32751" y="47756"/>
                      <a:pt x="29717" y="47756"/>
                    </a:cubicBezTo>
                    <a:lnTo>
                      <a:pt x="23976" y="47756"/>
                    </a:lnTo>
                    <a:cubicBezTo>
                      <a:pt x="22280" y="47756"/>
                      <a:pt x="20910" y="49127"/>
                      <a:pt x="20910" y="50823"/>
                    </a:cubicBezTo>
                    <a:cubicBezTo>
                      <a:pt x="20910" y="52519"/>
                      <a:pt x="22280" y="53889"/>
                      <a:pt x="23976" y="53889"/>
                    </a:cubicBezTo>
                    <a:lnTo>
                      <a:pt x="29717" y="53889"/>
                    </a:lnTo>
                    <a:cubicBezTo>
                      <a:pt x="36143" y="53889"/>
                      <a:pt x="41362" y="48637"/>
                      <a:pt x="41362" y="42244"/>
                    </a:cubicBezTo>
                    <a:cubicBezTo>
                      <a:pt x="41362" y="35818"/>
                      <a:pt x="36143" y="30598"/>
                      <a:pt x="29717" y="30598"/>
                    </a:cubicBezTo>
                    <a:close/>
                    <a:moveTo>
                      <a:pt x="158827" y="36698"/>
                    </a:moveTo>
                    <a:cubicBezTo>
                      <a:pt x="157130" y="36698"/>
                      <a:pt x="155760" y="38068"/>
                      <a:pt x="155760" y="39765"/>
                    </a:cubicBezTo>
                    <a:cubicBezTo>
                      <a:pt x="155760" y="41461"/>
                      <a:pt x="157130" y="42831"/>
                      <a:pt x="158827" y="42831"/>
                    </a:cubicBezTo>
                    <a:lnTo>
                      <a:pt x="185183" y="42831"/>
                    </a:lnTo>
                    <a:cubicBezTo>
                      <a:pt x="188217" y="42831"/>
                      <a:pt x="190729" y="45310"/>
                      <a:pt x="190729" y="48344"/>
                    </a:cubicBezTo>
                    <a:cubicBezTo>
                      <a:pt x="190729" y="51410"/>
                      <a:pt x="188217" y="53889"/>
                      <a:pt x="185183" y="53889"/>
                    </a:cubicBezTo>
                    <a:lnTo>
                      <a:pt x="179442" y="53889"/>
                    </a:lnTo>
                    <a:cubicBezTo>
                      <a:pt x="177746" y="53889"/>
                      <a:pt x="176376" y="55259"/>
                      <a:pt x="176376" y="56923"/>
                    </a:cubicBezTo>
                    <a:cubicBezTo>
                      <a:pt x="176376" y="58619"/>
                      <a:pt x="177746" y="59989"/>
                      <a:pt x="179442" y="59989"/>
                    </a:cubicBezTo>
                    <a:lnTo>
                      <a:pt x="185183" y="59989"/>
                    </a:lnTo>
                    <a:cubicBezTo>
                      <a:pt x="191610" y="59989"/>
                      <a:pt x="196829" y="54770"/>
                      <a:pt x="196829" y="48344"/>
                    </a:cubicBezTo>
                    <a:cubicBezTo>
                      <a:pt x="196829" y="41918"/>
                      <a:pt x="191610" y="36698"/>
                      <a:pt x="185183" y="36698"/>
                    </a:cubicBezTo>
                    <a:close/>
                    <a:moveTo>
                      <a:pt x="136254" y="8058"/>
                    </a:moveTo>
                    <a:lnTo>
                      <a:pt x="139026" y="14419"/>
                    </a:lnTo>
                    <a:cubicBezTo>
                      <a:pt x="139679" y="15919"/>
                      <a:pt x="140005" y="17550"/>
                      <a:pt x="140005" y="19181"/>
                    </a:cubicBezTo>
                    <a:lnTo>
                      <a:pt x="140005" y="62794"/>
                    </a:lnTo>
                    <a:lnTo>
                      <a:pt x="139352" y="62794"/>
                    </a:lnTo>
                    <a:cubicBezTo>
                      <a:pt x="138113" y="62794"/>
                      <a:pt x="136873" y="62925"/>
                      <a:pt x="135699" y="63218"/>
                    </a:cubicBezTo>
                    <a:lnTo>
                      <a:pt x="128751" y="31642"/>
                    </a:lnTo>
                    <a:cubicBezTo>
                      <a:pt x="128033" y="28478"/>
                      <a:pt x="128392" y="25151"/>
                      <a:pt x="129762" y="22215"/>
                    </a:cubicBezTo>
                    <a:lnTo>
                      <a:pt x="136254" y="8058"/>
                    </a:lnTo>
                    <a:close/>
                    <a:moveTo>
                      <a:pt x="139352" y="68894"/>
                    </a:moveTo>
                    <a:cubicBezTo>
                      <a:pt x="144376" y="68894"/>
                      <a:pt x="148421" y="72972"/>
                      <a:pt x="148421" y="77962"/>
                    </a:cubicBezTo>
                    <a:cubicBezTo>
                      <a:pt x="148421" y="77995"/>
                      <a:pt x="148421" y="78060"/>
                      <a:pt x="148421" y="78093"/>
                    </a:cubicBezTo>
                    <a:cubicBezTo>
                      <a:pt x="148421" y="78126"/>
                      <a:pt x="148421" y="78158"/>
                      <a:pt x="148421" y="78158"/>
                    </a:cubicBezTo>
                    <a:cubicBezTo>
                      <a:pt x="148323" y="83084"/>
                      <a:pt x="144278" y="87031"/>
                      <a:pt x="139352" y="87031"/>
                    </a:cubicBezTo>
                    <a:cubicBezTo>
                      <a:pt x="134362" y="87031"/>
                      <a:pt x="130317" y="82953"/>
                      <a:pt x="130317" y="77962"/>
                    </a:cubicBezTo>
                    <a:cubicBezTo>
                      <a:pt x="130317" y="72972"/>
                      <a:pt x="134362" y="68894"/>
                      <a:pt x="139352" y="68894"/>
                    </a:cubicBezTo>
                    <a:close/>
                    <a:moveTo>
                      <a:pt x="63805" y="38623"/>
                    </a:moveTo>
                    <a:lnTo>
                      <a:pt x="66578" y="44984"/>
                    </a:lnTo>
                    <a:cubicBezTo>
                      <a:pt x="67230" y="46517"/>
                      <a:pt x="67556" y="48115"/>
                      <a:pt x="67556" y="49779"/>
                    </a:cubicBezTo>
                    <a:lnTo>
                      <a:pt x="67556" y="93392"/>
                    </a:lnTo>
                    <a:cubicBezTo>
                      <a:pt x="67328" y="93359"/>
                      <a:pt x="67132" y="93359"/>
                      <a:pt x="66904" y="93359"/>
                    </a:cubicBezTo>
                    <a:cubicBezTo>
                      <a:pt x="65664" y="93359"/>
                      <a:pt x="64425" y="93522"/>
                      <a:pt x="63250" y="93816"/>
                    </a:cubicBezTo>
                    <a:lnTo>
                      <a:pt x="56302" y="62207"/>
                    </a:lnTo>
                    <a:cubicBezTo>
                      <a:pt x="55585" y="59076"/>
                      <a:pt x="55943" y="55716"/>
                      <a:pt x="57314" y="52780"/>
                    </a:cubicBezTo>
                    <a:lnTo>
                      <a:pt x="63805" y="38623"/>
                    </a:lnTo>
                    <a:close/>
                    <a:moveTo>
                      <a:pt x="153966" y="82138"/>
                    </a:moveTo>
                    <a:lnTo>
                      <a:pt x="184792" y="91924"/>
                    </a:lnTo>
                    <a:cubicBezTo>
                      <a:pt x="187891" y="92902"/>
                      <a:pt x="190598" y="94860"/>
                      <a:pt x="192458" y="97502"/>
                    </a:cubicBezTo>
                    <a:lnTo>
                      <a:pt x="201461" y="110224"/>
                    </a:lnTo>
                    <a:lnTo>
                      <a:pt x="194578" y="109441"/>
                    </a:lnTo>
                    <a:cubicBezTo>
                      <a:pt x="192947" y="109245"/>
                      <a:pt x="191381" y="108723"/>
                      <a:pt x="189946" y="107908"/>
                    </a:cubicBezTo>
                    <a:lnTo>
                      <a:pt x="152172" y="86085"/>
                    </a:lnTo>
                    <a:cubicBezTo>
                      <a:pt x="152955" y="84878"/>
                      <a:pt x="153542" y="83573"/>
                      <a:pt x="153966" y="82138"/>
                    </a:cubicBezTo>
                    <a:close/>
                    <a:moveTo>
                      <a:pt x="66904" y="99492"/>
                    </a:moveTo>
                    <a:cubicBezTo>
                      <a:pt x="71927" y="99492"/>
                      <a:pt x="75972" y="103536"/>
                      <a:pt x="75972" y="108527"/>
                    </a:cubicBezTo>
                    <a:cubicBezTo>
                      <a:pt x="75972" y="113551"/>
                      <a:pt x="71927" y="117596"/>
                      <a:pt x="66904" y="117596"/>
                    </a:cubicBezTo>
                    <a:cubicBezTo>
                      <a:pt x="61913" y="117596"/>
                      <a:pt x="57868" y="113551"/>
                      <a:pt x="57868" y="108527"/>
                    </a:cubicBezTo>
                    <a:cubicBezTo>
                      <a:pt x="57868" y="103536"/>
                      <a:pt x="61913" y="99492"/>
                      <a:pt x="66904" y="99492"/>
                    </a:cubicBezTo>
                    <a:close/>
                    <a:moveTo>
                      <a:pt x="127348" y="97795"/>
                    </a:moveTo>
                    <a:lnTo>
                      <a:pt x="125946" y="125881"/>
                    </a:lnTo>
                    <a:lnTo>
                      <a:pt x="125000" y="124544"/>
                    </a:lnTo>
                    <a:cubicBezTo>
                      <a:pt x="122358" y="120825"/>
                      <a:pt x="118541" y="118052"/>
                      <a:pt x="114203" y="116650"/>
                    </a:cubicBezTo>
                    <a:lnTo>
                      <a:pt x="108625" y="114888"/>
                    </a:lnTo>
                    <a:cubicBezTo>
                      <a:pt x="108657" y="114888"/>
                      <a:pt x="108657" y="114856"/>
                      <a:pt x="108690" y="114823"/>
                    </a:cubicBezTo>
                    <a:lnTo>
                      <a:pt x="127348" y="97795"/>
                    </a:lnTo>
                    <a:close/>
                    <a:moveTo>
                      <a:pt x="81517" y="112735"/>
                    </a:moveTo>
                    <a:lnTo>
                      <a:pt x="112343" y="122489"/>
                    </a:lnTo>
                    <a:cubicBezTo>
                      <a:pt x="115410" y="123467"/>
                      <a:pt x="118150" y="125457"/>
                      <a:pt x="120009" y="128099"/>
                    </a:cubicBezTo>
                    <a:lnTo>
                      <a:pt x="126076" y="136678"/>
                    </a:lnTo>
                    <a:lnTo>
                      <a:pt x="126109" y="136678"/>
                    </a:lnTo>
                    <a:lnTo>
                      <a:pt x="129012" y="140788"/>
                    </a:lnTo>
                    <a:lnTo>
                      <a:pt x="122129" y="140005"/>
                    </a:lnTo>
                    <a:cubicBezTo>
                      <a:pt x="120498" y="139810"/>
                      <a:pt x="118932" y="139320"/>
                      <a:pt x="117497" y="138472"/>
                    </a:cubicBezTo>
                    <a:lnTo>
                      <a:pt x="79723" y="116682"/>
                    </a:lnTo>
                    <a:cubicBezTo>
                      <a:pt x="80506" y="115475"/>
                      <a:pt x="81093" y="114138"/>
                      <a:pt x="81517" y="112735"/>
                    </a:cubicBezTo>
                    <a:close/>
                    <a:moveTo>
                      <a:pt x="53464" y="115573"/>
                    </a:moveTo>
                    <a:cubicBezTo>
                      <a:pt x="53921" y="116454"/>
                      <a:pt x="54476" y="117269"/>
                      <a:pt x="55095" y="118020"/>
                    </a:cubicBezTo>
                    <a:lnTo>
                      <a:pt x="54998" y="119977"/>
                    </a:lnTo>
                    <a:lnTo>
                      <a:pt x="32131" y="140919"/>
                    </a:lnTo>
                    <a:cubicBezTo>
                      <a:pt x="29750" y="143072"/>
                      <a:pt x="26651" y="144442"/>
                      <a:pt x="23454" y="144735"/>
                    </a:cubicBezTo>
                    <a:lnTo>
                      <a:pt x="7927" y="146171"/>
                    </a:lnTo>
                    <a:lnTo>
                      <a:pt x="7927" y="146171"/>
                    </a:lnTo>
                    <a:lnTo>
                      <a:pt x="12070" y="140625"/>
                    </a:lnTo>
                    <a:cubicBezTo>
                      <a:pt x="13048" y="139288"/>
                      <a:pt x="14288" y="138211"/>
                      <a:pt x="15723" y="137363"/>
                    </a:cubicBezTo>
                    <a:lnTo>
                      <a:pt x="53464" y="115573"/>
                    </a:lnTo>
                    <a:close/>
                    <a:moveTo>
                      <a:pt x="78419" y="122978"/>
                    </a:moveTo>
                    <a:lnTo>
                      <a:pt x="114431" y="143757"/>
                    </a:lnTo>
                    <a:cubicBezTo>
                      <a:pt x="116584" y="145029"/>
                      <a:pt x="118932" y="145812"/>
                      <a:pt x="121412" y="146073"/>
                    </a:cubicBezTo>
                    <a:lnTo>
                      <a:pt x="124902" y="146497"/>
                    </a:lnTo>
                    <a:lnTo>
                      <a:pt x="122097" y="202668"/>
                    </a:lnTo>
                    <a:lnTo>
                      <a:pt x="82398" y="202668"/>
                    </a:lnTo>
                    <a:lnTo>
                      <a:pt x="78419" y="122978"/>
                    </a:lnTo>
                    <a:close/>
                    <a:moveTo>
                      <a:pt x="133742" y="92054"/>
                    </a:moveTo>
                    <a:cubicBezTo>
                      <a:pt x="135471" y="92739"/>
                      <a:pt x="137395" y="93131"/>
                      <a:pt x="139352" y="93131"/>
                    </a:cubicBezTo>
                    <a:cubicBezTo>
                      <a:pt x="141147" y="93131"/>
                      <a:pt x="142843" y="92837"/>
                      <a:pt x="144441" y="92250"/>
                    </a:cubicBezTo>
                    <a:lnTo>
                      <a:pt x="149954" y="202668"/>
                    </a:lnTo>
                    <a:lnTo>
                      <a:pt x="128229" y="202668"/>
                    </a:lnTo>
                    <a:lnTo>
                      <a:pt x="131002" y="147182"/>
                    </a:lnTo>
                    <a:cubicBezTo>
                      <a:pt x="131253" y="147220"/>
                      <a:pt x="131505" y="147239"/>
                      <a:pt x="131756" y="147239"/>
                    </a:cubicBezTo>
                    <a:cubicBezTo>
                      <a:pt x="133429" y="147239"/>
                      <a:pt x="135048" y="146402"/>
                      <a:pt x="135927" y="144898"/>
                    </a:cubicBezTo>
                    <a:cubicBezTo>
                      <a:pt x="136906" y="143267"/>
                      <a:pt x="136808" y="141245"/>
                      <a:pt x="135732" y="139712"/>
                    </a:cubicBezTo>
                    <a:lnTo>
                      <a:pt x="131654" y="133971"/>
                    </a:lnTo>
                    <a:lnTo>
                      <a:pt x="133742" y="92054"/>
                    </a:lnTo>
                    <a:close/>
                    <a:moveTo>
                      <a:pt x="136272" y="0"/>
                    </a:moveTo>
                    <a:cubicBezTo>
                      <a:pt x="134442" y="0"/>
                      <a:pt x="132719" y="1102"/>
                      <a:pt x="131948" y="2774"/>
                    </a:cubicBezTo>
                    <a:lnTo>
                      <a:pt x="124184" y="19638"/>
                    </a:lnTo>
                    <a:cubicBezTo>
                      <a:pt x="122292" y="23781"/>
                      <a:pt x="121770" y="28511"/>
                      <a:pt x="122749" y="32947"/>
                    </a:cubicBezTo>
                    <a:lnTo>
                      <a:pt x="130056" y="65991"/>
                    </a:lnTo>
                    <a:cubicBezTo>
                      <a:pt x="126500" y="68764"/>
                      <a:pt x="124184" y="73102"/>
                      <a:pt x="124184" y="77962"/>
                    </a:cubicBezTo>
                    <a:cubicBezTo>
                      <a:pt x="124184" y="78289"/>
                      <a:pt x="124217" y="78582"/>
                      <a:pt x="124217" y="78908"/>
                    </a:cubicBezTo>
                    <a:lnTo>
                      <a:pt x="89248" y="99100"/>
                    </a:lnTo>
                    <a:cubicBezTo>
                      <a:pt x="87813" y="99948"/>
                      <a:pt x="87291" y="101808"/>
                      <a:pt x="88139" y="103275"/>
                    </a:cubicBezTo>
                    <a:cubicBezTo>
                      <a:pt x="88694" y="104254"/>
                      <a:pt x="89738" y="104809"/>
                      <a:pt x="90782" y="104809"/>
                    </a:cubicBezTo>
                    <a:cubicBezTo>
                      <a:pt x="91303" y="104809"/>
                      <a:pt x="91825" y="104678"/>
                      <a:pt x="92315" y="104385"/>
                    </a:cubicBezTo>
                    <a:lnTo>
                      <a:pt x="125913" y="84976"/>
                    </a:lnTo>
                    <a:cubicBezTo>
                      <a:pt x="126468" y="85987"/>
                      <a:pt x="127087" y="86933"/>
                      <a:pt x="127838" y="87814"/>
                    </a:cubicBezTo>
                    <a:lnTo>
                      <a:pt x="127772" y="89118"/>
                    </a:lnTo>
                    <a:lnTo>
                      <a:pt x="104580" y="110321"/>
                    </a:lnTo>
                    <a:cubicBezTo>
                      <a:pt x="103568" y="111235"/>
                      <a:pt x="102492" y="111985"/>
                      <a:pt x="101318" y="112572"/>
                    </a:cubicBezTo>
                    <a:lnTo>
                      <a:pt x="81942" y="106472"/>
                    </a:lnTo>
                    <a:cubicBezTo>
                      <a:pt x="81257" y="101416"/>
                      <a:pt x="78060" y="97143"/>
                      <a:pt x="73689" y="94957"/>
                    </a:cubicBezTo>
                    <a:lnTo>
                      <a:pt x="73689" y="49779"/>
                    </a:lnTo>
                    <a:cubicBezTo>
                      <a:pt x="73689" y="47300"/>
                      <a:pt x="73167" y="44853"/>
                      <a:pt x="72188" y="42570"/>
                    </a:cubicBezTo>
                    <a:lnTo>
                      <a:pt x="68241" y="33469"/>
                    </a:lnTo>
                    <a:cubicBezTo>
                      <a:pt x="67491" y="31740"/>
                      <a:pt x="65795" y="30598"/>
                      <a:pt x="63903" y="30598"/>
                    </a:cubicBezTo>
                    <a:cubicBezTo>
                      <a:pt x="63875" y="30598"/>
                      <a:pt x="63847" y="30598"/>
                      <a:pt x="63819" y="30598"/>
                    </a:cubicBezTo>
                    <a:cubicBezTo>
                      <a:pt x="61960" y="30598"/>
                      <a:pt x="60270" y="31668"/>
                      <a:pt x="59499" y="33371"/>
                    </a:cubicBezTo>
                    <a:lnTo>
                      <a:pt x="51736" y="50236"/>
                    </a:lnTo>
                    <a:cubicBezTo>
                      <a:pt x="49844" y="54378"/>
                      <a:pt x="49322" y="59076"/>
                      <a:pt x="50300" y="63544"/>
                    </a:cubicBezTo>
                    <a:lnTo>
                      <a:pt x="57607" y="96556"/>
                    </a:lnTo>
                    <a:cubicBezTo>
                      <a:pt x="54052" y="99361"/>
                      <a:pt x="51736" y="103667"/>
                      <a:pt x="51736" y="108527"/>
                    </a:cubicBezTo>
                    <a:cubicBezTo>
                      <a:pt x="51736" y="108853"/>
                      <a:pt x="51736" y="109180"/>
                      <a:pt x="51768" y="109473"/>
                    </a:cubicBezTo>
                    <a:lnTo>
                      <a:pt x="12657" y="132079"/>
                    </a:lnTo>
                    <a:cubicBezTo>
                      <a:pt x="10504" y="133318"/>
                      <a:pt x="8645" y="134982"/>
                      <a:pt x="7144" y="136972"/>
                    </a:cubicBezTo>
                    <a:lnTo>
                      <a:pt x="1240" y="144931"/>
                    </a:lnTo>
                    <a:cubicBezTo>
                      <a:pt x="131" y="146464"/>
                      <a:pt x="0" y="148487"/>
                      <a:pt x="914" y="150118"/>
                    </a:cubicBezTo>
                    <a:cubicBezTo>
                      <a:pt x="1748" y="151636"/>
                      <a:pt x="3342" y="152557"/>
                      <a:pt x="5029" y="152557"/>
                    </a:cubicBezTo>
                    <a:cubicBezTo>
                      <a:pt x="5189" y="152557"/>
                      <a:pt x="5351" y="152549"/>
                      <a:pt x="5513" y="152531"/>
                    </a:cubicBezTo>
                    <a:lnTo>
                      <a:pt x="24009" y="150835"/>
                    </a:lnTo>
                    <a:cubicBezTo>
                      <a:pt x="28543" y="150411"/>
                      <a:pt x="32881" y="148487"/>
                      <a:pt x="36241" y="145420"/>
                    </a:cubicBezTo>
                    <a:lnTo>
                      <a:pt x="54573" y="128654"/>
                    </a:lnTo>
                    <a:lnTo>
                      <a:pt x="52616" y="167504"/>
                    </a:lnTo>
                    <a:cubicBezTo>
                      <a:pt x="52551" y="169200"/>
                      <a:pt x="53856" y="170636"/>
                      <a:pt x="55519" y="170701"/>
                    </a:cubicBezTo>
                    <a:cubicBezTo>
                      <a:pt x="55579" y="170704"/>
                      <a:pt x="55639" y="170706"/>
                      <a:pt x="55698" y="170706"/>
                    </a:cubicBezTo>
                    <a:cubicBezTo>
                      <a:pt x="57315" y="170706"/>
                      <a:pt x="58654" y="169434"/>
                      <a:pt x="58749" y="167798"/>
                    </a:cubicBezTo>
                    <a:lnTo>
                      <a:pt x="60967" y="122815"/>
                    </a:lnTo>
                    <a:lnTo>
                      <a:pt x="61195" y="122586"/>
                    </a:lnTo>
                    <a:cubicBezTo>
                      <a:pt x="62957" y="123304"/>
                      <a:pt x="64881" y="123728"/>
                      <a:pt x="66904" y="123728"/>
                    </a:cubicBezTo>
                    <a:cubicBezTo>
                      <a:pt x="68796" y="123728"/>
                      <a:pt x="70622" y="123369"/>
                      <a:pt x="72286" y="122717"/>
                    </a:cubicBezTo>
                    <a:lnTo>
                      <a:pt x="76266" y="202668"/>
                    </a:lnTo>
                    <a:lnTo>
                      <a:pt x="56987" y="202668"/>
                    </a:lnTo>
                    <a:lnTo>
                      <a:pt x="58129" y="179867"/>
                    </a:lnTo>
                    <a:cubicBezTo>
                      <a:pt x="58227" y="178171"/>
                      <a:pt x="56922" y="176735"/>
                      <a:pt x="55226" y="176670"/>
                    </a:cubicBezTo>
                    <a:cubicBezTo>
                      <a:pt x="55167" y="176667"/>
                      <a:pt x="55109" y="176665"/>
                      <a:pt x="55050" y="176665"/>
                    </a:cubicBezTo>
                    <a:cubicBezTo>
                      <a:pt x="53462" y="176665"/>
                      <a:pt x="52124" y="177936"/>
                      <a:pt x="52029" y="179541"/>
                    </a:cubicBezTo>
                    <a:lnTo>
                      <a:pt x="50887" y="202668"/>
                    </a:lnTo>
                    <a:lnTo>
                      <a:pt x="26325" y="202668"/>
                    </a:lnTo>
                    <a:cubicBezTo>
                      <a:pt x="24628" y="202668"/>
                      <a:pt x="23258" y="204006"/>
                      <a:pt x="23258" y="205702"/>
                    </a:cubicBezTo>
                    <a:cubicBezTo>
                      <a:pt x="23258" y="207398"/>
                      <a:pt x="24628" y="208768"/>
                      <a:pt x="26325" y="208768"/>
                    </a:cubicBezTo>
                    <a:lnTo>
                      <a:pt x="183030" y="208768"/>
                    </a:lnTo>
                    <a:cubicBezTo>
                      <a:pt x="184727" y="208768"/>
                      <a:pt x="186097" y="207398"/>
                      <a:pt x="186097" y="205702"/>
                    </a:cubicBezTo>
                    <a:cubicBezTo>
                      <a:pt x="186097" y="204006"/>
                      <a:pt x="184727" y="202668"/>
                      <a:pt x="183030" y="202668"/>
                    </a:cubicBezTo>
                    <a:lnTo>
                      <a:pt x="156054" y="202668"/>
                    </a:lnTo>
                    <a:lnTo>
                      <a:pt x="150574" y="92217"/>
                    </a:lnTo>
                    <a:lnTo>
                      <a:pt x="150574" y="92217"/>
                    </a:lnTo>
                    <a:lnTo>
                      <a:pt x="186880" y="113192"/>
                    </a:lnTo>
                    <a:cubicBezTo>
                      <a:pt x="189033" y="114431"/>
                      <a:pt x="191414" y="115214"/>
                      <a:pt x="193893" y="115508"/>
                    </a:cubicBezTo>
                    <a:lnTo>
                      <a:pt x="203711" y="116650"/>
                    </a:lnTo>
                    <a:cubicBezTo>
                      <a:pt x="203883" y="116668"/>
                      <a:pt x="204054" y="116677"/>
                      <a:pt x="204225" y="116677"/>
                    </a:cubicBezTo>
                    <a:cubicBezTo>
                      <a:pt x="205906" y="116677"/>
                      <a:pt x="207517" y="115814"/>
                      <a:pt x="208376" y="114334"/>
                    </a:cubicBezTo>
                    <a:cubicBezTo>
                      <a:pt x="209355" y="112703"/>
                      <a:pt x="209257" y="110680"/>
                      <a:pt x="208180" y="109114"/>
                    </a:cubicBezTo>
                    <a:lnTo>
                      <a:pt x="197448" y="93979"/>
                    </a:lnTo>
                    <a:cubicBezTo>
                      <a:pt x="194839" y="90260"/>
                      <a:pt x="190990" y="87455"/>
                      <a:pt x="186651" y="86085"/>
                    </a:cubicBezTo>
                    <a:lnTo>
                      <a:pt x="154390" y="75875"/>
                    </a:lnTo>
                    <a:cubicBezTo>
                      <a:pt x="153705" y="70819"/>
                      <a:pt x="150508" y="66578"/>
                      <a:pt x="146137" y="64360"/>
                    </a:cubicBezTo>
                    <a:lnTo>
                      <a:pt x="146137" y="19181"/>
                    </a:lnTo>
                    <a:cubicBezTo>
                      <a:pt x="146137" y="16702"/>
                      <a:pt x="145615" y="14256"/>
                      <a:pt x="144637" y="11972"/>
                    </a:cubicBezTo>
                    <a:lnTo>
                      <a:pt x="140690" y="2872"/>
                    </a:lnTo>
                    <a:cubicBezTo>
                      <a:pt x="139940" y="1143"/>
                      <a:pt x="138243" y="34"/>
                      <a:pt x="136351" y="1"/>
                    </a:cubicBezTo>
                    <a:cubicBezTo>
                      <a:pt x="136325" y="1"/>
                      <a:pt x="136298" y="0"/>
                      <a:pt x="136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65" name="Google Shape;2065;p88"/>
          <p:cNvSpPr/>
          <p:nvPr/>
        </p:nvSpPr>
        <p:spPr>
          <a:xfrm>
            <a:off x="5879032" y="1436170"/>
            <a:ext cx="2081400" cy="20814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6" name="Google Shape;2066;p88"/>
          <p:cNvPicPr preferRelativeResize="0"/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-33730" t="3284" r="-33727" b="5264"/>
          <a:stretch/>
        </p:blipFill>
        <p:spPr>
          <a:xfrm>
            <a:off x="6034557" y="1583770"/>
            <a:ext cx="1770300" cy="17862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067" name="Google Shape;2067;p88"/>
          <p:cNvGrpSpPr/>
          <p:nvPr/>
        </p:nvGrpSpPr>
        <p:grpSpPr>
          <a:xfrm rot="1768553">
            <a:off x="548616" y="-47692"/>
            <a:ext cx="900110" cy="829195"/>
            <a:chOff x="5038025" y="211525"/>
            <a:chExt cx="3438900" cy="3334500"/>
          </a:xfrm>
        </p:grpSpPr>
        <p:sp>
          <p:nvSpPr>
            <p:cNvPr id="2068" name="Google Shape;2068;p88"/>
            <p:cNvSpPr/>
            <p:nvPr/>
          </p:nvSpPr>
          <p:spPr>
            <a:xfrm>
              <a:off x="5038025" y="211525"/>
              <a:ext cx="3438900" cy="33345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9" name="Google Shape;2069;p88"/>
            <p:cNvGrpSpPr/>
            <p:nvPr/>
          </p:nvGrpSpPr>
          <p:grpSpPr>
            <a:xfrm>
              <a:off x="5362150" y="483415"/>
              <a:ext cx="2790706" cy="2790706"/>
              <a:chOff x="1190625" y="238125"/>
              <a:chExt cx="5219200" cy="5219200"/>
            </a:xfrm>
          </p:grpSpPr>
          <p:sp>
            <p:nvSpPr>
              <p:cNvPr id="2070" name="Google Shape;2070;p88"/>
              <p:cNvSpPr/>
              <p:nvPr/>
            </p:nvSpPr>
            <p:spPr>
              <a:xfrm>
                <a:off x="1725575" y="1053600"/>
                <a:ext cx="4149275" cy="4327050"/>
              </a:xfrm>
              <a:custGeom>
                <a:avLst/>
                <a:gdLst/>
                <a:ahLst/>
                <a:cxnLst/>
                <a:rect l="l" t="t" r="r" b="b"/>
                <a:pathLst>
                  <a:path w="165971" h="173082" extrusionOk="0">
                    <a:moveTo>
                      <a:pt x="82986" y="1"/>
                    </a:moveTo>
                    <a:lnTo>
                      <a:pt x="1" y="40580"/>
                    </a:lnTo>
                    <a:lnTo>
                      <a:pt x="1" y="173082"/>
                    </a:lnTo>
                    <a:lnTo>
                      <a:pt x="165971" y="173082"/>
                    </a:lnTo>
                    <a:lnTo>
                      <a:pt x="165971" y="40580"/>
                    </a:lnTo>
                    <a:lnTo>
                      <a:pt x="829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88"/>
              <p:cNvSpPr/>
              <p:nvPr/>
            </p:nvSpPr>
            <p:spPr>
              <a:xfrm>
                <a:off x="3723550" y="4287050"/>
                <a:ext cx="153325" cy="10177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0711" extrusionOk="0">
                    <a:moveTo>
                      <a:pt x="3067" y="1"/>
                    </a:moveTo>
                    <a:cubicBezTo>
                      <a:pt x="1370" y="1"/>
                      <a:pt x="0" y="1371"/>
                      <a:pt x="0" y="3067"/>
                    </a:cubicBezTo>
                    <a:lnTo>
                      <a:pt x="0" y="37644"/>
                    </a:lnTo>
                    <a:cubicBezTo>
                      <a:pt x="0" y="39340"/>
                      <a:pt x="1370" y="40710"/>
                      <a:pt x="3067" y="40710"/>
                    </a:cubicBezTo>
                    <a:cubicBezTo>
                      <a:pt x="4763" y="40710"/>
                      <a:pt x="6133" y="39340"/>
                      <a:pt x="6133" y="37644"/>
                    </a:cubicBezTo>
                    <a:lnTo>
                      <a:pt x="6133" y="3067"/>
                    </a:lnTo>
                    <a:cubicBezTo>
                      <a:pt x="6133" y="1371"/>
                      <a:pt x="4763" y="1"/>
                      <a:pt x="3067" y="1"/>
                    </a:cubicBezTo>
                    <a:close/>
                  </a:path>
                </a:pathLst>
              </a:custGeom>
              <a:solidFill>
                <a:srgbClr val="E5E1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88"/>
              <p:cNvSpPr/>
              <p:nvPr/>
            </p:nvSpPr>
            <p:spPr>
              <a:xfrm>
                <a:off x="3953525" y="2868900"/>
                <a:ext cx="152525" cy="4942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9769" extrusionOk="0">
                    <a:moveTo>
                      <a:pt x="3034" y="1"/>
                    </a:moveTo>
                    <a:cubicBezTo>
                      <a:pt x="1338" y="1"/>
                      <a:pt x="0" y="1371"/>
                      <a:pt x="0" y="3067"/>
                    </a:cubicBezTo>
                    <a:lnTo>
                      <a:pt x="0" y="16735"/>
                    </a:lnTo>
                    <a:cubicBezTo>
                      <a:pt x="0" y="18398"/>
                      <a:pt x="1338" y="19768"/>
                      <a:pt x="3034" y="19768"/>
                    </a:cubicBezTo>
                    <a:cubicBezTo>
                      <a:pt x="4730" y="19768"/>
                      <a:pt x="6100" y="18398"/>
                      <a:pt x="6100" y="16735"/>
                    </a:cubicBezTo>
                    <a:lnTo>
                      <a:pt x="6100" y="3067"/>
                    </a:lnTo>
                    <a:cubicBezTo>
                      <a:pt x="6100" y="1371"/>
                      <a:pt x="4730" y="1"/>
                      <a:pt x="3034" y="1"/>
                    </a:cubicBezTo>
                    <a:close/>
                  </a:path>
                </a:pathLst>
              </a:custGeom>
              <a:solidFill>
                <a:srgbClr val="E5E1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88"/>
              <p:cNvSpPr/>
              <p:nvPr/>
            </p:nvSpPr>
            <p:spPr>
              <a:xfrm>
                <a:off x="3494400" y="2868900"/>
                <a:ext cx="153325" cy="49422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19769" extrusionOk="0">
                    <a:moveTo>
                      <a:pt x="3066" y="1"/>
                    </a:moveTo>
                    <a:cubicBezTo>
                      <a:pt x="1370" y="1"/>
                      <a:pt x="0" y="1371"/>
                      <a:pt x="0" y="3067"/>
                    </a:cubicBezTo>
                    <a:lnTo>
                      <a:pt x="0" y="16735"/>
                    </a:lnTo>
                    <a:cubicBezTo>
                      <a:pt x="0" y="18398"/>
                      <a:pt x="1370" y="19768"/>
                      <a:pt x="3066" y="19768"/>
                    </a:cubicBezTo>
                    <a:cubicBezTo>
                      <a:pt x="4763" y="19768"/>
                      <a:pt x="6133" y="18398"/>
                      <a:pt x="6133" y="16735"/>
                    </a:cubicBezTo>
                    <a:lnTo>
                      <a:pt x="6133" y="3067"/>
                    </a:lnTo>
                    <a:cubicBezTo>
                      <a:pt x="6133" y="1371"/>
                      <a:pt x="4763" y="1"/>
                      <a:pt x="3066" y="1"/>
                    </a:cubicBezTo>
                    <a:close/>
                  </a:path>
                </a:pathLst>
              </a:custGeom>
              <a:solidFill>
                <a:srgbClr val="E5E1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88"/>
              <p:cNvSpPr/>
              <p:nvPr/>
            </p:nvSpPr>
            <p:spPr>
              <a:xfrm>
                <a:off x="3292975" y="3287250"/>
                <a:ext cx="1014500" cy="1076475"/>
              </a:xfrm>
              <a:custGeom>
                <a:avLst/>
                <a:gdLst/>
                <a:ahLst/>
                <a:cxnLst/>
                <a:rect l="l" t="t" r="r" b="b"/>
                <a:pathLst>
                  <a:path w="40580" h="43059" extrusionOk="0">
                    <a:moveTo>
                      <a:pt x="2773" y="1"/>
                    </a:moveTo>
                    <a:cubicBezTo>
                      <a:pt x="1240" y="1"/>
                      <a:pt x="0" y="1240"/>
                      <a:pt x="0" y="2741"/>
                    </a:cubicBezTo>
                    <a:lnTo>
                      <a:pt x="0" y="22769"/>
                    </a:lnTo>
                    <a:cubicBezTo>
                      <a:pt x="0" y="33958"/>
                      <a:pt x="9101" y="43059"/>
                      <a:pt x="20290" y="43059"/>
                    </a:cubicBezTo>
                    <a:cubicBezTo>
                      <a:pt x="31478" y="43059"/>
                      <a:pt x="40579" y="33958"/>
                      <a:pt x="40579" y="22769"/>
                    </a:cubicBezTo>
                    <a:lnTo>
                      <a:pt x="40579" y="2741"/>
                    </a:lnTo>
                    <a:cubicBezTo>
                      <a:pt x="40579" y="1240"/>
                      <a:pt x="39340" y="1"/>
                      <a:pt x="378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88"/>
              <p:cNvSpPr/>
              <p:nvPr/>
            </p:nvSpPr>
            <p:spPr>
              <a:xfrm>
                <a:off x="1267275" y="742900"/>
                <a:ext cx="5065875" cy="1763375"/>
              </a:xfrm>
              <a:custGeom>
                <a:avLst/>
                <a:gdLst/>
                <a:ahLst/>
                <a:cxnLst/>
                <a:rect l="l" t="t" r="r" b="b"/>
                <a:pathLst>
                  <a:path w="202635" h="70535" extrusionOk="0">
                    <a:moveTo>
                      <a:pt x="101318" y="1"/>
                    </a:moveTo>
                    <a:lnTo>
                      <a:pt x="1142" y="48376"/>
                    </a:lnTo>
                    <a:cubicBezTo>
                      <a:pt x="424" y="48702"/>
                      <a:pt x="0" y="49420"/>
                      <a:pt x="0" y="50203"/>
                    </a:cubicBezTo>
                    <a:lnTo>
                      <a:pt x="0" y="68502"/>
                    </a:lnTo>
                    <a:cubicBezTo>
                      <a:pt x="0" y="69679"/>
                      <a:pt x="963" y="70535"/>
                      <a:pt x="2024" y="70535"/>
                    </a:cubicBezTo>
                    <a:cubicBezTo>
                      <a:pt x="2315" y="70535"/>
                      <a:pt x="2615" y="70470"/>
                      <a:pt x="2903" y="70329"/>
                    </a:cubicBezTo>
                    <a:lnTo>
                      <a:pt x="101318" y="22835"/>
                    </a:lnTo>
                    <a:lnTo>
                      <a:pt x="199732" y="70329"/>
                    </a:lnTo>
                    <a:cubicBezTo>
                      <a:pt x="200020" y="70470"/>
                      <a:pt x="200320" y="70535"/>
                      <a:pt x="200612" y="70535"/>
                    </a:cubicBezTo>
                    <a:cubicBezTo>
                      <a:pt x="201672" y="70535"/>
                      <a:pt x="202635" y="69679"/>
                      <a:pt x="202635" y="68502"/>
                    </a:cubicBezTo>
                    <a:lnTo>
                      <a:pt x="202635" y="50203"/>
                    </a:lnTo>
                    <a:cubicBezTo>
                      <a:pt x="202635" y="49420"/>
                      <a:pt x="202211" y="48702"/>
                      <a:pt x="201493" y="48376"/>
                    </a:cubicBezTo>
                    <a:lnTo>
                      <a:pt x="10131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88"/>
              <p:cNvSpPr/>
              <p:nvPr/>
            </p:nvSpPr>
            <p:spPr>
              <a:xfrm>
                <a:off x="1267275" y="5074825"/>
                <a:ext cx="5065875" cy="305825"/>
              </a:xfrm>
              <a:custGeom>
                <a:avLst/>
                <a:gdLst/>
                <a:ahLst/>
                <a:cxnLst/>
                <a:rect l="l" t="t" r="r" b="b"/>
                <a:pathLst>
                  <a:path w="202635" h="12233" extrusionOk="0">
                    <a:moveTo>
                      <a:pt x="2447" y="0"/>
                    </a:moveTo>
                    <a:cubicBezTo>
                      <a:pt x="1077" y="0"/>
                      <a:pt x="0" y="1109"/>
                      <a:pt x="0" y="2447"/>
                    </a:cubicBezTo>
                    <a:lnTo>
                      <a:pt x="0" y="9786"/>
                    </a:lnTo>
                    <a:cubicBezTo>
                      <a:pt x="0" y="11156"/>
                      <a:pt x="1077" y="12233"/>
                      <a:pt x="2447" y="12233"/>
                    </a:cubicBezTo>
                    <a:lnTo>
                      <a:pt x="200188" y="12233"/>
                    </a:lnTo>
                    <a:cubicBezTo>
                      <a:pt x="201558" y="12233"/>
                      <a:pt x="202635" y="11156"/>
                      <a:pt x="202635" y="9786"/>
                    </a:cubicBezTo>
                    <a:lnTo>
                      <a:pt x="202635" y="2447"/>
                    </a:lnTo>
                    <a:cubicBezTo>
                      <a:pt x="202635" y="1109"/>
                      <a:pt x="201558" y="0"/>
                      <a:pt x="2001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88"/>
              <p:cNvSpPr/>
              <p:nvPr/>
            </p:nvSpPr>
            <p:spPr>
              <a:xfrm>
                <a:off x="2615275" y="314975"/>
                <a:ext cx="2369050" cy="2158225"/>
              </a:xfrm>
              <a:custGeom>
                <a:avLst/>
                <a:gdLst/>
                <a:ahLst/>
                <a:cxnLst/>
                <a:rect l="l" t="t" r="r" b="b"/>
                <a:pathLst>
                  <a:path w="94762" h="86329" extrusionOk="0">
                    <a:moveTo>
                      <a:pt x="47381" y="0"/>
                    </a:moveTo>
                    <a:cubicBezTo>
                      <a:pt x="36339" y="0"/>
                      <a:pt x="25298" y="4217"/>
                      <a:pt x="16865" y="12649"/>
                    </a:cubicBezTo>
                    <a:cubicBezTo>
                      <a:pt x="1" y="29513"/>
                      <a:pt x="1" y="56849"/>
                      <a:pt x="16865" y="73681"/>
                    </a:cubicBezTo>
                    <a:cubicBezTo>
                      <a:pt x="25298" y="82113"/>
                      <a:pt x="36339" y="86329"/>
                      <a:pt x="47381" y="86329"/>
                    </a:cubicBezTo>
                    <a:cubicBezTo>
                      <a:pt x="58423" y="86329"/>
                      <a:pt x="69465" y="82113"/>
                      <a:pt x="77897" y="73681"/>
                    </a:cubicBezTo>
                    <a:cubicBezTo>
                      <a:pt x="94762" y="56849"/>
                      <a:pt x="94762" y="29513"/>
                      <a:pt x="77897" y="12649"/>
                    </a:cubicBezTo>
                    <a:cubicBezTo>
                      <a:pt x="69465" y="4217"/>
                      <a:pt x="58423" y="0"/>
                      <a:pt x="47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88"/>
              <p:cNvSpPr/>
              <p:nvPr/>
            </p:nvSpPr>
            <p:spPr>
              <a:xfrm>
                <a:off x="3297050" y="660550"/>
                <a:ext cx="1007975" cy="1466750"/>
              </a:xfrm>
              <a:custGeom>
                <a:avLst/>
                <a:gdLst/>
                <a:ahLst/>
                <a:cxnLst/>
                <a:rect l="l" t="t" r="r" b="b"/>
                <a:pathLst>
                  <a:path w="40319" h="58670" extrusionOk="0">
                    <a:moveTo>
                      <a:pt x="28053" y="0"/>
                    </a:moveTo>
                    <a:cubicBezTo>
                      <a:pt x="27205" y="33"/>
                      <a:pt x="26390" y="522"/>
                      <a:pt x="25672" y="1240"/>
                    </a:cubicBezTo>
                    <a:cubicBezTo>
                      <a:pt x="17713" y="8807"/>
                      <a:pt x="9721" y="16343"/>
                      <a:pt x="1762" y="23878"/>
                    </a:cubicBezTo>
                    <a:cubicBezTo>
                      <a:pt x="0" y="25541"/>
                      <a:pt x="261" y="28053"/>
                      <a:pt x="2284" y="29293"/>
                    </a:cubicBezTo>
                    <a:cubicBezTo>
                      <a:pt x="6687" y="31935"/>
                      <a:pt x="11189" y="34447"/>
                      <a:pt x="15625" y="36991"/>
                    </a:cubicBezTo>
                    <a:cubicBezTo>
                      <a:pt x="15886" y="37154"/>
                      <a:pt x="16016" y="37285"/>
                      <a:pt x="15886" y="37643"/>
                    </a:cubicBezTo>
                    <a:cubicBezTo>
                      <a:pt x="14418" y="41069"/>
                      <a:pt x="12983" y="44494"/>
                      <a:pt x="11580" y="47919"/>
                    </a:cubicBezTo>
                    <a:cubicBezTo>
                      <a:pt x="10667" y="50072"/>
                      <a:pt x="9786" y="52192"/>
                      <a:pt x="8938" y="54312"/>
                    </a:cubicBezTo>
                    <a:cubicBezTo>
                      <a:pt x="8318" y="55911"/>
                      <a:pt x="9068" y="57607"/>
                      <a:pt x="10569" y="58324"/>
                    </a:cubicBezTo>
                    <a:cubicBezTo>
                      <a:pt x="11049" y="58553"/>
                      <a:pt x="11521" y="58670"/>
                      <a:pt x="11990" y="58670"/>
                    </a:cubicBezTo>
                    <a:cubicBezTo>
                      <a:pt x="12858" y="58670"/>
                      <a:pt x="13713" y="58270"/>
                      <a:pt x="14581" y="57444"/>
                    </a:cubicBezTo>
                    <a:cubicBezTo>
                      <a:pt x="22573" y="49876"/>
                      <a:pt x="30532" y="42341"/>
                      <a:pt x="38492" y="34805"/>
                    </a:cubicBezTo>
                    <a:cubicBezTo>
                      <a:pt x="40318" y="33077"/>
                      <a:pt x="39959" y="30532"/>
                      <a:pt x="37807" y="29293"/>
                    </a:cubicBezTo>
                    <a:cubicBezTo>
                      <a:pt x="33403" y="26748"/>
                      <a:pt x="29032" y="24204"/>
                      <a:pt x="24628" y="21660"/>
                    </a:cubicBezTo>
                    <a:cubicBezTo>
                      <a:pt x="24335" y="21497"/>
                      <a:pt x="24237" y="21366"/>
                      <a:pt x="24400" y="21040"/>
                    </a:cubicBezTo>
                    <a:cubicBezTo>
                      <a:pt x="26716" y="15495"/>
                      <a:pt x="29130" y="9949"/>
                      <a:pt x="31315" y="4339"/>
                    </a:cubicBezTo>
                    <a:cubicBezTo>
                      <a:pt x="32131" y="2218"/>
                      <a:pt x="30500" y="0"/>
                      <a:pt x="280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88"/>
              <p:cNvSpPr/>
              <p:nvPr/>
            </p:nvSpPr>
            <p:spPr>
              <a:xfrm>
                <a:off x="1190625" y="238125"/>
                <a:ext cx="5219200" cy="5219200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208768" extrusionOk="0">
                    <a:moveTo>
                      <a:pt x="112506" y="19963"/>
                    </a:moveTo>
                    <a:cubicBezTo>
                      <a:pt x="112669" y="19996"/>
                      <a:pt x="112702" y="20094"/>
                      <a:pt x="112702" y="20126"/>
                    </a:cubicBezTo>
                    <a:cubicBezTo>
                      <a:pt x="110549" y="25704"/>
                      <a:pt x="108135" y="31282"/>
                      <a:pt x="105819" y="36730"/>
                    </a:cubicBezTo>
                    <a:cubicBezTo>
                      <a:pt x="105101" y="38459"/>
                      <a:pt x="105721" y="40286"/>
                      <a:pt x="107352" y="41232"/>
                    </a:cubicBezTo>
                    <a:cubicBezTo>
                      <a:pt x="111756" y="43743"/>
                      <a:pt x="116127" y="46320"/>
                      <a:pt x="120530" y="48832"/>
                    </a:cubicBezTo>
                    <a:cubicBezTo>
                      <a:pt x="120987" y="49093"/>
                      <a:pt x="120987" y="49158"/>
                      <a:pt x="120661" y="49452"/>
                    </a:cubicBezTo>
                    <a:cubicBezTo>
                      <a:pt x="112278" y="57411"/>
                      <a:pt x="97011" y="72090"/>
                      <a:pt x="96229" y="72514"/>
                    </a:cubicBezTo>
                    <a:cubicBezTo>
                      <a:pt x="96163" y="72481"/>
                      <a:pt x="96000" y="72416"/>
                      <a:pt x="96033" y="72318"/>
                    </a:cubicBezTo>
                    <a:cubicBezTo>
                      <a:pt x="98153" y="66805"/>
                      <a:pt x="100795" y="60836"/>
                      <a:pt x="102948" y="55715"/>
                    </a:cubicBezTo>
                    <a:cubicBezTo>
                      <a:pt x="103568" y="54279"/>
                      <a:pt x="103307" y="52355"/>
                      <a:pt x="101415" y="51246"/>
                    </a:cubicBezTo>
                    <a:cubicBezTo>
                      <a:pt x="96979" y="48701"/>
                      <a:pt x="92510" y="46222"/>
                      <a:pt x="88139" y="43548"/>
                    </a:cubicBezTo>
                    <a:cubicBezTo>
                      <a:pt x="87813" y="43352"/>
                      <a:pt x="87813" y="43287"/>
                      <a:pt x="88106" y="42993"/>
                    </a:cubicBezTo>
                    <a:cubicBezTo>
                      <a:pt x="93358" y="38035"/>
                      <a:pt x="110712" y="21170"/>
                      <a:pt x="112506" y="19963"/>
                    </a:cubicBezTo>
                    <a:close/>
                    <a:moveTo>
                      <a:pt x="112648" y="13892"/>
                    </a:moveTo>
                    <a:cubicBezTo>
                      <a:pt x="110962" y="13892"/>
                      <a:pt x="109231" y="14572"/>
                      <a:pt x="107809" y="15918"/>
                    </a:cubicBezTo>
                    <a:cubicBezTo>
                      <a:pt x="99817" y="23552"/>
                      <a:pt x="91890" y="30989"/>
                      <a:pt x="83898" y="38557"/>
                    </a:cubicBezTo>
                    <a:cubicBezTo>
                      <a:pt x="82365" y="40025"/>
                      <a:pt x="81615" y="41982"/>
                      <a:pt x="81811" y="44004"/>
                    </a:cubicBezTo>
                    <a:cubicBezTo>
                      <a:pt x="82039" y="45961"/>
                      <a:pt x="83181" y="47723"/>
                      <a:pt x="84975" y="48799"/>
                    </a:cubicBezTo>
                    <a:cubicBezTo>
                      <a:pt x="88791" y="51083"/>
                      <a:pt x="92608" y="53268"/>
                      <a:pt x="96424" y="55454"/>
                    </a:cubicBezTo>
                    <a:cubicBezTo>
                      <a:pt x="94532" y="59923"/>
                      <a:pt x="92184" y="65338"/>
                      <a:pt x="90357" y="70133"/>
                    </a:cubicBezTo>
                    <a:cubicBezTo>
                      <a:pt x="89150" y="73166"/>
                      <a:pt x="90520" y="76526"/>
                      <a:pt x="93489" y="77961"/>
                    </a:cubicBezTo>
                    <a:cubicBezTo>
                      <a:pt x="94366" y="78394"/>
                      <a:pt x="95296" y="78630"/>
                      <a:pt x="96245" y="78630"/>
                    </a:cubicBezTo>
                    <a:cubicBezTo>
                      <a:pt x="97799" y="78630"/>
                      <a:pt x="99407" y="77997"/>
                      <a:pt x="100926" y="76559"/>
                    </a:cubicBezTo>
                    <a:cubicBezTo>
                      <a:pt x="108755" y="69121"/>
                      <a:pt x="117040" y="61325"/>
                      <a:pt x="124869" y="53921"/>
                    </a:cubicBezTo>
                    <a:cubicBezTo>
                      <a:pt x="126435" y="52420"/>
                      <a:pt x="127185" y="50430"/>
                      <a:pt x="126924" y="48440"/>
                    </a:cubicBezTo>
                    <a:cubicBezTo>
                      <a:pt x="126696" y="46418"/>
                      <a:pt x="125489" y="44624"/>
                      <a:pt x="123597" y="43548"/>
                    </a:cubicBezTo>
                    <a:cubicBezTo>
                      <a:pt x="119845" y="41395"/>
                      <a:pt x="116094" y="39209"/>
                      <a:pt x="112343" y="37056"/>
                    </a:cubicBezTo>
                    <a:cubicBezTo>
                      <a:pt x="114398" y="32228"/>
                      <a:pt x="116486" y="27303"/>
                      <a:pt x="118410" y="22345"/>
                    </a:cubicBezTo>
                    <a:cubicBezTo>
                      <a:pt x="119160" y="20453"/>
                      <a:pt x="118899" y="18300"/>
                      <a:pt x="117758" y="16636"/>
                    </a:cubicBezTo>
                    <a:cubicBezTo>
                      <a:pt x="116481" y="14800"/>
                      <a:pt x="114595" y="13892"/>
                      <a:pt x="112648" y="13892"/>
                    </a:cubicBezTo>
                    <a:close/>
                    <a:moveTo>
                      <a:pt x="104384" y="6133"/>
                    </a:moveTo>
                    <a:cubicBezTo>
                      <a:pt x="126500" y="6133"/>
                      <a:pt x="144506" y="24106"/>
                      <a:pt x="144506" y="46222"/>
                    </a:cubicBezTo>
                    <a:cubicBezTo>
                      <a:pt x="144506" y="68371"/>
                      <a:pt x="126500" y="86345"/>
                      <a:pt x="104384" y="86345"/>
                    </a:cubicBezTo>
                    <a:cubicBezTo>
                      <a:pt x="82267" y="86345"/>
                      <a:pt x="64261" y="68371"/>
                      <a:pt x="64261" y="46222"/>
                    </a:cubicBezTo>
                    <a:cubicBezTo>
                      <a:pt x="64261" y="24106"/>
                      <a:pt x="82267" y="6133"/>
                      <a:pt x="104384" y="6133"/>
                    </a:cubicBezTo>
                    <a:close/>
                    <a:moveTo>
                      <a:pt x="150606" y="45896"/>
                    </a:moveTo>
                    <a:lnTo>
                      <a:pt x="202635" y="71046"/>
                    </a:lnTo>
                    <a:lnTo>
                      <a:pt x="202635" y="87062"/>
                    </a:lnTo>
                    <a:lnTo>
                      <a:pt x="148257" y="60803"/>
                    </a:lnTo>
                    <a:cubicBezTo>
                      <a:pt x="149790" y="56237"/>
                      <a:pt x="150606" y="51311"/>
                      <a:pt x="150606" y="46222"/>
                    </a:cubicBezTo>
                    <a:cubicBezTo>
                      <a:pt x="150606" y="46124"/>
                      <a:pt x="150606" y="46027"/>
                      <a:pt x="150606" y="45896"/>
                    </a:cubicBezTo>
                    <a:close/>
                    <a:moveTo>
                      <a:pt x="121607" y="124999"/>
                    </a:moveTo>
                    <a:lnTo>
                      <a:pt x="121607" y="144734"/>
                    </a:lnTo>
                    <a:cubicBezTo>
                      <a:pt x="121607" y="154227"/>
                      <a:pt x="113876" y="161958"/>
                      <a:pt x="104384" y="161958"/>
                    </a:cubicBezTo>
                    <a:cubicBezTo>
                      <a:pt x="94891" y="161958"/>
                      <a:pt x="87160" y="154227"/>
                      <a:pt x="87160" y="144734"/>
                    </a:cubicBezTo>
                    <a:lnTo>
                      <a:pt x="87160" y="124999"/>
                    </a:lnTo>
                    <a:close/>
                    <a:moveTo>
                      <a:pt x="202667" y="196535"/>
                    </a:moveTo>
                    <a:lnTo>
                      <a:pt x="202667" y="202667"/>
                    </a:lnTo>
                    <a:lnTo>
                      <a:pt x="6133" y="202667"/>
                    </a:lnTo>
                    <a:lnTo>
                      <a:pt x="6133" y="196535"/>
                    </a:lnTo>
                    <a:close/>
                    <a:moveTo>
                      <a:pt x="104384" y="0"/>
                    </a:moveTo>
                    <a:cubicBezTo>
                      <a:pt x="78875" y="0"/>
                      <a:pt x="58161" y="20746"/>
                      <a:pt x="58161" y="46222"/>
                    </a:cubicBezTo>
                    <a:cubicBezTo>
                      <a:pt x="58161" y="51311"/>
                      <a:pt x="58977" y="56237"/>
                      <a:pt x="60510" y="60803"/>
                    </a:cubicBezTo>
                    <a:lnTo>
                      <a:pt x="6133" y="87062"/>
                    </a:lnTo>
                    <a:lnTo>
                      <a:pt x="6133" y="71046"/>
                    </a:lnTo>
                    <a:lnTo>
                      <a:pt x="49745" y="49974"/>
                    </a:lnTo>
                    <a:cubicBezTo>
                      <a:pt x="51246" y="49223"/>
                      <a:pt x="51898" y="47397"/>
                      <a:pt x="51148" y="45896"/>
                    </a:cubicBezTo>
                    <a:cubicBezTo>
                      <a:pt x="50632" y="44794"/>
                      <a:pt x="49542" y="44163"/>
                      <a:pt x="48400" y="44163"/>
                    </a:cubicBezTo>
                    <a:cubicBezTo>
                      <a:pt x="47955" y="44163"/>
                      <a:pt x="47501" y="44259"/>
                      <a:pt x="47070" y="44461"/>
                    </a:cubicBezTo>
                    <a:lnTo>
                      <a:pt x="2903" y="65794"/>
                    </a:lnTo>
                    <a:cubicBezTo>
                      <a:pt x="1142" y="66642"/>
                      <a:pt x="0" y="68436"/>
                      <a:pt x="0" y="70394"/>
                    </a:cubicBezTo>
                    <a:lnTo>
                      <a:pt x="0" y="88693"/>
                    </a:lnTo>
                    <a:cubicBezTo>
                      <a:pt x="0" y="90455"/>
                      <a:pt x="881" y="92086"/>
                      <a:pt x="2381" y="93032"/>
                    </a:cubicBezTo>
                    <a:cubicBezTo>
                      <a:pt x="3212" y="93538"/>
                      <a:pt x="4153" y="93793"/>
                      <a:pt x="5094" y="93793"/>
                    </a:cubicBezTo>
                    <a:cubicBezTo>
                      <a:pt x="5851" y="93793"/>
                      <a:pt x="6608" y="93628"/>
                      <a:pt x="7307" y="93293"/>
                    </a:cubicBezTo>
                    <a:lnTo>
                      <a:pt x="18365" y="87976"/>
                    </a:lnTo>
                    <a:lnTo>
                      <a:pt x="18365" y="190435"/>
                    </a:lnTo>
                    <a:lnTo>
                      <a:pt x="5513" y="190435"/>
                    </a:lnTo>
                    <a:cubicBezTo>
                      <a:pt x="2479" y="190435"/>
                      <a:pt x="0" y="192881"/>
                      <a:pt x="0" y="195915"/>
                    </a:cubicBezTo>
                    <a:lnTo>
                      <a:pt x="0" y="203254"/>
                    </a:lnTo>
                    <a:cubicBezTo>
                      <a:pt x="0" y="206288"/>
                      <a:pt x="2479" y="208767"/>
                      <a:pt x="5513" y="208767"/>
                    </a:cubicBezTo>
                    <a:lnTo>
                      <a:pt x="203254" y="208767"/>
                    </a:lnTo>
                    <a:cubicBezTo>
                      <a:pt x="206288" y="208767"/>
                      <a:pt x="208767" y="206288"/>
                      <a:pt x="208767" y="203254"/>
                    </a:cubicBezTo>
                    <a:lnTo>
                      <a:pt x="208767" y="195915"/>
                    </a:lnTo>
                    <a:cubicBezTo>
                      <a:pt x="208767" y="192881"/>
                      <a:pt x="206288" y="190435"/>
                      <a:pt x="203254" y="190435"/>
                    </a:cubicBezTo>
                    <a:lnTo>
                      <a:pt x="190435" y="190435"/>
                    </a:lnTo>
                    <a:lnTo>
                      <a:pt x="190435" y="167536"/>
                    </a:lnTo>
                    <a:cubicBezTo>
                      <a:pt x="190435" y="165839"/>
                      <a:pt x="189065" y="164469"/>
                      <a:pt x="187369" y="164469"/>
                    </a:cubicBezTo>
                    <a:cubicBezTo>
                      <a:pt x="185672" y="164469"/>
                      <a:pt x="184302" y="165839"/>
                      <a:pt x="184302" y="167536"/>
                    </a:cubicBezTo>
                    <a:lnTo>
                      <a:pt x="184302" y="190435"/>
                    </a:lnTo>
                    <a:lnTo>
                      <a:pt x="107450" y="190435"/>
                    </a:lnTo>
                    <a:lnTo>
                      <a:pt x="107450" y="167862"/>
                    </a:lnTo>
                    <a:cubicBezTo>
                      <a:pt x="118867" y="166361"/>
                      <a:pt x="127739" y="156575"/>
                      <a:pt x="127739" y="144734"/>
                    </a:cubicBezTo>
                    <a:lnTo>
                      <a:pt x="127739" y="124706"/>
                    </a:lnTo>
                    <a:cubicBezTo>
                      <a:pt x="127739" y="121509"/>
                      <a:pt x="125130" y="118899"/>
                      <a:pt x="121900" y="118899"/>
                    </a:cubicBezTo>
                    <a:lnTo>
                      <a:pt x="116616" y="118899"/>
                    </a:lnTo>
                    <a:lnTo>
                      <a:pt x="116616" y="108298"/>
                    </a:lnTo>
                    <a:cubicBezTo>
                      <a:pt x="116616" y="106602"/>
                      <a:pt x="115246" y="105232"/>
                      <a:pt x="113550" y="105232"/>
                    </a:cubicBezTo>
                    <a:cubicBezTo>
                      <a:pt x="111854" y="105232"/>
                      <a:pt x="110516" y="106602"/>
                      <a:pt x="110516" y="108298"/>
                    </a:cubicBezTo>
                    <a:lnTo>
                      <a:pt x="110516" y="118899"/>
                    </a:lnTo>
                    <a:lnTo>
                      <a:pt x="98284" y="118899"/>
                    </a:lnTo>
                    <a:lnTo>
                      <a:pt x="98284" y="108298"/>
                    </a:lnTo>
                    <a:cubicBezTo>
                      <a:pt x="98284" y="106602"/>
                      <a:pt x="96914" y="105232"/>
                      <a:pt x="95217" y="105232"/>
                    </a:cubicBezTo>
                    <a:cubicBezTo>
                      <a:pt x="93521" y="105232"/>
                      <a:pt x="92151" y="106602"/>
                      <a:pt x="92151" y="108298"/>
                    </a:cubicBezTo>
                    <a:lnTo>
                      <a:pt x="92151" y="118899"/>
                    </a:lnTo>
                    <a:lnTo>
                      <a:pt x="86867" y="118899"/>
                    </a:lnTo>
                    <a:cubicBezTo>
                      <a:pt x="83637" y="118899"/>
                      <a:pt x="81028" y="121509"/>
                      <a:pt x="81028" y="124706"/>
                    </a:cubicBezTo>
                    <a:lnTo>
                      <a:pt x="81028" y="144734"/>
                    </a:lnTo>
                    <a:cubicBezTo>
                      <a:pt x="81028" y="156575"/>
                      <a:pt x="89900" y="166361"/>
                      <a:pt x="101317" y="167862"/>
                    </a:cubicBezTo>
                    <a:lnTo>
                      <a:pt x="101317" y="190402"/>
                    </a:lnTo>
                    <a:lnTo>
                      <a:pt x="24465" y="190402"/>
                    </a:lnTo>
                    <a:lnTo>
                      <a:pt x="24465" y="85007"/>
                    </a:lnTo>
                    <a:lnTo>
                      <a:pt x="62826" y="66479"/>
                    </a:lnTo>
                    <a:cubicBezTo>
                      <a:pt x="70361" y="81843"/>
                      <a:pt x="86149" y="92477"/>
                      <a:pt x="104384" y="92477"/>
                    </a:cubicBezTo>
                    <a:cubicBezTo>
                      <a:pt x="122618" y="92477"/>
                      <a:pt x="138406" y="81843"/>
                      <a:pt x="145941" y="66479"/>
                    </a:cubicBezTo>
                    <a:lnTo>
                      <a:pt x="184302" y="85007"/>
                    </a:lnTo>
                    <a:lnTo>
                      <a:pt x="184302" y="155303"/>
                    </a:lnTo>
                    <a:cubicBezTo>
                      <a:pt x="184302" y="156999"/>
                      <a:pt x="185672" y="158369"/>
                      <a:pt x="187369" y="158369"/>
                    </a:cubicBezTo>
                    <a:cubicBezTo>
                      <a:pt x="189065" y="158369"/>
                      <a:pt x="190435" y="156999"/>
                      <a:pt x="190435" y="155303"/>
                    </a:cubicBezTo>
                    <a:lnTo>
                      <a:pt x="190435" y="87976"/>
                    </a:lnTo>
                    <a:lnTo>
                      <a:pt x="201460" y="93293"/>
                    </a:lnTo>
                    <a:cubicBezTo>
                      <a:pt x="202173" y="93628"/>
                      <a:pt x="202932" y="93793"/>
                      <a:pt x="203687" y="93793"/>
                    </a:cubicBezTo>
                    <a:cubicBezTo>
                      <a:pt x="204624" y="93793"/>
                      <a:pt x="205555" y="93538"/>
                      <a:pt x="206386" y="93032"/>
                    </a:cubicBezTo>
                    <a:cubicBezTo>
                      <a:pt x="207886" y="92086"/>
                      <a:pt x="208767" y="90455"/>
                      <a:pt x="208767" y="88693"/>
                    </a:cubicBezTo>
                    <a:lnTo>
                      <a:pt x="208767" y="70394"/>
                    </a:lnTo>
                    <a:cubicBezTo>
                      <a:pt x="208767" y="68436"/>
                      <a:pt x="207625" y="66642"/>
                      <a:pt x="205897" y="65794"/>
                    </a:cubicBezTo>
                    <a:lnTo>
                      <a:pt x="150019" y="38818"/>
                    </a:lnTo>
                    <a:cubicBezTo>
                      <a:pt x="146463" y="16832"/>
                      <a:pt x="127348" y="0"/>
                      <a:pt x="104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2043;p88">
            <a:extLst>
              <a:ext uri="{FF2B5EF4-FFF2-40B4-BE49-F238E27FC236}">
                <a16:creationId xmlns:a16="http://schemas.microsoft.com/office/drawing/2014/main" id="{65CDCFE1-18CD-6778-7FC4-591CA7A9D84E}"/>
              </a:ext>
            </a:extLst>
          </p:cNvPr>
          <p:cNvSpPr/>
          <p:nvPr/>
        </p:nvSpPr>
        <p:spPr>
          <a:xfrm>
            <a:off x="3541157" y="1455504"/>
            <a:ext cx="2081400" cy="20814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2049;p88">
            <a:extLst>
              <a:ext uri="{FF2B5EF4-FFF2-40B4-BE49-F238E27FC236}">
                <a16:creationId xmlns:a16="http://schemas.microsoft.com/office/drawing/2014/main" id="{3807834D-D686-BEA2-9B93-2D356E74F7C9}"/>
              </a:ext>
            </a:extLst>
          </p:cNvPr>
          <p:cNvPicPr preferRelativeResize="0"/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-13113" t="9799" r="13113" b="22634"/>
          <a:stretch/>
        </p:blipFill>
        <p:spPr>
          <a:xfrm>
            <a:off x="3696707" y="1603103"/>
            <a:ext cx="1770300" cy="17862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Google Shape;2046;p88">
            <a:extLst>
              <a:ext uri="{FF2B5EF4-FFF2-40B4-BE49-F238E27FC236}">
                <a16:creationId xmlns:a16="http://schemas.microsoft.com/office/drawing/2014/main" id="{D357D101-5B94-ACCF-D969-87D8EEC80852}"/>
              </a:ext>
            </a:extLst>
          </p:cNvPr>
          <p:cNvSpPr txBox="1">
            <a:spLocks/>
          </p:cNvSpPr>
          <p:nvPr/>
        </p:nvSpPr>
        <p:spPr>
          <a:xfrm>
            <a:off x="3541157" y="3790650"/>
            <a:ext cx="2162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vi-VN" sz="3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2nd</a:t>
            </a:r>
          </a:p>
        </p:txBody>
      </p:sp>
      <p:sp>
        <p:nvSpPr>
          <p:cNvPr id="7" name="Google Shape;2046;p88">
            <a:extLst>
              <a:ext uri="{FF2B5EF4-FFF2-40B4-BE49-F238E27FC236}">
                <a16:creationId xmlns:a16="http://schemas.microsoft.com/office/drawing/2014/main" id="{EE14E887-6FE4-0DDE-6C9A-8596A649510C}"/>
              </a:ext>
            </a:extLst>
          </p:cNvPr>
          <p:cNvSpPr txBox="1">
            <a:spLocks/>
          </p:cNvSpPr>
          <p:nvPr/>
        </p:nvSpPr>
        <p:spPr>
          <a:xfrm>
            <a:off x="1153062" y="4318350"/>
            <a:ext cx="2162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vi-VN" sz="25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 arm</a:t>
            </a:r>
          </a:p>
        </p:txBody>
      </p:sp>
      <p:sp>
        <p:nvSpPr>
          <p:cNvPr id="8" name="Google Shape;2046;p88">
            <a:extLst>
              <a:ext uri="{FF2B5EF4-FFF2-40B4-BE49-F238E27FC236}">
                <a16:creationId xmlns:a16="http://schemas.microsoft.com/office/drawing/2014/main" id="{159D18EF-F9C3-60DF-903D-2BF466F29E9B}"/>
              </a:ext>
            </a:extLst>
          </p:cNvPr>
          <p:cNvSpPr txBox="1">
            <a:spLocks/>
          </p:cNvSpPr>
          <p:nvPr/>
        </p:nvSpPr>
        <p:spPr>
          <a:xfrm>
            <a:off x="3541108" y="4318350"/>
            <a:ext cx="2162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vi-VN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 down</a:t>
            </a:r>
          </a:p>
        </p:txBody>
      </p:sp>
      <p:sp>
        <p:nvSpPr>
          <p:cNvPr id="9" name="Google Shape;2046;p88">
            <a:extLst>
              <a:ext uri="{FF2B5EF4-FFF2-40B4-BE49-F238E27FC236}">
                <a16:creationId xmlns:a16="http://schemas.microsoft.com/office/drawing/2014/main" id="{2157C315-5101-7661-EB5E-2C9888BC3AD2}"/>
              </a:ext>
            </a:extLst>
          </p:cNvPr>
          <p:cNvSpPr txBox="1">
            <a:spLocks/>
          </p:cNvSpPr>
          <p:nvPr/>
        </p:nvSpPr>
        <p:spPr>
          <a:xfrm>
            <a:off x="5879032" y="4311254"/>
            <a:ext cx="2162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vi-VN" sz="25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 up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52"/>
          <p:cNvSpPr/>
          <p:nvPr/>
        </p:nvSpPr>
        <p:spPr>
          <a:xfrm>
            <a:off x="770700" y="1223010"/>
            <a:ext cx="1963200" cy="3531870"/>
          </a:xfrm>
          <a:prstGeom prst="roundRect">
            <a:avLst>
              <a:gd name="adj" fmla="val 7533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52"/>
          <p:cNvSpPr/>
          <p:nvPr/>
        </p:nvSpPr>
        <p:spPr>
          <a:xfrm>
            <a:off x="2733900" y="1223010"/>
            <a:ext cx="5639400" cy="3531870"/>
          </a:xfrm>
          <a:prstGeom prst="roundRect">
            <a:avLst>
              <a:gd name="adj" fmla="val 5723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52"/>
          <p:cNvSpPr txBox="1">
            <a:spLocks noGrp="1"/>
          </p:cNvSpPr>
          <p:nvPr>
            <p:ph type="title"/>
          </p:nvPr>
        </p:nvSpPr>
        <p:spPr>
          <a:xfrm>
            <a:off x="713250" y="0"/>
            <a:ext cx="7717500" cy="572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PRONUNCIATION GAME</a:t>
            </a:r>
            <a:endParaRPr dirty="0"/>
          </a:p>
        </p:txBody>
      </p:sp>
      <p:graphicFrame>
        <p:nvGraphicFramePr>
          <p:cNvPr id="966" name="Google Shape;966;p52"/>
          <p:cNvGraphicFramePr/>
          <p:nvPr>
            <p:extLst>
              <p:ext uri="{D42A27DB-BD31-4B8C-83A1-F6EECF244321}">
                <p14:modId xmlns:p14="http://schemas.microsoft.com/office/powerpoint/2010/main" val="47135585"/>
              </p:ext>
            </p:extLst>
          </p:nvPr>
        </p:nvGraphicFramePr>
        <p:xfrm>
          <a:off x="805290" y="712575"/>
          <a:ext cx="7545150" cy="3978657"/>
        </p:xfrm>
        <a:graphic>
          <a:graphicData uri="http://schemas.openxmlformats.org/drawingml/2006/table">
            <a:tbl>
              <a:tblPr>
                <a:noFill/>
                <a:tableStyleId>{84D665E3-DEC9-40CA-8B0E-C27993D70E4E}</a:tableStyleId>
              </a:tblPr>
              <a:tblGrid>
                <a:gridCol w="191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5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65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Abhaya Libre"/>
                        <a:cs typeface="Calibri" panose="020F0502020204030204" pitchFamily="34" charset="0"/>
                        <a:sym typeface="Abhaya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5B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5B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5B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Inter"/>
                          <a:cs typeface="Calibri" panose="020F0502020204030204" pitchFamily="34" charset="0"/>
                          <a:sym typeface="Inter"/>
                        </a:rPr>
                        <a:t>WORD</a:t>
                      </a:r>
                      <a:endParaRPr sz="24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Inter"/>
                        <a:cs typeface="Calibri" panose="020F05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5B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5B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5B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Inter"/>
                          <a:cs typeface="Calibri" panose="020F0502020204030204" pitchFamily="34" charset="0"/>
                          <a:sym typeface="Inter"/>
                        </a:rPr>
                        <a:t>PRONUNCIATION</a:t>
                      </a:r>
                      <a:endParaRPr sz="24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Inter"/>
                        <a:cs typeface="Calibri" panose="020F05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5B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5B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5B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Inter"/>
                          <a:cs typeface="Calibri" panose="020F0502020204030204" pitchFamily="34" charset="0"/>
                          <a:sym typeface="Inter"/>
                        </a:rPr>
                        <a:t>WORD 1 </a:t>
                      </a:r>
                      <a:endParaRPr sz="20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Inter"/>
                        <a:cs typeface="Calibri" panose="020F0502020204030204" pitchFamily="34" charset="0"/>
                        <a:sym typeface="Inter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Actor"/>
                          <a:cs typeface="Calibri" panose="020F0502020204030204" pitchFamily="34" charset="0"/>
                          <a:sym typeface="Actor"/>
                        </a:rPr>
                        <a:t>electric</a:t>
                      </a: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r>
                        <a:rPr lang="en-US" sz="2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ɪˈlektrɪk</a:t>
                      </a:r>
                      <a:r>
                        <a:rPr lang="en-US" sz="2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endParaRPr sz="26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ctor"/>
                        <a:cs typeface="Calibri" panose="020F0502020204030204" pitchFamily="34" charset="0"/>
                        <a:sym typeface="Actor"/>
                      </a:endParaRPr>
                    </a:p>
                  </a:txBody>
                  <a:tcPr marL="182875" marR="274300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Inter"/>
                          <a:cs typeface="Calibri" panose="020F0502020204030204" pitchFamily="34" charset="0"/>
                          <a:sym typeface="Inter"/>
                        </a:rPr>
                        <a:t>WORD 2</a:t>
                      </a:r>
                      <a:endParaRPr sz="20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Inter"/>
                        <a:cs typeface="Calibri" panose="020F0502020204030204" pitchFamily="34" charset="0"/>
                        <a:sym typeface="Inter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VN" sz="26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Actor"/>
                          <a:cs typeface="Calibri" panose="020F0502020204030204" pitchFamily="34" charset="0"/>
                          <a:sym typeface="Actor"/>
                        </a:rPr>
                        <a:t>different</a:t>
                      </a:r>
                      <a:endParaRPr sz="26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ctor"/>
                        <a:cs typeface="Calibri" panose="020F0502020204030204" pitchFamily="34" charset="0"/>
                        <a:sym typeface="Actor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/ˈ</a:t>
                      </a:r>
                      <a:r>
                        <a:rPr lang="en-US" sz="2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dɪfrənt</a:t>
                      </a:r>
                      <a:r>
                        <a:rPr lang="en-US" sz="2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endParaRPr sz="26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ctor"/>
                        <a:cs typeface="Calibri" panose="020F0502020204030204" pitchFamily="34" charset="0"/>
                        <a:sym typeface="Actor"/>
                      </a:endParaRPr>
                    </a:p>
                  </a:txBody>
                  <a:tcPr marL="182875" marR="274300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Inter"/>
                          <a:cs typeface="Calibri" panose="020F0502020204030204" pitchFamily="34" charset="0"/>
                          <a:sym typeface="Inter"/>
                        </a:rPr>
                        <a:t>WORD 3</a:t>
                      </a:r>
                      <a:endParaRPr sz="20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Inter"/>
                        <a:cs typeface="Calibri" panose="020F0502020204030204" pitchFamily="34" charset="0"/>
                        <a:sym typeface="Inter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VN" sz="26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Actor"/>
                          <a:cs typeface="Calibri" panose="020F0502020204030204" pitchFamily="34" charset="0"/>
                          <a:sym typeface="Actor"/>
                        </a:rPr>
                        <a:t>renewable</a:t>
                      </a:r>
                      <a:endParaRPr sz="26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ctor"/>
                        <a:cs typeface="Calibri" panose="020F0502020204030204" pitchFamily="34" charset="0"/>
                        <a:sym typeface="Actor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r>
                        <a:rPr lang="en-US" sz="2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rɪˈnjuːəbl</a:t>
                      </a:r>
                      <a:r>
                        <a:rPr lang="en-US" sz="2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endParaRPr sz="26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ctor"/>
                        <a:cs typeface="Calibri" panose="020F0502020204030204" pitchFamily="34" charset="0"/>
                        <a:sym typeface="Actor"/>
                      </a:endParaRPr>
                    </a:p>
                  </a:txBody>
                  <a:tcPr marL="182875" marR="274300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Inter"/>
                          <a:cs typeface="Calibri" panose="020F0502020204030204" pitchFamily="34" charset="0"/>
                          <a:sym typeface="Inter"/>
                        </a:rPr>
                        <a:t>WORD 4</a:t>
                      </a:r>
                      <a:endParaRPr sz="20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Inter"/>
                        <a:cs typeface="Calibri" panose="020F0502020204030204" pitchFamily="34" charset="0"/>
                        <a:sym typeface="Inter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VN" sz="26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Actor"/>
                          <a:cs typeface="Calibri" panose="020F0502020204030204" pitchFamily="34" charset="0"/>
                          <a:sym typeface="Actor"/>
                        </a:rPr>
                        <a:t>replace</a:t>
                      </a:r>
                      <a:endParaRPr sz="26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ctor"/>
                        <a:cs typeface="Calibri" panose="020F0502020204030204" pitchFamily="34" charset="0"/>
                        <a:sym typeface="Actor"/>
                      </a:endParaRPr>
                    </a:p>
                  </a:txBody>
                  <a:tcPr marL="182875" marR="182875" marT="91425" marB="91425" anchor="ctr">
                    <a:lnL w="2857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r>
                        <a:rPr lang="en-US" sz="2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rɪˈpleɪs</a:t>
                      </a:r>
                      <a:r>
                        <a:rPr lang="en-US" sz="2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endParaRPr sz="26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ctor"/>
                        <a:cs typeface="Calibri" panose="020F0502020204030204" pitchFamily="34" charset="0"/>
                        <a:sym typeface="Actor"/>
                      </a:endParaRPr>
                    </a:p>
                  </a:txBody>
                  <a:tcPr marL="182875" marR="274300" marT="91425" marB="91425" anchor="ctr"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523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VN" sz="2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Inter"/>
                          <a:cs typeface="Calibri" panose="020F0502020204030204" pitchFamily="34" charset="0"/>
                          <a:sym typeface="Inter"/>
                        </a:rPr>
                        <a:t>WORD 5</a:t>
                      </a:r>
                      <a:endParaRPr sz="20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Inter"/>
                        <a:cs typeface="Calibri" panose="020F0502020204030204" pitchFamily="34" charset="0"/>
                        <a:sym typeface="Inter"/>
                      </a:endParaRPr>
                    </a:p>
                  </a:txBody>
                  <a:tcPr marL="274300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VN" sz="26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Actor"/>
                          <a:cs typeface="Calibri" panose="020F0502020204030204" pitchFamily="34" charset="0"/>
                          <a:sym typeface="Actor"/>
                        </a:rPr>
                        <a:t>expensive</a:t>
                      </a:r>
                      <a:endParaRPr sz="26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ctor"/>
                        <a:cs typeface="Calibri" panose="020F0502020204030204" pitchFamily="34" charset="0"/>
                        <a:sym typeface="Actor"/>
                      </a:endParaRPr>
                    </a:p>
                  </a:txBody>
                  <a:tcPr marL="182875" marR="182875" marT="91425" marB="91425" anchor="ctr">
                    <a:lnL w="2857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r>
                        <a:rPr lang="en-US" sz="2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ɪkˈspensɪv</a:t>
                      </a:r>
                      <a:r>
                        <a:rPr lang="en-US" sz="2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endParaRPr sz="26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ctor"/>
                        <a:cs typeface="Calibri" panose="020F0502020204030204" pitchFamily="34" charset="0"/>
                        <a:sym typeface="Actor"/>
                      </a:endParaRPr>
                    </a:p>
                  </a:txBody>
                  <a:tcPr marL="182875" marR="274300" marT="91425" marB="91425" anchor="ctr"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69389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561D9B3-A146-A87D-5FA5-63779A118A14}"/>
              </a:ext>
            </a:extLst>
          </p:cNvPr>
          <p:cNvSpPr/>
          <p:nvPr/>
        </p:nvSpPr>
        <p:spPr>
          <a:xfrm>
            <a:off x="3200400" y="1394460"/>
            <a:ext cx="2034540" cy="400050"/>
          </a:xfrm>
          <a:prstGeom prst="rect">
            <a:avLst/>
          </a:prstGeom>
          <a:solidFill>
            <a:srgbClr val="F9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CCBF5C-09AA-BE12-0566-8535B8CB1A74}"/>
              </a:ext>
            </a:extLst>
          </p:cNvPr>
          <p:cNvSpPr/>
          <p:nvPr/>
        </p:nvSpPr>
        <p:spPr>
          <a:xfrm>
            <a:off x="6180870" y="1394460"/>
            <a:ext cx="2034540" cy="400050"/>
          </a:xfrm>
          <a:prstGeom prst="rect">
            <a:avLst/>
          </a:prstGeom>
          <a:solidFill>
            <a:srgbClr val="F9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C5D375-AC61-C757-0EF3-BE6D0577C1A4}"/>
              </a:ext>
            </a:extLst>
          </p:cNvPr>
          <p:cNvSpPr/>
          <p:nvPr/>
        </p:nvSpPr>
        <p:spPr>
          <a:xfrm>
            <a:off x="3200400" y="2044770"/>
            <a:ext cx="2034540" cy="400050"/>
          </a:xfrm>
          <a:prstGeom prst="rect">
            <a:avLst/>
          </a:prstGeom>
          <a:solidFill>
            <a:srgbClr val="F9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5450A9-1307-1D75-8719-E61B6DFC6FE5}"/>
              </a:ext>
            </a:extLst>
          </p:cNvPr>
          <p:cNvSpPr/>
          <p:nvPr/>
        </p:nvSpPr>
        <p:spPr>
          <a:xfrm>
            <a:off x="6027420" y="2065073"/>
            <a:ext cx="2034540" cy="400050"/>
          </a:xfrm>
          <a:prstGeom prst="rect">
            <a:avLst/>
          </a:prstGeom>
          <a:solidFill>
            <a:srgbClr val="F9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FF7CE9-BA2F-EEBA-DAAC-5DF000B255AA}"/>
              </a:ext>
            </a:extLst>
          </p:cNvPr>
          <p:cNvSpPr/>
          <p:nvPr/>
        </p:nvSpPr>
        <p:spPr>
          <a:xfrm>
            <a:off x="3363390" y="2788920"/>
            <a:ext cx="2034540" cy="400050"/>
          </a:xfrm>
          <a:prstGeom prst="rect">
            <a:avLst/>
          </a:prstGeom>
          <a:solidFill>
            <a:srgbClr val="F9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0AFB5D-541A-1E3F-BDE1-E1FC2018E06B}"/>
              </a:ext>
            </a:extLst>
          </p:cNvPr>
          <p:cNvSpPr/>
          <p:nvPr/>
        </p:nvSpPr>
        <p:spPr>
          <a:xfrm>
            <a:off x="6027420" y="2735686"/>
            <a:ext cx="2034540" cy="453284"/>
          </a:xfrm>
          <a:prstGeom prst="rect">
            <a:avLst/>
          </a:prstGeom>
          <a:solidFill>
            <a:srgbClr val="F9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A0EA08-01F8-8CA0-6A94-F8102F1377F1}"/>
              </a:ext>
            </a:extLst>
          </p:cNvPr>
          <p:cNvSpPr/>
          <p:nvPr/>
        </p:nvSpPr>
        <p:spPr>
          <a:xfrm>
            <a:off x="3200400" y="3387861"/>
            <a:ext cx="2034540" cy="508478"/>
          </a:xfrm>
          <a:prstGeom prst="rect">
            <a:avLst/>
          </a:prstGeom>
          <a:solidFill>
            <a:srgbClr val="F9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CA8C06-CD76-B945-5504-4706B6AC8465}"/>
              </a:ext>
            </a:extLst>
          </p:cNvPr>
          <p:cNvSpPr/>
          <p:nvPr/>
        </p:nvSpPr>
        <p:spPr>
          <a:xfrm>
            <a:off x="6094620" y="3496289"/>
            <a:ext cx="2034540" cy="400050"/>
          </a:xfrm>
          <a:prstGeom prst="rect">
            <a:avLst/>
          </a:prstGeom>
          <a:solidFill>
            <a:srgbClr val="F9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271A6C-023A-870B-2B4B-AA34A3043F68}"/>
              </a:ext>
            </a:extLst>
          </p:cNvPr>
          <p:cNvSpPr/>
          <p:nvPr/>
        </p:nvSpPr>
        <p:spPr>
          <a:xfrm>
            <a:off x="3200400" y="4183380"/>
            <a:ext cx="2034540" cy="481860"/>
          </a:xfrm>
          <a:prstGeom prst="rect">
            <a:avLst/>
          </a:prstGeom>
          <a:solidFill>
            <a:srgbClr val="F9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C9FBB9-C4C3-EA76-53D9-181667D52EC3}"/>
              </a:ext>
            </a:extLst>
          </p:cNvPr>
          <p:cNvSpPr/>
          <p:nvPr/>
        </p:nvSpPr>
        <p:spPr>
          <a:xfrm>
            <a:off x="5786850" y="4100721"/>
            <a:ext cx="2034540" cy="453284"/>
          </a:xfrm>
          <a:prstGeom prst="rect">
            <a:avLst/>
          </a:prstGeom>
          <a:solidFill>
            <a:srgbClr val="F9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4" name="electric.mp3">
            <a:hlinkClick r:id="" action="ppaction://media"/>
            <a:extLst>
              <a:ext uri="{FF2B5EF4-FFF2-40B4-BE49-F238E27FC236}">
                <a16:creationId xmlns:a16="http://schemas.microsoft.com/office/drawing/2014/main" id="{2CB31A47-F3BC-1F8F-5448-18A7C253DC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55860" y="1394460"/>
            <a:ext cx="400050" cy="400050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different__gb_3.mp3">
            <a:hlinkClick r:id="" action="ppaction://media"/>
            <a:extLst>
              <a:ext uri="{FF2B5EF4-FFF2-40B4-BE49-F238E27FC236}">
                <a16:creationId xmlns:a16="http://schemas.microsoft.com/office/drawing/2014/main" id="{B3096489-1468-B22F-4451-35EA6998F3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54064" y="2062120"/>
            <a:ext cx="400050" cy="400050"/>
          </a:xfrm>
          <a:prstGeom prst="ellipse">
            <a:avLst/>
          </a:prstGeom>
          <a:ln w="31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renewable__gb_2.mp3">
            <a:hlinkClick r:id="" action="ppaction://media"/>
            <a:extLst>
              <a:ext uri="{FF2B5EF4-FFF2-40B4-BE49-F238E27FC236}">
                <a16:creationId xmlns:a16="http://schemas.microsoft.com/office/drawing/2014/main" id="{43BFE1FB-A84A-CDCA-F66C-F3F048845A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32775" y="2765835"/>
            <a:ext cx="421339" cy="421339"/>
          </a:xfrm>
          <a:prstGeom prst="ellipse">
            <a:avLst/>
          </a:prstGeom>
          <a:ln w="3175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replace__gb_3.mp3">
            <a:hlinkClick r:id="" action="ppaction://media"/>
            <a:extLst>
              <a:ext uri="{FF2B5EF4-FFF2-40B4-BE49-F238E27FC236}">
                <a16:creationId xmlns:a16="http://schemas.microsoft.com/office/drawing/2014/main" id="{612E52A5-E22F-4F4F-462D-95694229798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32775" y="3474917"/>
            <a:ext cx="411960" cy="411960"/>
          </a:xfrm>
          <a:prstGeom prst="ellipse">
            <a:avLst/>
          </a:prstGeom>
          <a:ln w="31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expensive__gb_3.mp3">
            <a:hlinkClick r:id="" action="ppaction://media"/>
            <a:extLst>
              <a:ext uri="{FF2B5EF4-FFF2-40B4-BE49-F238E27FC236}">
                <a16:creationId xmlns:a16="http://schemas.microsoft.com/office/drawing/2014/main" id="{A21CBECC-F09B-1E2E-4279-136FAD6892A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10552" y="4142577"/>
            <a:ext cx="421339" cy="421339"/>
          </a:xfrm>
          <a:prstGeom prst="ellipse">
            <a:avLst/>
          </a:prstGeom>
          <a:ln w="31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2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35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63"/>
          <p:cNvSpPr txBox="1">
            <a:spLocks noGrp="1"/>
          </p:cNvSpPr>
          <p:nvPr>
            <p:ph type="title"/>
          </p:nvPr>
        </p:nvSpPr>
        <p:spPr>
          <a:xfrm>
            <a:off x="713250" y="417400"/>
            <a:ext cx="7717500" cy="11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Thank you!</a:t>
            </a:r>
            <a:endParaRPr sz="7200" dirty="0"/>
          </a:p>
        </p:txBody>
      </p:sp>
      <p:grpSp>
        <p:nvGrpSpPr>
          <p:cNvPr id="1254" name="Google Shape;1254;p63"/>
          <p:cNvGrpSpPr/>
          <p:nvPr/>
        </p:nvGrpSpPr>
        <p:grpSpPr>
          <a:xfrm rot="-785771">
            <a:off x="6623321" y="1836804"/>
            <a:ext cx="1762361" cy="1695157"/>
            <a:chOff x="212038" y="1589050"/>
            <a:chExt cx="2423100" cy="2330700"/>
          </a:xfrm>
        </p:grpSpPr>
        <p:sp>
          <p:nvSpPr>
            <p:cNvPr id="1255" name="Google Shape;1255;p63"/>
            <p:cNvSpPr/>
            <p:nvPr/>
          </p:nvSpPr>
          <p:spPr>
            <a:xfrm>
              <a:off x="212038" y="1589050"/>
              <a:ext cx="2423100" cy="23307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6" name="Google Shape;1256;p63"/>
            <p:cNvGrpSpPr/>
            <p:nvPr/>
          </p:nvGrpSpPr>
          <p:grpSpPr>
            <a:xfrm>
              <a:off x="490745" y="1822578"/>
              <a:ext cx="1865687" cy="1863650"/>
              <a:chOff x="1190625" y="239750"/>
              <a:chExt cx="5221625" cy="5215925"/>
            </a:xfrm>
          </p:grpSpPr>
          <p:sp>
            <p:nvSpPr>
              <p:cNvPr id="1257" name="Google Shape;1257;p63"/>
              <p:cNvSpPr/>
              <p:nvPr/>
            </p:nvSpPr>
            <p:spPr>
              <a:xfrm>
                <a:off x="4090525" y="920675"/>
                <a:ext cx="1140900" cy="351500"/>
              </a:xfrm>
              <a:custGeom>
                <a:avLst/>
                <a:gdLst/>
                <a:ahLst/>
                <a:cxnLst/>
                <a:rect l="l" t="t" r="r" b="b"/>
                <a:pathLst>
                  <a:path w="45636" h="14060" extrusionOk="0">
                    <a:moveTo>
                      <a:pt x="0" y="1"/>
                    </a:moveTo>
                    <a:lnTo>
                      <a:pt x="0" y="14060"/>
                    </a:lnTo>
                    <a:lnTo>
                      <a:pt x="45635" y="14060"/>
                    </a:lnTo>
                    <a:lnTo>
                      <a:pt x="455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63"/>
              <p:cNvSpPr/>
              <p:nvPr/>
            </p:nvSpPr>
            <p:spPr>
              <a:xfrm>
                <a:off x="1270525" y="3450350"/>
                <a:ext cx="694825" cy="992500"/>
              </a:xfrm>
              <a:custGeom>
                <a:avLst/>
                <a:gdLst/>
                <a:ahLst/>
                <a:cxnLst/>
                <a:rect l="l" t="t" r="r" b="b"/>
                <a:pathLst>
                  <a:path w="27793" h="39700" extrusionOk="0">
                    <a:moveTo>
                      <a:pt x="4078" y="1"/>
                    </a:moveTo>
                    <a:cubicBezTo>
                      <a:pt x="1827" y="1"/>
                      <a:pt x="1" y="1827"/>
                      <a:pt x="1" y="4078"/>
                    </a:cubicBezTo>
                    <a:lnTo>
                      <a:pt x="1" y="35622"/>
                    </a:lnTo>
                    <a:cubicBezTo>
                      <a:pt x="1" y="37872"/>
                      <a:pt x="1827" y="39699"/>
                      <a:pt x="4078" y="39699"/>
                    </a:cubicBezTo>
                    <a:lnTo>
                      <a:pt x="23715" y="39699"/>
                    </a:lnTo>
                    <a:cubicBezTo>
                      <a:pt x="25966" y="39699"/>
                      <a:pt x="27793" y="37872"/>
                      <a:pt x="27793" y="35622"/>
                    </a:cubicBezTo>
                    <a:lnTo>
                      <a:pt x="27793" y="4078"/>
                    </a:lnTo>
                    <a:cubicBezTo>
                      <a:pt x="27793" y="1827"/>
                      <a:pt x="25966" y="1"/>
                      <a:pt x="237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63"/>
              <p:cNvSpPr/>
              <p:nvPr/>
            </p:nvSpPr>
            <p:spPr>
              <a:xfrm>
                <a:off x="1267275" y="920675"/>
                <a:ext cx="1445075" cy="351500"/>
              </a:xfrm>
              <a:custGeom>
                <a:avLst/>
                <a:gdLst/>
                <a:ahLst/>
                <a:cxnLst/>
                <a:rect l="l" t="t" r="r" b="b"/>
                <a:pathLst>
                  <a:path w="57803" h="14060" extrusionOk="0">
                    <a:moveTo>
                      <a:pt x="2447" y="1"/>
                    </a:moveTo>
                    <a:cubicBezTo>
                      <a:pt x="1077" y="1"/>
                      <a:pt x="0" y="1077"/>
                      <a:pt x="0" y="2447"/>
                    </a:cubicBezTo>
                    <a:lnTo>
                      <a:pt x="0" y="11613"/>
                    </a:lnTo>
                    <a:cubicBezTo>
                      <a:pt x="0" y="12984"/>
                      <a:pt x="1077" y="14060"/>
                      <a:pt x="2447" y="14060"/>
                    </a:cubicBezTo>
                    <a:lnTo>
                      <a:pt x="57803" y="14060"/>
                    </a:lnTo>
                    <a:lnTo>
                      <a:pt x="578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63"/>
              <p:cNvSpPr/>
              <p:nvPr/>
            </p:nvSpPr>
            <p:spPr>
              <a:xfrm>
                <a:off x="2712325" y="760850"/>
                <a:ext cx="1530725" cy="671175"/>
              </a:xfrm>
              <a:custGeom>
                <a:avLst/>
                <a:gdLst/>
                <a:ahLst/>
                <a:cxnLst/>
                <a:rect l="l" t="t" r="r" b="b"/>
                <a:pathLst>
                  <a:path w="61229" h="26847" extrusionOk="0">
                    <a:moveTo>
                      <a:pt x="4339" y="0"/>
                    </a:moveTo>
                    <a:cubicBezTo>
                      <a:pt x="1958" y="0"/>
                      <a:pt x="1" y="1925"/>
                      <a:pt x="1" y="4339"/>
                    </a:cubicBezTo>
                    <a:lnTo>
                      <a:pt x="1" y="22541"/>
                    </a:lnTo>
                    <a:cubicBezTo>
                      <a:pt x="1" y="24857"/>
                      <a:pt x="1860" y="26749"/>
                      <a:pt x="4143" y="26846"/>
                    </a:cubicBezTo>
                    <a:lnTo>
                      <a:pt x="56890" y="26846"/>
                    </a:lnTo>
                    <a:cubicBezTo>
                      <a:pt x="59271" y="26846"/>
                      <a:pt x="61228" y="24922"/>
                      <a:pt x="61228" y="22541"/>
                    </a:cubicBezTo>
                    <a:lnTo>
                      <a:pt x="61228" y="4339"/>
                    </a:lnTo>
                    <a:cubicBezTo>
                      <a:pt x="61228" y="1925"/>
                      <a:pt x="59271" y="0"/>
                      <a:pt x="568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63"/>
              <p:cNvSpPr/>
              <p:nvPr/>
            </p:nvSpPr>
            <p:spPr>
              <a:xfrm>
                <a:off x="5074825" y="316400"/>
                <a:ext cx="1260775" cy="2968950"/>
              </a:xfrm>
              <a:custGeom>
                <a:avLst/>
                <a:gdLst/>
                <a:ahLst/>
                <a:cxnLst/>
                <a:rect l="l" t="t" r="r" b="b"/>
                <a:pathLst>
                  <a:path w="50431" h="118758" extrusionOk="0">
                    <a:moveTo>
                      <a:pt x="25183" y="12983"/>
                    </a:moveTo>
                    <a:cubicBezTo>
                      <a:pt x="30206" y="12983"/>
                      <a:pt x="34317" y="17061"/>
                      <a:pt x="34317" y="22084"/>
                    </a:cubicBezTo>
                    <a:cubicBezTo>
                      <a:pt x="34317" y="27108"/>
                      <a:pt x="30206" y="31185"/>
                      <a:pt x="25183" y="31185"/>
                    </a:cubicBezTo>
                    <a:cubicBezTo>
                      <a:pt x="20159" y="31185"/>
                      <a:pt x="16082" y="27108"/>
                      <a:pt x="16082" y="22084"/>
                    </a:cubicBezTo>
                    <a:cubicBezTo>
                      <a:pt x="16082" y="17061"/>
                      <a:pt x="20159" y="12983"/>
                      <a:pt x="25183" y="12983"/>
                    </a:cubicBezTo>
                    <a:close/>
                    <a:moveTo>
                      <a:pt x="25183" y="44200"/>
                    </a:moveTo>
                    <a:cubicBezTo>
                      <a:pt x="29489" y="44200"/>
                      <a:pt x="32979" y="47691"/>
                      <a:pt x="32979" y="51964"/>
                    </a:cubicBezTo>
                    <a:cubicBezTo>
                      <a:pt x="32979" y="56270"/>
                      <a:pt x="29489" y="59727"/>
                      <a:pt x="25183" y="59727"/>
                    </a:cubicBezTo>
                    <a:cubicBezTo>
                      <a:pt x="20877" y="59727"/>
                      <a:pt x="17387" y="56270"/>
                      <a:pt x="17387" y="51964"/>
                    </a:cubicBezTo>
                    <a:cubicBezTo>
                      <a:pt x="17387" y="47691"/>
                      <a:pt x="20877" y="44200"/>
                      <a:pt x="25183" y="44200"/>
                    </a:cubicBezTo>
                    <a:close/>
                    <a:moveTo>
                      <a:pt x="18007" y="72873"/>
                    </a:moveTo>
                    <a:cubicBezTo>
                      <a:pt x="21595" y="72873"/>
                      <a:pt x="24531" y="75776"/>
                      <a:pt x="24531" y="79365"/>
                    </a:cubicBezTo>
                    <a:cubicBezTo>
                      <a:pt x="24531" y="82953"/>
                      <a:pt x="21595" y="85856"/>
                      <a:pt x="18007" y="85856"/>
                    </a:cubicBezTo>
                    <a:cubicBezTo>
                      <a:pt x="14418" y="85856"/>
                      <a:pt x="11483" y="82953"/>
                      <a:pt x="11483" y="79365"/>
                    </a:cubicBezTo>
                    <a:cubicBezTo>
                      <a:pt x="11483" y="75776"/>
                      <a:pt x="14418" y="72873"/>
                      <a:pt x="18007" y="72873"/>
                    </a:cubicBezTo>
                    <a:close/>
                    <a:moveTo>
                      <a:pt x="43739" y="0"/>
                    </a:moveTo>
                    <a:cubicBezTo>
                      <a:pt x="43719" y="0"/>
                      <a:pt x="43699" y="0"/>
                      <a:pt x="43678" y="1"/>
                    </a:cubicBezTo>
                    <a:lnTo>
                      <a:pt x="6524" y="131"/>
                    </a:lnTo>
                    <a:cubicBezTo>
                      <a:pt x="2904" y="131"/>
                      <a:pt x="0" y="3067"/>
                      <a:pt x="33" y="6655"/>
                    </a:cubicBezTo>
                    <a:lnTo>
                      <a:pt x="457" y="117138"/>
                    </a:lnTo>
                    <a:cubicBezTo>
                      <a:pt x="457" y="118101"/>
                      <a:pt x="1262" y="118758"/>
                      <a:pt x="2103" y="118758"/>
                    </a:cubicBezTo>
                    <a:cubicBezTo>
                      <a:pt x="2459" y="118758"/>
                      <a:pt x="2821" y="118640"/>
                      <a:pt x="3132" y="118378"/>
                    </a:cubicBezTo>
                    <a:lnTo>
                      <a:pt x="19344" y="104776"/>
                    </a:lnTo>
                    <a:cubicBezTo>
                      <a:pt x="39079" y="88237"/>
                      <a:pt x="50431" y="63805"/>
                      <a:pt x="50333" y="38101"/>
                    </a:cubicBezTo>
                    <a:lnTo>
                      <a:pt x="50235" y="6459"/>
                    </a:lnTo>
                    <a:cubicBezTo>
                      <a:pt x="50203" y="2891"/>
                      <a:pt x="47331" y="0"/>
                      <a:pt x="43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63"/>
              <p:cNvSpPr/>
              <p:nvPr/>
            </p:nvSpPr>
            <p:spPr>
              <a:xfrm>
                <a:off x="2848525" y="316400"/>
                <a:ext cx="1259150" cy="444475"/>
              </a:xfrm>
              <a:custGeom>
                <a:avLst/>
                <a:gdLst/>
                <a:ahLst/>
                <a:cxnLst/>
                <a:rect l="l" t="t" r="r" b="b"/>
                <a:pathLst>
                  <a:path w="50366" h="17779" extrusionOk="0">
                    <a:moveTo>
                      <a:pt x="9525" y="1"/>
                    </a:moveTo>
                    <a:cubicBezTo>
                      <a:pt x="7698" y="1"/>
                      <a:pt x="6067" y="1142"/>
                      <a:pt x="5448" y="2838"/>
                    </a:cubicBezTo>
                    <a:lnTo>
                      <a:pt x="0" y="17778"/>
                    </a:lnTo>
                    <a:lnTo>
                      <a:pt x="50365" y="17778"/>
                    </a:lnTo>
                    <a:lnTo>
                      <a:pt x="44885" y="2838"/>
                    </a:lnTo>
                    <a:cubicBezTo>
                      <a:pt x="44265" y="1142"/>
                      <a:pt x="42634" y="1"/>
                      <a:pt x="40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63"/>
              <p:cNvSpPr/>
              <p:nvPr/>
            </p:nvSpPr>
            <p:spPr>
              <a:xfrm>
                <a:off x="1270525" y="5054425"/>
                <a:ext cx="5062625" cy="324600"/>
              </a:xfrm>
              <a:custGeom>
                <a:avLst/>
                <a:gdLst/>
                <a:ahLst/>
                <a:cxnLst/>
                <a:rect l="l" t="t" r="r" b="b"/>
                <a:pathLst>
                  <a:path w="202505" h="12984" extrusionOk="0">
                    <a:moveTo>
                      <a:pt x="2610" y="1"/>
                    </a:moveTo>
                    <a:cubicBezTo>
                      <a:pt x="1175" y="1"/>
                      <a:pt x="1" y="1143"/>
                      <a:pt x="1" y="2578"/>
                    </a:cubicBezTo>
                    <a:lnTo>
                      <a:pt x="1" y="10374"/>
                    </a:lnTo>
                    <a:cubicBezTo>
                      <a:pt x="1" y="11809"/>
                      <a:pt x="1175" y="12984"/>
                      <a:pt x="2610" y="12984"/>
                    </a:cubicBezTo>
                    <a:lnTo>
                      <a:pt x="199895" y="12984"/>
                    </a:lnTo>
                    <a:cubicBezTo>
                      <a:pt x="201363" y="12984"/>
                      <a:pt x="202505" y="11809"/>
                      <a:pt x="202505" y="10374"/>
                    </a:cubicBezTo>
                    <a:lnTo>
                      <a:pt x="202505" y="2578"/>
                    </a:lnTo>
                    <a:cubicBezTo>
                      <a:pt x="202505" y="1143"/>
                      <a:pt x="201363" y="1"/>
                      <a:pt x="199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63"/>
              <p:cNvSpPr/>
              <p:nvPr/>
            </p:nvSpPr>
            <p:spPr>
              <a:xfrm>
                <a:off x="1728850" y="543100"/>
                <a:ext cx="550475" cy="377600"/>
              </a:xfrm>
              <a:custGeom>
                <a:avLst/>
                <a:gdLst/>
                <a:ahLst/>
                <a:cxnLst/>
                <a:rect l="l" t="t" r="r" b="b"/>
                <a:pathLst>
                  <a:path w="22019" h="15104" extrusionOk="0">
                    <a:moveTo>
                      <a:pt x="2055" y="1"/>
                    </a:moveTo>
                    <a:cubicBezTo>
                      <a:pt x="913" y="1"/>
                      <a:pt x="0" y="914"/>
                      <a:pt x="0" y="2056"/>
                    </a:cubicBezTo>
                    <a:lnTo>
                      <a:pt x="0" y="15104"/>
                    </a:lnTo>
                    <a:lnTo>
                      <a:pt x="22019" y="15104"/>
                    </a:lnTo>
                    <a:lnTo>
                      <a:pt x="22019" y="2056"/>
                    </a:lnTo>
                    <a:cubicBezTo>
                      <a:pt x="22019" y="914"/>
                      <a:pt x="21105" y="1"/>
                      <a:pt x="199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63"/>
              <p:cNvSpPr/>
              <p:nvPr/>
            </p:nvSpPr>
            <p:spPr>
              <a:xfrm>
                <a:off x="1190625" y="239750"/>
                <a:ext cx="5221625" cy="5215925"/>
              </a:xfrm>
              <a:custGeom>
                <a:avLst/>
                <a:gdLst/>
                <a:ahLst/>
                <a:cxnLst/>
                <a:rect l="l" t="t" r="r" b="b"/>
                <a:pathLst>
                  <a:path w="208865" h="208637" extrusionOk="0">
                    <a:moveTo>
                      <a:pt x="107124" y="6133"/>
                    </a:moveTo>
                    <a:cubicBezTo>
                      <a:pt x="107678" y="6133"/>
                      <a:pt x="108135" y="6459"/>
                      <a:pt x="108331" y="6948"/>
                    </a:cubicBezTo>
                    <a:lnTo>
                      <a:pt x="112310" y="17778"/>
                    </a:lnTo>
                    <a:lnTo>
                      <a:pt x="70687" y="17778"/>
                    </a:lnTo>
                    <a:lnTo>
                      <a:pt x="74634" y="6948"/>
                    </a:lnTo>
                    <a:cubicBezTo>
                      <a:pt x="74830" y="6459"/>
                      <a:pt x="75319" y="6133"/>
                      <a:pt x="75841" y="6133"/>
                    </a:cubicBezTo>
                    <a:close/>
                    <a:moveTo>
                      <a:pt x="40481" y="15201"/>
                    </a:moveTo>
                    <a:lnTo>
                      <a:pt x="40481" y="24172"/>
                    </a:lnTo>
                    <a:lnTo>
                      <a:pt x="24595" y="24172"/>
                    </a:lnTo>
                    <a:lnTo>
                      <a:pt x="24595" y="15201"/>
                    </a:lnTo>
                    <a:close/>
                    <a:moveTo>
                      <a:pt x="180551" y="19115"/>
                    </a:moveTo>
                    <a:cubicBezTo>
                      <a:pt x="183911" y="19115"/>
                      <a:pt x="186618" y="21823"/>
                      <a:pt x="186618" y="25150"/>
                    </a:cubicBezTo>
                    <a:cubicBezTo>
                      <a:pt x="186618" y="28510"/>
                      <a:pt x="183911" y="31217"/>
                      <a:pt x="180551" y="31217"/>
                    </a:cubicBezTo>
                    <a:cubicBezTo>
                      <a:pt x="177224" y="31217"/>
                      <a:pt x="174484" y="28510"/>
                      <a:pt x="174484" y="25150"/>
                    </a:cubicBezTo>
                    <a:cubicBezTo>
                      <a:pt x="174484" y="21823"/>
                      <a:pt x="177224" y="19115"/>
                      <a:pt x="180551" y="19115"/>
                    </a:cubicBezTo>
                    <a:close/>
                    <a:moveTo>
                      <a:pt x="180551" y="13016"/>
                    </a:moveTo>
                    <a:cubicBezTo>
                      <a:pt x="173831" y="13016"/>
                      <a:pt x="168384" y="18463"/>
                      <a:pt x="168384" y="25150"/>
                    </a:cubicBezTo>
                    <a:cubicBezTo>
                      <a:pt x="168384" y="31870"/>
                      <a:pt x="173831" y="37317"/>
                      <a:pt x="180551" y="37317"/>
                    </a:cubicBezTo>
                    <a:cubicBezTo>
                      <a:pt x="187271" y="37317"/>
                      <a:pt x="192718" y="31870"/>
                      <a:pt x="192718" y="25150"/>
                    </a:cubicBezTo>
                    <a:cubicBezTo>
                      <a:pt x="192718" y="18463"/>
                      <a:pt x="187271" y="13016"/>
                      <a:pt x="180551" y="13016"/>
                    </a:cubicBezTo>
                    <a:close/>
                    <a:moveTo>
                      <a:pt x="57835" y="30271"/>
                    </a:moveTo>
                    <a:lnTo>
                      <a:pt x="57835" y="38263"/>
                    </a:lnTo>
                    <a:lnTo>
                      <a:pt x="6100" y="38263"/>
                    </a:lnTo>
                    <a:lnTo>
                      <a:pt x="6100" y="30271"/>
                    </a:lnTo>
                    <a:close/>
                    <a:moveTo>
                      <a:pt x="152433" y="30271"/>
                    </a:moveTo>
                    <a:lnTo>
                      <a:pt x="152465" y="38263"/>
                    </a:lnTo>
                    <a:lnTo>
                      <a:pt x="125162" y="38263"/>
                    </a:lnTo>
                    <a:lnTo>
                      <a:pt x="125162" y="30271"/>
                    </a:lnTo>
                    <a:close/>
                    <a:moveTo>
                      <a:pt x="117758" y="23878"/>
                    </a:moveTo>
                    <a:cubicBezTo>
                      <a:pt x="118475" y="23878"/>
                      <a:pt x="119030" y="24465"/>
                      <a:pt x="119030" y="25183"/>
                    </a:cubicBezTo>
                    <a:lnTo>
                      <a:pt x="119030" y="43385"/>
                    </a:lnTo>
                    <a:cubicBezTo>
                      <a:pt x="119030" y="44070"/>
                      <a:pt x="118475" y="44657"/>
                      <a:pt x="117758" y="44657"/>
                    </a:cubicBezTo>
                    <a:lnTo>
                      <a:pt x="65174" y="44657"/>
                    </a:lnTo>
                    <a:cubicBezTo>
                      <a:pt x="64457" y="44624"/>
                      <a:pt x="63935" y="44070"/>
                      <a:pt x="63935" y="43385"/>
                    </a:cubicBezTo>
                    <a:lnTo>
                      <a:pt x="63935" y="25183"/>
                    </a:lnTo>
                    <a:cubicBezTo>
                      <a:pt x="63935" y="24465"/>
                      <a:pt x="64522" y="23878"/>
                      <a:pt x="65207" y="23878"/>
                    </a:cubicBezTo>
                    <a:close/>
                    <a:moveTo>
                      <a:pt x="180551" y="50333"/>
                    </a:moveTo>
                    <a:cubicBezTo>
                      <a:pt x="183161" y="50333"/>
                      <a:pt x="185281" y="52420"/>
                      <a:pt x="185281" y="55030"/>
                    </a:cubicBezTo>
                    <a:cubicBezTo>
                      <a:pt x="185281" y="57640"/>
                      <a:pt x="183161" y="59760"/>
                      <a:pt x="180551" y="59760"/>
                    </a:cubicBezTo>
                    <a:cubicBezTo>
                      <a:pt x="177941" y="59760"/>
                      <a:pt x="175821" y="57640"/>
                      <a:pt x="175821" y="55030"/>
                    </a:cubicBezTo>
                    <a:cubicBezTo>
                      <a:pt x="175821" y="52420"/>
                      <a:pt x="177941" y="50333"/>
                      <a:pt x="180551" y="50333"/>
                    </a:cubicBezTo>
                    <a:close/>
                    <a:moveTo>
                      <a:pt x="180551" y="44200"/>
                    </a:moveTo>
                    <a:cubicBezTo>
                      <a:pt x="174582" y="44200"/>
                      <a:pt x="169721" y="49061"/>
                      <a:pt x="169721" y="55030"/>
                    </a:cubicBezTo>
                    <a:cubicBezTo>
                      <a:pt x="169721" y="60999"/>
                      <a:pt x="174582" y="65860"/>
                      <a:pt x="180551" y="65860"/>
                    </a:cubicBezTo>
                    <a:cubicBezTo>
                      <a:pt x="186520" y="65860"/>
                      <a:pt x="191381" y="60999"/>
                      <a:pt x="191381" y="55030"/>
                    </a:cubicBezTo>
                    <a:cubicBezTo>
                      <a:pt x="191381" y="49061"/>
                      <a:pt x="186520" y="44200"/>
                      <a:pt x="180551" y="44200"/>
                    </a:cubicBezTo>
                    <a:close/>
                    <a:moveTo>
                      <a:pt x="110059" y="50757"/>
                    </a:moveTo>
                    <a:lnTo>
                      <a:pt x="91368" y="68339"/>
                    </a:lnTo>
                    <a:lnTo>
                      <a:pt x="72873" y="50757"/>
                    </a:lnTo>
                    <a:close/>
                    <a:moveTo>
                      <a:pt x="173375" y="79006"/>
                    </a:moveTo>
                    <a:cubicBezTo>
                      <a:pt x="175299" y="79006"/>
                      <a:pt x="176832" y="80539"/>
                      <a:pt x="176832" y="82431"/>
                    </a:cubicBezTo>
                    <a:cubicBezTo>
                      <a:pt x="176832" y="84323"/>
                      <a:pt x="175299" y="85888"/>
                      <a:pt x="173375" y="85888"/>
                    </a:cubicBezTo>
                    <a:cubicBezTo>
                      <a:pt x="171483" y="85888"/>
                      <a:pt x="169917" y="84323"/>
                      <a:pt x="169917" y="82431"/>
                    </a:cubicBezTo>
                    <a:cubicBezTo>
                      <a:pt x="169917" y="80539"/>
                      <a:pt x="171483" y="79006"/>
                      <a:pt x="173375" y="79006"/>
                    </a:cubicBezTo>
                    <a:close/>
                    <a:moveTo>
                      <a:pt x="173375" y="72873"/>
                    </a:moveTo>
                    <a:cubicBezTo>
                      <a:pt x="168090" y="72873"/>
                      <a:pt x="163817" y="77179"/>
                      <a:pt x="163817" y="82431"/>
                    </a:cubicBezTo>
                    <a:cubicBezTo>
                      <a:pt x="163817" y="87715"/>
                      <a:pt x="168090" y="91988"/>
                      <a:pt x="173375" y="91988"/>
                    </a:cubicBezTo>
                    <a:cubicBezTo>
                      <a:pt x="178659" y="91988"/>
                      <a:pt x="182932" y="87715"/>
                      <a:pt x="182932" y="82431"/>
                    </a:cubicBezTo>
                    <a:cubicBezTo>
                      <a:pt x="182932" y="77179"/>
                      <a:pt x="178659" y="72873"/>
                      <a:pt x="173375" y="72873"/>
                    </a:cubicBezTo>
                    <a:close/>
                    <a:moveTo>
                      <a:pt x="115344" y="54182"/>
                    </a:moveTo>
                    <a:lnTo>
                      <a:pt x="122161" y="97631"/>
                    </a:lnTo>
                    <a:lnTo>
                      <a:pt x="95805" y="72579"/>
                    </a:lnTo>
                    <a:lnTo>
                      <a:pt x="115344" y="54182"/>
                    </a:lnTo>
                    <a:close/>
                    <a:moveTo>
                      <a:pt x="67164" y="53758"/>
                    </a:moveTo>
                    <a:lnTo>
                      <a:pt x="86932" y="72547"/>
                    </a:lnTo>
                    <a:lnTo>
                      <a:pt x="60249" y="97697"/>
                    </a:lnTo>
                    <a:lnTo>
                      <a:pt x="60249" y="97697"/>
                    </a:lnTo>
                    <a:lnTo>
                      <a:pt x="67164" y="53758"/>
                    </a:lnTo>
                    <a:close/>
                    <a:moveTo>
                      <a:pt x="91368" y="76755"/>
                    </a:moveTo>
                    <a:lnTo>
                      <a:pt x="118802" y="102851"/>
                    </a:lnTo>
                    <a:lnTo>
                      <a:pt x="63707" y="102851"/>
                    </a:lnTo>
                    <a:lnTo>
                      <a:pt x="91368" y="76755"/>
                    </a:lnTo>
                    <a:close/>
                    <a:moveTo>
                      <a:pt x="117334" y="108951"/>
                    </a:moveTo>
                    <a:lnTo>
                      <a:pt x="91205" y="128686"/>
                    </a:lnTo>
                    <a:lnTo>
                      <a:pt x="65109" y="108951"/>
                    </a:lnTo>
                    <a:close/>
                    <a:moveTo>
                      <a:pt x="124347" y="111332"/>
                    </a:moveTo>
                    <a:lnTo>
                      <a:pt x="131915" y="159446"/>
                    </a:lnTo>
                    <a:lnTo>
                      <a:pt x="96294" y="132502"/>
                    </a:lnTo>
                    <a:lnTo>
                      <a:pt x="124347" y="111332"/>
                    </a:lnTo>
                    <a:close/>
                    <a:moveTo>
                      <a:pt x="91205" y="136351"/>
                    </a:moveTo>
                    <a:lnTo>
                      <a:pt x="125847" y="162512"/>
                    </a:lnTo>
                    <a:lnTo>
                      <a:pt x="56595" y="162512"/>
                    </a:lnTo>
                    <a:lnTo>
                      <a:pt x="91205" y="136351"/>
                    </a:lnTo>
                    <a:close/>
                    <a:moveTo>
                      <a:pt x="26911" y="131491"/>
                    </a:moveTo>
                    <a:cubicBezTo>
                      <a:pt x="27466" y="131491"/>
                      <a:pt x="27923" y="131948"/>
                      <a:pt x="27923" y="132502"/>
                    </a:cubicBezTo>
                    <a:lnTo>
                      <a:pt x="27923" y="164046"/>
                    </a:lnTo>
                    <a:cubicBezTo>
                      <a:pt x="27923" y="164633"/>
                      <a:pt x="27466" y="165089"/>
                      <a:pt x="26911" y="165089"/>
                    </a:cubicBezTo>
                    <a:lnTo>
                      <a:pt x="7274" y="165089"/>
                    </a:lnTo>
                    <a:cubicBezTo>
                      <a:pt x="6720" y="165089"/>
                      <a:pt x="6263" y="164633"/>
                      <a:pt x="6263" y="164046"/>
                    </a:cubicBezTo>
                    <a:lnTo>
                      <a:pt x="6263" y="132502"/>
                    </a:lnTo>
                    <a:cubicBezTo>
                      <a:pt x="6263" y="131948"/>
                      <a:pt x="6720" y="131491"/>
                      <a:pt x="7274" y="131491"/>
                    </a:cubicBezTo>
                    <a:close/>
                    <a:moveTo>
                      <a:pt x="133350" y="168612"/>
                    </a:moveTo>
                    <a:lnTo>
                      <a:pt x="136645" y="189522"/>
                    </a:lnTo>
                    <a:lnTo>
                      <a:pt x="45766" y="189522"/>
                    </a:lnTo>
                    <a:lnTo>
                      <a:pt x="49060" y="168612"/>
                    </a:lnTo>
                    <a:close/>
                    <a:moveTo>
                      <a:pt x="152465" y="44363"/>
                    </a:moveTo>
                    <a:lnTo>
                      <a:pt x="152791" y="123695"/>
                    </a:lnTo>
                    <a:lnTo>
                      <a:pt x="152791" y="189522"/>
                    </a:lnTo>
                    <a:lnTo>
                      <a:pt x="142842" y="189522"/>
                    </a:lnTo>
                    <a:lnTo>
                      <a:pt x="120857" y="50072"/>
                    </a:lnTo>
                    <a:cubicBezTo>
                      <a:pt x="123107" y="49028"/>
                      <a:pt x="124738" y="46908"/>
                      <a:pt x="125065" y="44363"/>
                    </a:cubicBezTo>
                    <a:close/>
                    <a:moveTo>
                      <a:pt x="202667" y="195622"/>
                    </a:moveTo>
                    <a:lnTo>
                      <a:pt x="202667" y="202504"/>
                    </a:lnTo>
                    <a:lnTo>
                      <a:pt x="6263" y="202504"/>
                    </a:lnTo>
                    <a:lnTo>
                      <a:pt x="6263" y="195622"/>
                    </a:lnTo>
                    <a:close/>
                    <a:moveTo>
                      <a:pt x="75841" y="0"/>
                    </a:moveTo>
                    <a:cubicBezTo>
                      <a:pt x="72775" y="0"/>
                      <a:pt x="69970" y="1957"/>
                      <a:pt x="68893" y="4861"/>
                    </a:cubicBezTo>
                    <a:lnTo>
                      <a:pt x="64131" y="17876"/>
                    </a:lnTo>
                    <a:cubicBezTo>
                      <a:pt x="60901" y="18333"/>
                      <a:pt x="58324" y="20910"/>
                      <a:pt x="57900" y="24172"/>
                    </a:cubicBezTo>
                    <a:lnTo>
                      <a:pt x="46581" y="24172"/>
                    </a:lnTo>
                    <a:lnTo>
                      <a:pt x="46581" y="14190"/>
                    </a:lnTo>
                    <a:cubicBezTo>
                      <a:pt x="46581" y="11385"/>
                      <a:pt x="44298" y="9101"/>
                      <a:pt x="41492" y="9101"/>
                    </a:cubicBezTo>
                    <a:lnTo>
                      <a:pt x="23584" y="9101"/>
                    </a:lnTo>
                    <a:cubicBezTo>
                      <a:pt x="20779" y="9101"/>
                      <a:pt x="18463" y="11385"/>
                      <a:pt x="18463" y="14190"/>
                    </a:cubicBezTo>
                    <a:lnTo>
                      <a:pt x="18463" y="24172"/>
                    </a:lnTo>
                    <a:lnTo>
                      <a:pt x="5513" y="24172"/>
                    </a:lnTo>
                    <a:cubicBezTo>
                      <a:pt x="2479" y="24172"/>
                      <a:pt x="0" y="26651"/>
                      <a:pt x="0" y="29684"/>
                    </a:cubicBezTo>
                    <a:lnTo>
                      <a:pt x="0" y="38850"/>
                    </a:lnTo>
                    <a:cubicBezTo>
                      <a:pt x="0" y="41884"/>
                      <a:pt x="2479" y="44363"/>
                      <a:pt x="5513" y="44363"/>
                    </a:cubicBezTo>
                    <a:lnTo>
                      <a:pt x="13961" y="44363"/>
                    </a:lnTo>
                    <a:lnTo>
                      <a:pt x="13961" y="125391"/>
                    </a:lnTo>
                    <a:lnTo>
                      <a:pt x="7274" y="125391"/>
                    </a:lnTo>
                    <a:cubicBezTo>
                      <a:pt x="3327" y="125391"/>
                      <a:pt x="130" y="128588"/>
                      <a:pt x="130" y="132502"/>
                    </a:cubicBezTo>
                    <a:lnTo>
                      <a:pt x="130" y="164046"/>
                    </a:lnTo>
                    <a:cubicBezTo>
                      <a:pt x="130" y="167993"/>
                      <a:pt x="3327" y="171189"/>
                      <a:pt x="7274" y="171189"/>
                    </a:cubicBezTo>
                    <a:lnTo>
                      <a:pt x="26911" y="171189"/>
                    </a:lnTo>
                    <a:cubicBezTo>
                      <a:pt x="30858" y="171189"/>
                      <a:pt x="34055" y="167993"/>
                      <a:pt x="34055" y="164046"/>
                    </a:cubicBezTo>
                    <a:lnTo>
                      <a:pt x="34055" y="132502"/>
                    </a:lnTo>
                    <a:cubicBezTo>
                      <a:pt x="34055" y="128588"/>
                      <a:pt x="30858" y="125391"/>
                      <a:pt x="26911" y="125391"/>
                    </a:cubicBezTo>
                    <a:lnTo>
                      <a:pt x="20061" y="125391"/>
                    </a:lnTo>
                    <a:lnTo>
                      <a:pt x="20061" y="44363"/>
                    </a:lnTo>
                    <a:lnTo>
                      <a:pt x="57900" y="44363"/>
                    </a:lnTo>
                    <a:cubicBezTo>
                      <a:pt x="58226" y="46712"/>
                      <a:pt x="59629" y="48702"/>
                      <a:pt x="61586" y="49811"/>
                    </a:cubicBezTo>
                    <a:lnTo>
                      <a:pt x="49778" y="124934"/>
                    </a:lnTo>
                    <a:cubicBezTo>
                      <a:pt x="49484" y="126631"/>
                      <a:pt x="50626" y="128196"/>
                      <a:pt x="52322" y="128457"/>
                    </a:cubicBezTo>
                    <a:cubicBezTo>
                      <a:pt x="52462" y="128477"/>
                      <a:pt x="52603" y="128487"/>
                      <a:pt x="52742" y="128487"/>
                    </a:cubicBezTo>
                    <a:cubicBezTo>
                      <a:pt x="54196" y="128487"/>
                      <a:pt x="55574" y="127431"/>
                      <a:pt x="55813" y="125913"/>
                    </a:cubicBezTo>
                    <a:lnTo>
                      <a:pt x="58096" y="111299"/>
                    </a:lnTo>
                    <a:lnTo>
                      <a:pt x="86149" y="132502"/>
                    </a:lnTo>
                    <a:lnTo>
                      <a:pt x="50528" y="159446"/>
                    </a:lnTo>
                    <a:lnTo>
                      <a:pt x="54018" y="137265"/>
                    </a:lnTo>
                    <a:cubicBezTo>
                      <a:pt x="54279" y="135601"/>
                      <a:pt x="53138" y="134035"/>
                      <a:pt x="51474" y="133774"/>
                    </a:cubicBezTo>
                    <a:cubicBezTo>
                      <a:pt x="51315" y="133749"/>
                      <a:pt x="51156" y="133737"/>
                      <a:pt x="50999" y="133737"/>
                    </a:cubicBezTo>
                    <a:cubicBezTo>
                      <a:pt x="49522" y="133737"/>
                      <a:pt x="48220" y="134815"/>
                      <a:pt x="47984" y="136319"/>
                    </a:cubicBezTo>
                    <a:lnTo>
                      <a:pt x="39601" y="189522"/>
                    </a:lnTo>
                    <a:lnTo>
                      <a:pt x="5806" y="189522"/>
                    </a:lnTo>
                    <a:cubicBezTo>
                      <a:pt x="2675" y="189522"/>
                      <a:pt x="130" y="192066"/>
                      <a:pt x="130" y="195165"/>
                    </a:cubicBezTo>
                    <a:lnTo>
                      <a:pt x="130" y="202961"/>
                    </a:lnTo>
                    <a:cubicBezTo>
                      <a:pt x="130" y="206093"/>
                      <a:pt x="2675" y="208637"/>
                      <a:pt x="5806" y="208637"/>
                    </a:cubicBezTo>
                    <a:lnTo>
                      <a:pt x="203091" y="208637"/>
                    </a:lnTo>
                    <a:cubicBezTo>
                      <a:pt x="206223" y="208637"/>
                      <a:pt x="208767" y="206093"/>
                      <a:pt x="208767" y="202961"/>
                    </a:cubicBezTo>
                    <a:lnTo>
                      <a:pt x="208767" y="195165"/>
                    </a:lnTo>
                    <a:cubicBezTo>
                      <a:pt x="208767" y="192066"/>
                      <a:pt x="206223" y="189522"/>
                      <a:pt x="203091" y="189522"/>
                    </a:cubicBezTo>
                    <a:lnTo>
                      <a:pt x="158891" y="189522"/>
                    </a:lnTo>
                    <a:lnTo>
                      <a:pt x="158891" y="125097"/>
                    </a:lnTo>
                    <a:lnTo>
                      <a:pt x="176669" y="110190"/>
                    </a:lnTo>
                    <a:cubicBezTo>
                      <a:pt x="197154" y="93032"/>
                      <a:pt x="208865" y="67850"/>
                      <a:pt x="208767" y="41134"/>
                    </a:cubicBezTo>
                    <a:lnTo>
                      <a:pt x="208669" y="9525"/>
                    </a:lnTo>
                    <a:cubicBezTo>
                      <a:pt x="208637" y="4273"/>
                      <a:pt x="204331" y="0"/>
                      <a:pt x="199079" y="0"/>
                    </a:cubicBezTo>
                    <a:lnTo>
                      <a:pt x="199046" y="0"/>
                    </a:lnTo>
                    <a:lnTo>
                      <a:pt x="190989" y="33"/>
                    </a:lnTo>
                    <a:cubicBezTo>
                      <a:pt x="189293" y="33"/>
                      <a:pt x="187956" y="1436"/>
                      <a:pt x="187956" y="3099"/>
                    </a:cubicBezTo>
                    <a:cubicBezTo>
                      <a:pt x="187956" y="4795"/>
                      <a:pt x="189326" y="6165"/>
                      <a:pt x="191022" y="6165"/>
                    </a:cubicBezTo>
                    <a:lnTo>
                      <a:pt x="199079" y="6133"/>
                    </a:lnTo>
                    <a:cubicBezTo>
                      <a:pt x="200971" y="6133"/>
                      <a:pt x="202537" y="7666"/>
                      <a:pt x="202537" y="9558"/>
                    </a:cubicBezTo>
                    <a:lnTo>
                      <a:pt x="202667" y="41167"/>
                    </a:lnTo>
                    <a:cubicBezTo>
                      <a:pt x="202732" y="66055"/>
                      <a:pt x="191837" y="89509"/>
                      <a:pt x="172755" y="105526"/>
                    </a:cubicBezTo>
                    <a:lnTo>
                      <a:pt x="158891" y="117138"/>
                    </a:lnTo>
                    <a:lnTo>
                      <a:pt x="158467" y="9721"/>
                    </a:lnTo>
                    <a:cubicBezTo>
                      <a:pt x="158467" y="9721"/>
                      <a:pt x="160033" y="6231"/>
                      <a:pt x="161892" y="6231"/>
                    </a:cubicBezTo>
                    <a:lnTo>
                      <a:pt x="178789" y="6165"/>
                    </a:lnTo>
                    <a:cubicBezTo>
                      <a:pt x="180486" y="6165"/>
                      <a:pt x="181856" y="4795"/>
                      <a:pt x="181856" y="3099"/>
                    </a:cubicBezTo>
                    <a:cubicBezTo>
                      <a:pt x="181823" y="1403"/>
                      <a:pt x="180453" y="65"/>
                      <a:pt x="178789" y="65"/>
                    </a:cubicBezTo>
                    <a:lnTo>
                      <a:pt x="178757" y="65"/>
                    </a:lnTo>
                    <a:lnTo>
                      <a:pt x="161860" y="131"/>
                    </a:lnTo>
                    <a:cubicBezTo>
                      <a:pt x="159315" y="131"/>
                      <a:pt x="156934" y="1142"/>
                      <a:pt x="155107" y="2969"/>
                    </a:cubicBezTo>
                    <a:cubicBezTo>
                      <a:pt x="153313" y="4763"/>
                      <a:pt x="152335" y="7177"/>
                      <a:pt x="152335" y="9721"/>
                    </a:cubicBezTo>
                    <a:lnTo>
                      <a:pt x="152400" y="24172"/>
                    </a:lnTo>
                    <a:lnTo>
                      <a:pt x="125065" y="24172"/>
                    </a:lnTo>
                    <a:cubicBezTo>
                      <a:pt x="124641" y="20910"/>
                      <a:pt x="122064" y="18333"/>
                      <a:pt x="118834" y="17876"/>
                    </a:cubicBezTo>
                    <a:lnTo>
                      <a:pt x="114072" y="4861"/>
                    </a:lnTo>
                    <a:cubicBezTo>
                      <a:pt x="112995" y="1957"/>
                      <a:pt x="110223" y="0"/>
                      <a:pt x="107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1266" name="Google Shape;1266;p63"/>
          <p:cNvCxnSpPr>
            <a:cxnSpLocks/>
          </p:cNvCxnSpPr>
          <p:nvPr/>
        </p:nvCxnSpPr>
        <p:spPr>
          <a:xfrm flipH="1">
            <a:off x="2440725" y="1601513"/>
            <a:ext cx="4308882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67" name="Google Shape;1267;p63"/>
          <p:cNvGrpSpPr/>
          <p:nvPr/>
        </p:nvGrpSpPr>
        <p:grpSpPr>
          <a:xfrm rot="475272">
            <a:off x="615790" y="2341357"/>
            <a:ext cx="1596721" cy="1694738"/>
            <a:chOff x="455200" y="1659187"/>
            <a:chExt cx="2155200" cy="2287500"/>
          </a:xfrm>
        </p:grpSpPr>
        <p:sp>
          <p:nvSpPr>
            <p:cNvPr id="1268" name="Google Shape;1268;p63"/>
            <p:cNvSpPr/>
            <p:nvPr/>
          </p:nvSpPr>
          <p:spPr>
            <a:xfrm>
              <a:off x="455200" y="1659187"/>
              <a:ext cx="2155200" cy="22875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63"/>
            <p:cNvGrpSpPr/>
            <p:nvPr/>
          </p:nvGrpSpPr>
          <p:grpSpPr>
            <a:xfrm>
              <a:off x="571419" y="1841575"/>
              <a:ext cx="1922753" cy="1922680"/>
              <a:chOff x="1190625" y="238325"/>
              <a:chExt cx="5219200" cy="5219000"/>
            </a:xfrm>
          </p:grpSpPr>
          <p:sp>
            <p:nvSpPr>
              <p:cNvPr id="1270" name="Google Shape;1270;p63"/>
              <p:cNvSpPr/>
              <p:nvPr/>
            </p:nvSpPr>
            <p:spPr>
              <a:xfrm>
                <a:off x="2311925" y="4963100"/>
                <a:ext cx="2976575" cy="417550"/>
              </a:xfrm>
              <a:custGeom>
                <a:avLst/>
                <a:gdLst/>
                <a:ahLst/>
                <a:cxnLst/>
                <a:rect l="l" t="t" r="r" b="b"/>
                <a:pathLst>
                  <a:path w="119063" h="16702" extrusionOk="0">
                    <a:moveTo>
                      <a:pt x="4078" y="0"/>
                    </a:moveTo>
                    <a:cubicBezTo>
                      <a:pt x="1827" y="0"/>
                      <a:pt x="0" y="1827"/>
                      <a:pt x="0" y="4078"/>
                    </a:cubicBezTo>
                    <a:lnTo>
                      <a:pt x="0" y="12624"/>
                    </a:lnTo>
                    <a:cubicBezTo>
                      <a:pt x="0" y="14875"/>
                      <a:pt x="1827" y="16702"/>
                      <a:pt x="4078" y="16702"/>
                    </a:cubicBezTo>
                    <a:lnTo>
                      <a:pt x="114985" y="16702"/>
                    </a:lnTo>
                    <a:cubicBezTo>
                      <a:pt x="117236" y="16702"/>
                      <a:pt x="119063" y="14875"/>
                      <a:pt x="119063" y="12624"/>
                    </a:cubicBezTo>
                    <a:lnTo>
                      <a:pt x="119063" y="4078"/>
                    </a:lnTo>
                    <a:cubicBezTo>
                      <a:pt x="119063" y="1827"/>
                      <a:pt x="117236" y="0"/>
                      <a:pt x="1149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63"/>
              <p:cNvSpPr/>
              <p:nvPr/>
            </p:nvSpPr>
            <p:spPr>
              <a:xfrm>
                <a:off x="1190625" y="238325"/>
                <a:ext cx="5219200" cy="5219000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208760" extrusionOk="0">
                    <a:moveTo>
                      <a:pt x="104384" y="6288"/>
                    </a:moveTo>
                    <a:lnTo>
                      <a:pt x="126011" y="24555"/>
                    </a:lnTo>
                    <a:cubicBezTo>
                      <a:pt x="127152" y="25533"/>
                      <a:pt x="127837" y="26969"/>
                      <a:pt x="127837" y="28469"/>
                    </a:cubicBezTo>
                    <a:lnTo>
                      <a:pt x="127837" y="34602"/>
                    </a:lnTo>
                    <a:lnTo>
                      <a:pt x="80930" y="34602"/>
                    </a:lnTo>
                    <a:lnTo>
                      <a:pt x="80930" y="28469"/>
                    </a:lnTo>
                    <a:cubicBezTo>
                      <a:pt x="80930" y="26969"/>
                      <a:pt x="81615" y="25533"/>
                      <a:pt x="82757" y="24555"/>
                    </a:cubicBezTo>
                    <a:lnTo>
                      <a:pt x="104384" y="6288"/>
                    </a:lnTo>
                    <a:close/>
                    <a:moveTo>
                      <a:pt x="74830" y="41321"/>
                    </a:moveTo>
                    <a:lnTo>
                      <a:pt x="74830" y="56359"/>
                    </a:lnTo>
                    <a:lnTo>
                      <a:pt x="12754" y="56359"/>
                    </a:lnTo>
                    <a:lnTo>
                      <a:pt x="12754" y="55022"/>
                    </a:lnTo>
                    <a:cubicBezTo>
                      <a:pt x="12754" y="53521"/>
                      <a:pt x="13831" y="52249"/>
                      <a:pt x="15299" y="51988"/>
                    </a:cubicBezTo>
                    <a:lnTo>
                      <a:pt x="74830" y="41321"/>
                    </a:lnTo>
                    <a:close/>
                    <a:moveTo>
                      <a:pt x="127837" y="40734"/>
                    </a:moveTo>
                    <a:lnTo>
                      <a:pt x="127837" y="56359"/>
                    </a:lnTo>
                    <a:lnTo>
                      <a:pt x="80930" y="56359"/>
                    </a:lnTo>
                    <a:lnTo>
                      <a:pt x="80930" y="40734"/>
                    </a:lnTo>
                    <a:close/>
                    <a:moveTo>
                      <a:pt x="119226" y="62459"/>
                    </a:moveTo>
                    <a:lnTo>
                      <a:pt x="104384" y="70842"/>
                    </a:lnTo>
                    <a:lnTo>
                      <a:pt x="89542" y="62459"/>
                    </a:lnTo>
                    <a:close/>
                    <a:moveTo>
                      <a:pt x="80930" y="64645"/>
                    </a:moveTo>
                    <a:lnTo>
                      <a:pt x="98153" y="74365"/>
                    </a:lnTo>
                    <a:lnTo>
                      <a:pt x="80930" y="84053"/>
                    </a:lnTo>
                    <a:lnTo>
                      <a:pt x="80930" y="64645"/>
                    </a:lnTo>
                    <a:close/>
                    <a:moveTo>
                      <a:pt x="127837" y="64645"/>
                    </a:moveTo>
                    <a:lnTo>
                      <a:pt x="127837" y="84053"/>
                    </a:lnTo>
                    <a:lnTo>
                      <a:pt x="110614" y="74365"/>
                    </a:lnTo>
                    <a:lnTo>
                      <a:pt x="127837" y="64645"/>
                    </a:lnTo>
                    <a:close/>
                    <a:moveTo>
                      <a:pt x="104384" y="77856"/>
                    </a:moveTo>
                    <a:lnTo>
                      <a:pt x="119226" y="86239"/>
                    </a:lnTo>
                    <a:lnTo>
                      <a:pt x="89542" y="86239"/>
                    </a:lnTo>
                    <a:lnTo>
                      <a:pt x="104384" y="77856"/>
                    </a:lnTo>
                    <a:close/>
                    <a:moveTo>
                      <a:pt x="74830" y="93317"/>
                    </a:moveTo>
                    <a:lnTo>
                      <a:pt x="74830" y="114129"/>
                    </a:lnTo>
                    <a:lnTo>
                      <a:pt x="12754" y="114129"/>
                    </a:lnTo>
                    <a:lnTo>
                      <a:pt x="12754" y="112759"/>
                    </a:lnTo>
                    <a:cubicBezTo>
                      <a:pt x="12754" y="111291"/>
                      <a:pt x="13831" y="110019"/>
                      <a:pt x="15299" y="109758"/>
                    </a:cubicBezTo>
                    <a:cubicBezTo>
                      <a:pt x="15397" y="109725"/>
                      <a:pt x="15462" y="109725"/>
                      <a:pt x="15560" y="109693"/>
                    </a:cubicBezTo>
                    <a:lnTo>
                      <a:pt x="74830" y="93317"/>
                    </a:lnTo>
                    <a:close/>
                    <a:moveTo>
                      <a:pt x="127837" y="92371"/>
                    </a:moveTo>
                    <a:lnTo>
                      <a:pt x="127837" y="114129"/>
                    </a:lnTo>
                    <a:lnTo>
                      <a:pt x="80930" y="114129"/>
                    </a:lnTo>
                    <a:lnTo>
                      <a:pt x="80930" y="92371"/>
                    </a:lnTo>
                    <a:close/>
                    <a:moveTo>
                      <a:pt x="133937" y="93317"/>
                    </a:moveTo>
                    <a:lnTo>
                      <a:pt x="193207" y="109693"/>
                    </a:lnTo>
                    <a:cubicBezTo>
                      <a:pt x="193305" y="109725"/>
                      <a:pt x="193371" y="109725"/>
                      <a:pt x="193468" y="109758"/>
                    </a:cubicBezTo>
                    <a:cubicBezTo>
                      <a:pt x="194936" y="110019"/>
                      <a:pt x="195980" y="111291"/>
                      <a:pt x="195980" y="112759"/>
                    </a:cubicBezTo>
                    <a:lnTo>
                      <a:pt x="195980" y="114129"/>
                    </a:lnTo>
                    <a:lnTo>
                      <a:pt x="133937" y="114129"/>
                    </a:lnTo>
                    <a:lnTo>
                      <a:pt x="133937" y="93317"/>
                    </a:lnTo>
                    <a:close/>
                    <a:moveTo>
                      <a:pt x="128718" y="120229"/>
                    </a:moveTo>
                    <a:lnTo>
                      <a:pt x="133122" y="132690"/>
                    </a:lnTo>
                    <a:lnTo>
                      <a:pt x="104547" y="151348"/>
                    </a:lnTo>
                    <a:lnTo>
                      <a:pt x="75743" y="132429"/>
                    </a:lnTo>
                    <a:lnTo>
                      <a:pt x="80049" y="120229"/>
                    </a:lnTo>
                    <a:close/>
                    <a:moveTo>
                      <a:pt x="135209" y="138626"/>
                    </a:moveTo>
                    <a:lnTo>
                      <a:pt x="150312" y="181456"/>
                    </a:lnTo>
                    <a:lnTo>
                      <a:pt x="110125" y="155034"/>
                    </a:lnTo>
                    <a:lnTo>
                      <a:pt x="135209" y="138626"/>
                    </a:lnTo>
                    <a:close/>
                    <a:moveTo>
                      <a:pt x="104547" y="158688"/>
                    </a:moveTo>
                    <a:lnTo>
                      <a:pt x="146007" y="185925"/>
                    </a:lnTo>
                    <a:lnTo>
                      <a:pt x="62826" y="185925"/>
                    </a:lnTo>
                    <a:lnTo>
                      <a:pt x="104547" y="158688"/>
                    </a:lnTo>
                    <a:close/>
                    <a:moveTo>
                      <a:pt x="159837" y="192058"/>
                    </a:moveTo>
                    <a:cubicBezTo>
                      <a:pt x="160392" y="192058"/>
                      <a:pt x="160849" y="192514"/>
                      <a:pt x="160849" y="193069"/>
                    </a:cubicBezTo>
                    <a:lnTo>
                      <a:pt x="160849" y="201615"/>
                    </a:lnTo>
                    <a:cubicBezTo>
                      <a:pt x="160849" y="202170"/>
                      <a:pt x="160392" y="202659"/>
                      <a:pt x="159837" y="202659"/>
                    </a:cubicBezTo>
                    <a:lnTo>
                      <a:pt x="48930" y="202659"/>
                    </a:lnTo>
                    <a:cubicBezTo>
                      <a:pt x="48375" y="202659"/>
                      <a:pt x="47919" y="202170"/>
                      <a:pt x="47919" y="201615"/>
                    </a:cubicBezTo>
                    <a:lnTo>
                      <a:pt x="47919" y="193069"/>
                    </a:lnTo>
                    <a:cubicBezTo>
                      <a:pt x="47919" y="192514"/>
                      <a:pt x="48375" y="192058"/>
                      <a:pt x="48930" y="192058"/>
                    </a:cubicBezTo>
                    <a:close/>
                    <a:moveTo>
                      <a:pt x="104384" y="0"/>
                    </a:moveTo>
                    <a:cubicBezTo>
                      <a:pt x="103120" y="0"/>
                      <a:pt x="101856" y="432"/>
                      <a:pt x="100828" y="1297"/>
                    </a:cubicBezTo>
                    <a:lnTo>
                      <a:pt x="78810" y="19890"/>
                    </a:lnTo>
                    <a:cubicBezTo>
                      <a:pt x="76265" y="22043"/>
                      <a:pt x="74830" y="25142"/>
                      <a:pt x="74830" y="28469"/>
                    </a:cubicBezTo>
                    <a:lnTo>
                      <a:pt x="74830" y="35091"/>
                    </a:lnTo>
                    <a:lnTo>
                      <a:pt x="14222" y="45986"/>
                    </a:lnTo>
                    <a:cubicBezTo>
                      <a:pt x="9819" y="46769"/>
                      <a:pt x="6654" y="50553"/>
                      <a:pt x="6654" y="55022"/>
                    </a:cubicBezTo>
                    <a:lnTo>
                      <a:pt x="6654" y="73028"/>
                    </a:lnTo>
                    <a:lnTo>
                      <a:pt x="3066" y="73028"/>
                    </a:lnTo>
                    <a:cubicBezTo>
                      <a:pt x="1370" y="73028"/>
                      <a:pt x="0" y="74398"/>
                      <a:pt x="0" y="76062"/>
                    </a:cubicBezTo>
                    <a:cubicBezTo>
                      <a:pt x="0" y="77758"/>
                      <a:pt x="1370" y="79128"/>
                      <a:pt x="3066" y="79128"/>
                    </a:cubicBezTo>
                    <a:lnTo>
                      <a:pt x="16375" y="79128"/>
                    </a:lnTo>
                    <a:cubicBezTo>
                      <a:pt x="18039" y="79128"/>
                      <a:pt x="19409" y="77758"/>
                      <a:pt x="19409" y="76062"/>
                    </a:cubicBezTo>
                    <a:cubicBezTo>
                      <a:pt x="19409" y="74398"/>
                      <a:pt x="18039" y="73028"/>
                      <a:pt x="16375" y="73028"/>
                    </a:cubicBezTo>
                    <a:lnTo>
                      <a:pt x="12754" y="73028"/>
                    </a:lnTo>
                    <a:lnTo>
                      <a:pt x="12754" y="62459"/>
                    </a:lnTo>
                    <a:lnTo>
                      <a:pt x="74830" y="62459"/>
                    </a:lnTo>
                    <a:lnTo>
                      <a:pt x="74830" y="86989"/>
                    </a:lnTo>
                    <a:lnTo>
                      <a:pt x="14059" y="103756"/>
                    </a:lnTo>
                    <a:cubicBezTo>
                      <a:pt x="9753" y="104604"/>
                      <a:pt x="6654" y="108355"/>
                      <a:pt x="6654" y="112759"/>
                    </a:cubicBezTo>
                    <a:lnTo>
                      <a:pt x="6654" y="130765"/>
                    </a:lnTo>
                    <a:lnTo>
                      <a:pt x="3066" y="130765"/>
                    </a:lnTo>
                    <a:cubicBezTo>
                      <a:pt x="1370" y="130765"/>
                      <a:pt x="0" y="132135"/>
                      <a:pt x="0" y="133831"/>
                    </a:cubicBezTo>
                    <a:cubicBezTo>
                      <a:pt x="0" y="135528"/>
                      <a:pt x="1370" y="136898"/>
                      <a:pt x="3066" y="136898"/>
                    </a:cubicBezTo>
                    <a:lnTo>
                      <a:pt x="16375" y="136898"/>
                    </a:lnTo>
                    <a:cubicBezTo>
                      <a:pt x="18039" y="136898"/>
                      <a:pt x="19409" y="135528"/>
                      <a:pt x="19409" y="133831"/>
                    </a:cubicBezTo>
                    <a:cubicBezTo>
                      <a:pt x="19409" y="132135"/>
                      <a:pt x="18039" y="130765"/>
                      <a:pt x="16375" y="130765"/>
                    </a:cubicBezTo>
                    <a:lnTo>
                      <a:pt x="12754" y="130765"/>
                    </a:lnTo>
                    <a:lnTo>
                      <a:pt x="12754" y="120229"/>
                    </a:lnTo>
                    <a:lnTo>
                      <a:pt x="73558" y="120229"/>
                    </a:lnTo>
                    <a:lnTo>
                      <a:pt x="62663" y="151120"/>
                    </a:lnTo>
                    <a:cubicBezTo>
                      <a:pt x="62108" y="152718"/>
                      <a:pt x="62956" y="154447"/>
                      <a:pt x="64522" y="155002"/>
                    </a:cubicBezTo>
                    <a:cubicBezTo>
                      <a:pt x="64860" y="155121"/>
                      <a:pt x="65209" y="155179"/>
                      <a:pt x="65553" y="155179"/>
                    </a:cubicBezTo>
                    <a:cubicBezTo>
                      <a:pt x="66805" y="155179"/>
                      <a:pt x="68002" y="154421"/>
                      <a:pt x="68436" y="153142"/>
                    </a:cubicBezTo>
                    <a:lnTo>
                      <a:pt x="73656" y="138365"/>
                    </a:lnTo>
                    <a:lnTo>
                      <a:pt x="98969" y="155002"/>
                    </a:lnTo>
                    <a:lnTo>
                      <a:pt x="58422" y="181489"/>
                    </a:lnTo>
                    <a:lnTo>
                      <a:pt x="64750" y="163581"/>
                    </a:lnTo>
                    <a:cubicBezTo>
                      <a:pt x="65305" y="161982"/>
                      <a:pt x="64489" y="160253"/>
                      <a:pt x="62891" y="159666"/>
                    </a:cubicBezTo>
                    <a:cubicBezTo>
                      <a:pt x="62559" y="159551"/>
                      <a:pt x="62221" y="159496"/>
                      <a:pt x="61890" y="159496"/>
                    </a:cubicBezTo>
                    <a:cubicBezTo>
                      <a:pt x="60624" y="159496"/>
                      <a:pt x="59442" y="160292"/>
                      <a:pt x="58977" y="161558"/>
                    </a:cubicBezTo>
                    <a:lnTo>
                      <a:pt x="50398" y="185925"/>
                    </a:lnTo>
                    <a:lnTo>
                      <a:pt x="48930" y="185925"/>
                    </a:lnTo>
                    <a:cubicBezTo>
                      <a:pt x="44983" y="185925"/>
                      <a:pt x="41786" y="189122"/>
                      <a:pt x="41786" y="193069"/>
                    </a:cubicBezTo>
                    <a:lnTo>
                      <a:pt x="41786" y="201615"/>
                    </a:lnTo>
                    <a:cubicBezTo>
                      <a:pt x="41786" y="205562"/>
                      <a:pt x="44983" y="208759"/>
                      <a:pt x="48930" y="208759"/>
                    </a:cubicBezTo>
                    <a:lnTo>
                      <a:pt x="159837" y="208759"/>
                    </a:lnTo>
                    <a:cubicBezTo>
                      <a:pt x="163784" y="208759"/>
                      <a:pt x="166981" y="205562"/>
                      <a:pt x="166981" y="201615"/>
                    </a:cubicBezTo>
                    <a:lnTo>
                      <a:pt x="166981" y="193069"/>
                    </a:lnTo>
                    <a:cubicBezTo>
                      <a:pt x="166981" y="189122"/>
                      <a:pt x="163784" y="185925"/>
                      <a:pt x="159837" y="185925"/>
                    </a:cubicBezTo>
                    <a:lnTo>
                      <a:pt x="158369" y="185925"/>
                    </a:lnTo>
                    <a:lnTo>
                      <a:pt x="135209" y="120229"/>
                    </a:lnTo>
                    <a:lnTo>
                      <a:pt x="196013" y="120229"/>
                    </a:lnTo>
                    <a:lnTo>
                      <a:pt x="196013" y="130765"/>
                    </a:lnTo>
                    <a:lnTo>
                      <a:pt x="192392" y="130765"/>
                    </a:lnTo>
                    <a:cubicBezTo>
                      <a:pt x="190728" y="130765"/>
                      <a:pt x="189358" y="132135"/>
                      <a:pt x="189358" y="133831"/>
                    </a:cubicBezTo>
                    <a:cubicBezTo>
                      <a:pt x="189358" y="135528"/>
                      <a:pt x="190728" y="136898"/>
                      <a:pt x="192392" y="136898"/>
                    </a:cubicBezTo>
                    <a:lnTo>
                      <a:pt x="205701" y="136898"/>
                    </a:lnTo>
                    <a:cubicBezTo>
                      <a:pt x="207397" y="136898"/>
                      <a:pt x="208767" y="135528"/>
                      <a:pt x="208767" y="133831"/>
                    </a:cubicBezTo>
                    <a:cubicBezTo>
                      <a:pt x="208767" y="132135"/>
                      <a:pt x="207397" y="130765"/>
                      <a:pt x="205701" y="130765"/>
                    </a:cubicBezTo>
                    <a:lnTo>
                      <a:pt x="202113" y="130765"/>
                    </a:lnTo>
                    <a:lnTo>
                      <a:pt x="202113" y="112759"/>
                    </a:lnTo>
                    <a:cubicBezTo>
                      <a:pt x="202113" y="108355"/>
                      <a:pt x="199014" y="104604"/>
                      <a:pt x="194708" y="103756"/>
                    </a:cubicBezTo>
                    <a:lnTo>
                      <a:pt x="133937" y="86989"/>
                    </a:lnTo>
                    <a:lnTo>
                      <a:pt x="133937" y="62459"/>
                    </a:lnTo>
                    <a:lnTo>
                      <a:pt x="151585" y="62459"/>
                    </a:lnTo>
                    <a:cubicBezTo>
                      <a:pt x="153281" y="62459"/>
                      <a:pt x="154651" y="61122"/>
                      <a:pt x="154651" y="59425"/>
                    </a:cubicBezTo>
                    <a:cubicBezTo>
                      <a:pt x="154651" y="57729"/>
                      <a:pt x="153281" y="56359"/>
                      <a:pt x="151585" y="56359"/>
                    </a:cubicBezTo>
                    <a:lnTo>
                      <a:pt x="133937" y="56359"/>
                    </a:lnTo>
                    <a:lnTo>
                      <a:pt x="133937" y="41321"/>
                    </a:lnTo>
                    <a:lnTo>
                      <a:pt x="193468" y="51988"/>
                    </a:lnTo>
                    <a:cubicBezTo>
                      <a:pt x="194936" y="52249"/>
                      <a:pt x="196013" y="53521"/>
                      <a:pt x="196013" y="55022"/>
                    </a:cubicBezTo>
                    <a:lnTo>
                      <a:pt x="196013" y="56359"/>
                    </a:lnTo>
                    <a:lnTo>
                      <a:pt x="163817" y="56359"/>
                    </a:lnTo>
                    <a:cubicBezTo>
                      <a:pt x="162153" y="56359"/>
                      <a:pt x="160783" y="57729"/>
                      <a:pt x="160783" y="59425"/>
                    </a:cubicBezTo>
                    <a:cubicBezTo>
                      <a:pt x="160783" y="61122"/>
                      <a:pt x="162153" y="62459"/>
                      <a:pt x="163817" y="62459"/>
                    </a:cubicBezTo>
                    <a:lnTo>
                      <a:pt x="196013" y="62459"/>
                    </a:lnTo>
                    <a:lnTo>
                      <a:pt x="196013" y="73028"/>
                    </a:lnTo>
                    <a:lnTo>
                      <a:pt x="192392" y="73028"/>
                    </a:lnTo>
                    <a:cubicBezTo>
                      <a:pt x="190728" y="73028"/>
                      <a:pt x="189358" y="74398"/>
                      <a:pt x="189358" y="76062"/>
                    </a:cubicBezTo>
                    <a:cubicBezTo>
                      <a:pt x="189358" y="77758"/>
                      <a:pt x="190728" y="79128"/>
                      <a:pt x="192392" y="79128"/>
                    </a:cubicBezTo>
                    <a:lnTo>
                      <a:pt x="205701" y="79128"/>
                    </a:lnTo>
                    <a:cubicBezTo>
                      <a:pt x="207397" y="79128"/>
                      <a:pt x="208767" y="77758"/>
                      <a:pt x="208767" y="76062"/>
                    </a:cubicBezTo>
                    <a:cubicBezTo>
                      <a:pt x="208767" y="74398"/>
                      <a:pt x="207397" y="73028"/>
                      <a:pt x="205701" y="73028"/>
                    </a:cubicBezTo>
                    <a:lnTo>
                      <a:pt x="202113" y="73028"/>
                    </a:lnTo>
                    <a:lnTo>
                      <a:pt x="202113" y="55022"/>
                    </a:lnTo>
                    <a:cubicBezTo>
                      <a:pt x="202113" y="50553"/>
                      <a:pt x="198949" y="46769"/>
                      <a:pt x="194545" y="45986"/>
                    </a:cubicBezTo>
                    <a:lnTo>
                      <a:pt x="133937" y="35091"/>
                    </a:lnTo>
                    <a:lnTo>
                      <a:pt x="133937" y="28469"/>
                    </a:lnTo>
                    <a:cubicBezTo>
                      <a:pt x="133937" y="25142"/>
                      <a:pt x="132502" y="22043"/>
                      <a:pt x="129958" y="19890"/>
                    </a:cubicBezTo>
                    <a:lnTo>
                      <a:pt x="107939" y="1297"/>
                    </a:lnTo>
                    <a:cubicBezTo>
                      <a:pt x="106912" y="432"/>
                      <a:pt x="105648" y="0"/>
                      <a:pt x="104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4099034" cy="5727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BRAINSTORMING</a:t>
            </a:r>
            <a:endParaRPr dirty="0"/>
          </a:p>
        </p:txBody>
      </p:sp>
      <p:sp>
        <p:nvSpPr>
          <p:cNvPr id="1205" name="Google Shape;1205;p62"/>
          <p:cNvSpPr txBox="1">
            <a:spLocks noGrp="1"/>
          </p:cNvSpPr>
          <p:nvPr>
            <p:ph type="title" idx="2"/>
          </p:nvPr>
        </p:nvSpPr>
        <p:spPr>
          <a:xfrm>
            <a:off x="872536" y="2315618"/>
            <a:ext cx="21744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WIND</a:t>
            </a:r>
            <a:endParaRPr dirty="0"/>
          </a:p>
        </p:txBody>
      </p:sp>
      <p:sp>
        <p:nvSpPr>
          <p:cNvPr id="1207" name="Google Shape;1207;p62"/>
          <p:cNvSpPr txBox="1">
            <a:spLocks noGrp="1"/>
          </p:cNvSpPr>
          <p:nvPr>
            <p:ph type="title" idx="3"/>
          </p:nvPr>
        </p:nvSpPr>
        <p:spPr>
          <a:xfrm>
            <a:off x="3484135" y="2315618"/>
            <a:ext cx="21756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WATER</a:t>
            </a:r>
            <a:endParaRPr dirty="0"/>
          </a:p>
        </p:txBody>
      </p:sp>
      <p:sp>
        <p:nvSpPr>
          <p:cNvPr id="1209" name="Google Shape;1209;p62"/>
          <p:cNvSpPr txBox="1">
            <a:spLocks noGrp="1"/>
          </p:cNvSpPr>
          <p:nvPr>
            <p:ph type="title" idx="5"/>
          </p:nvPr>
        </p:nvSpPr>
        <p:spPr>
          <a:xfrm>
            <a:off x="6095735" y="2315618"/>
            <a:ext cx="21750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SUN</a:t>
            </a:r>
            <a:endParaRPr dirty="0"/>
          </a:p>
        </p:txBody>
      </p:sp>
      <p:sp>
        <p:nvSpPr>
          <p:cNvPr id="1211" name="Google Shape;1211;p62"/>
          <p:cNvSpPr txBox="1">
            <a:spLocks noGrp="1"/>
          </p:cNvSpPr>
          <p:nvPr>
            <p:ph type="title" idx="7"/>
          </p:nvPr>
        </p:nvSpPr>
        <p:spPr>
          <a:xfrm>
            <a:off x="2217063" y="4433774"/>
            <a:ext cx="21744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NUCLEAR</a:t>
            </a:r>
            <a:endParaRPr dirty="0"/>
          </a:p>
        </p:txBody>
      </p:sp>
      <p:sp>
        <p:nvSpPr>
          <p:cNvPr id="1213" name="Google Shape;1213;p62"/>
          <p:cNvSpPr txBox="1">
            <a:spLocks noGrp="1"/>
          </p:cNvSpPr>
          <p:nvPr>
            <p:ph type="title" idx="9"/>
          </p:nvPr>
        </p:nvSpPr>
        <p:spPr>
          <a:xfrm>
            <a:off x="4673768" y="4443635"/>
            <a:ext cx="25353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SOLAR PANNEL</a:t>
            </a:r>
            <a:endParaRPr dirty="0"/>
          </a:p>
        </p:txBody>
      </p:sp>
      <p:cxnSp>
        <p:nvCxnSpPr>
          <p:cNvPr id="1243" name="Google Shape;1243;p62"/>
          <p:cNvCxnSpPr/>
          <p:nvPr/>
        </p:nvCxnSpPr>
        <p:spPr>
          <a:xfrm>
            <a:off x="1779863" y="2315618"/>
            <a:ext cx="359700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4" name="Google Shape;1244;p62"/>
          <p:cNvCxnSpPr/>
          <p:nvPr/>
        </p:nvCxnSpPr>
        <p:spPr>
          <a:xfrm>
            <a:off x="3123653" y="4433774"/>
            <a:ext cx="359700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5" name="Google Shape;1245;p62"/>
          <p:cNvCxnSpPr/>
          <p:nvPr/>
        </p:nvCxnSpPr>
        <p:spPr>
          <a:xfrm>
            <a:off x="4391463" y="2315618"/>
            <a:ext cx="359700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6" name="Google Shape;1246;p62"/>
          <p:cNvCxnSpPr/>
          <p:nvPr/>
        </p:nvCxnSpPr>
        <p:spPr>
          <a:xfrm>
            <a:off x="5735253" y="4433774"/>
            <a:ext cx="359700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7" name="Google Shape;1247;p62"/>
          <p:cNvCxnSpPr/>
          <p:nvPr/>
        </p:nvCxnSpPr>
        <p:spPr>
          <a:xfrm>
            <a:off x="7004263" y="2315618"/>
            <a:ext cx="359700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 descr="Strong Wind Face Illustrations, Royalty-Free Vector Graphics &amp; Clip Art -  iStock">
            <a:extLst>
              <a:ext uri="{FF2B5EF4-FFF2-40B4-BE49-F238E27FC236}">
                <a16:creationId xmlns:a16="http://schemas.microsoft.com/office/drawing/2014/main" id="{9EC1D10A-94A5-0A6B-6EEE-738212AC8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5" b="98569" l="4412" r="99183">
                        <a14:foregroundMark x1="28758" y1="40695" x2="39052" y2="26994"/>
                        <a14:foregroundMark x1="39052" y1="26994" x2="49020" y2="21881"/>
                        <a14:foregroundMark x1="57843" y1="39059" x2="59967" y2="16155"/>
                        <a14:foregroundMark x1="59967" y1="16155" x2="58660" y2="12270"/>
                        <a14:foregroundMark x1="29902" y1="28425" x2="37255" y2="13701"/>
                        <a14:foregroundMark x1="37255" y1="13701" x2="40033" y2="12270"/>
                        <a14:foregroundMark x1="9967" y1="35583" x2="37418" y2="25358"/>
                        <a14:foregroundMark x1="37418" y1="25358" x2="41340" y2="25358"/>
                        <a14:foregroundMark x1="5556" y1="44581" x2="4412" y2="31493"/>
                        <a14:foregroundMark x1="39706" y1="26380" x2="45915" y2="12679"/>
                        <a14:foregroundMark x1="45915" y1="12679" x2="46078" y2="8180"/>
                        <a14:foregroundMark x1="39706" y1="7157" x2="43627" y2="2045"/>
                        <a14:foregroundMark x1="49837" y1="55828" x2="84641" y2="71984"/>
                        <a14:foregroundMark x1="67974" y1="81186" x2="91993" y2="70143"/>
                        <a14:foregroundMark x1="90359" y1="82209" x2="89869" y2="52761"/>
                        <a14:foregroundMark x1="90686" y1="66462" x2="95261" y2="66462"/>
                        <a14:foregroundMark x1="79412" y1="81186" x2="70425" y2="98569"/>
                        <a14:foregroundMark x1="93954" y1="69121" x2="99183" y2="68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51" y="783887"/>
            <a:ext cx="2131585" cy="17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20 New Year Meeting | Clip art, Cartoon sun, Cartoon clip art">
            <a:extLst>
              <a:ext uri="{FF2B5EF4-FFF2-40B4-BE49-F238E27FC236}">
                <a16:creationId xmlns:a16="http://schemas.microsoft.com/office/drawing/2014/main" id="{72F9D53F-8234-E262-B7A5-B9B68F49A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35" y="242849"/>
            <a:ext cx="1964011" cy="207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BC0668-0BB6-E608-191C-7A34A74772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840733" y="685625"/>
            <a:ext cx="1537549" cy="1542962"/>
          </a:xfrm>
          <a:prstGeom prst="rect">
            <a:avLst/>
          </a:prstGeom>
        </p:spPr>
      </p:pic>
      <p:pic>
        <p:nvPicPr>
          <p:cNvPr id="1030" name="Picture 6" descr="sticker of a cartoon nuclear waste 12356760 Vector Art at Vecteezy">
            <a:extLst>
              <a:ext uri="{FF2B5EF4-FFF2-40B4-BE49-F238E27FC236}">
                <a16:creationId xmlns:a16="http://schemas.microsoft.com/office/drawing/2014/main" id="{2E3ED57A-8273-A906-9DBF-6B1BBF4A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32" b="97135" l="3750" r="96875">
                        <a14:foregroundMark x1="49427" y1="61189" x2="72344" y2="68703"/>
                        <a14:foregroundMark x1="70938" y1="84649" x2="78333" y2="57027"/>
                        <a14:foregroundMark x1="78333" y1="57027" x2="79323" y2="43405"/>
                        <a14:foregroundMark x1="74115" y1="78054" x2="89792" y2="66000"/>
                        <a14:foregroundMark x1="49427" y1="89784" x2="76042" y2="90595"/>
                        <a14:foregroundMark x1="76042" y1="90595" x2="78177" y2="90108"/>
                        <a14:foregroundMark x1="65990" y1="88000" x2="45625" y2="62270"/>
                        <a14:foregroundMark x1="45625" y1="62270" x2="45885" y2="52162"/>
                        <a14:foregroundMark x1="45885" y1="52162" x2="45938" y2="52108"/>
                        <a14:foregroundMark x1="49427" y1="66270" x2="69740" y2="49135"/>
                        <a14:foregroundMark x1="9688" y1="65676" x2="5313" y2="57514"/>
                        <a14:foregroundMark x1="5313" y1="57514" x2="5625" y2="54865"/>
                        <a14:foregroundMark x1="60781" y1="20811" x2="66563" y2="7838"/>
                        <a14:foregroundMark x1="56667" y1="49135" x2="65052" y2="39459"/>
                        <a14:foregroundMark x1="65052" y1="39459" x2="74375" y2="14162"/>
                        <a14:foregroundMark x1="74688" y1="35568" x2="67448" y2="10541"/>
                        <a14:foregroundMark x1="84271" y1="44595" x2="79063" y2="16595"/>
                        <a14:foregroundMark x1="78750" y1="37946" x2="86302" y2="44162"/>
                        <a14:foregroundMark x1="86302" y1="44162" x2="95208" y2="63946"/>
                        <a14:foregroundMark x1="95208" y1="63946" x2="94688" y2="74000"/>
                        <a14:foregroundMark x1="94688" y1="74000" x2="85990" y2="90703"/>
                        <a14:foregroundMark x1="78750" y1="95514" x2="52969" y2="96108"/>
                        <a14:foregroundMark x1="52969" y1="96108" x2="37552" y2="84162"/>
                        <a14:foregroundMark x1="37552" y1="84162" x2="15677" y2="81135"/>
                        <a14:foregroundMark x1="15677" y1="81135" x2="6771" y2="74486"/>
                        <a14:foregroundMark x1="6771" y1="74486" x2="2865" y2="64757"/>
                        <a14:foregroundMark x1="2865" y1="64757" x2="2135" y2="53838"/>
                        <a14:foregroundMark x1="2135" y1="53838" x2="5000" y2="44541"/>
                        <a14:foregroundMark x1="5000" y1="44541" x2="11823" y2="35514"/>
                        <a14:foregroundMark x1="11823" y1="35514" x2="41615" y2="38270"/>
                        <a14:foregroundMark x1="41615" y1="38270" x2="51979" y2="36595"/>
                        <a14:foregroundMark x1="51979" y1="36595" x2="60417" y2="31243"/>
                        <a14:foregroundMark x1="60417" y1="31243" x2="55365" y2="22919"/>
                        <a14:foregroundMark x1="55365" y1="22919" x2="54583" y2="13135"/>
                        <a14:foregroundMark x1="54583" y1="13135" x2="65990" y2="6649"/>
                        <a14:foregroundMark x1="3854" y1="71405" x2="6458" y2="80432"/>
                        <a14:foregroundMark x1="6458" y1="80432" x2="9063" y2="81946"/>
                        <a14:foregroundMark x1="52031" y1="94324" x2="67031" y2="96703"/>
                        <a14:foregroundMark x1="67031" y1="96703" x2="75000" y2="96432"/>
                        <a14:foregroundMark x1="70938" y1="97351" x2="87448" y2="92811"/>
                        <a14:foregroundMark x1="93854" y1="78324" x2="97031" y2="65405"/>
                        <a14:foregroundMark x1="90365" y1="57838" x2="91823" y2="46703"/>
                        <a14:foregroundMark x1="85156" y1="49730" x2="85990" y2="37946"/>
                        <a14:foregroundMark x1="76406" y1="17459" x2="81094" y2="14162"/>
                        <a14:foregroundMark x1="81094" y1="16865" x2="82415" y2="7311"/>
                        <a14:foregroundMark x1="78490" y1="13243" x2="71719" y2="6216"/>
                        <a14:foregroundMark x1="71719" y1="6216" x2="71198" y2="6000"/>
                        <a14:foregroundMark x1="66563" y1="9351" x2="66250" y2="2432"/>
                        <a14:foregroundMark x1="54375" y1="17459" x2="51458" y2="16270"/>
                        <a14:backgroundMark x1="88333" y1="7514" x2="95573" y2="25027"/>
                        <a14:backgroundMark x1="82240" y1="6649" x2="78750" y2="2703"/>
                        <a14:backgroundMark x1="53802" y1="4216" x2="61615" y2="919"/>
                        <a14:backgroundMark x1="76146" y1="2108" x2="73542" y2="324"/>
                        <a14:backgroundMark x1="96771" y1="55459" x2="98229" y2="58432"/>
                        <a14:backgroundMark x1="97031" y1="60865" x2="99063" y2="62973"/>
                        <a14:backgroundMark x1="40156" y1="32216" x2="48281" y2="31946"/>
                        <a14:backgroundMark x1="47969" y1="31622" x2="52917" y2="29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66" y="2570758"/>
            <a:ext cx="1767822" cy="17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36D64E-710C-C036-0BC5-A997B2062A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205721" y="2684066"/>
            <a:ext cx="1365176" cy="1703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" grpId="0"/>
      <p:bldP spid="1207" grpId="0"/>
      <p:bldP spid="1209" grpId="0"/>
      <p:bldP spid="1211" grpId="0"/>
      <p:bldP spid="12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0"/>
          <p:cNvSpPr/>
          <p:nvPr/>
        </p:nvSpPr>
        <p:spPr>
          <a:xfrm>
            <a:off x="707875" y="1614313"/>
            <a:ext cx="7704000" cy="2480100"/>
          </a:xfrm>
          <a:prstGeom prst="roundRect">
            <a:avLst>
              <a:gd name="adj" fmla="val 7533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40"/>
          <p:cNvSpPr txBox="1">
            <a:spLocks noGrp="1"/>
          </p:cNvSpPr>
          <p:nvPr>
            <p:ph type="title"/>
          </p:nvPr>
        </p:nvSpPr>
        <p:spPr>
          <a:xfrm>
            <a:off x="713250" y="253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OBJECTIVES</a:t>
            </a:r>
            <a:endParaRPr sz="4000" dirty="0"/>
          </a:p>
        </p:txBody>
      </p:sp>
      <p:graphicFrame>
        <p:nvGraphicFramePr>
          <p:cNvPr id="619" name="Google Shape;619;p40"/>
          <p:cNvGraphicFramePr/>
          <p:nvPr>
            <p:extLst>
              <p:ext uri="{D42A27DB-BD31-4B8C-83A1-F6EECF244321}">
                <p14:modId xmlns:p14="http://schemas.microsoft.com/office/powerpoint/2010/main" val="3885693401"/>
              </p:ext>
            </p:extLst>
          </p:nvPr>
        </p:nvGraphicFramePr>
        <p:xfrm>
          <a:off x="710814" y="1619329"/>
          <a:ext cx="7701062" cy="2475084"/>
        </p:xfrm>
        <a:graphic>
          <a:graphicData uri="http://schemas.openxmlformats.org/drawingml/2006/table">
            <a:tbl>
              <a:tblPr>
                <a:noFill/>
                <a:tableStyleId>{84D665E3-DEC9-40CA-8B0E-C27993D70E4E}</a:tableStyleId>
              </a:tblPr>
              <a:tblGrid>
                <a:gridCol w="2370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0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880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Calibri" panose="020F0502020204030204" pitchFamily="34" charset="0"/>
                          <a:ea typeface="Inter"/>
                          <a:cs typeface="Calibri" panose="020F0502020204030204" pitchFamily="34" charset="0"/>
                          <a:sym typeface="Inter"/>
                        </a:rPr>
                        <a:t>VOCABULARY</a:t>
                      </a:r>
                      <a:endParaRPr sz="20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Inter"/>
                        <a:cs typeface="Calibri" panose="020F05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1D19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Wingdings" pitchFamily="2" charset="2"/>
                        <a:buChar char="q"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Actor"/>
                          <a:cs typeface="Calibri" panose="020F0502020204030204" pitchFamily="34" charset="0"/>
                          <a:sym typeface="Actor"/>
                        </a:rPr>
                        <a:t>N</a:t>
                      </a:r>
                      <a:r>
                        <a:rPr lang="en" sz="20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Actor"/>
                          <a:cs typeface="Calibri" panose="020F0502020204030204" pitchFamily="34" charset="0"/>
                          <a:sym typeface="Actor"/>
                        </a:rPr>
                        <a:t>ame</a:t>
                      </a:r>
                      <a:r>
                        <a:rPr lang="en" sz="2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Actor"/>
                          <a:cs typeface="Calibri" panose="020F0502020204030204" pitchFamily="34" charset="0"/>
                          <a:sym typeface="Actor"/>
                        </a:rPr>
                        <a:t> of energy sources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Wingdings" pitchFamily="2" charset="2"/>
                        <a:buChar char="q"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Actor"/>
                          <a:cs typeface="Calibri" panose="020F0502020204030204" pitchFamily="34" charset="0"/>
                          <a:sym typeface="Actor"/>
                        </a:rPr>
                        <a:t>A</a:t>
                      </a:r>
                      <a:r>
                        <a:rPr lang="en" sz="20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Actor"/>
                          <a:cs typeface="Calibri" panose="020F0502020204030204" pitchFamily="34" charset="0"/>
                          <a:sym typeface="Actor"/>
                        </a:rPr>
                        <a:t>djectives</a:t>
                      </a:r>
                      <a:r>
                        <a:rPr lang="en" sz="2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Actor"/>
                          <a:cs typeface="Calibri" panose="020F0502020204030204" pitchFamily="34" charset="0"/>
                          <a:sym typeface="Actor"/>
                        </a:rPr>
                        <a:t> to describe about energy sources</a:t>
                      </a:r>
                      <a:endParaRPr sz="2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ctor"/>
                        <a:cs typeface="Calibri" panose="020F0502020204030204" pitchFamily="34" charset="0"/>
                        <a:sym typeface="Actor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627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Calibri" panose="020F0502020204030204" pitchFamily="34" charset="0"/>
                          <a:ea typeface="Inter"/>
                          <a:cs typeface="Calibri" panose="020F0502020204030204" pitchFamily="34" charset="0"/>
                          <a:sym typeface="Inter"/>
                        </a:rPr>
                        <a:t>PRONUNCIATION</a:t>
                      </a:r>
                      <a:endParaRPr sz="20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Inter"/>
                        <a:cs typeface="Calibri" panose="020F05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1D19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1D19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Wingdings" pitchFamily="2" charset="2"/>
                        <a:buChar char="q"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Actor"/>
                          <a:cs typeface="Calibri" panose="020F0502020204030204" pitchFamily="34" charset="0"/>
                          <a:sym typeface="Actor"/>
                        </a:rPr>
                        <a:t>S</a:t>
                      </a:r>
                      <a:r>
                        <a:rPr lang="en" sz="2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Actor"/>
                          <a:cs typeface="Calibri" panose="020F0502020204030204" pitchFamily="34" charset="0"/>
                          <a:sym typeface="Actor"/>
                        </a:rPr>
                        <a:t>tress in three-syllable words</a:t>
                      </a:r>
                      <a:endParaRPr sz="2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ctor"/>
                        <a:cs typeface="Calibri" panose="020F0502020204030204" pitchFamily="34" charset="0"/>
                        <a:sym typeface="Actor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20" name="Google Shape;620;p40"/>
          <p:cNvSpPr txBox="1"/>
          <p:nvPr/>
        </p:nvSpPr>
        <p:spPr>
          <a:xfrm>
            <a:off x="707875" y="960182"/>
            <a:ext cx="77040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By the end of the lesson, students will be able to: </a:t>
            </a:r>
            <a:endParaRPr sz="2400" b="1" dirty="0">
              <a:solidFill>
                <a:schemeClr val="dk1"/>
              </a:solidFill>
              <a:latin typeface="Calibri" panose="020F0502020204030204" pitchFamily="34" charset="0"/>
              <a:ea typeface="Actor"/>
              <a:cs typeface="Calibri" panose="020F0502020204030204" pitchFamily="34" charset="0"/>
              <a:sym typeface="Acto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2"/>
          <p:cNvSpPr txBox="1">
            <a:spLocks noGrp="1"/>
          </p:cNvSpPr>
          <p:nvPr>
            <p:ph type="title"/>
          </p:nvPr>
        </p:nvSpPr>
        <p:spPr>
          <a:xfrm>
            <a:off x="688098" y="2362607"/>
            <a:ext cx="4670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dirty="0"/>
              <a:t>VOCABULARY</a:t>
            </a:r>
            <a:endParaRPr sz="4400" dirty="0"/>
          </a:p>
        </p:txBody>
      </p:sp>
      <p:grpSp>
        <p:nvGrpSpPr>
          <p:cNvPr id="666" name="Google Shape;666;p42"/>
          <p:cNvGrpSpPr/>
          <p:nvPr/>
        </p:nvGrpSpPr>
        <p:grpSpPr>
          <a:xfrm>
            <a:off x="5338647" y="2317976"/>
            <a:ext cx="1512166" cy="1512166"/>
            <a:chOff x="5531975" y="1125925"/>
            <a:chExt cx="2981400" cy="2981400"/>
          </a:xfrm>
        </p:grpSpPr>
        <p:sp>
          <p:nvSpPr>
            <p:cNvPr id="667" name="Google Shape;667;p42"/>
            <p:cNvSpPr/>
            <p:nvPr/>
          </p:nvSpPr>
          <p:spPr>
            <a:xfrm>
              <a:off x="5531975" y="1125925"/>
              <a:ext cx="2981400" cy="29814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8" name="Google Shape;668;p42"/>
            <p:cNvGrpSpPr/>
            <p:nvPr/>
          </p:nvGrpSpPr>
          <p:grpSpPr>
            <a:xfrm>
              <a:off x="5708471" y="1323842"/>
              <a:ext cx="2628407" cy="2585567"/>
              <a:chOff x="1147400" y="238375"/>
              <a:chExt cx="5305625" cy="5219150"/>
            </a:xfrm>
          </p:grpSpPr>
          <p:sp>
            <p:nvSpPr>
              <p:cNvPr id="669" name="Google Shape;669;p42"/>
              <p:cNvSpPr/>
              <p:nvPr/>
            </p:nvSpPr>
            <p:spPr>
              <a:xfrm>
                <a:off x="4555350" y="674400"/>
                <a:ext cx="523575" cy="523575"/>
              </a:xfrm>
              <a:custGeom>
                <a:avLst/>
                <a:gdLst/>
                <a:ahLst/>
                <a:cxnLst/>
                <a:rect l="l" t="t" r="r" b="b"/>
                <a:pathLst>
                  <a:path w="20943" h="20943" extrusionOk="0">
                    <a:moveTo>
                      <a:pt x="10472" y="1"/>
                    </a:moveTo>
                    <a:cubicBezTo>
                      <a:pt x="4665" y="1"/>
                      <a:pt x="1" y="4698"/>
                      <a:pt x="1" y="10472"/>
                    </a:cubicBezTo>
                    <a:cubicBezTo>
                      <a:pt x="1" y="16278"/>
                      <a:pt x="4665" y="20943"/>
                      <a:pt x="10472" y="20943"/>
                    </a:cubicBezTo>
                    <a:cubicBezTo>
                      <a:pt x="16245" y="20943"/>
                      <a:pt x="20943" y="16278"/>
                      <a:pt x="20943" y="10472"/>
                    </a:cubicBezTo>
                    <a:cubicBezTo>
                      <a:pt x="20943" y="4698"/>
                      <a:pt x="16245" y="1"/>
                      <a:pt x="104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42"/>
              <p:cNvSpPr/>
              <p:nvPr/>
            </p:nvSpPr>
            <p:spPr>
              <a:xfrm>
                <a:off x="2498675" y="4393875"/>
                <a:ext cx="5243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20975" h="20976" extrusionOk="0">
                    <a:moveTo>
                      <a:pt x="10504" y="1"/>
                    </a:moveTo>
                    <a:cubicBezTo>
                      <a:pt x="4698" y="1"/>
                      <a:pt x="0" y="4698"/>
                      <a:pt x="0" y="10472"/>
                    </a:cubicBezTo>
                    <a:cubicBezTo>
                      <a:pt x="0" y="16278"/>
                      <a:pt x="4698" y="20975"/>
                      <a:pt x="10504" y="20975"/>
                    </a:cubicBezTo>
                    <a:cubicBezTo>
                      <a:pt x="16278" y="20975"/>
                      <a:pt x="20975" y="16278"/>
                      <a:pt x="20975" y="10472"/>
                    </a:cubicBezTo>
                    <a:cubicBezTo>
                      <a:pt x="20975" y="4698"/>
                      <a:pt x="16278" y="1"/>
                      <a:pt x="105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42"/>
              <p:cNvSpPr/>
              <p:nvPr/>
            </p:nvSpPr>
            <p:spPr>
              <a:xfrm>
                <a:off x="5246075" y="3579550"/>
                <a:ext cx="595350" cy="523825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20953" extrusionOk="0">
                    <a:moveTo>
                      <a:pt x="11902" y="1"/>
                    </a:moveTo>
                    <a:cubicBezTo>
                      <a:pt x="10566" y="1"/>
                      <a:pt x="9207" y="258"/>
                      <a:pt x="7895" y="802"/>
                    </a:cubicBezTo>
                    <a:cubicBezTo>
                      <a:pt x="2545" y="3020"/>
                      <a:pt x="1" y="9153"/>
                      <a:pt x="2219" y="14502"/>
                    </a:cubicBezTo>
                    <a:cubicBezTo>
                      <a:pt x="3890" y="18533"/>
                      <a:pt x="7782" y="20952"/>
                      <a:pt x="11888" y="20952"/>
                    </a:cubicBezTo>
                    <a:cubicBezTo>
                      <a:pt x="13232" y="20952"/>
                      <a:pt x="14600" y="20693"/>
                      <a:pt x="15919" y="20146"/>
                    </a:cubicBezTo>
                    <a:cubicBezTo>
                      <a:pt x="21269" y="17960"/>
                      <a:pt x="23813" y="11828"/>
                      <a:pt x="21595" y="6478"/>
                    </a:cubicBezTo>
                    <a:cubicBezTo>
                      <a:pt x="19921" y="2440"/>
                      <a:pt x="16017" y="1"/>
                      <a:pt x="119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42"/>
              <p:cNvSpPr/>
              <p:nvPr/>
            </p:nvSpPr>
            <p:spPr>
              <a:xfrm>
                <a:off x="1688875" y="1474400"/>
                <a:ext cx="523575" cy="523575"/>
              </a:xfrm>
              <a:custGeom>
                <a:avLst/>
                <a:gdLst/>
                <a:ahLst/>
                <a:cxnLst/>
                <a:rect l="l" t="t" r="r" b="b"/>
                <a:pathLst>
                  <a:path w="20943" h="20943" extrusionOk="0">
                    <a:moveTo>
                      <a:pt x="10472" y="1"/>
                    </a:moveTo>
                    <a:cubicBezTo>
                      <a:pt x="4665" y="1"/>
                      <a:pt x="1" y="4698"/>
                      <a:pt x="1" y="10472"/>
                    </a:cubicBezTo>
                    <a:cubicBezTo>
                      <a:pt x="1" y="16278"/>
                      <a:pt x="4665" y="20943"/>
                      <a:pt x="10472" y="20943"/>
                    </a:cubicBezTo>
                    <a:cubicBezTo>
                      <a:pt x="16245" y="20943"/>
                      <a:pt x="20943" y="16278"/>
                      <a:pt x="20943" y="10472"/>
                    </a:cubicBezTo>
                    <a:cubicBezTo>
                      <a:pt x="20943" y="4698"/>
                      <a:pt x="16245" y="1"/>
                      <a:pt x="10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42"/>
              <p:cNvSpPr/>
              <p:nvPr/>
            </p:nvSpPr>
            <p:spPr>
              <a:xfrm>
                <a:off x="2615275" y="1769000"/>
                <a:ext cx="2368225" cy="2157425"/>
              </a:xfrm>
              <a:custGeom>
                <a:avLst/>
                <a:gdLst/>
                <a:ahLst/>
                <a:cxnLst/>
                <a:rect l="l" t="t" r="r" b="b"/>
                <a:pathLst>
                  <a:path w="94729" h="86297" extrusionOk="0">
                    <a:moveTo>
                      <a:pt x="47381" y="1"/>
                    </a:moveTo>
                    <a:cubicBezTo>
                      <a:pt x="36339" y="1"/>
                      <a:pt x="25298" y="4217"/>
                      <a:pt x="16865" y="12649"/>
                    </a:cubicBezTo>
                    <a:cubicBezTo>
                      <a:pt x="1" y="29481"/>
                      <a:pt x="1" y="56816"/>
                      <a:pt x="16865" y="73648"/>
                    </a:cubicBezTo>
                    <a:cubicBezTo>
                      <a:pt x="25298" y="82080"/>
                      <a:pt x="36339" y="86296"/>
                      <a:pt x="47381" y="86296"/>
                    </a:cubicBezTo>
                    <a:cubicBezTo>
                      <a:pt x="58423" y="86296"/>
                      <a:pt x="69465" y="82080"/>
                      <a:pt x="77897" y="73648"/>
                    </a:cubicBezTo>
                    <a:cubicBezTo>
                      <a:pt x="94729" y="56816"/>
                      <a:pt x="94729" y="29481"/>
                      <a:pt x="77897" y="12649"/>
                    </a:cubicBezTo>
                    <a:cubicBezTo>
                      <a:pt x="69465" y="4217"/>
                      <a:pt x="58423" y="1"/>
                      <a:pt x="473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42"/>
              <p:cNvSpPr/>
              <p:nvPr/>
            </p:nvSpPr>
            <p:spPr>
              <a:xfrm>
                <a:off x="3297850" y="2114575"/>
                <a:ext cx="1006350" cy="1465950"/>
              </a:xfrm>
              <a:custGeom>
                <a:avLst/>
                <a:gdLst/>
                <a:ahLst/>
                <a:cxnLst/>
                <a:rect l="l" t="t" r="r" b="b"/>
                <a:pathLst>
                  <a:path w="40254" h="58638" extrusionOk="0">
                    <a:moveTo>
                      <a:pt x="28021" y="0"/>
                    </a:moveTo>
                    <a:cubicBezTo>
                      <a:pt x="27173" y="33"/>
                      <a:pt x="26358" y="522"/>
                      <a:pt x="25640" y="1240"/>
                    </a:cubicBezTo>
                    <a:cubicBezTo>
                      <a:pt x="17681" y="8808"/>
                      <a:pt x="9689" y="16310"/>
                      <a:pt x="1730" y="23878"/>
                    </a:cubicBezTo>
                    <a:cubicBezTo>
                      <a:pt x="1" y="25509"/>
                      <a:pt x="229" y="28021"/>
                      <a:pt x="2284" y="29260"/>
                    </a:cubicBezTo>
                    <a:cubicBezTo>
                      <a:pt x="6655" y="31935"/>
                      <a:pt x="11157" y="34414"/>
                      <a:pt x="15593" y="36991"/>
                    </a:cubicBezTo>
                    <a:cubicBezTo>
                      <a:pt x="15854" y="37122"/>
                      <a:pt x="15984" y="37252"/>
                      <a:pt x="15854" y="37611"/>
                    </a:cubicBezTo>
                    <a:cubicBezTo>
                      <a:pt x="14386" y="41036"/>
                      <a:pt x="12983" y="44461"/>
                      <a:pt x="11548" y="47919"/>
                    </a:cubicBezTo>
                    <a:cubicBezTo>
                      <a:pt x="10667" y="50039"/>
                      <a:pt x="9754" y="52159"/>
                      <a:pt x="8906" y="54312"/>
                    </a:cubicBezTo>
                    <a:cubicBezTo>
                      <a:pt x="8319" y="55878"/>
                      <a:pt x="9036" y="57574"/>
                      <a:pt x="10537" y="58292"/>
                    </a:cubicBezTo>
                    <a:cubicBezTo>
                      <a:pt x="11017" y="58521"/>
                      <a:pt x="11489" y="58637"/>
                      <a:pt x="11958" y="58637"/>
                    </a:cubicBezTo>
                    <a:cubicBezTo>
                      <a:pt x="12826" y="58637"/>
                      <a:pt x="13681" y="58237"/>
                      <a:pt x="14549" y="57411"/>
                    </a:cubicBezTo>
                    <a:cubicBezTo>
                      <a:pt x="22508" y="49876"/>
                      <a:pt x="30500" y="42341"/>
                      <a:pt x="38460" y="34773"/>
                    </a:cubicBezTo>
                    <a:cubicBezTo>
                      <a:pt x="40254" y="33044"/>
                      <a:pt x="39927" y="30533"/>
                      <a:pt x="37742" y="29293"/>
                    </a:cubicBezTo>
                    <a:cubicBezTo>
                      <a:pt x="33371" y="26749"/>
                      <a:pt x="28967" y="24204"/>
                      <a:pt x="24596" y="21660"/>
                    </a:cubicBezTo>
                    <a:cubicBezTo>
                      <a:pt x="24303" y="21497"/>
                      <a:pt x="24205" y="21366"/>
                      <a:pt x="24335" y="21040"/>
                    </a:cubicBezTo>
                    <a:cubicBezTo>
                      <a:pt x="26684" y="15495"/>
                      <a:pt x="29098" y="9949"/>
                      <a:pt x="31283" y="4339"/>
                    </a:cubicBezTo>
                    <a:cubicBezTo>
                      <a:pt x="32099" y="2218"/>
                      <a:pt x="30468" y="0"/>
                      <a:pt x="280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42"/>
              <p:cNvSpPr/>
              <p:nvPr/>
            </p:nvSpPr>
            <p:spPr>
              <a:xfrm>
                <a:off x="1147400" y="238375"/>
                <a:ext cx="5305625" cy="5219150"/>
              </a:xfrm>
              <a:custGeom>
                <a:avLst/>
                <a:gdLst/>
                <a:ahLst/>
                <a:cxnLst/>
                <a:rect l="l" t="t" r="r" b="b"/>
                <a:pathLst>
                  <a:path w="212225" h="208766" extrusionOk="0">
                    <a:moveTo>
                      <a:pt x="146790" y="20443"/>
                    </a:moveTo>
                    <a:cubicBezTo>
                      <a:pt x="150867" y="20443"/>
                      <a:pt x="154194" y="23770"/>
                      <a:pt x="154194" y="27880"/>
                    </a:cubicBezTo>
                    <a:cubicBezTo>
                      <a:pt x="154194" y="31957"/>
                      <a:pt x="150867" y="35285"/>
                      <a:pt x="146790" y="35285"/>
                    </a:cubicBezTo>
                    <a:cubicBezTo>
                      <a:pt x="142679" y="35285"/>
                      <a:pt x="139352" y="31957"/>
                      <a:pt x="139352" y="27880"/>
                    </a:cubicBezTo>
                    <a:cubicBezTo>
                      <a:pt x="139352" y="23770"/>
                      <a:pt x="142679" y="20443"/>
                      <a:pt x="146790" y="20443"/>
                    </a:cubicBezTo>
                    <a:close/>
                    <a:moveTo>
                      <a:pt x="92282" y="52312"/>
                    </a:moveTo>
                    <a:cubicBezTo>
                      <a:pt x="94989" y="54269"/>
                      <a:pt x="97697" y="56325"/>
                      <a:pt x="100437" y="58445"/>
                    </a:cubicBezTo>
                    <a:cubicBezTo>
                      <a:pt x="96196" y="58967"/>
                      <a:pt x="92086" y="60076"/>
                      <a:pt x="88270" y="61707"/>
                    </a:cubicBezTo>
                    <a:cubicBezTo>
                      <a:pt x="89574" y="58477"/>
                      <a:pt x="90912" y="55346"/>
                      <a:pt x="92282" y="52312"/>
                    </a:cubicBezTo>
                    <a:close/>
                    <a:moveTo>
                      <a:pt x="130395" y="6107"/>
                    </a:moveTo>
                    <a:cubicBezTo>
                      <a:pt x="131135" y="6107"/>
                      <a:pt x="131849" y="6199"/>
                      <a:pt x="132535" y="6383"/>
                    </a:cubicBezTo>
                    <a:cubicBezTo>
                      <a:pt x="136514" y="7427"/>
                      <a:pt x="139189" y="11603"/>
                      <a:pt x="140885" y="15680"/>
                    </a:cubicBezTo>
                    <a:cubicBezTo>
                      <a:pt x="136384" y="17866"/>
                      <a:pt x="133252" y="22530"/>
                      <a:pt x="133252" y="27880"/>
                    </a:cubicBezTo>
                    <a:cubicBezTo>
                      <a:pt x="133252" y="34828"/>
                      <a:pt x="138537" y="40569"/>
                      <a:pt x="145289" y="41319"/>
                    </a:cubicBezTo>
                    <a:cubicBezTo>
                      <a:pt x="145485" y="47093"/>
                      <a:pt x="145322" y="53356"/>
                      <a:pt x="144832" y="59978"/>
                    </a:cubicBezTo>
                    <a:cubicBezTo>
                      <a:pt x="138700" y="60565"/>
                      <a:pt x="132339" y="61413"/>
                      <a:pt x="125848" y="62522"/>
                    </a:cubicBezTo>
                    <a:cubicBezTo>
                      <a:pt x="120955" y="60206"/>
                      <a:pt x="115605" y="58738"/>
                      <a:pt x="109962" y="58282"/>
                    </a:cubicBezTo>
                    <a:cubicBezTo>
                      <a:pt x="104938" y="54106"/>
                      <a:pt x="99882" y="50225"/>
                      <a:pt x="94924" y="46702"/>
                    </a:cubicBezTo>
                    <a:cubicBezTo>
                      <a:pt x="99915" y="36426"/>
                      <a:pt x="105199" y="27586"/>
                      <a:pt x="110484" y="20769"/>
                    </a:cubicBezTo>
                    <a:cubicBezTo>
                      <a:pt x="117906" y="11218"/>
                      <a:pt x="124871" y="6107"/>
                      <a:pt x="130395" y="6107"/>
                    </a:cubicBezTo>
                    <a:close/>
                    <a:moveTo>
                      <a:pt x="32131" y="52443"/>
                    </a:moveTo>
                    <a:cubicBezTo>
                      <a:pt x="36208" y="52443"/>
                      <a:pt x="39535" y="55770"/>
                      <a:pt x="39535" y="59880"/>
                    </a:cubicBezTo>
                    <a:cubicBezTo>
                      <a:pt x="39535" y="63958"/>
                      <a:pt x="36208" y="67285"/>
                      <a:pt x="32131" y="67285"/>
                    </a:cubicBezTo>
                    <a:cubicBezTo>
                      <a:pt x="28021" y="67285"/>
                      <a:pt x="24693" y="63958"/>
                      <a:pt x="24693" y="59880"/>
                    </a:cubicBezTo>
                    <a:cubicBezTo>
                      <a:pt x="24693" y="55770"/>
                      <a:pt x="28021" y="52443"/>
                      <a:pt x="32131" y="52443"/>
                    </a:cubicBezTo>
                    <a:close/>
                    <a:moveTo>
                      <a:pt x="144278" y="66176"/>
                    </a:moveTo>
                    <a:cubicBezTo>
                      <a:pt x="143919" y="69536"/>
                      <a:pt x="143495" y="72993"/>
                      <a:pt x="142973" y="76484"/>
                    </a:cubicBezTo>
                    <a:cubicBezTo>
                      <a:pt x="140396" y="73091"/>
                      <a:pt x="137362" y="70025"/>
                      <a:pt x="133937" y="67448"/>
                    </a:cubicBezTo>
                    <a:cubicBezTo>
                      <a:pt x="137428" y="66959"/>
                      <a:pt x="140885" y="66502"/>
                      <a:pt x="144278" y="66176"/>
                    </a:cubicBezTo>
                    <a:close/>
                    <a:moveTo>
                      <a:pt x="63478" y="86465"/>
                    </a:moveTo>
                    <a:lnTo>
                      <a:pt x="63478" y="86465"/>
                    </a:lnTo>
                    <a:cubicBezTo>
                      <a:pt x="61880" y="90314"/>
                      <a:pt x="60771" y="94392"/>
                      <a:pt x="60249" y="98665"/>
                    </a:cubicBezTo>
                    <a:cubicBezTo>
                      <a:pt x="58096" y="95925"/>
                      <a:pt x="56074" y="93185"/>
                      <a:pt x="54117" y="90478"/>
                    </a:cubicBezTo>
                    <a:cubicBezTo>
                      <a:pt x="57150" y="89107"/>
                      <a:pt x="60282" y="87770"/>
                      <a:pt x="63478" y="86465"/>
                    </a:cubicBezTo>
                    <a:close/>
                    <a:moveTo>
                      <a:pt x="151976" y="109984"/>
                    </a:moveTo>
                    <a:cubicBezTo>
                      <a:pt x="154096" y="112724"/>
                      <a:pt x="156151" y="115432"/>
                      <a:pt x="158109" y="118139"/>
                    </a:cubicBezTo>
                    <a:cubicBezTo>
                      <a:pt x="155075" y="119509"/>
                      <a:pt x="151943" y="120847"/>
                      <a:pt x="148747" y="122151"/>
                    </a:cubicBezTo>
                    <a:cubicBezTo>
                      <a:pt x="150345" y="118335"/>
                      <a:pt x="151454" y="114257"/>
                      <a:pt x="151976" y="109984"/>
                    </a:cubicBezTo>
                    <a:close/>
                    <a:moveTo>
                      <a:pt x="114235" y="78082"/>
                    </a:moveTo>
                    <a:cubicBezTo>
                      <a:pt x="114365" y="78115"/>
                      <a:pt x="114431" y="78180"/>
                      <a:pt x="114431" y="78212"/>
                    </a:cubicBezTo>
                    <a:cubicBezTo>
                      <a:pt x="112278" y="83790"/>
                      <a:pt x="109864" y="89368"/>
                      <a:pt x="107548" y="94816"/>
                    </a:cubicBezTo>
                    <a:cubicBezTo>
                      <a:pt x="106830" y="96545"/>
                      <a:pt x="107450" y="98339"/>
                      <a:pt x="109081" y="99317"/>
                    </a:cubicBezTo>
                    <a:cubicBezTo>
                      <a:pt x="113485" y="101829"/>
                      <a:pt x="117856" y="104406"/>
                      <a:pt x="122259" y="106918"/>
                    </a:cubicBezTo>
                    <a:cubicBezTo>
                      <a:pt x="122683" y="107179"/>
                      <a:pt x="122716" y="107211"/>
                      <a:pt x="122390" y="107538"/>
                    </a:cubicBezTo>
                    <a:cubicBezTo>
                      <a:pt x="116029" y="113572"/>
                      <a:pt x="98512" y="130339"/>
                      <a:pt x="97958" y="130567"/>
                    </a:cubicBezTo>
                    <a:cubicBezTo>
                      <a:pt x="97892" y="130535"/>
                      <a:pt x="97729" y="130502"/>
                      <a:pt x="97795" y="130404"/>
                    </a:cubicBezTo>
                    <a:cubicBezTo>
                      <a:pt x="99882" y="124891"/>
                      <a:pt x="102524" y="118857"/>
                      <a:pt x="104677" y="113801"/>
                    </a:cubicBezTo>
                    <a:cubicBezTo>
                      <a:pt x="105297" y="112365"/>
                      <a:pt x="105036" y="110408"/>
                      <a:pt x="103144" y="109332"/>
                    </a:cubicBezTo>
                    <a:cubicBezTo>
                      <a:pt x="98708" y="106787"/>
                      <a:pt x="94272" y="104308"/>
                      <a:pt x="89868" y="101633"/>
                    </a:cubicBezTo>
                    <a:cubicBezTo>
                      <a:pt x="89542" y="101438"/>
                      <a:pt x="89542" y="101340"/>
                      <a:pt x="89835" y="101079"/>
                    </a:cubicBezTo>
                    <a:cubicBezTo>
                      <a:pt x="94728" y="96447"/>
                      <a:pt x="112604" y="79191"/>
                      <a:pt x="114235" y="78082"/>
                    </a:cubicBezTo>
                    <a:close/>
                    <a:moveTo>
                      <a:pt x="114357" y="71989"/>
                    </a:moveTo>
                    <a:cubicBezTo>
                      <a:pt x="112680" y="71989"/>
                      <a:pt x="110956" y="72662"/>
                      <a:pt x="109538" y="74004"/>
                    </a:cubicBezTo>
                    <a:cubicBezTo>
                      <a:pt x="101546" y="81638"/>
                      <a:pt x="93619" y="89075"/>
                      <a:pt x="85660" y="96643"/>
                    </a:cubicBezTo>
                    <a:cubicBezTo>
                      <a:pt x="84094" y="98111"/>
                      <a:pt x="83344" y="100068"/>
                      <a:pt x="83572" y="102058"/>
                    </a:cubicBezTo>
                    <a:cubicBezTo>
                      <a:pt x="83768" y="104047"/>
                      <a:pt x="84910" y="105809"/>
                      <a:pt x="86704" y="106885"/>
                    </a:cubicBezTo>
                    <a:cubicBezTo>
                      <a:pt x="90520" y="109169"/>
                      <a:pt x="94369" y="111354"/>
                      <a:pt x="98153" y="113507"/>
                    </a:cubicBezTo>
                    <a:cubicBezTo>
                      <a:pt x="96261" y="118009"/>
                      <a:pt x="93945" y="123391"/>
                      <a:pt x="92086" y="128186"/>
                    </a:cubicBezTo>
                    <a:cubicBezTo>
                      <a:pt x="90912" y="131220"/>
                      <a:pt x="92249" y="134612"/>
                      <a:pt x="95218" y="136047"/>
                    </a:cubicBezTo>
                    <a:cubicBezTo>
                      <a:pt x="96094" y="136467"/>
                      <a:pt x="97027" y="136700"/>
                      <a:pt x="97980" y="136700"/>
                    </a:cubicBezTo>
                    <a:cubicBezTo>
                      <a:pt x="99545" y="136700"/>
                      <a:pt x="101167" y="136072"/>
                      <a:pt x="102687" y="134612"/>
                    </a:cubicBezTo>
                    <a:cubicBezTo>
                      <a:pt x="110549" y="127142"/>
                      <a:pt x="118704" y="119444"/>
                      <a:pt x="126598" y="111974"/>
                    </a:cubicBezTo>
                    <a:cubicBezTo>
                      <a:pt x="128131" y="110506"/>
                      <a:pt x="128881" y="108516"/>
                      <a:pt x="128653" y="106526"/>
                    </a:cubicBezTo>
                    <a:cubicBezTo>
                      <a:pt x="128425" y="104504"/>
                      <a:pt x="127185" y="102710"/>
                      <a:pt x="125293" y="101633"/>
                    </a:cubicBezTo>
                    <a:cubicBezTo>
                      <a:pt x="121542" y="99481"/>
                      <a:pt x="117823" y="97295"/>
                      <a:pt x="114072" y="95142"/>
                    </a:cubicBezTo>
                    <a:cubicBezTo>
                      <a:pt x="116094" y="90347"/>
                      <a:pt x="118215" y="85389"/>
                      <a:pt x="120139" y="80431"/>
                    </a:cubicBezTo>
                    <a:cubicBezTo>
                      <a:pt x="120889" y="78539"/>
                      <a:pt x="120628" y="76386"/>
                      <a:pt x="119454" y="74722"/>
                    </a:cubicBezTo>
                    <a:cubicBezTo>
                      <a:pt x="118192" y="72898"/>
                      <a:pt x="116307" y="71989"/>
                      <a:pt x="114357" y="71989"/>
                    </a:cubicBezTo>
                    <a:close/>
                    <a:moveTo>
                      <a:pt x="69252" y="132133"/>
                    </a:moveTo>
                    <a:cubicBezTo>
                      <a:pt x="71829" y="135558"/>
                      <a:pt x="74863" y="138592"/>
                      <a:pt x="78288" y="141169"/>
                    </a:cubicBezTo>
                    <a:cubicBezTo>
                      <a:pt x="74797" y="141691"/>
                      <a:pt x="71340" y="142115"/>
                      <a:pt x="67980" y="142474"/>
                    </a:cubicBezTo>
                    <a:cubicBezTo>
                      <a:pt x="68306" y="139081"/>
                      <a:pt x="68730" y="135656"/>
                      <a:pt x="69252" y="132133"/>
                    </a:cubicBezTo>
                    <a:close/>
                    <a:moveTo>
                      <a:pt x="48506" y="93120"/>
                    </a:moveTo>
                    <a:cubicBezTo>
                      <a:pt x="52029" y="98078"/>
                      <a:pt x="55911" y="103134"/>
                      <a:pt x="60053" y="108190"/>
                    </a:cubicBezTo>
                    <a:cubicBezTo>
                      <a:pt x="60543" y="113801"/>
                      <a:pt x="62011" y="119150"/>
                      <a:pt x="64327" y="124043"/>
                    </a:cubicBezTo>
                    <a:cubicBezTo>
                      <a:pt x="63217" y="130535"/>
                      <a:pt x="62369" y="136896"/>
                      <a:pt x="61750" y="143028"/>
                    </a:cubicBezTo>
                    <a:cubicBezTo>
                      <a:pt x="56880" y="143393"/>
                      <a:pt x="52203" y="143577"/>
                      <a:pt x="47776" y="143577"/>
                    </a:cubicBezTo>
                    <a:cubicBezTo>
                      <a:pt x="41915" y="143577"/>
                      <a:pt x="36492" y="143255"/>
                      <a:pt x="31641" y="142604"/>
                    </a:cubicBezTo>
                    <a:cubicBezTo>
                      <a:pt x="18072" y="140777"/>
                      <a:pt x="9721" y="136569"/>
                      <a:pt x="8188" y="130730"/>
                    </a:cubicBezTo>
                    <a:cubicBezTo>
                      <a:pt x="6622" y="124924"/>
                      <a:pt x="11743" y="117095"/>
                      <a:pt x="22573" y="108679"/>
                    </a:cubicBezTo>
                    <a:cubicBezTo>
                      <a:pt x="29391" y="103395"/>
                      <a:pt x="38231" y="98111"/>
                      <a:pt x="48506" y="93120"/>
                    </a:cubicBezTo>
                    <a:close/>
                    <a:moveTo>
                      <a:pt x="106113" y="64219"/>
                    </a:moveTo>
                    <a:cubicBezTo>
                      <a:pt x="128229" y="64219"/>
                      <a:pt x="146202" y="82192"/>
                      <a:pt x="146202" y="104308"/>
                    </a:cubicBezTo>
                    <a:cubicBezTo>
                      <a:pt x="146202" y="126425"/>
                      <a:pt x="128229" y="144398"/>
                      <a:pt x="106113" y="144398"/>
                    </a:cubicBezTo>
                    <a:cubicBezTo>
                      <a:pt x="83996" y="144398"/>
                      <a:pt x="66023" y="126425"/>
                      <a:pt x="66023" y="104308"/>
                    </a:cubicBezTo>
                    <a:cubicBezTo>
                      <a:pt x="66023" y="82192"/>
                      <a:pt x="83996" y="64219"/>
                      <a:pt x="106113" y="64219"/>
                    </a:cubicBezTo>
                    <a:close/>
                    <a:moveTo>
                      <a:pt x="175789" y="136700"/>
                    </a:moveTo>
                    <a:cubicBezTo>
                      <a:pt x="179866" y="136700"/>
                      <a:pt x="183193" y="140027"/>
                      <a:pt x="183193" y="144105"/>
                    </a:cubicBezTo>
                    <a:cubicBezTo>
                      <a:pt x="183193" y="148215"/>
                      <a:pt x="179866" y="151542"/>
                      <a:pt x="175789" y="151542"/>
                    </a:cubicBezTo>
                    <a:cubicBezTo>
                      <a:pt x="171711" y="151542"/>
                      <a:pt x="168384" y="148215"/>
                      <a:pt x="168384" y="144105"/>
                    </a:cubicBezTo>
                    <a:cubicBezTo>
                      <a:pt x="168384" y="140027"/>
                      <a:pt x="171711" y="136700"/>
                      <a:pt x="175789" y="136700"/>
                    </a:cubicBezTo>
                    <a:close/>
                    <a:moveTo>
                      <a:pt x="123956" y="146942"/>
                    </a:moveTo>
                    <a:lnTo>
                      <a:pt x="123956" y="146942"/>
                    </a:lnTo>
                    <a:cubicBezTo>
                      <a:pt x="122651" y="150139"/>
                      <a:pt x="121313" y="153271"/>
                      <a:pt x="119943" y="156304"/>
                    </a:cubicBezTo>
                    <a:cubicBezTo>
                      <a:pt x="117236" y="154380"/>
                      <a:pt x="114528" y="152325"/>
                      <a:pt x="111788" y="150172"/>
                    </a:cubicBezTo>
                    <a:cubicBezTo>
                      <a:pt x="116029" y="149650"/>
                      <a:pt x="120139" y="148541"/>
                      <a:pt x="123956" y="146942"/>
                    </a:cubicBezTo>
                    <a:close/>
                    <a:moveTo>
                      <a:pt x="161664" y="123260"/>
                    </a:moveTo>
                    <a:cubicBezTo>
                      <a:pt x="163948" y="126588"/>
                      <a:pt x="166035" y="129882"/>
                      <a:pt x="167927" y="133112"/>
                    </a:cubicBezTo>
                    <a:cubicBezTo>
                      <a:pt x="164502" y="135558"/>
                      <a:pt x="162251" y="139570"/>
                      <a:pt x="162251" y="144105"/>
                    </a:cubicBezTo>
                    <a:cubicBezTo>
                      <a:pt x="162251" y="151575"/>
                      <a:pt x="168319" y="157642"/>
                      <a:pt x="175789" y="157642"/>
                    </a:cubicBezTo>
                    <a:cubicBezTo>
                      <a:pt x="176865" y="157642"/>
                      <a:pt x="177909" y="157511"/>
                      <a:pt x="178920" y="157283"/>
                    </a:cubicBezTo>
                    <a:lnTo>
                      <a:pt x="178920" y="157283"/>
                    </a:lnTo>
                    <a:cubicBezTo>
                      <a:pt x="181367" y="165992"/>
                      <a:pt x="180943" y="172549"/>
                      <a:pt x="177648" y="175844"/>
                    </a:cubicBezTo>
                    <a:cubicBezTo>
                      <a:pt x="175725" y="177767"/>
                      <a:pt x="172771" y="178725"/>
                      <a:pt x="168948" y="178725"/>
                    </a:cubicBezTo>
                    <a:cubicBezTo>
                      <a:pt x="164275" y="178725"/>
                      <a:pt x="158303" y="177294"/>
                      <a:pt x="151324" y="174441"/>
                    </a:cubicBezTo>
                    <a:cubicBezTo>
                      <a:pt x="143397" y="171212"/>
                      <a:pt x="134427" y="166221"/>
                      <a:pt x="125032" y="159860"/>
                    </a:cubicBezTo>
                    <a:cubicBezTo>
                      <a:pt x="127576" y="154347"/>
                      <a:pt x="130023" y="148476"/>
                      <a:pt x="132306" y="142376"/>
                    </a:cubicBezTo>
                    <a:cubicBezTo>
                      <a:pt x="136938" y="139179"/>
                      <a:pt x="140951" y="135134"/>
                      <a:pt x="144180" y="130502"/>
                    </a:cubicBezTo>
                    <a:cubicBezTo>
                      <a:pt x="150280" y="128219"/>
                      <a:pt x="156119" y="125772"/>
                      <a:pt x="161664" y="123260"/>
                    </a:cubicBezTo>
                    <a:close/>
                    <a:moveTo>
                      <a:pt x="64555" y="169222"/>
                    </a:moveTo>
                    <a:cubicBezTo>
                      <a:pt x="68632" y="169222"/>
                      <a:pt x="71960" y="172549"/>
                      <a:pt x="71960" y="176659"/>
                    </a:cubicBezTo>
                    <a:cubicBezTo>
                      <a:pt x="71960" y="180737"/>
                      <a:pt x="68632" y="184064"/>
                      <a:pt x="64555" y="184064"/>
                    </a:cubicBezTo>
                    <a:cubicBezTo>
                      <a:pt x="60445" y="184064"/>
                      <a:pt x="57118" y="180737"/>
                      <a:pt x="57118" y="176659"/>
                    </a:cubicBezTo>
                    <a:cubicBezTo>
                      <a:pt x="57118" y="172549"/>
                      <a:pt x="60445" y="169222"/>
                      <a:pt x="64555" y="169222"/>
                    </a:cubicBezTo>
                    <a:close/>
                    <a:moveTo>
                      <a:pt x="86378" y="146094"/>
                    </a:moveTo>
                    <a:cubicBezTo>
                      <a:pt x="91271" y="148410"/>
                      <a:pt x="96620" y="149911"/>
                      <a:pt x="102263" y="150368"/>
                    </a:cubicBezTo>
                    <a:cubicBezTo>
                      <a:pt x="107287" y="154510"/>
                      <a:pt x="112343" y="158392"/>
                      <a:pt x="117301" y="161948"/>
                    </a:cubicBezTo>
                    <a:cubicBezTo>
                      <a:pt x="112343" y="172190"/>
                      <a:pt x="107026" y="181063"/>
                      <a:pt x="101742" y="187848"/>
                    </a:cubicBezTo>
                    <a:cubicBezTo>
                      <a:pt x="94303" y="197420"/>
                      <a:pt x="87323" y="202532"/>
                      <a:pt x="81793" y="202532"/>
                    </a:cubicBezTo>
                    <a:cubicBezTo>
                      <a:pt x="81067" y="202532"/>
                      <a:pt x="80365" y="202444"/>
                      <a:pt x="79690" y="202266"/>
                    </a:cubicBezTo>
                    <a:cubicBezTo>
                      <a:pt x="76722" y="201483"/>
                      <a:pt x="72775" y="198482"/>
                      <a:pt x="69970" y="189055"/>
                    </a:cubicBezTo>
                    <a:cubicBezTo>
                      <a:pt x="74732" y="186967"/>
                      <a:pt x="78059" y="182172"/>
                      <a:pt x="78059" y="176659"/>
                    </a:cubicBezTo>
                    <a:cubicBezTo>
                      <a:pt x="78059" y="169972"/>
                      <a:pt x="73232" y="164427"/>
                      <a:pt x="66871" y="163318"/>
                    </a:cubicBezTo>
                    <a:cubicBezTo>
                      <a:pt x="66838" y="158686"/>
                      <a:pt x="67034" y="153793"/>
                      <a:pt x="67425" y="148671"/>
                    </a:cubicBezTo>
                    <a:cubicBezTo>
                      <a:pt x="73525" y="148052"/>
                      <a:pt x="79886" y="147203"/>
                      <a:pt x="86378" y="146094"/>
                    </a:cubicBezTo>
                    <a:close/>
                    <a:moveTo>
                      <a:pt x="130416" y="0"/>
                    </a:moveTo>
                    <a:cubicBezTo>
                      <a:pt x="122845" y="0"/>
                      <a:pt x="114359" y="5796"/>
                      <a:pt x="105656" y="17018"/>
                    </a:cubicBezTo>
                    <a:cubicBezTo>
                      <a:pt x="100274" y="23966"/>
                      <a:pt x="94891" y="32903"/>
                      <a:pt x="89835" y="43179"/>
                    </a:cubicBezTo>
                    <a:cubicBezTo>
                      <a:pt x="83507" y="38938"/>
                      <a:pt x="77374" y="35285"/>
                      <a:pt x="71568" y="32349"/>
                    </a:cubicBezTo>
                    <a:cubicBezTo>
                      <a:pt x="71127" y="32128"/>
                      <a:pt x="70654" y="32023"/>
                      <a:pt x="70188" y="32023"/>
                    </a:cubicBezTo>
                    <a:cubicBezTo>
                      <a:pt x="69070" y="32023"/>
                      <a:pt x="67988" y="32627"/>
                      <a:pt x="67458" y="33686"/>
                    </a:cubicBezTo>
                    <a:cubicBezTo>
                      <a:pt x="66708" y="35219"/>
                      <a:pt x="67295" y="37046"/>
                      <a:pt x="68795" y="37796"/>
                    </a:cubicBezTo>
                    <a:cubicBezTo>
                      <a:pt x="74634" y="40765"/>
                      <a:pt x="80832" y="44451"/>
                      <a:pt x="87193" y="48757"/>
                    </a:cubicBezTo>
                    <a:cubicBezTo>
                      <a:pt x="84649" y="54302"/>
                      <a:pt x="82202" y="60174"/>
                      <a:pt x="79919" y="66274"/>
                    </a:cubicBezTo>
                    <a:cubicBezTo>
                      <a:pt x="75287" y="69470"/>
                      <a:pt x="71275" y="73483"/>
                      <a:pt x="68045" y="78147"/>
                    </a:cubicBezTo>
                    <a:cubicBezTo>
                      <a:pt x="61945" y="80431"/>
                      <a:pt x="56074" y="82844"/>
                      <a:pt x="50561" y="85389"/>
                    </a:cubicBezTo>
                    <a:cubicBezTo>
                      <a:pt x="46973" y="80072"/>
                      <a:pt x="43809" y="74885"/>
                      <a:pt x="41134" y="69960"/>
                    </a:cubicBezTo>
                    <a:cubicBezTo>
                      <a:pt x="43906" y="67481"/>
                      <a:pt x="45668" y="63860"/>
                      <a:pt x="45668" y="59880"/>
                    </a:cubicBezTo>
                    <a:cubicBezTo>
                      <a:pt x="45668" y="52410"/>
                      <a:pt x="39601" y="46343"/>
                      <a:pt x="32163" y="46343"/>
                    </a:cubicBezTo>
                    <a:cubicBezTo>
                      <a:pt x="31380" y="41515"/>
                      <a:pt x="31413" y="35970"/>
                      <a:pt x="34577" y="32806"/>
                    </a:cubicBezTo>
                    <a:cubicBezTo>
                      <a:pt x="36494" y="30888"/>
                      <a:pt x="39468" y="29934"/>
                      <a:pt x="43313" y="29934"/>
                    </a:cubicBezTo>
                    <a:cubicBezTo>
                      <a:pt x="47320" y="29934"/>
                      <a:pt x="52273" y="30970"/>
                      <a:pt x="57966" y="33034"/>
                    </a:cubicBezTo>
                    <a:cubicBezTo>
                      <a:pt x="58318" y="33163"/>
                      <a:pt x="58677" y="33225"/>
                      <a:pt x="59029" y="33225"/>
                    </a:cubicBezTo>
                    <a:cubicBezTo>
                      <a:pt x="60271" y="33225"/>
                      <a:pt x="61422" y="32460"/>
                      <a:pt x="61880" y="31240"/>
                    </a:cubicBezTo>
                    <a:cubicBezTo>
                      <a:pt x="62467" y="29641"/>
                      <a:pt x="61652" y="27880"/>
                      <a:pt x="60053" y="27293"/>
                    </a:cubicBezTo>
                    <a:cubicBezTo>
                      <a:pt x="53686" y="24979"/>
                      <a:pt x="48062" y="23822"/>
                      <a:pt x="43286" y="23822"/>
                    </a:cubicBezTo>
                    <a:cubicBezTo>
                      <a:pt x="37760" y="23822"/>
                      <a:pt x="33368" y="25370"/>
                      <a:pt x="30271" y="28467"/>
                    </a:cubicBezTo>
                    <a:cubicBezTo>
                      <a:pt x="26063" y="32675"/>
                      <a:pt x="24693" y="39134"/>
                      <a:pt x="26194" y="47713"/>
                    </a:cubicBezTo>
                    <a:cubicBezTo>
                      <a:pt x="21692" y="49898"/>
                      <a:pt x="18593" y="54530"/>
                      <a:pt x="18593" y="59880"/>
                    </a:cubicBezTo>
                    <a:cubicBezTo>
                      <a:pt x="18593" y="67317"/>
                      <a:pt x="24661" y="73385"/>
                      <a:pt x="32131" y="73385"/>
                    </a:cubicBezTo>
                    <a:cubicBezTo>
                      <a:pt x="33403" y="73385"/>
                      <a:pt x="34610" y="73222"/>
                      <a:pt x="35784" y="72895"/>
                    </a:cubicBezTo>
                    <a:cubicBezTo>
                      <a:pt x="38394" y="77756"/>
                      <a:pt x="41493" y="82844"/>
                      <a:pt x="44983" y="88031"/>
                    </a:cubicBezTo>
                    <a:cubicBezTo>
                      <a:pt x="35327" y="92761"/>
                      <a:pt x="25900" y="98372"/>
                      <a:pt x="18822" y="103852"/>
                    </a:cubicBezTo>
                    <a:cubicBezTo>
                      <a:pt x="5741" y="113996"/>
                      <a:pt x="0" y="123848"/>
                      <a:pt x="2251" y="132296"/>
                    </a:cubicBezTo>
                    <a:cubicBezTo>
                      <a:pt x="4534" y="140810"/>
                      <a:pt x="14418" y="146453"/>
                      <a:pt x="30826" y="148639"/>
                    </a:cubicBezTo>
                    <a:cubicBezTo>
                      <a:pt x="36076" y="149346"/>
                      <a:pt x="41996" y="149660"/>
                      <a:pt x="47966" y="149660"/>
                    </a:cubicBezTo>
                    <a:cubicBezTo>
                      <a:pt x="52456" y="149660"/>
                      <a:pt x="56976" y="149483"/>
                      <a:pt x="61260" y="149161"/>
                    </a:cubicBezTo>
                    <a:lnTo>
                      <a:pt x="61260" y="149161"/>
                    </a:lnTo>
                    <a:cubicBezTo>
                      <a:pt x="60901" y="154217"/>
                      <a:pt x="60738" y="159077"/>
                      <a:pt x="60738" y="163676"/>
                    </a:cubicBezTo>
                    <a:cubicBezTo>
                      <a:pt x="55128" y="165307"/>
                      <a:pt x="51018" y="170494"/>
                      <a:pt x="51018" y="176659"/>
                    </a:cubicBezTo>
                    <a:cubicBezTo>
                      <a:pt x="51018" y="183901"/>
                      <a:pt x="56759" y="189838"/>
                      <a:pt x="63935" y="190164"/>
                    </a:cubicBezTo>
                    <a:cubicBezTo>
                      <a:pt x="67556" y="202820"/>
                      <a:pt x="73558" y="206963"/>
                      <a:pt x="78125" y="208170"/>
                    </a:cubicBezTo>
                    <a:cubicBezTo>
                      <a:pt x="79626" y="208571"/>
                      <a:pt x="81091" y="208766"/>
                      <a:pt x="82529" y="208766"/>
                    </a:cubicBezTo>
                    <a:cubicBezTo>
                      <a:pt x="90904" y="208766"/>
                      <a:pt x="98356" y="202178"/>
                      <a:pt x="106569" y="191599"/>
                    </a:cubicBezTo>
                    <a:cubicBezTo>
                      <a:pt x="111952" y="184684"/>
                      <a:pt x="117334" y="175746"/>
                      <a:pt x="122390" y="165438"/>
                    </a:cubicBezTo>
                    <a:cubicBezTo>
                      <a:pt x="131850" y="171799"/>
                      <a:pt x="140951" y="176822"/>
                      <a:pt x="149040" y="180117"/>
                    </a:cubicBezTo>
                    <a:cubicBezTo>
                      <a:pt x="155731" y="182837"/>
                      <a:pt x="162712" y="185123"/>
                      <a:pt x="169009" y="185123"/>
                    </a:cubicBezTo>
                    <a:cubicBezTo>
                      <a:pt x="173886" y="185123"/>
                      <a:pt x="178352" y="183752"/>
                      <a:pt x="181954" y="180150"/>
                    </a:cubicBezTo>
                    <a:cubicBezTo>
                      <a:pt x="188347" y="173789"/>
                      <a:pt x="187042" y="163057"/>
                      <a:pt x="184498" y="154478"/>
                    </a:cubicBezTo>
                    <a:cubicBezTo>
                      <a:pt x="187434" y="151999"/>
                      <a:pt x="189326" y="148247"/>
                      <a:pt x="189326" y="144105"/>
                    </a:cubicBezTo>
                    <a:cubicBezTo>
                      <a:pt x="189326" y="136534"/>
                      <a:pt x="183084" y="130585"/>
                      <a:pt x="175814" y="130585"/>
                    </a:cubicBezTo>
                    <a:cubicBezTo>
                      <a:pt x="175097" y="130585"/>
                      <a:pt x="174369" y="130643"/>
                      <a:pt x="173636" y="130763"/>
                    </a:cubicBezTo>
                    <a:cubicBezTo>
                      <a:pt x="171711" y="127403"/>
                      <a:pt x="169558" y="124011"/>
                      <a:pt x="167275" y="120586"/>
                    </a:cubicBezTo>
                    <a:cubicBezTo>
                      <a:pt x="173342" y="117617"/>
                      <a:pt x="178953" y="114518"/>
                      <a:pt x="183944" y="111354"/>
                    </a:cubicBezTo>
                    <a:cubicBezTo>
                      <a:pt x="185379" y="110473"/>
                      <a:pt x="185803" y="108582"/>
                      <a:pt x="184890" y="107146"/>
                    </a:cubicBezTo>
                    <a:cubicBezTo>
                      <a:pt x="184323" y="106223"/>
                      <a:pt x="183339" y="105719"/>
                      <a:pt x="182327" y="105719"/>
                    </a:cubicBezTo>
                    <a:cubicBezTo>
                      <a:pt x="181765" y="105719"/>
                      <a:pt x="181194" y="105874"/>
                      <a:pt x="180682" y="106200"/>
                    </a:cubicBezTo>
                    <a:cubicBezTo>
                      <a:pt x="175658" y="109364"/>
                      <a:pt x="169950" y="112496"/>
                      <a:pt x="163752" y="115497"/>
                    </a:cubicBezTo>
                    <a:cubicBezTo>
                      <a:pt x="160229" y="110571"/>
                      <a:pt x="156347" y="105548"/>
                      <a:pt x="152172" y="100459"/>
                    </a:cubicBezTo>
                    <a:cubicBezTo>
                      <a:pt x="151683" y="94816"/>
                      <a:pt x="150215" y="89466"/>
                      <a:pt x="147899" y="84606"/>
                    </a:cubicBezTo>
                    <a:cubicBezTo>
                      <a:pt x="149008" y="78082"/>
                      <a:pt x="149856" y="71721"/>
                      <a:pt x="150476" y="65621"/>
                    </a:cubicBezTo>
                    <a:cubicBezTo>
                      <a:pt x="155346" y="65256"/>
                      <a:pt x="160022" y="65073"/>
                      <a:pt x="164449" y="65073"/>
                    </a:cubicBezTo>
                    <a:cubicBezTo>
                      <a:pt x="170310" y="65073"/>
                      <a:pt x="175733" y="65395"/>
                      <a:pt x="180584" y="66045"/>
                    </a:cubicBezTo>
                    <a:cubicBezTo>
                      <a:pt x="194154" y="67872"/>
                      <a:pt x="202504" y="72080"/>
                      <a:pt x="204037" y="77886"/>
                    </a:cubicBezTo>
                    <a:cubicBezTo>
                      <a:pt x="205603" y="83693"/>
                      <a:pt x="200482" y="91554"/>
                      <a:pt x="189652" y="99937"/>
                    </a:cubicBezTo>
                    <a:cubicBezTo>
                      <a:pt x="188315" y="100981"/>
                      <a:pt x="188086" y="102906"/>
                      <a:pt x="189098" y="104243"/>
                    </a:cubicBezTo>
                    <a:cubicBezTo>
                      <a:pt x="189701" y="105017"/>
                      <a:pt x="190599" y="105419"/>
                      <a:pt x="191508" y="105419"/>
                    </a:cubicBezTo>
                    <a:cubicBezTo>
                      <a:pt x="192171" y="105419"/>
                      <a:pt x="192839" y="105205"/>
                      <a:pt x="193403" y="104765"/>
                    </a:cubicBezTo>
                    <a:cubicBezTo>
                      <a:pt x="206484" y="94620"/>
                      <a:pt x="212225" y="84769"/>
                      <a:pt x="209974" y="76320"/>
                    </a:cubicBezTo>
                    <a:cubicBezTo>
                      <a:pt x="207691" y="67839"/>
                      <a:pt x="197807" y="62196"/>
                      <a:pt x="181399" y="59978"/>
                    </a:cubicBezTo>
                    <a:cubicBezTo>
                      <a:pt x="176288" y="59305"/>
                      <a:pt x="170587" y="58972"/>
                      <a:pt x="164438" y="58972"/>
                    </a:cubicBezTo>
                    <a:cubicBezTo>
                      <a:pt x="160149" y="58972"/>
                      <a:pt x="155643" y="59134"/>
                      <a:pt x="150965" y="59456"/>
                    </a:cubicBezTo>
                    <a:cubicBezTo>
                      <a:pt x="151454" y="52769"/>
                      <a:pt x="151585" y="46441"/>
                      <a:pt x="151389" y="40602"/>
                    </a:cubicBezTo>
                    <a:cubicBezTo>
                      <a:pt x="156575" y="38710"/>
                      <a:pt x="160327" y="33719"/>
                      <a:pt x="160327" y="27880"/>
                    </a:cubicBezTo>
                    <a:cubicBezTo>
                      <a:pt x="160327" y="20443"/>
                      <a:pt x="154325" y="14408"/>
                      <a:pt x="146920" y="14343"/>
                    </a:cubicBezTo>
                    <a:cubicBezTo>
                      <a:pt x="143952" y="6612"/>
                      <a:pt x="139678" y="1947"/>
                      <a:pt x="134100" y="479"/>
                    </a:cubicBezTo>
                    <a:cubicBezTo>
                      <a:pt x="132900" y="159"/>
                      <a:pt x="131670" y="0"/>
                      <a:pt x="1304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6" name="Google Shape;676;p42"/>
          <p:cNvGrpSpPr/>
          <p:nvPr/>
        </p:nvGrpSpPr>
        <p:grpSpPr>
          <a:xfrm rot="-1272095">
            <a:off x="6134901" y="1387187"/>
            <a:ext cx="1512140" cy="1406562"/>
            <a:chOff x="6271675" y="841100"/>
            <a:chExt cx="2131200" cy="1982400"/>
          </a:xfrm>
        </p:grpSpPr>
        <p:sp>
          <p:nvSpPr>
            <p:cNvPr id="677" name="Google Shape;677;p42"/>
            <p:cNvSpPr/>
            <p:nvPr/>
          </p:nvSpPr>
          <p:spPr>
            <a:xfrm>
              <a:off x="6271675" y="841100"/>
              <a:ext cx="2131200" cy="1982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8" name="Google Shape;678;p42"/>
            <p:cNvGrpSpPr/>
            <p:nvPr/>
          </p:nvGrpSpPr>
          <p:grpSpPr>
            <a:xfrm>
              <a:off x="6486025" y="981042"/>
              <a:ext cx="1702503" cy="1702503"/>
              <a:chOff x="1190625" y="238125"/>
              <a:chExt cx="5219200" cy="5219200"/>
            </a:xfrm>
          </p:grpSpPr>
          <p:sp>
            <p:nvSpPr>
              <p:cNvPr id="679" name="Google Shape;679;p42"/>
              <p:cNvSpPr/>
              <p:nvPr/>
            </p:nvSpPr>
            <p:spPr>
              <a:xfrm>
                <a:off x="2120275" y="669500"/>
                <a:ext cx="3359875" cy="3359875"/>
              </a:xfrm>
              <a:custGeom>
                <a:avLst/>
                <a:gdLst/>
                <a:ahLst/>
                <a:cxnLst/>
                <a:rect l="l" t="t" r="r" b="b"/>
                <a:pathLst>
                  <a:path w="134395" h="134395" extrusionOk="0">
                    <a:moveTo>
                      <a:pt x="67198" y="27532"/>
                    </a:moveTo>
                    <a:cubicBezTo>
                      <a:pt x="89085" y="27532"/>
                      <a:pt x="106863" y="45310"/>
                      <a:pt x="106863" y="67198"/>
                    </a:cubicBezTo>
                    <a:cubicBezTo>
                      <a:pt x="106863" y="89118"/>
                      <a:pt x="89085" y="106864"/>
                      <a:pt x="67198" y="106864"/>
                    </a:cubicBezTo>
                    <a:cubicBezTo>
                      <a:pt x="45310" y="106864"/>
                      <a:pt x="27532" y="89118"/>
                      <a:pt x="27532" y="67198"/>
                    </a:cubicBezTo>
                    <a:cubicBezTo>
                      <a:pt x="27532" y="45310"/>
                      <a:pt x="45310" y="27532"/>
                      <a:pt x="67198" y="27532"/>
                    </a:cubicBezTo>
                    <a:close/>
                    <a:moveTo>
                      <a:pt x="67198" y="1"/>
                    </a:moveTo>
                    <a:cubicBezTo>
                      <a:pt x="30076" y="1"/>
                      <a:pt x="1" y="30109"/>
                      <a:pt x="1" y="67198"/>
                    </a:cubicBezTo>
                    <a:cubicBezTo>
                      <a:pt x="1" y="104319"/>
                      <a:pt x="30076" y="134395"/>
                      <a:pt x="67198" y="134395"/>
                    </a:cubicBezTo>
                    <a:cubicBezTo>
                      <a:pt x="104319" y="134395"/>
                      <a:pt x="134394" y="104319"/>
                      <a:pt x="134394" y="67198"/>
                    </a:cubicBezTo>
                    <a:cubicBezTo>
                      <a:pt x="134394" y="30076"/>
                      <a:pt x="104319" y="1"/>
                      <a:pt x="67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42"/>
              <p:cNvSpPr/>
              <p:nvPr/>
            </p:nvSpPr>
            <p:spPr>
              <a:xfrm>
                <a:off x="3500925" y="2050150"/>
                <a:ext cx="598600" cy="598600"/>
              </a:xfrm>
              <a:custGeom>
                <a:avLst/>
                <a:gdLst/>
                <a:ahLst/>
                <a:cxnLst/>
                <a:rect l="l" t="t" r="r" b="b"/>
                <a:pathLst>
                  <a:path w="23944" h="23944" extrusionOk="0">
                    <a:moveTo>
                      <a:pt x="11972" y="0"/>
                    </a:moveTo>
                    <a:cubicBezTo>
                      <a:pt x="5350" y="0"/>
                      <a:pt x="0" y="5383"/>
                      <a:pt x="0" y="11972"/>
                    </a:cubicBezTo>
                    <a:cubicBezTo>
                      <a:pt x="0" y="18594"/>
                      <a:pt x="5350" y="23943"/>
                      <a:pt x="11972" y="23943"/>
                    </a:cubicBezTo>
                    <a:cubicBezTo>
                      <a:pt x="18593" y="23943"/>
                      <a:pt x="23943" y="18594"/>
                      <a:pt x="23943" y="11972"/>
                    </a:cubicBezTo>
                    <a:cubicBezTo>
                      <a:pt x="23943" y="5383"/>
                      <a:pt x="18593" y="0"/>
                      <a:pt x="11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42"/>
              <p:cNvSpPr/>
              <p:nvPr/>
            </p:nvSpPr>
            <p:spPr>
              <a:xfrm>
                <a:off x="1190625" y="3678700"/>
                <a:ext cx="5219200" cy="1701950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68078" extrusionOk="0">
                    <a:moveTo>
                      <a:pt x="3066" y="0"/>
                    </a:moveTo>
                    <a:cubicBezTo>
                      <a:pt x="1370" y="0"/>
                      <a:pt x="0" y="1370"/>
                      <a:pt x="0" y="3066"/>
                    </a:cubicBezTo>
                    <a:lnTo>
                      <a:pt x="0" y="56889"/>
                    </a:lnTo>
                    <a:cubicBezTo>
                      <a:pt x="0" y="58553"/>
                      <a:pt x="1370" y="59923"/>
                      <a:pt x="3066" y="59923"/>
                    </a:cubicBezTo>
                    <a:cubicBezTo>
                      <a:pt x="19931" y="59923"/>
                      <a:pt x="19931" y="68078"/>
                      <a:pt x="36828" y="68078"/>
                    </a:cubicBezTo>
                    <a:cubicBezTo>
                      <a:pt x="53725" y="68078"/>
                      <a:pt x="53725" y="59923"/>
                      <a:pt x="70622" y="59923"/>
                    </a:cubicBezTo>
                    <a:cubicBezTo>
                      <a:pt x="87486" y="59923"/>
                      <a:pt x="87486" y="68078"/>
                      <a:pt x="104384" y="68078"/>
                    </a:cubicBezTo>
                    <a:cubicBezTo>
                      <a:pt x="121281" y="68078"/>
                      <a:pt x="121281" y="59923"/>
                      <a:pt x="138145" y="59923"/>
                    </a:cubicBezTo>
                    <a:cubicBezTo>
                      <a:pt x="155042" y="59923"/>
                      <a:pt x="155042" y="68078"/>
                      <a:pt x="171939" y="68078"/>
                    </a:cubicBezTo>
                    <a:cubicBezTo>
                      <a:pt x="188836" y="68078"/>
                      <a:pt x="188836" y="59923"/>
                      <a:pt x="205701" y="59923"/>
                    </a:cubicBezTo>
                    <a:cubicBezTo>
                      <a:pt x="207397" y="59923"/>
                      <a:pt x="208767" y="58553"/>
                      <a:pt x="208767" y="56889"/>
                    </a:cubicBezTo>
                    <a:lnTo>
                      <a:pt x="208767" y="3066"/>
                    </a:lnTo>
                    <a:cubicBezTo>
                      <a:pt x="208767" y="1370"/>
                      <a:pt x="207397" y="0"/>
                      <a:pt x="205701" y="0"/>
                    </a:cubicBezTo>
                    <a:cubicBezTo>
                      <a:pt x="188836" y="0"/>
                      <a:pt x="188836" y="8155"/>
                      <a:pt x="171939" y="8155"/>
                    </a:cubicBezTo>
                    <a:cubicBezTo>
                      <a:pt x="155042" y="8155"/>
                      <a:pt x="155042" y="0"/>
                      <a:pt x="138145" y="0"/>
                    </a:cubicBezTo>
                    <a:cubicBezTo>
                      <a:pt x="121281" y="0"/>
                      <a:pt x="121281" y="8155"/>
                      <a:pt x="104384" y="8155"/>
                    </a:cubicBezTo>
                    <a:cubicBezTo>
                      <a:pt x="87486" y="8155"/>
                      <a:pt x="87486" y="0"/>
                      <a:pt x="70622" y="0"/>
                    </a:cubicBezTo>
                    <a:cubicBezTo>
                      <a:pt x="53725" y="0"/>
                      <a:pt x="53725" y="8155"/>
                      <a:pt x="36828" y="8155"/>
                    </a:cubicBezTo>
                    <a:cubicBezTo>
                      <a:pt x="19931" y="8155"/>
                      <a:pt x="19931" y="0"/>
                      <a:pt x="3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42"/>
              <p:cNvSpPr/>
              <p:nvPr/>
            </p:nvSpPr>
            <p:spPr>
              <a:xfrm>
                <a:off x="1190625" y="238125"/>
                <a:ext cx="5219200" cy="5219200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208768" extrusionOk="0">
                    <a:moveTo>
                      <a:pt x="101317" y="47984"/>
                    </a:moveTo>
                    <a:lnTo>
                      <a:pt x="101317" y="69741"/>
                    </a:lnTo>
                    <a:cubicBezTo>
                      <a:pt x="99458" y="70133"/>
                      <a:pt x="97696" y="70883"/>
                      <a:pt x="96131" y="71894"/>
                    </a:cubicBezTo>
                    <a:lnTo>
                      <a:pt x="80767" y="56530"/>
                    </a:lnTo>
                    <a:cubicBezTo>
                      <a:pt x="86410" y="51735"/>
                      <a:pt x="93521" y="48636"/>
                      <a:pt x="101317" y="47984"/>
                    </a:cubicBezTo>
                    <a:close/>
                    <a:moveTo>
                      <a:pt x="107450" y="47984"/>
                    </a:moveTo>
                    <a:cubicBezTo>
                      <a:pt x="115246" y="48636"/>
                      <a:pt x="122357" y="51735"/>
                      <a:pt x="128000" y="56530"/>
                    </a:cubicBezTo>
                    <a:lnTo>
                      <a:pt x="112636" y="71894"/>
                    </a:lnTo>
                    <a:cubicBezTo>
                      <a:pt x="111071" y="70883"/>
                      <a:pt x="109309" y="70133"/>
                      <a:pt x="107450" y="69741"/>
                    </a:cubicBezTo>
                    <a:lnTo>
                      <a:pt x="107450" y="47984"/>
                    </a:lnTo>
                    <a:close/>
                    <a:moveTo>
                      <a:pt x="76428" y="60836"/>
                    </a:moveTo>
                    <a:lnTo>
                      <a:pt x="91825" y="76233"/>
                    </a:lnTo>
                    <a:cubicBezTo>
                      <a:pt x="90814" y="77766"/>
                      <a:pt x="90063" y="79527"/>
                      <a:pt x="89672" y="81387"/>
                    </a:cubicBezTo>
                    <a:lnTo>
                      <a:pt x="67915" y="81387"/>
                    </a:lnTo>
                    <a:cubicBezTo>
                      <a:pt x="68567" y="73590"/>
                      <a:pt x="71666" y="66512"/>
                      <a:pt x="76428" y="60836"/>
                    </a:cubicBezTo>
                    <a:close/>
                    <a:moveTo>
                      <a:pt x="132339" y="60836"/>
                    </a:moveTo>
                    <a:cubicBezTo>
                      <a:pt x="137101" y="66512"/>
                      <a:pt x="140200" y="73590"/>
                      <a:pt x="140853" y="81419"/>
                    </a:cubicBezTo>
                    <a:lnTo>
                      <a:pt x="119095" y="81419"/>
                    </a:lnTo>
                    <a:cubicBezTo>
                      <a:pt x="118704" y="79527"/>
                      <a:pt x="117953" y="77766"/>
                      <a:pt x="116942" y="76233"/>
                    </a:cubicBezTo>
                    <a:lnTo>
                      <a:pt x="132339" y="60836"/>
                    </a:lnTo>
                    <a:close/>
                    <a:moveTo>
                      <a:pt x="128604" y="33846"/>
                    </a:moveTo>
                    <a:cubicBezTo>
                      <a:pt x="127485" y="33846"/>
                      <a:pt x="126399" y="34466"/>
                      <a:pt x="125847" y="35523"/>
                    </a:cubicBezTo>
                    <a:cubicBezTo>
                      <a:pt x="125097" y="37024"/>
                      <a:pt x="125684" y="38850"/>
                      <a:pt x="127185" y="39633"/>
                    </a:cubicBezTo>
                    <a:cubicBezTo>
                      <a:pt x="144147" y="48310"/>
                      <a:pt x="154683" y="65468"/>
                      <a:pt x="154683" y="84453"/>
                    </a:cubicBezTo>
                    <a:cubicBezTo>
                      <a:pt x="154683" y="86149"/>
                      <a:pt x="156053" y="87519"/>
                      <a:pt x="157750" y="87519"/>
                    </a:cubicBezTo>
                    <a:cubicBezTo>
                      <a:pt x="159446" y="87519"/>
                      <a:pt x="160816" y="86149"/>
                      <a:pt x="160816" y="84453"/>
                    </a:cubicBezTo>
                    <a:cubicBezTo>
                      <a:pt x="160816" y="63152"/>
                      <a:pt x="149008" y="43906"/>
                      <a:pt x="129990" y="34186"/>
                    </a:cubicBezTo>
                    <a:cubicBezTo>
                      <a:pt x="129547" y="33954"/>
                      <a:pt x="129073" y="33846"/>
                      <a:pt x="128604" y="33846"/>
                    </a:cubicBezTo>
                    <a:close/>
                    <a:moveTo>
                      <a:pt x="104416" y="75548"/>
                    </a:moveTo>
                    <a:cubicBezTo>
                      <a:pt x="109309" y="75548"/>
                      <a:pt x="113289" y="79560"/>
                      <a:pt x="113289" y="84453"/>
                    </a:cubicBezTo>
                    <a:cubicBezTo>
                      <a:pt x="113289" y="89378"/>
                      <a:pt x="109309" y="93391"/>
                      <a:pt x="104384" y="93391"/>
                    </a:cubicBezTo>
                    <a:cubicBezTo>
                      <a:pt x="99458" y="93391"/>
                      <a:pt x="95478" y="89378"/>
                      <a:pt x="95478" y="84453"/>
                    </a:cubicBezTo>
                    <a:cubicBezTo>
                      <a:pt x="95478" y="79560"/>
                      <a:pt x="99458" y="75548"/>
                      <a:pt x="104351" y="75548"/>
                    </a:cubicBezTo>
                    <a:close/>
                    <a:moveTo>
                      <a:pt x="156649" y="92147"/>
                    </a:moveTo>
                    <a:cubicBezTo>
                      <a:pt x="155227" y="92147"/>
                      <a:pt x="153956" y="93150"/>
                      <a:pt x="153672" y="94598"/>
                    </a:cubicBezTo>
                    <a:cubicBezTo>
                      <a:pt x="153281" y="96522"/>
                      <a:pt x="152759" y="98479"/>
                      <a:pt x="152139" y="100339"/>
                    </a:cubicBezTo>
                    <a:cubicBezTo>
                      <a:pt x="151585" y="101937"/>
                      <a:pt x="152465" y="103666"/>
                      <a:pt x="154064" y="104220"/>
                    </a:cubicBezTo>
                    <a:cubicBezTo>
                      <a:pt x="154376" y="104325"/>
                      <a:pt x="154696" y="104374"/>
                      <a:pt x="155013" y="104374"/>
                    </a:cubicBezTo>
                    <a:cubicBezTo>
                      <a:pt x="156283" y="104374"/>
                      <a:pt x="157495" y="103575"/>
                      <a:pt x="157913" y="102296"/>
                    </a:cubicBezTo>
                    <a:cubicBezTo>
                      <a:pt x="158630" y="100176"/>
                      <a:pt x="159218" y="97990"/>
                      <a:pt x="159674" y="95805"/>
                    </a:cubicBezTo>
                    <a:cubicBezTo>
                      <a:pt x="160000" y="94174"/>
                      <a:pt x="158924" y="92543"/>
                      <a:pt x="157293" y="92216"/>
                    </a:cubicBezTo>
                    <a:cubicBezTo>
                      <a:pt x="157077" y="92170"/>
                      <a:pt x="156861" y="92147"/>
                      <a:pt x="156649" y="92147"/>
                    </a:cubicBezTo>
                    <a:close/>
                    <a:moveTo>
                      <a:pt x="89672" y="87519"/>
                    </a:moveTo>
                    <a:cubicBezTo>
                      <a:pt x="90063" y="89411"/>
                      <a:pt x="90814" y="91140"/>
                      <a:pt x="91825" y="92706"/>
                    </a:cubicBezTo>
                    <a:lnTo>
                      <a:pt x="76428" y="108070"/>
                    </a:lnTo>
                    <a:cubicBezTo>
                      <a:pt x="71666" y="102426"/>
                      <a:pt x="68567" y="95315"/>
                      <a:pt x="67915" y="87519"/>
                    </a:cubicBezTo>
                    <a:close/>
                    <a:moveTo>
                      <a:pt x="140853" y="87519"/>
                    </a:moveTo>
                    <a:cubicBezTo>
                      <a:pt x="140200" y="95315"/>
                      <a:pt x="137101" y="102426"/>
                      <a:pt x="132339" y="108070"/>
                    </a:cubicBezTo>
                    <a:lnTo>
                      <a:pt x="116942" y="92706"/>
                    </a:lnTo>
                    <a:cubicBezTo>
                      <a:pt x="117953" y="91140"/>
                      <a:pt x="118704" y="89411"/>
                      <a:pt x="119095" y="87519"/>
                    </a:cubicBezTo>
                    <a:close/>
                    <a:moveTo>
                      <a:pt x="96131" y="97011"/>
                    </a:moveTo>
                    <a:cubicBezTo>
                      <a:pt x="97696" y="98055"/>
                      <a:pt x="99458" y="98806"/>
                      <a:pt x="101317" y="99164"/>
                    </a:cubicBezTo>
                    <a:lnTo>
                      <a:pt x="101317" y="120922"/>
                    </a:lnTo>
                    <a:cubicBezTo>
                      <a:pt x="93521" y="120302"/>
                      <a:pt x="86410" y="117171"/>
                      <a:pt x="80767" y="112408"/>
                    </a:cubicBezTo>
                    <a:lnTo>
                      <a:pt x="96131" y="97011"/>
                    </a:lnTo>
                    <a:close/>
                    <a:moveTo>
                      <a:pt x="112636" y="97011"/>
                    </a:moveTo>
                    <a:lnTo>
                      <a:pt x="128000" y="112408"/>
                    </a:lnTo>
                    <a:cubicBezTo>
                      <a:pt x="122357" y="117171"/>
                      <a:pt x="115246" y="120302"/>
                      <a:pt x="107450" y="120922"/>
                    </a:cubicBezTo>
                    <a:lnTo>
                      <a:pt x="107450" y="99164"/>
                    </a:lnTo>
                    <a:cubicBezTo>
                      <a:pt x="109309" y="98806"/>
                      <a:pt x="111071" y="98055"/>
                      <a:pt x="112636" y="97011"/>
                    </a:cubicBezTo>
                    <a:close/>
                    <a:moveTo>
                      <a:pt x="104384" y="41753"/>
                    </a:moveTo>
                    <a:cubicBezTo>
                      <a:pt x="80963" y="41753"/>
                      <a:pt x="61652" y="61032"/>
                      <a:pt x="61652" y="84453"/>
                    </a:cubicBezTo>
                    <a:cubicBezTo>
                      <a:pt x="61652" y="107809"/>
                      <a:pt x="80963" y="126859"/>
                      <a:pt x="104351" y="127185"/>
                    </a:cubicBezTo>
                    <a:lnTo>
                      <a:pt x="104416" y="127185"/>
                    </a:lnTo>
                    <a:cubicBezTo>
                      <a:pt x="127968" y="126859"/>
                      <a:pt x="147116" y="108167"/>
                      <a:pt x="147116" y="84453"/>
                    </a:cubicBezTo>
                    <a:cubicBezTo>
                      <a:pt x="147116" y="60967"/>
                      <a:pt x="127772" y="41753"/>
                      <a:pt x="104384" y="41753"/>
                    </a:cubicBezTo>
                    <a:close/>
                    <a:moveTo>
                      <a:pt x="51017" y="81419"/>
                    </a:moveTo>
                    <a:cubicBezTo>
                      <a:pt x="49321" y="81419"/>
                      <a:pt x="47951" y="82757"/>
                      <a:pt x="47951" y="84453"/>
                    </a:cubicBezTo>
                    <a:cubicBezTo>
                      <a:pt x="47951" y="101285"/>
                      <a:pt x="55421" y="117138"/>
                      <a:pt x="68404" y="127902"/>
                    </a:cubicBezTo>
                    <a:cubicBezTo>
                      <a:pt x="68980" y="128378"/>
                      <a:pt x="69678" y="128612"/>
                      <a:pt x="70370" y="128612"/>
                    </a:cubicBezTo>
                    <a:cubicBezTo>
                      <a:pt x="71244" y="128612"/>
                      <a:pt x="72109" y="128239"/>
                      <a:pt x="72710" y="127511"/>
                    </a:cubicBezTo>
                    <a:cubicBezTo>
                      <a:pt x="73819" y="126206"/>
                      <a:pt x="73623" y="124282"/>
                      <a:pt x="72318" y="123205"/>
                    </a:cubicBezTo>
                    <a:cubicBezTo>
                      <a:pt x="60738" y="113582"/>
                      <a:pt x="54084" y="99458"/>
                      <a:pt x="54084" y="84453"/>
                    </a:cubicBezTo>
                    <a:cubicBezTo>
                      <a:pt x="54084" y="82757"/>
                      <a:pt x="52714" y="81419"/>
                      <a:pt x="51017" y="81419"/>
                    </a:cubicBezTo>
                    <a:close/>
                    <a:moveTo>
                      <a:pt x="104384" y="0"/>
                    </a:moveTo>
                    <a:cubicBezTo>
                      <a:pt x="102687" y="0"/>
                      <a:pt x="101317" y="1370"/>
                      <a:pt x="101317" y="3066"/>
                    </a:cubicBezTo>
                    <a:lnTo>
                      <a:pt x="101317" y="14288"/>
                    </a:lnTo>
                    <a:cubicBezTo>
                      <a:pt x="90781" y="14712"/>
                      <a:pt x="80799" y="17517"/>
                      <a:pt x="71927" y="22149"/>
                    </a:cubicBezTo>
                    <a:lnTo>
                      <a:pt x="66316" y="12428"/>
                    </a:lnTo>
                    <a:cubicBezTo>
                      <a:pt x="65771" y="11447"/>
                      <a:pt x="64746" y="10903"/>
                      <a:pt x="63687" y="10903"/>
                    </a:cubicBezTo>
                    <a:cubicBezTo>
                      <a:pt x="63162" y="10903"/>
                      <a:pt x="62628" y="11038"/>
                      <a:pt x="62141" y="11319"/>
                    </a:cubicBezTo>
                    <a:cubicBezTo>
                      <a:pt x="60706" y="12167"/>
                      <a:pt x="60184" y="14027"/>
                      <a:pt x="61032" y="15494"/>
                    </a:cubicBezTo>
                    <a:lnTo>
                      <a:pt x="66642" y="25215"/>
                    </a:lnTo>
                    <a:cubicBezTo>
                      <a:pt x="57998" y="30728"/>
                      <a:pt x="50659" y="38100"/>
                      <a:pt x="45146" y="46712"/>
                    </a:cubicBezTo>
                    <a:lnTo>
                      <a:pt x="35425" y="41101"/>
                    </a:lnTo>
                    <a:cubicBezTo>
                      <a:pt x="34947" y="40825"/>
                      <a:pt x="34423" y="40694"/>
                      <a:pt x="33907" y="40694"/>
                    </a:cubicBezTo>
                    <a:cubicBezTo>
                      <a:pt x="32838" y="40694"/>
                      <a:pt x="31800" y="41253"/>
                      <a:pt x="31250" y="42243"/>
                    </a:cubicBezTo>
                    <a:cubicBezTo>
                      <a:pt x="30402" y="43678"/>
                      <a:pt x="30891" y="45570"/>
                      <a:pt x="32359" y="46418"/>
                    </a:cubicBezTo>
                    <a:lnTo>
                      <a:pt x="42080" y="52029"/>
                    </a:lnTo>
                    <a:cubicBezTo>
                      <a:pt x="37448" y="60869"/>
                      <a:pt x="34642" y="70850"/>
                      <a:pt x="34186" y="81419"/>
                    </a:cubicBezTo>
                    <a:lnTo>
                      <a:pt x="22964" y="81419"/>
                    </a:lnTo>
                    <a:cubicBezTo>
                      <a:pt x="21301" y="81419"/>
                      <a:pt x="19931" y="82757"/>
                      <a:pt x="19931" y="84453"/>
                    </a:cubicBezTo>
                    <a:cubicBezTo>
                      <a:pt x="19931" y="86149"/>
                      <a:pt x="21301" y="87519"/>
                      <a:pt x="22964" y="87519"/>
                    </a:cubicBezTo>
                    <a:lnTo>
                      <a:pt x="34186" y="87519"/>
                    </a:lnTo>
                    <a:cubicBezTo>
                      <a:pt x="34642" y="97860"/>
                      <a:pt x="37350" y="107874"/>
                      <a:pt x="42047" y="116910"/>
                    </a:cubicBezTo>
                    <a:lnTo>
                      <a:pt x="32359" y="122520"/>
                    </a:lnTo>
                    <a:cubicBezTo>
                      <a:pt x="30891" y="123368"/>
                      <a:pt x="30402" y="125228"/>
                      <a:pt x="31250" y="126696"/>
                    </a:cubicBezTo>
                    <a:cubicBezTo>
                      <a:pt x="31817" y="127676"/>
                      <a:pt x="32849" y="128220"/>
                      <a:pt x="33900" y="128220"/>
                    </a:cubicBezTo>
                    <a:cubicBezTo>
                      <a:pt x="34422" y="128220"/>
                      <a:pt x="34949" y="128086"/>
                      <a:pt x="35425" y="127805"/>
                    </a:cubicBezTo>
                    <a:lnTo>
                      <a:pt x="45113" y="122194"/>
                    </a:lnTo>
                    <a:cubicBezTo>
                      <a:pt x="47168" y="125423"/>
                      <a:pt x="49517" y="128490"/>
                      <a:pt x="52094" y="131393"/>
                    </a:cubicBezTo>
                    <a:cubicBezTo>
                      <a:pt x="52704" y="132056"/>
                      <a:pt x="53539" y="132392"/>
                      <a:pt x="54372" y="132392"/>
                    </a:cubicBezTo>
                    <a:cubicBezTo>
                      <a:pt x="55098" y="132392"/>
                      <a:pt x="55823" y="132137"/>
                      <a:pt x="56400" y="131621"/>
                    </a:cubicBezTo>
                    <a:cubicBezTo>
                      <a:pt x="57672" y="130479"/>
                      <a:pt x="57770" y="128555"/>
                      <a:pt x="56628" y="127315"/>
                    </a:cubicBezTo>
                    <a:cubicBezTo>
                      <a:pt x="45994" y="115442"/>
                      <a:pt x="40253" y="100534"/>
                      <a:pt x="40253" y="84453"/>
                    </a:cubicBezTo>
                    <a:cubicBezTo>
                      <a:pt x="40253" y="49093"/>
                      <a:pt x="69024" y="20322"/>
                      <a:pt x="104384" y="20322"/>
                    </a:cubicBezTo>
                    <a:cubicBezTo>
                      <a:pt x="120498" y="20322"/>
                      <a:pt x="135927" y="26357"/>
                      <a:pt x="147703" y="37154"/>
                    </a:cubicBezTo>
                    <a:cubicBezTo>
                      <a:pt x="148284" y="37690"/>
                      <a:pt x="149017" y="37953"/>
                      <a:pt x="149748" y="37953"/>
                    </a:cubicBezTo>
                    <a:cubicBezTo>
                      <a:pt x="150576" y="37953"/>
                      <a:pt x="151403" y="37616"/>
                      <a:pt x="152009" y="36958"/>
                    </a:cubicBezTo>
                    <a:cubicBezTo>
                      <a:pt x="153150" y="35719"/>
                      <a:pt x="153085" y="33794"/>
                      <a:pt x="151845" y="32652"/>
                    </a:cubicBezTo>
                    <a:cubicBezTo>
                      <a:pt x="148812" y="29847"/>
                      <a:pt x="145550" y="27368"/>
                      <a:pt x="142125" y="25183"/>
                    </a:cubicBezTo>
                    <a:lnTo>
                      <a:pt x="147735" y="15494"/>
                    </a:lnTo>
                    <a:cubicBezTo>
                      <a:pt x="148583" y="14027"/>
                      <a:pt x="148062" y="12167"/>
                      <a:pt x="146626" y="11319"/>
                    </a:cubicBezTo>
                    <a:cubicBezTo>
                      <a:pt x="146139" y="11038"/>
                      <a:pt x="145605" y="10903"/>
                      <a:pt x="145080" y="10903"/>
                    </a:cubicBezTo>
                    <a:cubicBezTo>
                      <a:pt x="144021" y="10903"/>
                      <a:pt x="142996" y="11447"/>
                      <a:pt x="142451" y="12428"/>
                    </a:cubicBezTo>
                    <a:lnTo>
                      <a:pt x="136840" y="22149"/>
                    </a:lnTo>
                    <a:cubicBezTo>
                      <a:pt x="127805" y="17419"/>
                      <a:pt x="117790" y="14712"/>
                      <a:pt x="107450" y="14255"/>
                    </a:cubicBezTo>
                    <a:lnTo>
                      <a:pt x="107450" y="3066"/>
                    </a:lnTo>
                    <a:cubicBezTo>
                      <a:pt x="107450" y="1370"/>
                      <a:pt x="106080" y="0"/>
                      <a:pt x="104384" y="0"/>
                    </a:cubicBezTo>
                    <a:close/>
                    <a:moveTo>
                      <a:pt x="157689" y="40492"/>
                    </a:moveTo>
                    <a:cubicBezTo>
                      <a:pt x="157037" y="40492"/>
                      <a:pt x="156380" y="40700"/>
                      <a:pt x="155825" y="41134"/>
                    </a:cubicBezTo>
                    <a:cubicBezTo>
                      <a:pt x="154488" y="42145"/>
                      <a:pt x="154259" y="44069"/>
                      <a:pt x="155271" y="45407"/>
                    </a:cubicBezTo>
                    <a:cubicBezTo>
                      <a:pt x="163915" y="56661"/>
                      <a:pt x="168514" y="69676"/>
                      <a:pt x="168514" y="84453"/>
                    </a:cubicBezTo>
                    <a:cubicBezTo>
                      <a:pt x="168514" y="104155"/>
                      <a:pt x="159413" y="122781"/>
                      <a:pt x="143984" y="134916"/>
                    </a:cubicBezTo>
                    <a:cubicBezTo>
                      <a:pt x="142255" y="134687"/>
                      <a:pt x="140331" y="134557"/>
                      <a:pt x="138145" y="134557"/>
                    </a:cubicBezTo>
                    <a:cubicBezTo>
                      <a:pt x="129012" y="134557"/>
                      <a:pt x="124184" y="136873"/>
                      <a:pt x="119943" y="138928"/>
                    </a:cubicBezTo>
                    <a:cubicBezTo>
                      <a:pt x="115931" y="140885"/>
                      <a:pt x="112114" y="142712"/>
                      <a:pt x="104384" y="142712"/>
                    </a:cubicBezTo>
                    <a:cubicBezTo>
                      <a:pt x="96653" y="142712"/>
                      <a:pt x="92836" y="140885"/>
                      <a:pt x="88824" y="138928"/>
                    </a:cubicBezTo>
                    <a:cubicBezTo>
                      <a:pt x="84583" y="136873"/>
                      <a:pt x="79756" y="134557"/>
                      <a:pt x="70622" y="134557"/>
                    </a:cubicBezTo>
                    <a:cubicBezTo>
                      <a:pt x="61456" y="134557"/>
                      <a:pt x="56628" y="136873"/>
                      <a:pt x="52388" y="138928"/>
                    </a:cubicBezTo>
                    <a:cubicBezTo>
                      <a:pt x="48375" y="140885"/>
                      <a:pt x="44591" y="142712"/>
                      <a:pt x="36828" y="142712"/>
                    </a:cubicBezTo>
                    <a:cubicBezTo>
                      <a:pt x="29097" y="142712"/>
                      <a:pt x="25280" y="140885"/>
                      <a:pt x="21268" y="138928"/>
                    </a:cubicBezTo>
                    <a:cubicBezTo>
                      <a:pt x="17028" y="136873"/>
                      <a:pt x="12200" y="134557"/>
                      <a:pt x="3066" y="134557"/>
                    </a:cubicBezTo>
                    <a:cubicBezTo>
                      <a:pt x="1370" y="134557"/>
                      <a:pt x="0" y="135927"/>
                      <a:pt x="0" y="137623"/>
                    </a:cubicBezTo>
                    <a:cubicBezTo>
                      <a:pt x="0" y="139319"/>
                      <a:pt x="1370" y="140657"/>
                      <a:pt x="3066" y="140689"/>
                    </a:cubicBezTo>
                    <a:cubicBezTo>
                      <a:pt x="10797" y="140689"/>
                      <a:pt x="14614" y="142516"/>
                      <a:pt x="18626" y="144441"/>
                    </a:cubicBezTo>
                    <a:cubicBezTo>
                      <a:pt x="22867" y="146496"/>
                      <a:pt x="27694" y="148844"/>
                      <a:pt x="36828" y="148844"/>
                    </a:cubicBezTo>
                    <a:cubicBezTo>
                      <a:pt x="45961" y="148844"/>
                      <a:pt x="50789" y="146496"/>
                      <a:pt x="55062" y="144441"/>
                    </a:cubicBezTo>
                    <a:cubicBezTo>
                      <a:pt x="59075" y="142516"/>
                      <a:pt x="62858" y="140689"/>
                      <a:pt x="70622" y="140689"/>
                    </a:cubicBezTo>
                    <a:cubicBezTo>
                      <a:pt x="78353" y="140689"/>
                      <a:pt x="82137" y="142516"/>
                      <a:pt x="86149" y="144441"/>
                    </a:cubicBezTo>
                    <a:cubicBezTo>
                      <a:pt x="90422" y="146496"/>
                      <a:pt x="95250" y="148844"/>
                      <a:pt x="104384" y="148844"/>
                    </a:cubicBezTo>
                    <a:cubicBezTo>
                      <a:pt x="113517" y="148844"/>
                      <a:pt x="118345" y="146496"/>
                      <a:pt x="122585" y="144441"/>
                    </a:cubicBezTo>
                    <a:cubicBezTo>
                      <a:pt x="126630" y="142516"/>
                      <a:pt x="130414" y="140689"/>
                      <a:pt x="138145" y="140689"/>
                    </a:cubicBezTo>
                    <a:cubicBezTo>
                      <a:pt x="145909" y="140689"/>
                      <a:pt x="149693" y="142516"/>
                      <a:pt x="153705" y="144441"/>
                    </a:cubicBezTo>
                    <a:cubicBezTo>
                      <a:pt x="157978" y="146496"/>
                      <a:pt x="162773" y="148844"/>
                      <a:pt x="171939" y="148844"/>
                    </a:cubicBezTo>
                    <a:cubicBezTo>
                      <a:pt x="181073" y="148844"/>
                      <a:pt x="185901" y="146496"/>
                      <a:pt x="190141" y="144441"/>
                    </a:cubicBezTo>
                    <a:cubicBezTo>
                      <a:pt x="194153" y="142516"/>
                      <a:pt x="197970" y="140689"/>
                      <a:pt x="205701" y="140689"/>
                    </a:cubicBezTo>
                    <a:cubicBezTo>
                      <a:pt x="207397" y="140689"/>
                      <a:pt x="208767" y="139319"/>
                      <a:pt x="208767" y="137623"/>
                    </a:cubicBezTo>
                    <a:cubicBezTo>
                      <a:pt x="208767" y="135927"/>
                      <a:pt x="207397" y="134557"/>
                      <a:pt x="205701" y="134557"/>
                    </a:cubicBezTo>
                    <a:cubicBezTo>
                      <a:pt x="196567" y="134557"/>
                      <a:pt x="191740" y="136873"/>
                      <a:pt x="187499" y="138928"/>
                    </a:cubicBezTo>
                    <a:cubicBezTo>
                      <a:pt x="183487" y="140885"/>
                      <a:pt x="179670" y="142712"/>
                      <a:pt x="171939" y="142712"/>
                    </a:cubicBezTo>
                    <a:cubicBezTo>
                      <a:pt x="164176" y="142712"/>
                      <a:pt x="160392" y="140885"/>
                      <a:pt x="156380" y="138928"/>
                    </a:cubicBezTo>
                    <a:cubicBezTo>
                      <a:pt x="154814" y="138178"/>
                      <a:pt x="153216" y="137427"/>
                      <a:pt x="151324" y="136710"/>
                    </a:cubicBezTo>
                    <a:cubicBezTo>
                      <a:pt x="156053" y="132469"/>
                      <a:pt x="160229" y="127544"/>
                      <a:pt x="163654" y="122194"/>
                    </a:cubicBezTo>
                    <a:lnTo>
                      <a:pt x="173342" y="127805"/>
                    </a:lnTo>
                    <a:cubicBezTo>
                      <a:pt x="173818" y="128086"/>
                      <a:pt x="174345" y="128220"/>
                      <a:pt x="174867" y="128220"/>
                    </a:cubicBezTo>
                    <a:cubicBezTo>
                      <a:pt x="175918" y="128220"/>
                      <a:pt x="176951" y="127676"/>
                      <a:pt x="177517" y="126696"/>
                    </a:cubicBezTo>
                    <a:cubicBezTo>
                      <a:pt x="178365" y="125228"/>
                      <a:pt x="177876" y="123368"/>
                      <a:pt x="176408" y="122520"/>
                    </a:cubicBezTo>
                    <a:lnTo>
                      <a:pt x="166720" y="116910"/>
                    </a:lnTo>
                    <a:cubicBezTo>
                      <a:pt x="171515" y="107743"/>
                      <a:pt x="174125" y="97860"/>
                      <a:pt x="174582" y="87519"/>
                    </a:cubicBezTo>
                    <a:lnTo>
                      <a:pt x="185803" y="87519"/>
                    </a:lnTo>
                    <a:cubicBezTo>
                      <a:pt x="187466" y="87519"/>
                      <a:pt x="188836" y="86149"/>
                      <a:pt x="188836" y="84453"/>
                    </a:cubicBezTo>
                    <a:cubicBezTo>
                      <a:pt x="188836" y="82757"/>
                      <a:pt x="187466" y="81419"/>
                      <a:pt x="185803" y="81419"/>
                    </a:cubicBezTo>
                    <a:lnTo>
                      <a:pt x="174582" y="81419"/>
                    </a:lnTo>
                    <a:cubicBezTo>
                      <a:pt x="174125" y="71013"/>
                      <a:pt x="171450" y="61064"/>
                      <a:pt x="166720" y="51996"/>
                    </a:cubicBezTo>
                    <a:lnTo>
                      <a:pt x="176408" y="46418"/>
                    </a:lnTo>
                    <a:cubicBezTo>
                      <a:pt x="177876" y="45570"/>
                      <a:pt x="178365" y="43678"/>
                      <a:pt x="177517" y="42243"/>
                    </a:cubicBezTo>
                    <a:cubicBezTo>
                      <a:pt x="176946" y="41253"/>
                      <a:pt x="175915" y="40694"/>
                      <a:pt x="174854" y="40694"/>
                    </a:cubicBezTo>
                    <a:cubicBezTo>
                      <a:pt x="174341" y="40694"/>
                      <a:pt x="173820" y="40825"/>
                      <a:pt x="173342" y="41101"/>
                    </a:cubicBezTo>
                    <a:lnTo>
                      <a:pt x="163654" y="46712"/>
                    </a:lnTo>
                    <a:cubicBezTo>
                      <a:pt x="162545" y="44983"/>
                      <a:pt x="161370" y="43319"/>
                      <a:pt x="160131" y="41688"/>
                    </a:cubicBezTo>
                    <a:cubicBezTo>
                      <a:pt x="159520" y="40906"/>
                      <a:pt x="158608" y="40492"/>
                      <a:pt x="157689" y="40492"/>
                    </a:cubicBezTo>
                    <a:close/>
                    <a:moveTo>
                      <a:pt x="3066" y="165154"/>
                    </a:moveTo>
                    <a:cubicBezTo>
                      <a:pt x="1370" y="165154"/>
                      <a:pt x="0" y="166492"/>
                      <a:pt x="0" y="168188"/>
                    </a:cubicBezTo>
                    <a:cubicBezTo>
                      <a:pt x="0" y="169884"/>
                      <a:pt x="1370" y="171254"/>
                      <a:pt x="3066" y="171254"/>
                    </a:cubicBezTo>
                    <a:cubicBezTo>
                      <a:pt x="10797" y="171254"/>
                      <a:pt x="14614" y="173081"/>
                      <a:pt x="18626" y="175038"/>
                    </a:cubicBezTo>
                    <a:cubicBezTo>
                      <a:pt x="22867" y="177093"/>
                      <a:pt x="27694" y="179409"/>
                      <a:pt x="36828" y="179409"/>
                    </a:cubicBezTo>
                    <a:cubicBezTo>
                      <a:pt x="45961" y="179409"/>
                      <a:pt x="50789" y="177093"/>
                      <a:pt x="55062" y="175038"/>
                    </a:cubicBezTo>
                    <a:cubicBezTo>
                      <a:pt x="59075" y="173081"/>
                      <a:pt x="62858" y="171254"/>
                      <a:pt x="70622" y="171254"/>
                    </a:cubicBezTo>
                    <a:cubicBezTo>
                      <a:pt x="78353" y="171254"/>
                      <a:pt x="82137" y="173081"/>
                      <a:pt x="86149" y="175038"/>
                    </a:cubicBezTo>
                    <a:cubicBezTo>
                      <a:pt x="90422" y="177093"/>
                      <a:pt x="95250" y="179409"/>
                      <a:pt x="104384" y="179409"/>
                    </a:cubicBezTo>
                    <a:cubicBezTo>
                      <a:pt x="113517" y="179409"/>
                      <a:pt x="118345" y="177093"/>
                      <a:pt x="122585" y="175038"/>
                    </a:cubicBezTo>
                    <a:cubicBezTo>
                      <a:pt x="126630" y="173081"/>
                      <a:pt x="130414" y="171254"/>
                      <a:pt x="138145" y="171254"/>
                    </a:cubicBezTo>
                    <a:cubicBezTo>
                      <a:pt x="145909" y="171254"/>
                      <a:pt x="149693" y="173081"/>
                      <a:pt x="153705" y="175038"/>
                    </a:cubicBezTo>
                    <a:cubicBezTo>
                      <a:pt x="157978" y="177093"/>
                      <a:pt x="162773" y="179409"/>
                      <a:pt x="171939" y="179409"/>
                    </a:cubicBezTo>
                    <a:cubicBezTo>
                      <a:pt x="181073" y="179409"/>
                      <a:pt x="185901" y="177093"/>
                      <a:pt x="190141" y="175038"/>
                    </a:cubicBezTo>
                    <a:cubicBezTo>
                      <a:pt x="194153" y="173081"/>
                      <a:pt x="197970" y="171254"/>
                      <a:pt x="205701" y="171254"/>
                    </a:cubicBezTo>
                    <a:cubicBezTo>
                      <a:pt x="207397" y="171254"/>
                      <a:pt x="208767" y="169884"/>
                      <a:pt x="208767" y="168188"/>
                    </a:cubicBezTo>
                    <a:cubicBezTo>
                      <a:pt x="208767" y="166492"/>
                      <a:pt x="207397" y="165154"/>
                      <a:pt x="205701" y="165154"/>
                    </a:cubicBezTo>
                    <a:cubicBezTo>
                      <a:pt x="196567" y="165154"/>
                      <a:pt x="191740" y="167470"/>
                      <a:pt x="187499" y="169525"/>
                    </a:cubicBezTo>
                    <a:cubicBezTo>
                      <a:pt x="183487" y="171450"/>
                      <a:pt x="179670" y="173309"/>
                      <a:pt x="171939" y="173309"/>
                    </a:cubicBezTo>
                    <a:cubicBezTo>
                      <a:pt x="164176" y="173309"/>
                      <a:pt x="160392" y="171450"/>
                      <a:pt x="156380" y="169525"/>
                    </a:cubicBezTo>
                    <a:cubicBezTo>
                      <a:pt x="152106" y="167470"/>
                      <a:pt x="147311" y="165154"/>
                      <a:pt x="138145" y="165154"/>
                    </a:cubicBezTo>
                    <a:cubicBezTo>
                      <a:pt x="129012" y="165154"/>
                      <a:pt x="124184" y="167470"/>
                      <a:pt x="119943" y="169525"/>
                    </a:cubicBezTo>
                    <a:cubicBezTo>
                      <a:pt x="115931" y="171450"/>
                      <a:pt x="112114" y="173309"/>
                      <a:pt x="104384" y="173309"/>
                    </a:cubicBezTo>
                    <a:cubicBezTo>
                      <a:pt x="96653" y="173309"/>
                      <a:pt x="92836" y="171450"/>
                      <a:pt x="88824" y="169525"/>
                    </a:cubicBezTo>
                    <a:cubicBezTo>
                      <a:pt x="84583" y="167470"/>
                      <a:pt x="79756" y="165154"/>
                      <a:pt x="70622" y="165154"/>
                    </a:cubicBezTo>
                    <a:cubicBezTo>
                      <a:pt x="61456" y="165154"/>
                      <a:pt x="56628" y="167470"/>
                      <a:pt x="52388" y="169525"/>
                    </a:cubicBezTo>
                    <a:cubicBezTo>
                      <a:pt x="48375" y="171450"/>
                      <a:pt x="44591" y="173309"/>
                      <a:pt x="36828" y="173309"/>
                    </a:cubicBezTo>
                    <a:cubicBezTo>
                      <a:pt x="29097" y="173309"/>
                      <a:pt x="25280" y="171450"/>
                      <a:pt x="21268" y="169525"/>
                    </a:cubicBezTo>
                    <a:cubicBezTo>
                      <a:pt x="17028" y="167470"/>
                      <a:pt x="12200" y="165154"/>
                      <a:pt x="3066" y="165154"/>
                    </a:cubicBezTo>
                    <a:close/>
                    <a:moveTo>
                      <a:pt x="3066" y="194512"/>
                    </a:moveTo>
                    <a:cubicBezTo>
                      <a:pt x="1370" y="194512"/>
                      <a:pt x="0" y="195850"/>
                      <a:pt x="0" y="197546"/>
                    </a:cubicBezTo>
                    <a:cubicBezTo>
                      <a:pt x="0" y="199242"/>
                      <a:pt x="1370" y="200612"/>
                      <a:pt x="3066" y="200612"/>
                    </a:cubicBezTo>
                    <a:cubicBezTo>
                      <a:pt x="10797" y="200612"/>
                      <a:pt x="14614" y="202439"/>
                      <a:pt x="18626" y="204396"/>
                    </a:cubicBezTo>
                    <a:cubicBezTo>
                      <a:pt x="22867" y="206451"/>
                      <a:pt x="27694" y="208767"/>
                      <a:pt x="36828" y="208767"/>
                    </a:cubicBezTo>
                    <a:cubicBezTo>
                      <a:pt x="45961" y="208767"/>
                      <a:pt x="50789" y="206451"/>
                      <a:pt x="55062" y="204396"/>
                    </a:cubicBezTo>
                    <a:cubicBezTo>
                      <a:pt x="59075" y="202439"/>
                      <a:pt x="62858" y="200612"/>
                      <a:pt x="70622" y="200612"/>
                    </a:cubicBezTo>
                    <a:cubicBezTo>
                      <a:pt x="78353" y="200612"/>
                      <a:pt x="82137" y="202439"/>
                      <a:pt x="86149" y="204396"/>
                    </a:cubicBezTo>
                    <a:cubicBezTo>
                      <a:pt x="90422" y="206451"/>
                      <a:pt x="95250" y="208767"/>
                      <a:pt x="104384" y="208767"/>
                    </a:cubicBezTo>
                    <a:cubicBezTo>
                      <a:pt x="113517" y="208767"/>
                      <a:pt x="118345" y="206451"/>
                      <a:pt x="122585" y="204396"/>
                    </a:cubicBezTo>
                    <a:cubicBezTo>
                      <a:pt x="126630" y="202439"/>
                      <a:pt x="130414" y="200612"/>
                      <a:pt x="138145" y="200612"/>
                    </a:cubicBezTo>
                    <a:cubicBezTo>
                      <a:pt x="145909" y="200612"/>
                      <a:pt x="149693" y="202439"/>
                      <a:pt x="153705" y="204396"/>
                    </a:cubicBezTo>
                    <a:cubicBezTo>
                      <a:pt x="157978" y="206451"/>
                      <a:pt x="162773" y="208767"/>
                      <a:pt x="171939" y="208767"/>
                    </a:cubicBezTo>
                    <a:cubicBezTo>
                      <a:pt x="181073" y="208767"/>
                      <a:pt x="185901" y="206451"/>
                      <a:pt x="190141" y="204396"/>
                    </a:cubicBezTo>
                    <a:cubicBezTo>
                      <a:pt x="194153" y="202439"/>
                      <a:pt x="197970" y="200612"/>
                      <a:pt x="205701" y="200612"/>
                    </a:cubicBezTo>
                    <a:cubicBezTo>
                      <a:pt x="207397" y="200612"/>
                      <a:pt x="208767" y="199242"/>
                      <a:pt x="208767" y="197546"/>
                    </a:cubicBezTo>
                    <a:cubicBezTo>
                      <a:pt x="208767" y="195850"/>
                      <a:pt x="207397" y="194512"/>
                      <a:pt x="205701" y="194512"/>
                    </a:cubicBezTo>
                    <a:cubicBezTo>
                      <a:pt x="196567" y="194512"/>
                      <a:pt x="191740" y="196828"/>
                      <a:pt x="187499" y="198883"/>
                    </a:cubicBezTo>
                    <a:cubicBezTo>
                      <a:pt x="183487" y="200808"/>
                      <a:pt x="179670" y="202667"/>
                      <a:pt x="171939" y="202667"/>
                    </a:cubicBezTo>
                    <a:cubicBezTo>
                      <a:pt x="164176" y="202667"/>
                      <a:pt x="160392" y="200808"/>
                      <a:pt x="156380" y="198883"/>
                    </a:cubicBezTo>
                    <a:cubicBezTo>
                      <a:pt x="152106" y="196828"/>
                      <a:pt x="147311" y="194512"/>
                      <a:pt x="138145" y="194512"/>
                    </a:cubicBezTo>
                    <a:cubicBezTo>
                      <a:pt x="129012" y="194512"/>
                      <a:pt x="124184" y="196828"/>
                      <a:pt x="119943" y="198883"/>
                    </a:cubicBezTo>
                    <a:cubicBezTo>
                      <a:pt x="115931" y="200808"/>
                      <a:pt x="112114" y="202667"/>
                      <a:pt x="104384" y="202667"/>
                    </a:cubicBezTo>
                    <a:cubicBezTo>
                      <a:pt x="96653" y="202667"/>
                      <a:pt x="92836" y="200808"/>
                      <a:pt x="88824" y="198883"/>
                    </a:cubicBezTo>
                    <a:cubicBezTo>
                      <a:pt x="84583" y="196828"/>
                      <a:pt x="79756" y="194512"/>
                      <a:pt x="70622" y="194512"/>
                    </a:cubicBezTo>
                    <a:cubicBezTo>
                      <a:pt x="61456" y="194512"/>
                      <a:pt x="56628" y="196828"/>
                      <a:pt x="52388" y="198883"/>
                    </a:cubicBezTo>
                    <a:cubicBezTo>
                      <a:pt x="48375" y="200808"/>
                      <a:pt x="44591" y="202667"/>
                      <a:pt x="36828" y="202667"/>
                    </a:cubicBezTo>
                    <a:cubicBezTo>
                      <a:pt x="29097" y="202667"/>
                      <a:pt x="25280" y="200808"/>
                      <a:pt x="21268" y="198883"/>
                    </a:cubicBezTo>
                    <a:cubicBezTo>
                      <a:pt x="17028" y="196828"/>
                      <a:pt x="12200" y="194512"/>
                      <a:pt x="3066" y="1945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3" name="Google Shape;683;p42"/>
          <p:cNvGrpSpPr/>
          <p:nvPr/>
        </p:nvGrpSpPr>
        <p:grpSpPr>
          <a:xfrm rot="809156">
            <a:off x="7291919" y="2131429"/>
            <a:ext cx="1309763" cy="1777450"/>
            <a:chOff x="7345525" y="2922750"/>
            <a:chExt cx="1309800" cy="1777500"/>
          </a:xfrm>
        </p:grpSpPr>
        <p:sp>
          <p:nvSpPr>
            <p:cNvPr id="684" name="Google Shape;684;p42"/>
            <p:cNvSpPr/>
            <p:nvPr/>
          </p:nvSpPr>
          <p:spPr>
            <a:xfrm>
              <a:off x="7345525" y="2922750"/>
              <a:ext cx="1309800" cy="17775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5" name="Google Shape;685;p42"/>
            <p:cNvGrpSpPr/>
            <p:nvPr/>
          </p:nvGrpSpPr>
          <p:grpSpPr>
            <a:xfrm>
              <a:off x="7456963" y="3124132"/>
              <a:ext cx="1086922" cy="1374737"/>
              <a:chOff x="1736175" y="238125"/>
              <a:chExt cx="4128075" cy="5219200"/>
            </a:xfrm>
          </p:grpSpPr>
          <p:sp>
            <p:nvSpPr>
              <p:cNvPr id="686" name="Google Shape;686;p42"/>
              <p:cNvSpPr/>
              <p:nvPr/>
            </p:nvSpPr>
            <p:spPr>
              <a:xfrm>
                <a:off x="2164325" y="1665225"/>
                <a:ext cx="3271775" cy="3715425"/>
              </a:xfrm>
              <a:custGeom>
                <a:avLst/>
                <a:gdLst/>
                <a:ahLst/>
                <a:cxnLst/>
                <a:rect l="l" t="t" r="r" b="b"/>
                <a:pathLst>
                  <a:path w="130871" h="148617" extrusionOk="0">
                    <a:moveTo>
                      <a:pt x="0" y="1"/>
                    </a:moveTo>
                    <a:lnTo>
                      <a:pt x="10993" y="133644"/>
                    </a:lnTo>
                    <a:cubicBezTo>
                      <a:pt x="11678" y="142126"/>
                      <a:pt x="18757" y="148617"/>
                      <a:pt x="27238" y="148617"/>
                    </a:cubicBezTo>
                    <a:lnTo>
                      <a:pt x="103633" y="148617"/>
                    </a:lnTo>
                    <a:cubicBezTo>
                      <a:pt x="112115" y="148617"/>
                      <a:pt x="119193" y="142126"/>
                      <a:pt x="119878" y="133644"/>
                    </a:cubicBezTo>
                    <a:lnTo>
                      <a:pt x="13087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2"/>
              <p:cNvSpPr/>
              <p:nvPr/>
            </p:nvSpPr>
            <p:spPr>
              <a:xfrm>
                <a:off x="2319250" y="314775"/>
                <a:ext cx="2961925" cy="994100"/>
              </a:xfrm>
              <a:custGeom>
                <a:avLst/>
                <a:gdLst/>
                <a:ahLst/>
                <a:cxnLst/>
                <a:rect l="l" t="t" r="r" b="b"/>
                <a:pathLst>
                  <a:path w="118477" h="39764" extrusionOk="0">
                    <a:moveTo>
                      <a:pt x="21269" y="0"/>
                    </a:moveTo>
                    <a:cubicBezTo>
                      <a:pt x="15887" y="0"/>
                      <a:pt x="11157" y="3491"/>
                      <a:pt x="9559" y="8612"/>
                    </a:cubicBezTo>
                    <a:lnTo>
                      <a:pt x="1" y="39764"/>
                    </a:lnTo>
                    <a:lnTo>
                      <a:pt x="12788" y="39764"/>
                    </a:lnTo>
                    <a:lnTo>
                      <a:pt x="20747" y="13962"/>
                    </a:lnTo>
                    <a:cubicBezTo>
                      <a:pt x="21041" y="12918"/>
                      <a:pt x="21987" y="12233"/>
                      <a:pt x="23063" y="12233"/>
                    </a:cubicBezTo>
                    <a:lnTo>
                      <a:pt x="95414" y="12233"/>
                    </a:lnTo>
                    <a:cubicBezTo>
                      <a:pt x="96490" y="12233"/>
                      <a:pt x="97436" y="12918"/>
                      <a:pt x="97730" y="13962"/>
                    </a:cubicBezTo>
                    <a:lnTo>
                      <a:pt x="105689" y="39764"/>
                    </a:lnTo>
                    <a:lnTo>
                      <a:pt x="118476" y="39764"/>
                    </a:lnTo>
                    <a:lnTo>
                      <a:pt x="108919" y="8612"/>
                    </a:lnTo>
                    <a:cubicBezTo>
                      <a:pt x="107320" y="3491"/>
                      <a:pt x="102590" y="0"/>
                      <a:pt x="972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42"/>
              <p:cNvSpPr/>
              <p:nvPr/>
            </p:nvSpPr>
            <p:spPr>
              <a:xfrm>
                <a:off x="2061575" y="1308850"/>
                <a:ext cx="3477300" cy="356400"/>
              </a:xfrm>
              <a:custGeom>
                <a:avLst/>
                <a:gdLst/>
                <a:ahLst/>
                <a:cxnLst/>
                <a:rect l="l" t="t" r="r" b="b"/>
                <a:pathLst>
                  <a:path w="139092" h="14256" extrusionOk="0">
                    <a:moveTo>
                      <a:pt x="3262" y="1"/>
                    </a:moveTo>
                    <a:cubicBezTo>
                      <a:pt x="1468" y="1"/>
                      <a:pt x="0" y="1436"/>
                      <a:pt x="0" y="3263"/>
                    </a:cubicBezTo>
                    <a:lnTo>
                      <a:pt x="0" y="10994"/>
                    </a:lnTo>
                    <a:cubicBezTo>
                      <a:pt x="0" y="12788"/>
                      <a:pt x="1468" y="14256"/>
                      <a:pt x="3262" y="14256"/>
                    </a:cubicBezTo>
                    <a:lnTo>
                      <a:pt x="135829" y="14256"/>
                    </a:lnTo>
                    <a:cubicBezTo>
                      <a:pt x="137623" y="14256"/>
                      <a:pt x="139091" y="12788"/>
                      <a:pt x="139091" y="10994"/>
                    </a:cubicBezTo>
                    <a:lnTo>
                      <a:pt x="139091" y="3263"/>
                    </a:lnTo>
                    <a:cubicBezTo>
                      <a:pt x="139091" y="1436"/>
                      <a:pt x="137623" y="1"/>
                      <a:pt x="1358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42"/>
              <p:cNvSpPr/>
              <p:nvPr/>
            </p:nvSpPr>
            <p:spPr>
              <a:xfrm>
                <a:off x="2638925" y="620575"/>
                <a:ext cx="2322575" cy="688300"/>
              </a:xfrm>
              <a:custGeom>
                <a:avLst/>
                <a:gdLst/>
                <a:ahLst/>
                <a:cxnLst/>
                <a:rect l="l" t="t" r="r" b="b"/>
                <a:pathLst>
                  <a:path w="92903" h="27532" extrusionOk="0">
                    <a:moveTo>
                      <a:pt x="10276" y="1"/>
                    </a:moveTo>
                    <a:cubicBezTo>
                      <a:pt x="9200" y="1"/>
                      <a:pt x="8254" y="686"/>
                      <a:pt x="7960" y="1730"/>
                    </a:cubicBezTo>
                    <a:lnTo>
                      <a:pt x="1" y="27532"/>
                    </a:lnTo>
                    <a:lnTo>
                      <a:pt x="92902" y="27532"/>
                    </a:lnTo>
                    <a:lnTo>
                      <a:pt x="84943" y="1730"/>
                    </a:lnTo>
                    <a:cubicBezTo>
                      <a:pt x="84649" y="686"/>
                      <a:pt x="83703" y="1"/>
                      <a:pt x="82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42"/>
              <p:cNvSpPr/>
              <p:nvPr/>
            </p:nvSpPr>
            <p:spPr>
              <a:xfrm>
                <a:off x="1736175" y="238125"/>
                <a:ext cx="4128075" cy="5219200"/>
              </a:xfrm>
              <a:custGeom>
                <a:avLst/>
                <a:gdLst/>
                <a:ahLst/>
                <a:cxnLst/>
                <a:rect l="l" t="t" r="r" b="b"/>
                <a:pathLst>
                  <a:path w="165123" h="208768" extrusionOk="0">
                    <a:moveTo>
                      <a:pt x="120531" y="6100"/>
                    </a:moveTo>
                    <a:cubicBezTo>
                      <a:pt x="124576" y="6100"/>
                      <a:pt x="128099" y="8710"/>
                      <a:pt x="129306" y="12591"/>
                    </a:cubicBezTo>
                    <a:lnTo>
                      <a:pt x="137657" y="39764"/>
                    </a:lnTo>
                    <a:lnTo>
                      <a:pt x="131263" y="39764"/>
                    </a:lnTo>
                    <a:lnTo>
                      <a:pt x="123989" y="16114"/>
                    </a:lnTo>
                    <a:cubicBezTo>
                      <a:pt x="123271" y="13798"/>
                      <a:pt x="121151" y="12232"/>
                      <a:pt x="118737" y="12232"/>
                    </a:cubicBezTo>
                    <a:lnTo>
                      <a:pt x="46386" y="12232"/>
                    </a:lnTo>
                    <a:cubicBezTo>
                      <a:pt x="43972" y="12232"/>
                      <a:pt x="41852" y="13798"/>
                      <a:pt x="41134" y="16114"/>
                    </a:cubicBezTo>
                    <a:lnTo>
                      <a:pt x="33860" y="39764"/>
                    </a:lnTo>
                    <a:lnTo>
                      <a:pt x="27467" y="39764"/>
                    </a:lnTo>
                    <a:lnTo>
                      <a:pt x="35817" y="12591"/>
                    </a:lnTo>
                    <a:cubicBezTo>
                      <a:pt x="37024" y="8710"/>
                      <a:pt x="40547" y="6100"/>
                      <a:pt x="44592" y="6100"/>
                    </a:cubicBezTo>
                    <a:close/>
                    <a:moveTo>
                      <a:pt x="118280" y="18332"/>
                    </a:moveTo>
                    <a:lnTo>
                      <a:pt x="124870" y="39764"/>
                    </a:lnTo>
                    <a:lnTo>
                      <a:pt x="85693" y="39764"/>
                    </a:lnTo>
                    <a:cubicBezTo>
                      <a:pt x="83997" y="39764"/>
                      <a:pt x="82627" y="41134"/>
                      <a:pt x="82627" y="42830"/>
                    </a:cubicBezTo>
                    <a:cubicBezTo>
                      <a:pt x="82627" y="44493"/>
                      <a:pt x="83997" y="45864"/>
                      <a:pt x="85693" y="45864"/>
                    </a:cubicBezTo>
                    <a:lnTo>
                      <a:pt x="148845" y="45864"/>
                    </a:lnTo>
                    <a:cubicBezTo>
                      <a:pt x="148976" y="45864"/>
                      <a:pt x="149041" y="45961"/>
                      <a:pt x="149041" y="46092"/>
                    </a:cubicBezTo>
                    <a:lnTo>
                      <a:pt x="149041" y="53823"/>
                    </a:lnTo>
                    <a:cubicBezTo>
                      <a:pt x="149041" y="53953"/>
                      <a:pt x="148976" y="54018"/>
                      <a:pt x="148845" y="54018"/>
                    </a:cubicBezTo>
                    <a:lnTo>
                      <a:pt x="16278" y="54018"/>
                    </a:lnTo>
                    <a:cubicBezTo>
                      <a:pt x="16148" y="54018"/>
                      <a:pt x="16082" y="53953"/>
                      <a:pt x="16082" y="53823"/>
                    </a:cubicBezTo>
                    <a:lnTo>
                      <a:pt x="16082" y="46092"/>
                    </a:lnTo>
                    <a:cubicBezTo>
                      <a:pt x="16082" y="45961"/>
                      <a:pt x="16148" y="45864"/>
                      <a:pt x="16278" y="45864"/>
                    </a:cubicBezTo>
                    <a:lnTo>
                      <a:pt x="73461" y="45864"/>
                    </a:lnTo>
                    <a:cubicBezTo>
                      <a:pt x="75157" y="45864"/>
                      <a:pt x="76527" y="44493"/>
                      <a:pt x="76527" y="42830"/>
                    </a:cubicBezTo>
                    <a:cubicBezTo>
                      <a:pt x="76527" y="41134"/>
                      <a:pt x="75157" y="39764"/>
                      <a:pt x="73461" y="39764"/>
                    </a:cubicBezTo>
                    <a:lnTo>
                      <a:pt x="40254" y="39764"/>
                    </a:lnTo>
                    <a:lnTo>
                      <a:pt x="46843" y="18332"/>
                    </a:lnTo>
                    <a:close/>
                    <a:moveTo>
                      <a:pt x="83051" y="92445"/>
                    </a:moveTo>
                    <a:cubicBezTo>
                      <a:pt x="71406" y="92445"/>
                      <a:pt x="60478" y="97631"/>
                      <a:pt x="53041" y="106602"/>
                    </a:cubicBezTo>
                    <a:cubicBezTo>
                      <a:pt x="51964" y="107907"/>
                      <a:pt x="52127" y="109831"/>
                      <a:pt x="53432" y="110908"/>
                    </a:cubicBezTo>
                    <a:cubicBezTo>
                      <a:pt x="54009" y="111383"/>
                      <a:pt x="54706" y="111617"/>
                      <a:pt x="55398" y="111617"/>
                    </a:cubicBezTo>
                    <a:cubicBezTo>
                      <a:pt x="56272" y="111617"/>
                      <a:pt x="57137" y="111244"/>
                      <a:pt x="57738" y="110516"/>
                    </a:cubicBezTo>
                    <a:cubicBezTo>
                      <a:pt x="64001" y="102916"/>
                      <a:pt x="73232" y="98577"/>
                      <a:pt x="83051" y="98577"/>
                    </a:cubicBezTo>
                    <a:cubicBezTo>
                      <a:pt x="99622" y="98577"/>
                      <a:pt x="113322" y="110908"/>
                      <a:pt x="115573" y="126826"/>
                    </a:cubicBezTo>
                    <a:lnTo>
                      <a:pt x="106635" y="119878"/>
                    </a:lnTo>
                    <a:cubicBezTo>
                      <a:pt x="106085" y="119438"/>
                      <a:pt x="105424" y="119224"/>
                      <a:pt x="104766" y="119224"/>
                    </a:cubicBezTo>
                    <a:cubicBezTo>
                      <a:pt x="103864" y="119224"/>
                      <a:pt x="102966" y="119626"/>
                      <a:pt x="102362" y="120400"/>
                    </a:cubicBezTo>
                    <a:cubicBezTo>
                      <a:pt x="101318" y="121705"/>
                      <a:pt x="101546" y="123629"/>
                      <a:pt x="102884" y="124673"/>
                    </a:cubicBezTo>
                    <a:lnTo>
                      <a:pt x="117008" y="135731"/>
                    </a:lnTo>
                    <a:cubicBezTo>
                      <a:pt x="117472" y="136109"/>
                      <a:pt x="118163" y="136324"/>
                      <a:pt x="118881" y="136324"/>
                    </a:cubicBezTo>
                    <a:cubicBezTo>
                      <a:pt x="119777" y="136324"/>
                      <a:pt x="120716" y="135988"/>
                      <a:pt x="121314" y="135209"/>
                    </a:cubicBezTo>
                    <a:lnTo>
                      <a:pt x="132339" y="121085"/>
                    </a:lnTo>
                    <a:cubicBezTo>
                      <a:pt x="133383" y="119748"/>
                      <a:pt x="133155" y="117823"/>
                      <a:pt x="131818" y="116779"/>
                    </a:cubicBezTo>
                    <a:cubicBezTo>
                      <a:pt x="131267" y="116339"/>
                      <a:pt x="130607" y="116125"/>
                      <a:pt x="129949" y="116125"/>
                    </a:cubicBezTo>
                    <a:cubicBezTo>
                      <a:pt x="129046" y="116125"/>
                      <a:pt x="128148" y="116528"/>
                      <a:pt x="127544" y="117301"/>
                    </a:cubicBezTo>
                    <a:lnTo>
                      <a:pt x="121477" y="125065"/>
                    </a:lnTo>
                    <a:cubicBezTo>
                      <a:pt x="118443" y="106602"/>
                      <a:pt x="102362" y="92445"/>
                      <a:pt x="83051" y="92445"/>
                    </a:cubicBezTo>
                    <a:close/>
                    <a:moveTo>
                      <a:pt x="49449" y="116086"/>
                    </a:moveTo>
                    <a:cubicBezTo>
                      <a:pt x="48912" y="116086"/>
                      <a:pt x="48270" y="116287"/>
                      <a:pt x="47430" y="116779"/>
                    </a:cubicBezTo>
                    <a:lnTo>
                      <a:pt x="33306" y="127837"/>
                    </a:lnTo>
                    <a:cubicBezTo>
                      <a:pt x="31968" y="128881"/>
                      <a:pt x="31740" y="130806"/>
                      <a:pt x="32751" y="132143"/>
                    </a:cubicBezTo>
                    <a:cubicBezTo>
                      <a:pt x="33359" y="132903"/>
                      <a:pt x="34266" y="133309"/>
                      <a:pt x="35182" y="133309"/>
                    </a:cubicBezTo>
                    <a:cubicBezTo>
                      <a:pt x="35838" y="133309"/>
                      <a:pt x="36499" y="133101"/>
                      <a:pt x="37057" y="132665"/>
                    </a:cubicBezTo>
                    <a:lnTo>
                      <a:pt x="44396" y="126924"/>
                    </a:lnTo>
                    <a:lnTo>
                      <a:pt x="44396" y="126924"/>
                    </a:lnTo>
                    <a:cubicBezTo>
                      <a:pt x="41656" y="149725"/>
                      <a:pt x="59858" y="170341"/>
                      <a:pt x="83051" y="170341"/>
                    </a:cubicBezTo>
                    <a:cubicBezTo>
                      <a:pt x="99067" y="170341"/>
                      <a:pt x="113289" y="160718"/>
                      <a:pt x="119226" y="145876"/>
                    </a:cubicBezTo>
                    <a:cubicBezTo>
                      <a:pt x="119846" y="144310"/>
                      <a:pt x="119096" y="142516"/>
                      <a:pt x="117530" y="141896"/>
                    </a:cubicBezTo>
                    <a:cubicBezTo>
                      <a:pt x="117158" y="141749"/>
                      <a:pt x="116773" y="141679"/>
                      <a:pt x="116394" y="141679"/>
                    </a:cubicBezTo>
                    <a:cubicBezTo>
                      <a:pt x="115178" y="141679"/>
                      <a:pt x="114023" y="142399"/>
                      <a:pt x="113550" y="143593"/>
                    </a:cubicBezTo>
                    <a:cubicBezTo>
                      <a:pt x="108527" y="156119"/>
                      <a:pt x="96555" y="164208"/>
                      <a:pt x="83051" y="164208"/>
                    </a:cubicBezTo>
                    <a:cubicBezTo>
                      <a:pt x="62663" y="164208"/>
                      <a:pt x="47365" y="145811"/>
                      <a:pt x="50692" y="125945"/>
                    </a:cubicBezTo>
                    <a:lnTo>
                      <a:pt x="50692" y="125945"/>
                    </a:lnTo>
                    <a:lnTo>
                      <a:pt x="57966" y="135209"/>
                    </a:lnTo>
                    <a:cubicBezTo>
                      <a:pt x="58570" y="135983"/>
                      <a:pt x="59468" y="136385"/>
                      <a:pt x="60371" y="136385"/>
                    </a:cubicBezTo>
                    <a:cubicBezTo>
                      <a:pt x="61029" y="136385"/>
                      <a:pt x="61689" y="136171"/>
                      <a:pt x="62239" y="135731"/>
                    </a:cubicBezTo>
                    <a:cubicBezTo>
                      <a:pt x="63577" y="134687"/>
                      <a:pt x="63805" y="132763"/>
                      <a:pt x="62761" y="131458"/>
                    </a:cubicBezTo>
                    <a:lnTo>
                      <a:pt x="51768" y="117399"/>
                    </a:lnTo>
                    <a:cubicBezTo>
                      <a:pt x="50985" y="116677"/>
                      <a:pt x="50371" y="116086"/>
                      <a:pt x="49449" y="116086"/>
                    </a:cubicBezTo>
                    <a:close/>
                    <a:moveTo>
                      <a:pt x="44592" y="0"/>
                    </a:moveTo>
                    <a:cubicBezTo>
                      <a:pt x="37840" y="0"/>
                      <a:pt x="31968" y="4338"/>
                      <a:pt x="29978" y="10797"/>
                    </a:cubicBezTo>
                    <a:lnTo>
                      <a:pt x="21073" y="39764"/>
                    </a:lnTo>
                    <a:lnTo>
                      <a:pt x="16278" y="39764"/>
                    </a:lnTo>
                    <a:cubicBezTo>
                      <a:pt x="12788" y="39764"/>
                      <a:pt x="9950" y="42602"/>
                      <a:pt x="9950" y="46092"/>
                    </a:cubicBezTo>
                    <a:lnTo>
                      <a:pt x="9950" y="53823"/>
                    </a:lnTo>
                    <a:cubicBezTo>
                      <a:pt x="9950" y="56628"/>
                      <a:pt x="11776" y="58977"/>
                      <a:pt x="14288" y="59825"/>
                    </a:cubicBezTo>
                    <a:lnTo>
                      <a:pt x="25085" y="190989"/>
                    </a:lnTo>
                    <a:cubicBezTo>
                      <a:pt x="25444" y="195491"/>
                      <a:pt x="27369" y="199536"/>
                      <a:pt x="30305" y="202667"/>
                    </a:cubicBezTo>
                    <a:lnTo>
                      <a:pt x="3067" y="202667"/>
                    </a:lnTo>
                    <a:cubicBezTo>
                      <a:pt x="1371" y="202667"/>
                      <a:pt x="1" y="204005"/>
                      <a:pt x="1" y="205701"/>
                    </a:cubicBezTo>
                    <a:cubicBezTo>
                      <a:pt x="1" y="207397"/>
                      <a:pt x="1371" y="208767"/>
                      <a:pt x="3067" y="208767"/>
                    </a:cubicBezTo>
                    <a:lnTo>
                      <a:pt x="162056" y="208767"/>
                    </a:lnTo>
                    <a:cubicBezTo>
                      <a:pt x="163752" y="208767"/>
                      <a:pt x="165122" y="207397"/>
                      <a:pt x="165122" y="205701"/>
                    </a:cubicBezTo>
                    <a:cubicBezTo>
                      <a:pt x="165122" y="204005"/>
                      <a:pt x="163752" y="202667"/>
                      <a:pt x="162056" y="202667"/>
                    </a:cubicBezTo>
                    <a:lnTo>
                      <a:pt x="134819" y="202667"/>
                    </a:lnTo>
                    <a:cubicBezTo>
                      <a:pt x="137754" y="199536"/>
                      <a:pt x="139679" y="195491"/>
                      <a:pt x="140038" y="190989"/>
                    </a:cubicBezTo>
                    <a:lnTo>
                      <a:pt x="145779" y="121444"/>
                    </a:lnTo>
                    <a:cubicBezTo>
                      <a:pt x="145909" y="119748"/>
                      <a:pt x="144670" y="118280"/>
                      <a:pt x="142974" y="118149"/>
                    </a:cubicBezTo>
                    <a:cubicBezTo>
                      <a:pt x="142877" y="118140"/>
                      <a:pt x="142781" y="118135"/>
                      <a:pt x="142686" y="118135"/>
                    </a:cubicBezTo>
                    <a:cubicBezTo>
                      <a:pt x="141140" y="118135"/>
                      <a:pt x="139802" y="119355"/>
                      <a:pt x="139679" y="120922"/>
                    </a:cubicBezTo>
                    <a:lnTo>
                      <a:pt x="133970" y="190500"/>
                    </a:lnTo>
                    <a:cubicBezTo>
                      <a:pt x="133416" y="196959"/>
                      <a:pt x="128197" y="202080"/>
                      <a:pt x="121836" y="202602"/>
                    </a:cubicBezTo>
                    <a:lnTo>
                      <a:pt x="116454" y="187956"/>
                    </a:lnTo>
                    <a:cubicBezTo>
                      <a:pt x="115996" y="186709"/>
                      <a:pt x="114843" y="185938"/>
                      <a:pt x="113600" y="185938"/>
                    </a:cubicBezTo>
                    <a:cubicBezTo>
                      <a:pt x="113249" y="185938"/>
                      <a:pt x="112891" y="186000"/>
                      <a:pt x="112539" y="186129"/>
                    </a:cubicBezTo>
                    <a:cubicBezTo>
                      <a:pt x="110941" y="186716"/>
                      <a:pt x="110125" y="188445"/>
                      <a:pt x="110713" y="190043"/>
                    </a:cubicBezTo>
                    <a:lnTo>
                      <a:pt x="115345" y="202667"/>
                    </a:lnTo>
                    <a:lnTo>
                      <a:pt x="49779" y="202667"/>
                    </a:lnTo>
                    <a:lnTo>
                      <a:pt x="54411" y="190043"/>
                    </a:lnTo>
                    <a:cubicBezTo>
                      <a:pt x="54998" y="188445"/>
                      <a:pt x="54182" y="186716"/>
                      <a:pt x="52584" y="186129"/>
                    </a:cubicBezTo>
                    <a:cubicBezTo>
                      <a:pt x="52232" y="186000"/>
                      <a:pt x="51874" y="185938"/>
                      <a:pt x="51524" y="185938"/>
                    </a:cubicBezTo>
                    <a:cubicBezTo>
                      <a:pt x="50280" y="185938"/>
                      <a:pt x="49128" y="186709"/>
                      <a:pt x="48670" y="187956"/>
                    </a:cubicBezTo>
                    <a:lnTo>
                      <a:pt x="43287" y="202602"/>
                    </a:lnTo>
                    <a:cubicBezTo>
                      <a:pt x="36926" y="202080"/>
                      <a:pt x="31707" y="196959"/>
                      <a:pt x="31153" y="190500"/>
                    </a:cubicBezTo>
                    <a:lnTo>
                      <a:pt x="20453" y="60151"/>
                    </a:lnTo>
                    <a:lnTo>
                      <a:pt x="43287" y="60151"/>
                    </a:lnTo>
                    <a:lnTo>
                      <a:pt x="48670" y="74863"/>
                    </a:lnTo>
                    <a:cubicBezTo>
                      <a:pt x="49132" y="76095"/>
                      <a:pt x="50302" y="76863"/>
                      <a:pt x="51559" y="76863"/>
                    </a:cubicBezTo>
                    <a:cubicBezTo>
                      <a:pt x="51898" y="76863"/>
                      <a:pt x="52244" y="76807"/>
                      <a:pt x="52584" y="76689"/>
                    </a:cubicBezTo>
                    <a:cubicBezTo>
                      <a:pt x="54182" y="76102"/>
                      <a:pt x="54998" y="74341"/>
                      <a:pt x="54411" y="72742"/>
                    </a:cubicBezTo>
                    <a:lnTo>
                      <a:pt x="49779" y="60151"/>
                    </a:lnTo>
                    <a:lnTo>
                      <a:pt x="115345" y="60151"/>
                    </a:lnTo>
                    <a:lnTo>
                      <a:pt x="110713" y="72742"/>
                    </a:lnTo>
                    <a:cubicBezTo>
                      <a:pt x="110125" y="74341"/>
                      <a:pt x="110941" y="76102"/>
                      <a:pt x="112539" y="76689"/>
                    </a:cubicBezTo>
                    <a:cubicBezTo>
                      <a:pt x="112871" y="76809"/>
                      <a:pt x="113215" y="76867"/>
                      <a:pt x="113557" y="76867"/>
                    </a:cubicBezTo>
                    <a:cubicBezTo>
                      <a:pt x="114793" y="76867"/>
                      <a:pt x="115994" y="76115"/>
                      <a:pt x="116454" y="74863"/>
                    </a:cubicBezTo>
                    <a:lnTo>
                      <a:pt x="121836" y="60151"/>
                    </a:lnTo>
                    <a:lnTo>
                      <a:pt x="144670" y="60151"/>
                    </a:lnTo>
                    <a:lnTo>
                      <a:pt x="140625" y="109570"/>
                    </a:lnTo>
                    <a:cubicBezTo>
                      <a:pt x="140462" y="111266"/>
                      <a:pt x="141734" y="112734"/>
                      <a:pt x="143398" y="112897"/>
                    </a:cubicBezTo>
                    <a:lnTo>
                      <a:pt x="143659" y="112897"/>
                    </a:lnTo>
                    <a:cubicBezTo>
                      <a:pt x="145257" y="112897"/>
                      <a:pt x="146594" y="111690"/>
                      <a:pt x="146725" y="110092"/>
                    </a:cubicBezTo>
                    <a:lnTo>
                      <a:pt x="150835" y="59825"/>
                    </a:lnTo>
                    <a:cubicBezTo>
                      <a:pt x="153347" y="58977"/>
                      <a:pt x="155173" y="56628"/>
                      <a:pt x="155173" y="53823"/>
                    </a:cubicBezTo>
                    <a:lnTo>
                      <a:pt x="155173" y="46092"/>
                    </a:lnTo>
                    <a:cubicBezTo>
                      <a:pt x="155173" y="42602"/>
                      <a:pt x="152335" y="39764"/>
                      <a:pt x="148845" y="39764"/>
                    </a:cubicBezTo>
                    <a:lnTo>
                      <a:pt x="144050" y="39764"/>
                    </a:lnTo>
                    <a:lnTo>
                      <a:pt x="135145" y="10797"/>
                    </a:lnTo>
                    <a:cubicBezTo>
                      <a:pt x="133155" y="4338"/>
                      <a:pt x="127283" y="0"/>
                      <a:pt x="120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65"/>
          <p:cNvSpPr/>
          <p:nvPr/>
        </p:nvSpPr>
        <p:spPr>
          <a:xfrm>
            <a:off x="348504" y="586987"/>
            <a:ext cx="8050777" cy="416412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A 						</a:t>
            </a:r>
            <a:r>
              <a:rPr lang="en-VN" sz="4000" b="1" dirty="0">
                <a:solidFill>
                  <a:schemeClr val="accent5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B </a:t>
            </a:r>
            <a:endParaRPr sz="4000" b="1" dirty="0">
              <a:solidFill>
                <a:schemeClr val="accent5"/>
              </a:solidFill>
              <a:latin typeface="Calibri" panose="020F0502020204030204" pitchFamily="34" charset="0"/>
              <a:ea typeface="Actor"/>
              <a:cs typeface="Calibri" panose="020F0502020204030204" pitchFamily="34" charset="0"/>
              <a:sym typeface="Actor"/>
            </a:endParaRPr>
          </a:p>
        </p:txBody>
      </p:sp>
      <p:sp>
        <p:nvSpPr>
          <p:cNvPr id="1309" name="Google Shape;1309;p65"/>
          <p:cNvSpPr/>
          <p:nvPr/>
        </p:nvSpPr>
        <p:spPr>
          <a:xfrm>
            <a:off x="5875349" y="1669952"/>
            <a:ext cx="2235300" cy="578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a. water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0" name="Google Shape;1310;p65"/>
          <p:cNvSpPr/>
          <p:nvPr/>
        </p:nvSpPr>
        <p:spPr>
          <a:xfrm>
            <a:off x="671852" y="1672563"/>
            <a:ext cx="2235300" cy="578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1. 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S</a:t>
            </a:r>
            <a:r>
              <a:rPr lang="en" sz="2000" dirty="0" err="1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olar</a:t>
            </a:r>
            <a:r>
              <a:rPr lang="en" sz="2000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 energy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1" name="Google Shape;1311;p65"/>
          <p:cNvSpPr/>
          <p:nvPr/>
        </p:nvSpPr>
        <p:spPr>
          <a:xfrm>
            <a:off x="5886474" y="3618738"/>
            <a:ext cx="2235300" cy="578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d. 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t</a:t>
            </a:r>
            <a:r>
              <a:rPr lang="en" sz="2000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he sun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Actor"/>
              <a:cs typeface="Calibri" panose="020F0502020204030204" pitchFamily="34" charset="0"/>
              <a:sym typeface="Actor"/>
            </a:endParaRPr>
          </a:p>
        </p:txBody>
      </p:sp>
      <p:sp>
        <p:nvSpPr>
          <p:cNvPr id="1312" name="Google Shape;1312;p65"/>
          <p:cNvSpPr/>
          <p:nvPr/>
        </p:nvSpPr>
        <p:spPr>
          <a:xfrm>
            <a:off x="5886474" y="2970013"/>
            <a:ext cx="2235300" cy="578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c. wind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3" name="Google Shape;1313;p65"/>
          <p:cNvSpPr/>
          <p:nvPr/>
        </p:nvSpPr>
        <p:spPr>
          <a:xfrm>
            <a:off x="5875349" y="2321288"/>
            <a:ext cx="2235300" cy="578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b. nuclear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4" name="Google Shape;1314;p65"/>
          <p:cNvSpPr/>
          <p:nvPr/>
        </p:nvSpPr>
        <p:spPr>
          <a:xfrm>
            <a:off x="671852" y="3618738"/>
            <a:ext cx="2235300" cy="578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4. 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N</a:t>
            </a:r>
            <a:r>
              <a:rPr lang="en" sz="2000" dirty="0" err="1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uclear</a:t>
            </a:r>
            <a:r>
              <a:rPr lang="en" sz="2000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 energy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5" name="Google Shape;1315;p65"/>
          <p:cNvSpPr/>
          <p:nvPr/>
        </p:nvSpPr>
        <p:spPr>
          <a:xfrm>
            <a:off x="671852" y="2970013"/>
            <a:ext cx="2235300" cy="578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3. 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H</a:t>
            </a:r>
            <a:r>
              <a:rPr lang="en" sz="2000" dirty="0" err="1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ydro</a:t>
            </a:r>
            <a:r>
              <a:rPr lang="en" sz="2000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 energy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6" name="Google Shape;1316;p65"/>
          <p:cNvSpPr txBox="1">
            <a:spLocks noGrp="1"/>
          </p:cNvSpPr>
          <p:nvPr>
            <p:ph type="title"/>
          </p:nvPr>
        </p:nvSpPr>
        <p:spPr>
          <a:xfrm>
            <a:off x="102324" y="0"/>
            <a:ext cx="9041675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" sz="2100" b="1" dirty="0">
                <a:latin typeface="Calibri" panose="020F0502020204030204" pitchFamily="34" charset="0"/>
                <a:cs typeface="Calibri" panose="020F0502020204030204" pitchFamily="34" charset="0"/>
              </a:rPr>
              <a:t>x 1. (p 106) Match the </a:t>
            </a:r>
            <a:r>
              <a:rPr lang="en" sz="21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" sz="21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of energy in A </a:t>
            </a:r>
            <a:r>
              <a:rPr lang="en" sz="2100" b="1" dirty="0">
                <a:latin typeface="Calibri" panose="020F0502020204030204" pitchFamily="34" charset="0"/>
                <a:cs typeface="Calibri" panose="020F0502020204030204" pitchFamily="34" charset="0"/>
              </a:rPr>
              <a:t>with the </a:t>
            </a:r>
            <a:r>
              <a:rPr lang="en" sz="21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sources in B. </a:t>
            </a:r>
            <a:endParaRPr sz="21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9" name="Google Shape;1319;p65"/>
          <p:cNvSpPr/>
          <p:nvPr/>
        </p:nvSpPr>
        <p:spPr>
          <a:xfrm>
            <a:off x="671852" y="2321288"/>
            <a:ext cx="2235300" cy="578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2. 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W</a:t>
            </a:r>
            <a:r>
              <a:rPr lang="en" sz="2000" dirty="0" err="1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ind</a:t>
            </a:r>
            <a:r>
              <a:rPr lang="en" sz="2000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 energy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1309;p65">
            <a:extLst>
              <a:ext uri="{FF2B5EF4-FFF2-40B4-BE49-F238E27FC236}">
                <a16:creationId xmlns:a16="http://schemas.microsoft.com/office/drawing/2014/main" id="{74E2CF01-AD01-C519-55FE-5EED89B9A46E}"/>
              </a:ext>
            </a:extLst>
          </p:cNvPr>
          <p:cNvSpPr/>
          <p:nvPr/>
        </p:nvSpPr>
        <p:spPr>
          <a:xfrm>
            <a:off x="3068826" y="1669952"/>
            <a:ext cx="2644849" cy="578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solar energy – the sun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309;p65">
            <a:extLst>
              <a:ext uri="{FF2B5EF4-FFF2-40B4-BE49-F238E27FC236}">
                <a16:creationId xmlns:a16="http://schemas.microsoft.com/office/drawing/2014/main" id="{DCF91402-4434-AD60-F36D-51CA4863E689}"/>
              </a:ext>
            </a:extLst>
          </p:cNvPr>
          <p:cNvSpPr/>
          <p:nvPr/>
        </p:nvSpPr>
        <p:spPr>
          <a:xfrm>
            <a:off x="3068826" y="2321288"/>
            <a:ext cx="2644849" cy="578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wind energy </a:t>
            </a:r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– wind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309;p65">
            <a:extLst>
              <a:ext uri="{FF2B5EF4-FFF2-40B4-BE49-F238E27FC236}">
                <a16:creationId xmlns:a16="http://schemas.microsoft.com/office/drawing/2014/main" id="{B540EF17-A3D9-5E1A-A322-375AB53040C1}"/>
              </a:ext>
            </a:extLst>
          </p:cNvPr>
          <p:cNvSpPr/>
          <p:nvPr/>
        </p:nvSpPr>
        <p:spPr>
          <a:xfrm>
            <a:off x="3051467" y="2970013"/>
            <a:ext cx="2644849" cy="578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hydro energy </a:t>
            </a:r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– water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309;p65">
            <a:extLst>
              <a:ext uri="{FF2B5EF4-FFF2-40B4-BE49-F238E27FC236}">
                <a16:creationId xmlns:a16="http://schemas.microsoft.com/office/drawing/2014/main" id="{B4E842DC-1CF2-7322-034F-6ECC6371DE19}"/>
              </a:ext>
            </a:extLst>
          </p:cNvPr>
          <p:cNvSpPr/>
          <p:nvPr/>
        </p:nvSpPr>
        <p:spPr>
          <a:xfrm>
            <a:off x="3051466" y="3618738"/>
            <a:ext cx="2644849" cy="578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nuclear energy </a:t>
            </a:r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– nuclear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9" grpId="0" animBg="1"/>
      <p:bldP spid="1310" grpId="0" animBg="1"/>
      <p:bldP spid="1311" grpId="0" animBg="1"/>
      <p:bldP spid="1312" grpId="0" animBg="1"/>
      <p:bldP spid="1313" grpId="0" animBg="1"/>
      <p:bldP spid="1314" grpId="0" animBg="1"/>
      <p:bldP spid="1315" grpId="0" animBg="1"/>
      <p:bldP spid="131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9"/>
          <p:cNvSpPr/>
          <p:nvPr/>
        </p:nvSpPr>
        <p:spPr>
          <a:xfrm>
            <a:off x="5200933" y="2976641"/>
            <a:ext cx="2604039" cy="15076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879" name="Google Shape;879;p49"/>
          <p:cNvSpPr/>
          <p:nvPr/>
        </p:nvSpPr>
        <p:spPr>
          <a:xfrm>
            <a:off x="5200935" y="982503"/>
            <a:ext cx="2604038" cy="150769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0" name="Google Shape;880;p49"/>
          <p:cNvSpPr/>
          <p:nvPr/>
        </p:nvSpPr>
        <p:spPr>
          <a:xfrm>
            <a:off x="885038" y="2976641"/>
            <a:ext cx="2604039" cy="150769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881" name="Google Shape;881;p49"/>
          <p:cNvSpPr/>
          <p:nvPr/>
        </p:nvSpPr>
        <p:spPr>
          <a:xfrm>
            <a:off x="885038" y="981404"/>
            <a:ext cx="2604039" cy="1507692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84" name="Google Shape;884;p49"/>
          <p:cNvSpPr txBox="1"/>
          <p:nvPr/>
        </p:nvSpPr>
        <p:spPr>
          <a:xfrm>
            <a:off x="173486" y="58368"/>
            <a:ext cx="7198275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dk1"/>
                </a:solidFill>
                <a:latin typeface="Calibri" panose="020F0502020204030204" pitchFamily="34" charset="0"/>
                <a:ea typeface="Inter"/>
                <a:cs typeface="Calibri" panose="020F0502020204030204" pitchFamily="34" charset="0"/>
                <a:sym typeface="Inter"/>
              </a:rPr>
              <a:t>Ex 2. (106) Write the phrases to label the pictures. </a:t>
            </a:r>
            <a:endParaRPr sz="2100" b="1" dirty="0">
              <a:solidFill>
                <a:schemeClr val="dk1"/>
              </a:solidFill>
              <a:latin typeface="Calibri" panose="020F0502020204030204" pitchFamily="34" charset="0"/>
              <a:ea typeface="Inter"/>
              <a:cs typeface="Calibri" panose="020F0502020204030204" pitchFamily="34" charset="0"/>
              <a:sym typeface="Inter"/>
            </a:endParaRPr>
          </a:p>
        </p:txBody>
      </p:sp>
      <p:sp>
        <p:nvSpPr>
          <p:cNvPr id="885" name="Google Shape;885;p49"/>
          <p:cNvSpPr txBox="1"/>
          <p:nvPr/>
        </p:nvSpPr>
        <p:spPr>
          <a:xfrm>
            <a:off x="85188" y="531373"/>
            <a:ext cx="1934849" cy="330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/>
            </a:solidFill>
            <a:prstDash val="lg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S</a:t>
            </a:r>
            <a:r>
              <a:rPr lang="en" sz="2400" b="1" dirty="0" err="1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olar</a:t>
            </a:r>
            <a:r>
              <a:rPr lang="en" sz="2400" b="1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 energy </a:t>
            </a:r>
            <a:endParaRPr sz="2400" b="1" dirty="0">
              <a:solidFill>
                <a:schemeClr val="dk1"/>
              </a:solidFill>
              <a:latin typeface="Calibri" panose="020F0502020204030204" pitchFamily="34" charset="0"/>
              <a:ea typeface="Actor"/>
              <a:cs typeface="Calibri" panose="020F0502020204030204" pitchFamily="34" charset="0"/>
              <a:sym typeface="Actor"/>
            </a:endParaRPr>
          </a:p>
        </p:txBody>
      </p:sp>
      <p:sp>
        <p:nvSpPr>
          <p:cNvPr id="886" name="Google Shape;886;p49"/>
          <p:cNvSpPr txBox="1"/>
          <p:nvPr/>
        </p:nvSpPr>
        <p:spPr>
          <a:xfrm>
            <a:off x="2327340" y="531373"/>
            <a:ext cx="1934849" cy="330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/>
            </a:solidFill>
            <a:prstDash val="lg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W</a:t>
            </a:r>
            <a:r>
              <a:rPr lang="en" sz="2400" b="1" dirty="0" err="1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ind</a:t>
            </a:r>
            <a:r>
              <a:rPr lang="en" sz="2400" b="1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 energy</a:t>
            </a:r>
            <a:endParaRPr sz="2400" b="1" dirty="0">
              <a:solidFill>
                <a:schemeClr val="dk1"/>
              </a:solidFill>
              <a:latin typeface="Calibri" panose="020F0502020204030204" pitchFamily="34" charset="0"/>
              <a:ea typeface="Actor"/>
              <a:cs typeface="Calibri" panose="020F0502020204030204" pitchFamily="34" charset="0"/>
              <a:sym typeface="Actor"/>
            </a:endParaRPr>
          </a:p>
        </p:txBody>
      </p:sp>
      <p:sp>
        <p:nvSpPr>
          <p:cNvPr id="888" name="Google Shape;888;p49"/>
          <p:cNvSpPr txBox="1"/>
          <p:nvPr/>
        </p:nvSpPr>
        <p:spPr>
          <a:xfrm>
            <a:off x="6915817" y="531373"/>
            <a:ext cx="2152447" cy="330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/>
            </a:solidFill>
            <a:prstDash val="lg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N</a:t>
            </a:r>
            <a:r>
              <a:rPr lang="en" sz="2400" b="1" dirty="0" err="1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uclear</a:t>
            </a:r>
            <a:r>
              <a:rPr lang="en" sz="2400" b="1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 energy</a:t>
            </a:r>
            <a:endParaRPr sz="2400" b="1" dirty="0">
              <a:solidFill>
                <a:schemeClr val="dk1"/>
              </a:solidFill>
              <a:latin typeface="Calibri" panose="020F0502020204030204" pitchFamily="34" charset="0"/>
              <a:ea typeface="Actor"/>
              <a:cs typeface="Calibri" panose="020F0502020204030204" pitchFamily="34" charset="0"/>
              <a:sym typeface="Actor"/>
            </a:endParaRPr>
          </a:p>
        </p:txBody>
      </p:sp>
      <p:sp>
        <p:nvSpPr>
          <p:cNvPr id="889" name="Google Shape;889;p49"/>
          <p:cNvSpPr txBox="1"/>
          <p:nvPr/>
        </p:nvSpPr>
        <p:spPr>
          <a:xfrm>
            <a:off x="4593874" y="532472"/>
            <a:ext cx="1990258" cy="330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/>
            </a:solidFill>
            <a:prstDash val="lg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H</a:t>
            </a:r>
            <a:r>
              <a:rPr lang="en" sz="2400" b="1" dirty="0" err="1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ydro</a:t>
            </a:r>
            <a:r>
              <a:rPr lang="en" sz="2400" b="1" dirty="0">
                <a:solidFill>
                  <a:schemeClr val="dk1"/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 energy</a:t>
            </a:r>
            <a:endParaRPr sz="2400" b="1" dirty="0">
              <a:solidFill>
                <a:schemeClr val="dk1"/>
              </a:solidFill>
              <a:latin typeface="Calibri" panose="020F0502020204030204" pitchFamily="34" charset="0"/>
              <a:ea typeface="Actor"/>
              <a:cs typeface="Calibri" panose="020F0502020204030204" pitchFamily="34" charset="0"/>
              <a:sym typeface="Acto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A2E8FA-6D95-3076-0BD0-D1F02EC7A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2760" y="981404"/>
            <a:ext cx="2672727" cy="151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723DF6-FD9E-1C16-6A8A-F9C4B3CA6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66590" y="981404"/>
            <a:ext cx="2638382" cy="1590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6410F2-B749-EE3C-31EA-A40164D6ED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34527" y="2898711"/>
            <a:ext cx="2690959" cy="1661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FEC32C-4CDA-A8FE-9208-6B29585C39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140301" y="2898464"/>
            <a:ext cx="2690959" cy="1661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Google Shape;1142;p59">
            <a:extLst>
              <a:ext uri="{FF2B5EF4-FFF2-40B4-BE49-F238E27FC236}">
                <a16:creationId xmlns:a16="http://schemas.microsoft.com/office/drawing/2014/main" id="{0AD94029-7856-FA8E-89DE-1A71851EA628}"/>
              </a:ext>
            </a:extLst>
          </p:cNvPr>
          <p:cNvSpPr/>
          <p:nvPr/>
        </p:nvSpPr>
        <p:spPr>
          <a:xfrm>
            <a:off x="658549" y="981404"/>
            <a:ext cx="452976" cy="421607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rgbClr val="2D2D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sz="2000" b="1" dirty="0">
              <a:solidFill>
                <a:srgbClr val="2D2D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oogle Shape;1142;p59">
            <a:extLst>
              <a:ext uri="{FF2B5EF4-FFF2-40B4-BE49-F238E27FC236}">
                <a16:creationId xmlns:a16="http://schemas.microsoft.com/office/drawing/2014/main" id="{DC6511E2-A83D-F488-81AE-1E50B3CE4185}"/>
              </a:ext>
            </a:extLst>
          </p:cNvPr>
          <p:cNvSpPr/>
          <p:nvPr/>
        </p:nvSpPr>
        <p:spPr>
          <a:xfrm>
            <a:off x="658549" y="2821335"/>
            <a:ext cx="452976" cy="421607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rgbClr val="2D2D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sz="2000" b="1" dirty="0">
              <a:solidFill>
                <a:srgbClr val="2D2D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142;p59">
            <a:extLst>
              <a:ext uri="{FF2B5EF4-FFF2-40B4-BE49-F238E27FC236}">
                <a16:creationId xmlns:a16="http://schemas.microsoft.com/office/drawing/2014/main" id="{54F55A7E-8A4E-7348-BA4B-1EC7E1BDA4E1}"/>
              </a:ext>
            </a:extLst>
          </p:cNvPr>
          <p:cNvSpPr/>
          <p:nvPr/>
        </p:nvSpPr>
        <p:spPr>
          <a:xfrm>
            <a:off x="4974445" y="978682"/>
            <a:ext cx="452976" cy="421607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rgbClr val="2D2D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sz="2000" b="1" dirty="0">
              <a:solidFill>
                <a:srgbClr val="2D2D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Google Shape;1142;p59">
            <a:extLst>
              <a:ext uri="{FF2B5EF4-FFF2-40B4-BE49-F238E27FC236}">
                <a16:creationId xmlns:a16="http://schemas.microsoft.com/office/drawing/2014/main" id="{937E248A-D9DF-D70C-56F8-5C1BC3BABEBB}"/>
              </a:ext>
            </a:extLst>
          </p:cNvPr>
          <p:cNvSpPr/>
          <p:nvPr/>
        </p:nvSpPr>
        <p:spPr>
          <a:xfrm>
            <a:off x="4974445" y="2852582"/>
            <a:ext cx="452976" cy="421607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rgbClr val="2D2D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2000" b="1" dirty="0">
              <a:solidFill>
                <a:srgbClr val="2D2D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321 L -0.63177 0.38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889 L -0.37396 0.775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5" y="36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5 0.0321 L 0.60487 0.380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0321 L 0.35973 0.76605 " pathEditMode="relative" ptsTypes="AA">
                                      <p:cBhvr>
                                        <p:cTn id="18" dur="2000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" grpId="0" animBg="1"/>
      <p:bldP spid="886" grpId="0" animBg="1"/>
      <p:bldP spid="888" grpId="0" animBg="1"/>
      <p:bldP spid="8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5F2E8B3-3A68-DA5E-81B8-44C1EB25D75C}"/>
              </a:ext>
            </a:extLst>
          </p:cNvPr>
          <p:cNvSpPr/>
          <p:nvPr/>
        </p:nvSpPr>
        <p:spPr>
          <a:xfrm>
            <a:off x="8007002" y="1148001"/>
            <a:ext cx="1116000" cy="3031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27ECF3D-6BE3-0E14-B85D-1D159B30392B}"/>
              </a:ext>
            </a:extLst>
          </p:cNvPr>
          <p:cNvSpPr/>
          <p:nvPr/>
        </p:nvSpPr>
        <p:spPr>
          <a:xfrm>
            <a:off x="2626402" y="1836427"/>
            <a:ext cx="1157857" cy="3031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D9E8239-CD92-953F-F094-0BF89FE1A562}"/>
              </a:ext>
            </a:extLst>
          </p:cNvPr>
          <p:cNvSpPr/>
          <p:nvPr/>
        </p:nvSpPr>
        <p:spPr>
          <a:xfrm>
            <a:off x="5612158" y="2749403"/>
            <a:ext cx="1316543" cy="3031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F957852-0CA4-5E94-6188-140CDB090A48}"/>
              </a:ext>
            </a:extLst>
          </p:cNvPr>
          <p:cNvSpPr/>
          <p:nvPr/>
        </p:nvSpPr>
        <p:spPr>
          <a:xfrm>
            <a:off x="6639196" y="3517273"/>
            <a:ext cx="1872000" cy="3031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627" name="Google Shape;627;p41"/>
          <p:cNvGrpSpPr/>
          <p:nvPr/>
        </p:nvGrpSpPr>
        <p:grpSpPr>
          <a:xfrm>
            <a:off x="8007002" y="4408242"/>
            <a:ext cx="605073" cy="590700"/>
            <a:chOff x="189313" y="923950"/>
            <a:chExt cx="3389400" cy="3511800"/>
          </a:xfrm>
        </p:grpSpPr>
        <p:sp>
          <p:nvSpPr>
            <p:cNvPr id="628" name="Google Shape;628;p41"/>
            <p:cNvSpPr/>
            <p:nvPr/>
          </p:nvSpPr>
          <p:spPr>
            <a:xfrm>
              <a:off x="189313" y="923950"/>
              <a:ext cx="3389400" cy="3511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9" name="Google Shape;629;p41"/>
            <p:cNvGrpSpPr/>
            <p:nvPr/>
          </p:nvGrpSpPr>
          <p:grpSpPr>
            <a:xfrm>
              <a:off x="405783" y="1234051"/>
              <a:ext cx="2956462" cy="2951204"/>
              <a:chOff x="1185725" y="238050"/>
              <a:chExt cx="5228975" cy="5219675"/>
            </a:xfrm>
          </p:grpSpPr>
          <p:sp>
            <p:nvSpPr>
              <p:cNvPr id="630" name="Google Shape;630;p41"/>
              <p:cNvSpPr/>
              <p:nvPr/>
            </p:nvSpPr>
            <p:spPr>
              <a:xfrm>
                <a:off x="1252600" y="314750"/>
                <a:ext cx="1007975" cy="1466600"/>
              </a:xfrm>
              <a:custGeom>
                <a:avLst/>
                <a:gdLst/>
                <a:ahLst/>
                <a:cxnLst/>
                <a:rect l="l" t="t" r="r" b="b"/>
                <a:pathLst>
                  <a:path w="40319" h="58664" extrusionOk="0">
                    <a:moveTo>
                      <a:pt x="28106" y="1"/>
                    </a:moveTo>
                    <a:cubicBezTo>
                      <a:pt x="28088" y="1"/>
                      <a:pt x="28071" y="1"/>
                      <a:pt x="28053" y="1"/>
                    </a:cubicBezTo>
                    <a:cubicBezTo>
                      <a:pt x="27205" y="34"/>
                      <a:pt x="26390" y="523"/>
                      <a:pt x="25672" y="1208"/>
                    </a:cubicBezTo>
                    <a:cubicBezTo>
                      <a:pt x="17713" y="8776"/>
                      <a:pt x="9721" y="16311"/>
                      <a:pt x="1729" y="23879"/>
                    </a:cubicBezTo>
                    <a:cubicBezTo>
                      <a:pt x="0" y="25510"/>
                      <a:pt x="228" y="28054"/>
                      <a:pt x="2284" y="29261"/>
                    </a:cubicBezTo>
                    <a:cubicBezTo>
                      <a:pt x="6687" y="31936"/>
                      <a:pt x="11189" y="34448"/>
                      <a:pt x="15625" y="36992"/>
                    </a:cubicBezTo>
                    <a:cubicBezTo>
                      <a:pt x="15886" y="37155"/>
                      <a:pt x="16016" y="37286"/>
                      <a:pt x="15853" y="37612"/>
                    </a:cubicBezTo>
                    <a:cubicBezTo>
                      <a:pt x="14418" y="41037"/>
                      <a:pt x="12983" y="44495"/>
                      <a:pt x="11548" y="47920"/>
                    </a:cubicBezTo>
                    <a:cubicBezTo>
                      <a:pt x="10667" y="50040"/>
                      <a:pt x="9753" y="52160"/>
                      <a:pt x="8938" y="54313"/>
                    </a:cubicBezTo>
                    <a:cubicBezTo>
                      <a:pt x="8318" y="55912"/>
                      <a:pt x="9068" y="57608"/>
                      <a:pt x="10536" y="58326"/>
                    </a:cubicBezTo>
                    <a:cubicBezTo>
                      <a:pt x="11009" y="58551"/>
                      <a:pt x="11477" y="58663"/>
                      <a:pt x="11943" y="58663"/>
                    </a:cubicBezTo>
                    <a:cubicBezTo>
                      <a:pt x="12829" y="58663"/>
                      <a:pt x="13705" y="58257"/>
                      <a:pt x="14581" y="57445"/>
                    </a:cubicBezTo>
                    <a:cubicBezTo>
                      <a:pt x="22540" y="49877"/>
                      <a:pt x="30532" y="42342"/>
                      <a:pt x="38492" y="34774"/>
                    </a:cubicBezTo>
                    <a:cubicBezTo>
                      <a:pt x="40318" y="33078"/>
                      <a:pt x="39959" y="30533"/>
                      <a:pt x="37807" y="29294"/>
                    </a:cubicBezTo>
                    <a:cubicBezTo>
                      <a:pt x="33403" y="26750"/>
                      <a:pt x="28999" y="24205"/>
                      <a:pt x="24628" y="21661"/>
                    </a:cubicBezTo>
                    <a:cubicBezTo>
                      <a:pt x="24335" y="21498"/>
                      <a:pt x="24237" y="21367"/>
                      <a:pt x="24367" y="21041"/>
                    </a:cubicBezTo>
                    <a:cubicBezTo>
                      <a:pt x="26716" y="15496"/>
                      <a:pt x="29130" y="9950"/>
                      <a:pt x="31315" y="4340"/>
                    </a:cubicBezTo>
                    <a:cubicBezTo>
                      <a:pt x="32125" y="2235"/>
                      <a:pt x="30523" y="1"/>
                      <a:pt x="281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41"/>
              <p:cNvSpPr/>
              <p:nvPr/>
            </p:nvSpPr>
            <p:spPr>
              <a:xfrm>
                <a:off x="5341500" y="314750"/>
                <a:ext cx="1007975" cy="1466600"/>
              </a:xfrm>
              <a:custGeom>
                <a:avLst/>
                <a:gdLst/>
                <a:ahLst/>
                <a:cxnLst/>
                <a:rect l="l" t="t" r="r" b="b"/>
                <a:pathLst>
                  <a:path w="40319" h="58664" extrusionOk="0">
                    <a:moveTo>
                      <a:pt x="28106" y="1"/>
                    </a:moveTo>
                    <a:cubicBezTo>
                      <a:pt x="28088" y="1"/>
                      <a:pt x="28071" y="1"/>
                      <a:pt x="28053" y="1"/>
                    </a:cubicBezTo>
                    <a:cubicBezTo>
                      <a:pt x="27205" y="34"/>
                      <a:pt x="26422" y="523"/>
                      <a:pt x="25672" y="1208"/>
                    </a:cubicBezTo>
                    <a:cubicBezTo>
                      <a:pt x="17713" y="8776"/>
                      <a:pt x="9721" y="16311"/>
                      <a:pt x="1762" y="23879"/>
                    </a:cubicBezTo>
                    <a:cubicBezTo>
                      <a:pt x="0" y="25510"/>
                      <a:pt x="261" y="28054"/>
                      <a:pt x="2316" y="29261"/>
                    </a:cubicBezTo>
                    <a:cubicBezTo>
                      <a:pt x="6687" y="31936"/>
                      <a:pt x="11189" y="34448"/>
                      <a:pt x="15625" y="36992"/>
                    </a:cubicBezTo>
                    <a:cubicBezTo>
                      <a:pt x="15919" y="37155"/>
                      <a:pt x="16016" y="37286"/>
                      <a:pt x="15886" y="37612"/>
                    </a:cubicBezTo>
                    <a:cubicBezTo>
                      <a:pt x="14418" y="41037"/>
                      <a:pt x="13015" y="44495"/>
                      <a:pt x="11580" y="47920"/>
                    </a:cubicBezTo>
                    <a:cubicBezTo>
                      <a:pt x="10699" y="50040"/>
                      <a:pt x="9786" y="52160"/>
                      <a:pt x="8938" y="54313"/>
                    </a:cubicBezTo>
                    <a:cubicBezTo>
                      <a:pt x="8351" y="55879"/>
                      <a:pt x="9068" y="57608"/>
                      <a:pt x="10569" y="58326"/>
                    </a:cubicBezTo>
                    <a:cubicBezTo>
                      <a:pt x="11041" y="58551"/>
                      <a:pt x="11506" y="58663"/>
                      <a:pt x="11967" y="58663"/>
                    </a:cubicBezTo>
                    <a:cubicBezTo>
                      <a:pt x="12843" y="58663"/>
                      <a:pt x="13705" y="58257"/>
                      <a:pt x="14581" y="57445"/>
                    </a:cubicBezTo>
                    <a:cubicBezTo>
                      <a:pt x="22573" y="49877"/>
                      <a:pt x="30532" y="42342"/>
                      <a:pt x="38524" y="34774"/>
                    </a:cubicBezTo>
                    <a:cubicBezTo>
                      <a:pt x="40318" y="33078"/>
                      <a:pt x="39959" y="30533"/>
                      <a:pt x="37807" y="29294"/>
                    </a:cubicBezTo>
                    <a:cubicBezTo>
                      <a:pt x="33403" y="26750"/>
                      <a:pt x="29032" y="24205"/>
                      <a:pt x="24628" y="21661"/>
                    </a:cubicBezTo>
                    <a:cubicBezTo>
                      <a:pt x="24367" y="21498"/>
                      <a:pt x="24237" y="21367"/>
                      <a:pt x="24400" y="21041"/>
                    </a:cubicBezTo>
                    <a:cubicBezTo>
                      <a:pt x="26748" y="15496"/>
                      <a:pt x="29130" y="9950"/>
                      <a:pt x="31315" y="4340"/>
                    </a:cubicBezTo>
                    <a:cubicBezTo>
                      <a:pt x="32125" y="2235"/>
                      <a:pt x="30523" y="1"/>
                      <a:pt x="281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41"/>
              <p:cNvSpPr/>
              <p:nvPr/>
            </p:nvSpPr>
            <p:spPr>
              <a:xfrm>
                <a:off x="1252600" y="3914350"/>
                <a:ext cx="1007975" cy="1466600"/>
              </a:xfrm>
              <a:custGeom>
                <a:avLst/>
                <a:gdLst/>
                <a:ahLst/>
                <a:cxnLst/>
                <a:rect l="l" t="t" r="r" b="b"/>
                <a:pathLst>
                  <a:path w="40319" h="58664" extrusionOk="0">
                    <a:moveTo>
                      <a:pt x="28106" y="1"/>
                    </a:moveTo>
                    <a:cubicBezTo>
                      <a:pt x="28088" y="1"/>
                      <a:pt x="28071" y="1"/>
                      <a:pt x="28053" y="1"/>
                    </a:cubicBezTo>
                    <a:cubicBezTo>
                      <a:pt x="27205" y="34"/>
                      <a:pt x="26390" y="523"/>
                      <a:pt x="25672" y="1208"/>
                    </a:cubicBezTo>
                    <a:cubicBezTo>
                      <a:pt x="17713" y="8776"/>
                      <a:pt x="9721" y="16311"/>
                      <a:pt x="1729" y="23879"/>
                    </a:cubicBezTo>
                    <a:cubicBezTo>
                      <a:pt x="0" y="25510"/>
                      <a:pt x="228" y="28054"/>
                      <a:pt x="2284" y="29261"/>
                    </a:cubicBezTo>
                    <a:cubicBezTo>
                      <a:pt x="6687" y="31936"/>
                      <a:pt x="11156" y="34448"/>
                      <a:pt x="15625" y="36992"/>
                    </a:cubicBezTo>
                    <a:cubicBezTo>
                      <a:pt x="15886" y="37155"/>
                      <a:pt x="16016" y="37286"/>
                      <a:pt x="15853" y="37612"/>
                    </a:cubicBezTo>
                    <a:cubicBezTo>
                      <a:pt x="14418" y="41037"/>
                      <a:pt x="12983" y="44495"/>
                      <a:pt x="11548" y="47920"/>
                    </a:cubicBezTo>
                    <a:cubicBezTo>
                      <a:pt x="10667" y="50040"/>
                      <a:pt x="9753" y="52161"/>
                      <a:pt x="8938" y="54313"/>
                    </a:cubicBezTo>
                    <a:cubicBezTo>
                      <a:pt x="8318" y="55879"/>
                      <a:pt x="9068" y="57608"/>
                      <a:pt x="10536" y="58326"/>
                    </a:cubicBezTo>
                    <a:cubicBezTo>
                      <a:pt x="11009" y="58551"/>
                      <a:pt x="11477" y="58663"/>
                      <a:pt x="11943" y="58663"/>
                    </a:cubicBezTo>
                    <a:cubicBezTo>
                      <a:pt x="12829" y="58663"/>
                      <a:pt x="13705" y="58257"/>
                      <a:pt x="14581" y="57445"/>
                    </a:cubicBezTo>
                    <a:cubicBezTo>
                      <a:pt x="22540" y="49877"/>
                      <a:pt x="30532" y="42342"/>
                      <a:pt x="38492" y="34774"/>
                    </a:cubicBezTo>
                    <a:cubicBezTo>
                      <a:pt x="40318" y="33078"/>
                      <a:pt x="39959" y="30534"/>
                      <a:pt x="37807" y="29294"/>
                    </a:cubicBezTo>
                    <a:cubicBezTo>
                      <a:pt x="33403" y="26750"/>
                      <a:pt x="28999" y="24205"/>
                      <a:pt x="24628" y="21661"/>
                    </a:cubicBezTo>
                    <a:cubicBezTo>
                      <a:pt x="24335" y="21498"/>
                      <a:pt x="24237" y="21367"/>
                      <a:pt x="24367" y="21041"/>
                    </a:cubicBezTo>
                    <a:cubicBezTo>
                      <a:pt x="26716" y="15496"/>
                      <a:pt x="29130" y="9950"/>
                      <a:pt x="31315" y="4340"/>
                    </a:cubicBezTo>
                    <a:cubicBezTo>
                      <a:pt x="32125" y="2235"/>
                      <a:pt x="30523" y="1"/>
                      <a:pt x="281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41"/>
              <p:cNvSpPr/>
              <p:nvPr/>
            </p:nvSpPr>
            <p:spPr>
              <a:xfrm>
                <a:off x="5341500" y="3914350"/>
                <a:ext cx="1007975" cy="1466600"/>
              </a:xfrm>
              <a:custGeom>
                <a:avLst/>
                <a:gdLst/>
                <a:ahLst/>
                <a:cxnLst/>
                <a:rect l="l" t="t" r="r" b="b"/>
                <a:pathLst>
                  <a:path w="40319" h="58664" extrusionOk="0">
                    <a:moveTo>
                      <a:pt x="28106" y="1"/>
                    </a:moveTo>
                    <a:cubicBezTo>
                      <a:pt x="28088" y="1"/>
                      <a:pt x="28071" y="1"/>
                      <a:pt x="28053" y="1"/>
                    </a:cubicBezTo>
                    <a:cubicBezTo>
                      <a:pt x="27205" y="34"/>
                      <a:pt x="26422" y="523"/>
                      <a:pt x="25672" y="1208"/>
                    </a:cubicBezTo>
                    <a:cubicBezTo>
                      <a:pt x="17713" y="8776"/>
                      <a:pt x="9721" y="16311"/>
                      <a:pt x="1762" y="23879"/>
                    </a:cubicBezTo>
                    <a:cubicBezTo>
                      <a:pt x="0" y="25510"/>
                      <a:pt x="261" y="28054"/>
                      <a:pt x="2316" y="29261"/>
                    </a:cubicBezTo>
                    <a:cubicBezTo>
                      <a:pt x="6687" y="31936"/>
                      <a:pt x="11189" y="34448"/>
                      <a:pt x="15625" y="36992"/>
                    </a:cubicBezTo>
                    <a:cubicBezTo>
                      <a:pt x="15919" y="37155"/>
                      <a:pt x="16016" y="37286"/>
                      <a:pt x="15886" y="37612"/>
                    </a:cubicBezTo>
                    <a:cubicBezTo>
                      <a:pt x="14418" y="41037"/>
                      <a:pt x="13015" y="44495"/>
                      <a:pt x="11580" y="47920"/>
                    </a:cubicBezTo>
                    <a:cubicBezTo>
                      <a:pt x="10699" y="50040"/>
                      <a:pt x="9786" y="52161"/>
                      <a:pt x="8938" y="54313"/>
                    </a:cubicBezTo>
                    <a:cubicBezTo>
                      <a:pt x="8351" y="55879"/>
                      <a:pt x="9068" y="57608"/>
                      <a:pt x="10569" y="58326"/>
                    </a:cubicBezTo>
                    <a:cubicBezTo>
                      <a:pt x="11041" y="58551"/>
                      <a:pt x="11506" y="58663"/>
                      <a:pt x="11967" y="58663"/>
                    </a:cubicBezTo>
                    <a:cubicBezTo>
                      <a:pt x="12843" y="58663"/>
                      <a:pt x="13705" y="58257"/>
                      <a:pt x="14581" y="57445"/>
                    </a:cubicBezTo>
                    <a:cubicBezTo>
                      <a:pt x="22573" y="49877"/>
                      <a:pt x="30532" y="42342"/>
                      <a:pt x="38524" y="34774"/>
                    </a:cubicBezTo>
                    <a:cubicBezTo>
                      <a:pt x="40318" y="33078"/>
                      <a:pt x="39959" y="30534"/>
                      <a:pt x="37807" y="29294"/>
                    </a:cubicBezTo>
                    <a:cubicBezTo>
                      <a:pt x="33403" y="26750"/>
                      <a:pt x="29032" y="24205"/>
                      <a:pt x="24628" y="21661"/>
                    </a:cubicBezTo>
                    <a:cubicBezTo>
                      <a:pt x="24367" y="21498"/>
                      <a:pt x="24237" y="21367"/>
                      <a:pt x="24400" y="21041"/>
                    </a:cubicBezTo>
                    <a:cubicBezTo>
                      <a:pt x="26748" y="15496"/>
                      <a:pt x="29130" y="9950"/>
                      <a:pt x="31315" y="4340"/>
                    </a:cubicBezTo>
                    <a:cubicBezTo>
                      <a:pt x="32125" y="2235"/>
                      <a:pt x="30523" y="1"/>
                      <a:pt x="281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1"/>
              <p:cNvSpPr/>
              <p:nvPr/>
            </p:nvSpPr>
            <p:spPr>
              <a:xfrm>
                <a:off x="2774300" y="1821800"/>
                <a:ext cx="2051825" cy="2051825"/>
              </a:xfrm>
              <a:custGeom>
                <a:avLst/>
                <a:gdLst/>
                <a:ahLst/>
                <a:cxnLst/>
                <a:rect l="l" t="t" r="r" b="b"/>
                <a:pathLst>
                  <a:path w="82073" h="82073" extrusionOk="0">
                    <a:moveTo>
                      <a:pt x="41037" y="1"/>
                    </a:moveTo>
                    <a:cubicBezTo>
                      <a:pt x="36111" y="1"/>
                      <a:pt x="33143" y="9787"/>
                      <a:pt x="28837" y="11548"/>
                    </a:cubicBezTo>
                    <a:cubicBezTo>
                      <a:pt x="28053" y="11874"/>
                      <a:pt x="27131" y="11998"/>
                      <a:pt x="26125" y="11998"/>
                    </a:cubicBezTo>
                    <a:cubicBezTo>
                      <a:pt x="22987" y="11998"/>
                      <a:pt x="19032" y="10796"/>
                      <a:pt x="15916" y="10796"/>
                    </a:cubicBezTo>
                    <a:cubicBezTo>
                      <a:pt x="14335" y="10796"/>
                      <a:pt x="12970" y="11105"/>
                      <a:pt x="12038" y="12038"/>
                    </a:cubicBezTo>
                    <a:cubicBezTo>
                      <a:pt x="8678" y="15397"/>
                      <a:pt x="13408" y="24400"/>
                      <a:pt x="11548" y="28837"/>
                    </a:cubicBezTo>
                    <a:cubicBezTo>
                      <a:pt x="9754" y="33143"/>
                      <a:pt x="1" y="36111"/>
                      <a:pt x="1" y="41037"/>
                    </a:cubicBezTo>
                    <a:cubicBezTo>
                      <a:pt x="1" y="45995"/>
                      <a:pt x="9754" y="48931"/>
                      <a:pt x="11548" y="53236"/>
                    </a:cubicBezTo>
                    <a:cubicBezTo>
                      <a:pt x="13408" y="57705"/>
                      <a:pt x="8678" y="66676"/>
                      <a:pt x="12038" y="70036"/>
                    </a:cubicBezTo>
                    <a:cubicBezTo>
                      <a:pt x="12970" y="70968"/>
                      <a:pt x="14335" y="71277"/>
                      <a:pt x="15916" y="71277"/>
                    </a:cubicBezTo>
                    <a:cubicBezTo>
                      <a:pt x="19032" y="71277"/>
                      <a:pt x="22987" y="70075"/>
                      <a:pt x="26125" y="70075"/>
                    </a:cubicBezTo>
                    <a:cubicBezTo>
                      <a:pt x="27131" y="70075"/>
                      <a:pt x="28053" y="70199"/>
                      <a:pt x="28837" y="70525"/>
                    </a:cubicBezTo>
                    <a:cubicBezTo>
                      <a:pt x="33143" y="72319"/>
                      <a:pt x="36111" y="82072"/>
                      <a:pt x="41037" y="82072"/>
                    </a:cubicBezTo>
                    <a:cubicBezTo>
                      <a:pt x="45962" y="82072"/>
                      <a:pt x="48931" y="72319"/>
                      <a:pt x="53236" y="70525"/>
                    </a:cubicBezTo>
                    <a:cubicBezTo>
                      <a:pt x="54020" y="70199"/>
                      <a:pt x="54942" y="70075"/>
                      <a:pt x="55948" y="70075"/>
                    </a:cubicBezTo>
                    <a:cubicBezTo>
                      <a:pt x="59086" y="70075"/>
                      <a:pt x="63042" y="71277"/>
                      <a:pt x="66158" y="71277"/>
                    </a:cubicBezTo>
                    <a:cubicBezTo>
                      <a:pt x="67738" y="71277"/>
                      <a:pt x="69103" y="70968"/>
                      <a:pt x="70036" y="70036"/>
                    </a:cubicBezTo>
                    <a:cubicBezTo>
                      <a:pt x="73395" y="66676"/>
                      <a:pt x="68666" y="57705"/>
                      <a:pt x="70525" y="53236"/>
                    </a:cubicBezTo>
                    <a:cubicBezTo>
                      <a:pt x="72319" y="48931"/>
                      <a:pt x="82072" y="45995"/>
                      <a:pt x="82072" y="41037"/>
                    </a:cubicBezTo>
                    <a:cubicBezTo>
                      <a:pt x="82072" y="36111"/>
                      <a:pt x="72319" y="33143"/>
                      <a:pt x="70525" y="28837"/>
                    </a:cubicBezTo>
                    <a:cubicBezTo>
                      <a:pt x="68666" y="24400"/>
                      <a:pt x="73395" y="15397"/>
                      <a:pt x="70036" y="12038"/>
                    </a:cubicBezTo>
                    <a:cubicBezTo>
                      <a:pt x="69103" y="11105"/>
                      <a:pt x="67738" y="10796"/>
                      <a:pt x="66158" y="10796"/>
                    </a:cubicBezTo>
                    <a:cubicBezTo>
                      <a:pt x="63042" y="10796"/>
                      <a:pt x="59086" y="11998"/>
                      <a:pt x="55948" y="11998"/>
                    </a:cubicBezTo>
                    <a:cubicBezTo>
                      <a:pt x="54942" y="11998"/>
                      <a:pt x="54020" y="11874"/>
                      <a:pt x="53236" y="11548"/>
                    </a:cubicBezTo>
                    <a:cubicBezTo>
                      <a:pt x="48931" y="9787"/>
                      <a:pt x="45962" y="1"/>
                      <a:pt x="41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41"/>
              <p:cNvSpPr/>
              <p:nvPr/>
            </p:nvSpPr>
            <p:spPr>
              <a:xfrm>
                <a:off x="3401425" y="2448925"/>
                <a:ext cx="797575" cy="797575"/>
              </a:xfrm>
              <a:custGeom>
                <a:avLst/>
                <a:gdLst/>
                <a:ahLst/>
                <a:cxnLst/>
                <a:rect l="l" t="t" r="r" b="b"/>
                <a:pathLst>
                  <a:path w="31903" h="31903" extrusionOk="0">
                    <a:moveTo>
                      <a:pt x="15952" y="0"/>
                    </a:moveTo>
                    <a:cubicBezTo>
                      <a:pt x="7144" y="0"/>
                      <a:pt x="0" y="7144"/>
                      <a:pt x="0" y="15952"/>
                    </a:cubicBezTo>
                    <a:cubicBezTo>
                      <a:pt x="0" y="24759"/>
                      <a:pt x="7144" y="31903"/>
                      <a:pt x="15952" y="31903"/>
                    </a:cubicBezTo>
                    <a:cubicBezTo>
                      <a:pt x="24759" y="31903"/>
                      <a:pt x="31903" y="24759"/>
                      <a:pt x="31903" y="15952"/>
                    </a:cubicBezTo>
                    <a:cubicBezTo>
                      <a:pt x="31903" y="7144"/>
                      <a:pt x="24759" y="0"/>
                      <a:pt x="159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41"/>
              <p:cNvSpPr/>
              <p:nvPr/>
            </p:nvSpPr>
            <p:spPr>
              <a:xfrm>
                <a:off x="1185725" y="238050"/>
                <a:ext cx="5228975" cy="5219675"/>
              </a:xfrm>
              <a:custGeom>
                <a:avLst/>
                <a:gdLst/>
                <a:ahLst/>
                <a:cxnLst/>
                <a:rect l="l" t="t" r="r" b="b"/>
                <a:pathLst>
                  <a:path w="209159" h="208787" extrusionOk="0">
                    <a:moveTo>
                      <a:pt x="55650" y="18107"/>
                    </a:moveTo>
                    <a:cubicBezTo>
                      <a:pt x="53954" y="18107"/>
                      <a:pt x="52584" y="19477"/>
                      <a:pt x="52584" y="21173"/>
                    </a:cubicBezTo>
                    <a:cubicBezTo>
                      <a:pt x="52584" y="22870"/>
                      <a:pt x="53954" y="24240"/>
                      <a:pt x="55650" y="24240"/>
                    </a:cubicBezTo>
                    <a:lnTo>
                      <a:pt x="153509" y="24240"/>
                    </a:lnTo>
                    <a:cubicBezTo>
                      <a:pt x="155206" y="24240"/>
                      <a:pt x="156576" y="22870"/>
                      <a:pt x="156576" y="21173"/>
                    </a:cubicBezTo>
                    <a:cubicBezTo>
                      <a:pt x="156576" y="19477"/>
                      <a:pt x="155206" y="18107"/>
                      <a:pt x="153509" y="18107"/>
                    </a:cubicBezTo>
                    <a:close/>
                    <a:moveTo>
                      <a:pt x="30891" y="6136"/>
                    </a:moveTo>
                    <a:cubicBezTo>
                      <a:pt x="31054" y="6168"/>
                      <a:pt x="31120" y="6266"/>
                      <a:pt x="31120" y="6299"/>
                    </a:cubicBezTo>
                    <a:cubicBezTo>
                      <a:pt x="28967" y="11877"/>
                      <a:pt x="26553" y="17422"/>
                      <a:pt x="24237" y="22902"/>
                    </a:cubicBezTo>
                    <a:cubicBezTo>
                      <a:pt x="23519" y="24631"/>
                      <a:pt x="24106" y="26425"/>
                      <a:pt x="25770" y="27371"/>
                    </a:cubicBezTo>
                    <a:cubicBezTo>
                      <a:pt x="30174" y="29915"/>
                      <a:pt x="34545" y="32460"/>
                      <a:pt x="38948" y="35004"/>
                    </a:cubicBezTo>
                    <a:cubicBezTo>
                      <a:pt x="39405" y="35265"/>
                      <a:pt x="39405" y="35298"/>
                      <a:pt x="39079" y="35624"/>
                    </a:cubicBezTo>
                    <a:cubicBezTo>
                      <a:pt x="30565" y="43681"/>
                      <a:pt x="15429" y="58262"/>
                      <a:pt x="14614" y="58654"/>
                    </a:cubicBezTo>
                    <a:cubicBezTo>
                      <a:pt x="14581" y="58654"/>
                      <a:pt x="14418" y="58588"/>
                      <a:pt x="14451" y="58490"/>
                    </a:cubicBezTo>
                    <a:cubicBezTo>
                      <a:pt x="16636" y="52880"/>
                      <a:pt x="18985" y="47498"/>
                      <a:pt x="21366" y="41887"/>
                    </a:cubicBezTo>
                    <a:cubicBezTo>
                      <a:pt x="21953" y="40452"/>
                      <a:pt x="21725" y="38494"/>
                      <a:pt x="19833" y="37418"/>
                    </a:cubicBezTo>
                    <a:cubicBezTo>
                      <a:pt x="15397" y="34874"/>
                      <a:pt x="10928" y="32362"/>
                      <a:pt x="6557" y="29720"/>
                    </a:cubicBezTo>
                    <a:cubicBezTo>
                      <a:pt x="6231" y="29524"/>
                      <a:pt x="6231" y="29426"/>
                      <a:pt x="6524" y="29165"/>
                    </a:cubicBezTo>
                    <a:cubicBezTo>
                      <a:pt x="15038" y="21108"/>
                      <a:pt x="30141" y="6592"/>
                      <a:pt x="30891" y="6136"/>
                    </a:cubicBezTo>
                    <a:close/>
                    <a:moveTo>
                      <a:pt x="194480" y="6136"/>
                    </a:moveTo>
                    <a:cubicBezTo>
                      <a:pt x="194643" y="6168"/>
                      <a:pt x="194708" y="6266"/>
                      <a:pt x="194708" y="6299"/>
                    </a:cubicBezTo>
                    <a:cubicBezTo>
                      <a:pt x="192523" y="11877"/>
                      <a:pt x="190141" y="17422"/>
                      <a:pt x="187793" y="22902"/>
                    </a:cubicBezTo>
                    <a:cubicBezTo>
                      <a:pt x="187075" y="24631"/>
                      <a:pt x="187695" y="26425"/>
                      <a:pt x="189326" y="27371"/>
                    </a:cubicBezTo>
                    <a:cubicBezTo>
                      <a:pt x="193730" y="29915"/>
                      <a:pt x="198101" y="32460"/>
                      <a:pt x="202504" y="35004"/>
                    </a:cubicBezTo>
                    <a:cubicBezTo>
                      <a:pt x="202961" y="35265"/>
                      <a:pt x="202961" y="35298"/>
                      <a:pt x="202635" y="35624"/>
                    </a:cubicBezTo>
                    <a:cubicBezTo>
                      <a:pt x="196176" y="41756"/>
                      <a:pt x="178725" y="58458"/>
                      <a:pt x="178203" y="58654"/>
                    </a:cubicBezTo>
                    <a:cubicBezTo>
                      <a:pt x="178137" y="58654"/>
                      <a:pt x="178007" y="58588"/>
                      <a:pt x="178040" y="58490"/>
                    </a:cubicBezTo>
                    <a:cubicBezTo>
                      <a:pt x="180192" y="52912"/>
                      <a:pt x="182574" y="47465"/>
                      <a:pt x="184922" y="41887"/>
                    </a:cubicBezTo>
                    <a:cubicBezTo>
                      <a:pt x="185542" y="40452"/>
                      <a:pt x="185281" y="38494"/>
                      <a:pt x="183389" y="37418"/>
                    </a:cubicBezTo>
                    <a:cubicBezTo>
                      <a:pt x="178953" y="34874"/>
                      <a:pt x="174517" y="32362"/>
                      <a:pt x="170113" y="29720"/>
                    </a:cubicBezTo>
                    <a:cubicBezTo>
                      <a:pt x="169787" y="29524"/>
                      <a:pt x="169787" y="29426"/>
                      <a:pt x="170080" y="29165"/>
                    </a:cubicBezTo>
                    <a:cubicBezTo>
                      <a:pt x="178072" y="21597"/>
                      <a:pt x="194023" y="6494"/>
                      <a:pt x="194023" y="6494"/>
                    </a:cubicBezTo>
                    <a:cubicBezTo>
                      <a:pt x="194023" y="6494"/>
                      <a:pt x="194382" y="6201"/>
                      <a:pt x="194480" y="6136"/>
                    </a:cubicBezTo>
                    <a:close/>
                    <a:moveTo>
                      <a:pt x="30821" y="0"/>
                    </a:moveTo>
                    <a:cubicBezTo>
                      <a:pt x="30758" y="0"/>
                      <a:pt x="30694" y="1"/>
                      <a:pt x="30630" y="3"/>
                    </a:cubicBezTo>
                    <a:cubicBezTo>
                      <a:pt x="29097" y="68"/>
                      <a:pt x="27629" y="753"/>
                      <a:pt x="26227" y="2058"/>
                    </a:cubicBezTo>
                    <a:cubicBezTo>
                      <a:pt x="18235" y="9691"/>
                      <a:pt x="10276" y="17161"/>
                      <a:pt x="2316" y="24729"/>
                    </a:cubicBezTo>
                    <a:cubicBezTo>
                      <a:pt x="783" y="26164"/>
                      <a:pt x="0" y="28154"/>
                      <a:pt x="229" y="30144"/>
                    </a:cubicBezTo>
                    <a:cubicBezTo>
                      <a:pt x="457" y="32134"/>
                      <a:pt x="1599" y="33895"/>
                      <a:pt x="3393" y="34971"/>
                    </a:cubicBezTo>
                    <a:cubicBezTo>
                      <a:pt x="7177" y="37255"/>
                      <a:pt x="11026" y="39440"/>
                      <a:pt x="14842" y="41593"/>
                    </a:cubicBezTo>
                    <a:cubicBezTo>
                      <a:pt x="12755" y="46617"/>
                      <a:pt x="10700" y="51281"/>
                      <a:pt x="8742" y="56272"/>
                    </a:cubicBezTo>
                    <a:cubicBezTo>
                      <a:pt x="7568" y="59339"/>
                      <a:pt x="8938" y="62698"/>
                      <a:pt x="11907" y="64134"/>
                    </a:cubicBezTo>
                    <a:cubicBezTo>
                      <a:pt x="12784" y="64566"/>
                      <a:pt x="13714" y="64802"/>
                      <a:pt x="14663" y="64802"/>
                    </a:cubicBezTo>
                    <a:cubicBezTo>
                      <a:pt x="16217" y="64802"/>
                      <a:pt x="17825" y="64169"/>
                      <a:pt x="19344" y="62731"/>
                    </a:cubicBezTo>
                    <a:cubicBezTo>
                      <a:pt x="27303" y="55163"/>
                      <a:pt x="35328" y="47595"/>
                      <a:pt x="43287" y="40060"/>
                    </a:cubicBezTo>
                    <a:cubicBezTo>
                      <a:pt x="44820" y="38592"/>
                      <a:pt x="45603" y="36602"/>
                      <a:pt x="45342" y="34580"/>
                    </a:cubicBezTo>
                    <a:cubicBezTo>
                      <a:pt x="45114" y="32558"/>
                      <a:pt x="43874" y="30796"/>
                      <a:pt x="41982" y="29687"/>
                    </a:cubicBezTo>
                    <a:cubicBezTo>
                      <a:pt x="38231" y="27534"/>
                      <a:pt x="34512" y="25381"/>
                      <a:pt x="30761" y="23196"/>
                    </a:cubicBezTo>
                    <a:cubicBezTo>
                      <a:pt x="32783" y="18401"/>
                      <a:pt x="34904" y="13442"/>
                      <a:pt x="36828" y="8517"/>
                    </a:cubicBezTo>
                    <a:cubicBezTo>
                      <a:pt x="37578" y="6592"/>
                      <a:pt x="37317" y="4472"/>
                      <a:pt x="36143" y="2776"/>
                    </a:cubicBezTo>
                    <a:cubicBezTo>
                      <a:pt x="34971" y="1065"/>
                      <a:pt x="32968" y="0"/>
                      <a:pt x="30821" y="0"/>
                    </a:cubicBezTo>
                    <a:close/>
                    <a:moveTo>
                      <a:pt x="194186" y="3"/>
                    </a:moveTo>
                    <a:cubicBezTo>
                      <a:pt x="192653" y="68"/>
                      <a:pt x="191185" y="753"/>
                      <a:pt x="189815" y="2058"/>
                    </a:cubicBezTo>
                    <a:cubicBezTo>
                      <a:pt x="181791" y="9691"/>
                      <a:pt x="173864" y="17161"/>
                      <a:pt x="165872" y="24729"/>
                    </a:cubicBezTo>
                    <a:cubicBezTo>
                      <a:pt x="164339" y="26164"/>
                      <a:pt x="163589" y="28154"/>
                      <a:pt x="163817" y="30144"/>
                    </a:cubicBezTo>
                    <a:cubicBezTo>
                      <a:pt x="164013" y="32134"/>
                      <a:pt x="165155" y="33895"/>
                      <a:pt x="166949" y="34971"/>
                    </a:cubicBezTo>
                    <a:cubicBezTo>
                      <a:pt x="170765" y="37255"/>
                      <a:pt x="174614" y="39440"/>
                      <a:pt x="178398" y="41593"/>
                    </a:cubicBezTo>
                    <a:cubicBezTo>
                      <a:pt x="176311" y="46584"/>
                      <a:pt x="174256" y="51281"/>
                      <a:pt x="172331" y="56272"/>
                    </a:cubicBezTo>
                    <a:cubicBezTo>
                      <a:pt x="171157" y="59339"/>
                      <a:pt x="172494" y="62698"/>
                      <a:pt x="175463" y="64134"/>
                    </a:cubicBezTo>
                    <a:cubicBezTo>
                      <a:pt x="176353" y="64566"/>
                      <a:pt x="177285" y="64802"/>
                      <a:pt x="178235" y="64802"/>
                    </a:cubicBezTo>
                    <a:cubicBezTo>
                      <a:pt x="179791" y="64802"/>
                      <a:pt x="181393" y="64169"/>
                      <a:pt x="182932" y="62731"/>
                    </a:cubicBezTo>
                    <a:cubicBezTo>
                      <a:pt x="190892" y="55196"/>
                      <a:pt x="198916" y="47595"/>
                      <a:pt x="206843" y="40060"/>
                    </a:cubicBezTo>
                    <a:cubicBezTo>
                      <a:pt x="208409" y="38592"/>
                      <a:pt x="209159" y="36602"/>
                      <a:pt x="208931" y="34580"/>
                    </a:cubicBezTo>
                    <a:cubicBezTo>
                      <a:pt x="208670" y="32558"/>
                      <a:pt x="207463" y="30796"/>
                      <a:pt x="205571" y="29687"/>
                    </a:cubicBezTo>
                    <a:cubicBezTo>
                      <a:pt x="201819" y="27534"/>
                      <a:pt x="198068" y="25381"/>
                      <a:pt x="194317" y="23196"/>
                    </a:cubicBezTo>
                    <a:cubicBezTo>
                      <a:pt x="196372" y="18401"/>
                      <a:pt x="198492" y="13442"/>
                      <a:pt x="200417" y="8484"/>
                    </a:cubicBezTo>
                    <a:cubicBezTo>
                      <a:pt x="201134" y="6592"/>
                      <a:pt x="200873" y="4472"/>
                      <a:pt x="199732" y="2776"/>
                    </a:cubicBezTo>
                    <a:cubicBezTo>
                      <a:pt x="198525" y="1047"/>
                      <a:pt x="196502" y="3"/>
                      <a:pt x="194317" y="3"/>
                    </a:cubicBezTo>
                    <a:close/>
                    <a:moveTo>
                      <a:pt x="104580" y="85369"/>
                    </a:moveTo>
                    <a:cubicBezTo>
                      <a:pt x="102883" y="85369"/>
                      <a:pt x="101513" y="86739"/>
                      <a:pt x="101513" y="88435"/>
                    </a:cubicBezTo>
                    <a:cubicBezTo>
                      <a:pt x="101513" y="90132"/>
                      <a:pt x="102883" y="91502"/>
                      <a:pt x="104580" y="91502"/>
                    </a:cubicBezTo>
                    <a:cubicBezTo>
                      <a:pt x="111691" y="91502"/>
                      <a:pt x="117464" y="97275"/>
                      <a:pt x="117464" y="104387"/>
                    </a:cubicBezTo>
                    <a:cubicBezTo>
                      <a:pt x="117464" y="111498"/>
                      <a:pt x="111691" y="117271"/>
                      <a:pt x="104580" y="117271"/>
                    </a:cubicBezTo>
                    <a:cubicBezTo>
                      <a:pt x="97468" y="117271"/>
                      <a:pt x="91695" y="111498"/>
                      <a:pt x="91695" y="104387"/>
                    </a:cubicBezTo>
                    <a:cubicBezTo>
                      <a:pt x="91695" y="100929"/>
                      <a:pt x="93032" y="97699"/>
                      <a:pt x="95446" y="95253"/>
                    </a:cubicBezTo>
                    <a:cubicBezTo>
                      <a:pt x="96653" y="94079"/>
                      <a:pt x="96653" y="92154"/>
                      <a:pt x="95446" y="90947"/>
                    </a:cubicBezTo>
                    <a:cubicBezTo>
                      <a:pt x="94859" y="90344"/>
                      <a:pt x="94076" y="90042"/>
                      <a:pt x="93293" y="90042"/>
                    </a:cubicBezTo>
                    <a:cubicBezTo>
                      <a:pt x="92510" y="90042"/>
                      <a:pt x="91727" y="90344"/>
                      <a:pt x="91140" y="90947"/>
                    </a:cubicBezTo>
                    <a:cubicBezTo>
                      <a:pt x="87552" y="94535"/>
                      <a:pt x="85562" y="99298"/>
                      <a:pt x="85562" y="104387"/>
                    </a:cubicBezTo>
                    <a:cubicBezTo>
                      <a:pt x="85562" y="114858"/>
                      <a:pt x="94109" y="123404"/>
                      <a:pt x="104580" y="123404"/>
                    </a:cubicBezTo>
                    <a:cubicBezTo>
                      <a:pt x="115051" y="123404"/>
                      <a:pt x="123597" y="114858"/>
                      <a:pt x="123597" y="104387"/>
                    </a:cubicBezTo>
                    <a:cubicBezTo>
                      <a:pt x="123597" y="93916"/>
                      <a:pt x="115051" y="85369"/>
                      <a:pt x="104580" y="85369"/>
                    </a:cubicBezTo>
                    <a:close/>
                    <a:moveTo>
                      <a:pt x="21366" y="70755"/>
                    </a:moveTo>
                    <a:cubicBezTo>
                      <a:pt x="19670" y="70755"/>
                      <a:pt x="18300" y="72126"/>
                      <a:pt x="18300" y="73822"/>
                    </a:cubicBezTo>
                    <a:lnTo>
                      <a:pt x="18300" y="134984"/>
                    </a:lnTo>
                    <a:cubicBezTo>
                      <a:pt x="18300" y="136648"/>
                      <a:pt x="19670" y="138018"/>
                      <a:pt x="21366" y="138018"/>
                    </a:cubicBezTo>
                    <a:cubicBezTo>
                      <a:pt x="23063" y="138018"/>
                      <a:pt x="24433" y="136648"/>
                      <a:pt x="24433" y="134984"/>
                    </a:cubicBezTo>
                    <a:lnTo>
                      <a:pt x="24433" y="73822"/>
                    </a:lnTo>
                    <a:cubicBezTo>
                      <a:pt x="24433" y="72126"/>
                      <a:pt x="23063" y="70755"/>
                      <a:pt x="21366" y="70755"/>
                    </a:cubicBezTo>
                    <a:close/>
                    <a:moveTo>
                      <a:pt x="187793" y="70755"/>
                    </a:moveTo>
                    <a:cubicBezTo>
                      <a:pt x="186097" y="70755"/>
                      <a:pt x="184727" y="72126"/>
                      <a:pt x="184727" y="73822"/>
                    </a:cubicBezTo>
                    <a:lnTo>
                      <a:pt x="184727" y="134984"/>
                    </a:lnTo>
                    <a:cubicBezTo>
                      <a:pt x="184727" y="136648"/>
                      <a:pt x="186097" y="138018"/>
                      <a:pt x="187793" y="138018"/>
                    </a:cubicBezTo>
                    <a:cubicBezTo>
                      <a:pt x="189489" y="138018"/>
                      <a:pt x="190859" y="136648"/>
                      <a:pt x="190859" y="134984"/>
                    </a:cubicBezTo>
                    <a:lnTo>
                      <a:pt x="190859" y="73822"/>
                    </a:lnTo>
                    <a:cubicBezTo>
                      <a:pt x="190859" y="72126"/>
                      <a:pt x="189489" y="70755"/>
                      <a:pt x="187793" y="70755"/>
                    </a:cubicBezTo>
                    <a:close/>
                    <a:moveTo>
                      <a:pt x="104580" y="66417"/>
                    </a:moveTo>
                    <a:cubicBezTo>
                      <a:pt x="105754" y="66417"/>
                      <a:pt x="107776" y="69288"/>
                      <a:pt x="109114" y="71180"/>
                    </a:cubicBezTo>
                    <a:cubicBezTo>
                      <a:pt x="110973" y="73854"/>
                      <a:pt x="112898" y="76594"/>
                      <a:pt x="115605" y="77736"/>
                    </a:cubicBezTo>
                    <a:cubicBezTo>
                      <a:pt x="116799" y="78236"/>
                      <a:pt x="118105" y="78417"/>
                      <a:pt x="119463" y="78417"/>
                    </a:cubicBezTo>
                    <a:cubicBezTo>
                      <a:pt x="121296" y="78417"/>
                      <a:pt x="123224" y="78087"/>
                      <a:pt x="125097" y="77769"/>
                    </a:cubicBezTo>
                    <a:cubicBezTo>
                      <a:pt x="126465" y="77534"/>
                      <a:pt x="128435" y="77201"/>
                      <a:pt x="129842" y="77201"/>
                    </a:cubicBezTo>
                    <a:cubicBezTo>
                      <a:pt x="130582" y="77201"/>
                      <a:pt x="131167" y="77293"/>
                      <a:pt x="131426" y="77540"/>
                    </a:cubicBezTo>
                    <a:cubicBezTo>
                      <a:pt x="132143" y="78291"/>
                      <a:pt x="131556" y="81781"/>
                      <a:pt x="131197" y="83869"/>
                    </a:cubicBezTo>
                    <a:cubicBezTo>
                      <a:pt x="130643" y="87131"/>
                      <a:pt x="130056" y="90556"/>
                      <a:pt x="131230" y="93361"/>
                    </a:cubicBezTo>
                    <a:cubicBezTo>
                      <a:pt x="132372" y="96069"/>
                      <a:pt x="135112" y="97993"/>
                      <a:pt x="137787" y="99852"/>
                    </a:cubicBezTo>
                    <a:cubicBezTo>
                      <a:pt x="139679" y="101190"/>
                      <a:pt x="142549" y="103212"/>
                      <a:pt x="142549" y="104387"/>
                    </a:cubicBezTo>
                    <a:cubicBezTo>
                      <a:pt x="142549" y="105561"/>
                      <a:pt x="139679" y="107583"/>
                      <a:pt x="137787" y="108921"/>
                    </a:cubicBezTo>
                    <a:cubicBezTo>
                      <a:pt x="135112" y="110780"/>
                      <a:pt x="132372" y="112705"/>
                      <a:pt x="131230" y="115412"/>
                    </a:cubicBezTo>
                    <a:cubicBezTo>
                      <a:pt x="130056" y="118217"/>
                      <a:pt x="130643" y="121642"/>
                      <a:pt x="131197" y="124904"/>
                    </a:cubicBezTo>
                    <a:cubicBezTo>
                      <a:pt x="131556" y="126992"/>
                      <a:pt x="132143" y="130482"/>
                      <a:pt x="131426" y="131233"/>
                    </a:cubicBezTo>
                    <a:cubicBezTo>
                      <a:pt x="131167" y="131480"/>
                      <a:pt x="130582" y="131573"/>
                      <a:pt x="129842" y="131573"/>
                    </a:cubicBezTo>
                    <a:cubicBezTo>
                      <a:pt x="128435" y="131573"/>
                      <a:pt x="126465" y="131239"/>
                      <a:pt x="125097" y="131004"/>
                    </a:cubicBezTo>
                    <a:cubicBezTo>
                      <a:pt x="123224" y="130686"/>
                      <a:pt x="121296" y="130357"/>
                      <a:pt x="119463" y="130357"/>
                    </a:cubicBezTo>
                    <a:cubicBezTo>
                      <a:pt x="118105" y="130357"/>
                      <a:pt x="116799" y="130537"/>
                      <a:pt x="115605" y="131037"/>
                    </a:cubicBezTo>
                    <a:cubicBezTo>
                      <a:pt x="112898" y="132179"/>
                      <a:pt x="110973" y="134919"/>
                      <a:pt x="109114" y="137594"/>
                    </a:cubicBezTo>
                    <a:cubicBezTo>
                      <a:pt x="107776" y="139486"/>
                      <a:pt x="105754" y="142356"/>
                      <a:pt x="104580" y="142356"/>
                    </a:cubicBezTo>
                    <a:cubicBezTo>
                      <a:pt x="103405" y="142356"/>
                      <a:pt x="101383" y="139486"/>
                      <a:pt x="100045" y="137594"/>
                    </a:cubicBezTo>
                    <a:cubicBezTo>
                      <a:pt x="98186" y="134919"/>
                      <a:pt x="96262" y="132179"/>
                      <a:pt x="93554" y="131037"/>
                    </a:cubicBezTo>
                    <a:cubicBezTo>
                      <a:pt x="92347" y="130548"/>
                      <a:pt x="91042" y="130352"/>
                      <a:pt x="89672" y="130352"/>
                    </a:cubicBezTo>
                    <a:cubicBezTo>
                      <a:pt x="87846" y="130352"/>
                      <a:pt x="85921" y="130678"/>
                      <a:pt x="84062" y="131004"/>
                    </a:cubicBezTo>
                    <a:cubicBezTo>
                      <a:pt x="82694" y="131239"/>
                      <a:pt x="80724" y="131573"/>
                      <a:pt x="79317" y="131573"/>
                    </a:cubicBezTo>
                    <a:cubicBezTo>
                      <a:pt x="78577" y="131573"/>
                      <a:pt x="77992" y="131480"/>
                      <a:pt x="77733" y="131233"/>
                    </a:cubicBezTo>
                    <a:cubicBezTo>
                      <a:pt x="77016" y="130482"/>
                      <a:pt x="77603" y="126992"/>
                      <a:pt x="77962" y="124904"/>
                    </a:cubicBezTo>
                    <a:cubicBezTo>
                      <a:pt x="78516" y="121642"/>
                      <a:pt x="79103" y="118217"/>
                      <a:pt x="77929" y="115412"/>
                    </a:cubicBezTo>
                    <a:cubicBezTo>
                      <a:pt x="76787" y="112705"/>
                      <a:pt x="74047" y="110780"/>
                      <a:pt x="71373" y="108921"/>
                    </a:cubicBezTo>
                    <a:cubicBezTo>
                      <a:pt x="69481" y="107583"/>
                      <a:pt x="66610" y="105561"/>
                      <a:pt x="66610" y="104387"/>
                    </a:cubicBezTo>
                    <a:cubicBezTo>
                      <a:pt x="66610" y="103212"/>
                      <a:pt x="69481" y="101190"/>
                      <a:pt x="71373" y="99852"/>
                    </a:cubicBezTo>
                    <a:cubicBezTo>
                      <a:pt x="74047" y="97993"/>
                      <a:pt x="76787" y="96069"/>
                      <a:pt x="77929" y="93361"/>
                    </a:cubicBezTo>
                    <a:cubicBezTo>
                      <a:pt x="79103" y="90556"/>
                      <a:pt x="78516" y="87131"/>
                      <a:pt x="77962" y="83869"/>
                    </a:cubicBezTo>
                    <a:cubicBezTo>
                      <a:pt x="77603" y="81781"/>
                      <a:pt x="77016" y="78291"/>
                      <a:pt x="77733" y="77540"/>
                    </a:cubicBezTo>
                    <a:cubicBezTo>
                      <a:pt x="77992" y="77293"/>
                      <a:pt x="78577" y="77201"/>
                      <a:pt x="79317" y="77201"/>
                    </a:cubicBezTo>
                    <a:cubicBezTo>
                      <a:pt x="80724" y="77201"/>
                      <a:pt x="82694" y="77534"/>
                      <a:pt x="84062" y="77769"/>
                    </a:cubicBezTo>
                    <a:cubicBezTo>
                      <a:pt x="85935" y="78087"/>
                      <a:pt x="87863" y="78417"/>
                      <a:pt x="89696" y="78417"/>
                    </a:cubicBezTo>
                    <a:cubicBezTo>
                      <a:pt x="91054" y="78417"/>
                      <a:pt x="92360" y="78236"/>
                      <a:pt x="93554" y="77736"/>
                    </a:cubicBezTo>
                    <a:cubicBezTo>
                      <a:pt x="96262" y="76594"/>
                      <a:pt x="98186" y="73854"/>
                      <a:pt x="100045" y="71180"/>
                    </a:cubicBezTo>
                    <a:cubicBezTo>
                      <a:pt x="101383" y="69288"/>
                      <a:pt x="103405" y="66417"/>
                      <a:pt x="104580" y="66417"/>
                    </a:cubicBezTo>
                    <a:close/>
                    <a:moveTo>
                      <a:pt x="52681" y="49430"/>
                    </a:moveTo>
                    <a:cubicBezTo>
                      <a:pt x="51898" y="49430"/>
                      <a:pt x="51116" y="49732"/>
                      <a:pt x="50528" y="50335"/>
                    </a:cubicBezTo>
                    <a:cubicBezTo>
                      <a:pt x="49322" y="51510"/>
                      <a:pt x="49322" y="53467"/>
                      <a:pt x="50528" y="54641"/>
                    </a:cubicBezTo>
                    <a:lnTo>
                      <a:pt x="71764" y="75909"/>
                    </a:lnTo>
                    <a:cubicBezTo>
                      <a:pt x="70883" y="78617"/>
                      <a:pt x="71405" y="81879"/>
                      <a:pt x="71927" y="84880"/>
                    </a:cubicBezTo>
                    <a:cubicBezTo>
                      <a:pt x="72286" y="87098"/>
                      <a:pt x="72775" y="89838"/>
                      <a:pt x="72286" y="91012"/>
                    </a:cubicBezTo>
                    <a:cubicBezTo>
                      <a:pt x="71829" y="92089"/>
                      <a:pt x="69644" y="93622"/>
                      <a:pt x="67850" y="94862"/>
                    </a:cubicBezTo>
                    <a:cubicBezTo>
                      <a:pt x="64425" y="97275"/>
                      <a:pt x="60510" y="100016"/>
                      <a:pt x="60510" y="104387"/>
                    </a:cubicBezTo>
                    <a:cubicBezTo>
                      <a:pt x="60510" y="108758"/>
                      <a:pt x="64425" y="111498"/>
                      <a:pt x="67850" y="113912"/>
                    </a:cubicBezTo>
                    <a:cubicBezTo>
                      <a:pt x="69644" y="115151"/>
                      <a:pt x="71829" y="116684"/>
                      <a:pt x="72286" y="117761"/>
                    </a:cubicBezTo>
                    <a:cubicBezTo>
                      <a:pt x="72775" y="118935"/>
                      <a:pt x="72286" y="121708"/>
                      <a:pt x="71927" y="123893"/>
                    </a:cubicBezTo>
                    <a:cubicBezTo>
                      <a:pt x="71405" y="126894"/>
                      <a:pt x="70883" y="130156"/>
                      <a:pt x="71764" y="132864"/>
                    </a:cubicBezTo>
                    <a:lnTo>
                      <a:pt x="50528" y="154132"/>
                    </a:lnTo>
                    <a:cubicBezTo>
                      <a:pt x="49322" y="155306"/>
                      <a:pt x="49322" y="157263"/>
                      <a:pt x="50528" y="158438"/>
                    </a:cubicBezTo>
                    <a:cubicBezTo>
                      <a:pt x="51116" y="159041"/>
                      <a:pt x="51898" y="159343"/>
                      <a:pt x="52681" y="159343"/>
                    </a:cubicBezTo>
                    <a:cubicBezTo>
                      <a:pt x="53464" y="159343"/>
                      <a:pt x="54247" y="159041"/>
                      <a:pt x="54834" y="158438"/>
                    </a:cubicBezTo>
                    <a:lnTo>
                      <a:pt x="76102" y="137202"/>
                    </a:lnTo>
                    <a:cubicBezTo>
                      <a:pt x="77158" y="137546"/>
                      <a:pt x="78299" y="137676"/>
                      <a:pt x="79475" y="137676"/>
                    </a:cubicBezTo>
                    <a:cubicBezTo>
                      <a:pt x="81315" y="137676"/>
                      <a:pt x="83242" y="137357"/>
                      <a:pt x="85073" y="137039"/>
                    </a:cubicBezTo>
                    <a:cubicBezTo>
                      <a:pt x="86622" y="136788"/>
                      <a:pt x="88426" y="136474"/>
                      <a:pt x="89773" y="136474"/>
                    </a:cubicBezTo>
                    <a:cubicBezTo>
                      <a:pt x="90355" y="136474"/>
                      <a:pt x="90851" y="136533"/>
                      <a:pt x="91205" y="136680"/>
                    </a:cubicBezTo>
                    <a:cubicBezTo>
                      <a:pt x="92282" y="137137"/>
                      <a:pt x="93815" y="139322"/>
                      <a:pt x="95055" y="141117"/>
                    </a:cubicBezTo>
                    <a:cubicBezTo>
                      <a:pt x="97468" y="144542"/>
                      <a:pt x="100209" y="148456"/>
                      <a:pt x="104580" y="148456"/>
                    </a:cubicBezTo>
                    <a:cubicBezTo>
                      <a:pt x="108951" y="148456"/>
                      <a:pt x="111691" y="144542"/>
                      <a:pt x="114105" y="141117"/>
                    </a:cubicBezTo>
                    <a:cubicBezTo>
                      <a:pt x="115344" y="139322"/>
                      <a:pt x="116877" y="137137"/>
                      <a:pt x="117954" y="136680"/>
                    </a:cubicBezTo>
                    <a:cubicBezTo>
                      <a:pt x="118308" y="136533"/>
                      <a:pt x="118804" y="136474"/>
                      <a:pt x="119386" y="136474"/>
                    </a:cubicBezTo>
                    <a:cubicBezTo>
                      <a:pt x="120733" y="136474"/>
                      <a:pt x="122537" y="136788"/>
                      <a:pt x="124086" y="137039"/>
                    </a:cubicBezTo>
                    <a:cubicBezTo>
                      <a:pt x="125923" y="137358"/>
                      <a:pt x="127857" y="137690"/>
                      <a:pt x="129702" y="137690"/>
                    </a:cubicBezTo>
                    <a:cubicBezTo>
                      <a:pt x="130872" y="137690"/>
                      <a:pt x="132006" y="137557"/>
                      <a:pt x="133057" y="137202"/>
                    </a:cubicBezTo>
                    <a:lnTo>
                      <a:pt x="154325" y="158438"/>
                    </a:lnTo>
                    <a:cubicBezTo>
                      <a:pt x="154912" y="159041"/>
                      <a:pt x="155695" y="159343"/>
                      <a:pt x="156478" y="159343"/>
                    </a:cubicBezTo>
                    <a:cubicBezTo>
                      <a:pt x="157261" y="159343"/>
                      <a:pt x="158044" y="159041"/>
                      <a:pt x="158631" y="158438"/>
                    </a:cubicBezTo>
                    <a:cubicBezTo>
                      <a:pt x="159838" y="157263"/>
                      <a:pt x="159838" y="155306"/>
                      <a:pt x="158631" y="154132"/>
                    </a:cubicBezTo>
                    <a:lnTo>
                      <a:pt x="137395" y="132864"/>
                    </a:lnTo>
                    <a:cubicBezTo>
                      <a:pt x="138276" y="130156"/>
                      <a:pt x="137754" y="126894"/>
                      <a:pt x="137232" y="123893"/>
                    </a:cubicBezTo>
                    <a:cubicBezTo>
                      <a:pt x="136873" y="121708"/>
                      <a:pt x="136384" y="118935"/>
                      <a:pt x="136873" y="117761"/>
                    </a:cubicBezTo>
                    <a:cubicBezTo>
                      <a:pt x="137330" y="116684"/>
                      <a:pt x="139515" y="115151"/>
                      <a:pt x="141310" y="113912"/>
                    </a:cubicBezTo>
                    <a:cubicBezTo>
                      <a:pt x="144735" y="111498"/>
                      <a:pt x="148649" y="108758"/>
                      <a:pt x="148649" y="104387"/>
                    </a:cubicBezTo>
                    <a:cubicBezTo>
                      <a:pt x="148649" y="100016"/>
                      <a:pt x="144735" y="97275"/>
                      <a:pt x="141310" y="94862"/>
                    </a:cubicBezTo>
                    <a:cubicBezTo>
                      <a:pt x="139515" y="93622"/>
                      <a:pt x="137330" y="92089"/>
                      <a:pt x="136873" y="91012"/>
                    </a:cubicBezTo>
                    <a:cubicBezTo>
                      <a:pt x="136384" y="89838"/>
                      <a:pt x="136873" y="87098"/>
                      <a:pt x="137232" y="84880"/>
                    </a:cubicBezTo>
                    <a:cubicBezTo>
                      <a:pt x="137754" y="81879"/>
                      <a:pt x="138276" y="78617"/>
                      <a:pt x="137395" y="75909"/>
                    </a:cubicBezTo>
                    <a:lnTo>
                      <a:pt x="158631" y="54641"/>
                    </a:lnTo>
                    <a:cubicBezTo>
                      <a:pt x="159838" y="53467"/>
                      <a:pt x="159838" y="51510"/>
                      <a:pt x="158631" y="50335"/>
                    </a:cubicBezTo>
                    <a:cubicBezTo>
                      <a:pt x="158044" y="49732"/>
                      <a:pt x="157261" y="49430"/>
                      <a:pt x="156478" y="49430"/>
                    </a:cubicBezTo>
                    <a:cubicBezTo>
                      <a:pt x="155695" y="49430"/>
                      <a:pt x="154912" y="49732"/>
                      <a:pt x="154325" y="50335"/>
                    </a:cubicBezTo>
                    <a:lnTo>
                      <a:pt x="133057" y="71604"/>
                    </a:lnTo>
                    <a:cubicBezTo>
                      <a:pt x="131982" y="71241"/>
                      <a:pt x="130820" y="71105"/>
                      <a:pt x="129621" y="71105"/>
                    </a:cubicBezTo>
                    <a:cubicBezTo>
                      <a:pt x="127801" y="71105"/>
                      <a:pt x="125896" y="71419"/>
                      <a:pt x="124086" y="71734"/>
                    </a:cubicBezTo>
                    <a:cubicBezTo>
                      <a:pt x="122537" y="71985"/>
                      <a:pt x="120733" y="72299"/>
                      <a:pt x="119386" y="72299"/>
                    </a:cubicBezTo>
                    <a:cubicBezTo>
                      <a:pt x="118804" y="72299"/>
                      <a:pt x="118308" y="72240"/>
                      <a:pt x="117954" y="72093"/>
                    </a:cubicBezTo>
                    <a:cubicBezTo>
                      <a:pt x="116877" y="71636"/>
                      <a:pt x="115344" y="69451"/>
                      <a:pt x="114105" y="67689"/>
                    </a:cubicBezTo>
                    <a:cubicBezTo>
                      <a:pt x="111691" y="64232"/>
                      <a:pt x="108951" y="60317"/>
                      <a:pt x="104580" y="60317"/>
                    </a:cubicBezTo>
                    <a:cubicBezTo>
                      <a:pt x="100209" y="60317"/>
                      <a:pt x="97468" y="64232"/>
                      <a:pt x="95055" y="67689"/>
                    </a:cubicBezTo>
                    <a:cubicBezTo>
                      <a:pt x="93815" y="69451"/>
                      <a:pt x="92282" y="71636"/>
                      <a:pt x="91205" y="72093"/>
                    </a:cubicBezTo>
                    <a:cubicBezTo>
                      <a:pt x="90851" y="72240"/>
                      <a:pt x="90355" y="72299"/>
                      <a:pt x="89773" y="72299"/>
                    </a:cubicBezTo>
                    <a:cubicBezTo>
                      <a:pt x="88426" y="72299"/>
                      <a:pt x="86622" y="71985"/>
                      <a:pt x="85073" y="71734"/>
                    </a:cubicBezTo>
                    <a:cubicBezTo>
                      <a:pt x="83263" y="71419"/>
                      <a:pt x="81359" y="71105"/>
                      <a:pt x="79538" y="71105"/>
                    </a:cubicBezTo>
                    <a:cubicBezTo>
                      <a:pt x="78339" y="71105"/>
                      <a:pt x="77177" y="71241"/>
                      <a:pt x="76102" y="71604"/>
                    </a:cubicBezTo>
                    <a:lnTo>
                      <a:pt x="54834" y="50335"/>
                    </a:lnTo>
                    <a:cubicBezTo>
                      <a:pt x="54247" y="49732"/>
                      <a:pt x="53464" y="49430"/>
                      <a:pt x="52681" y="49430"/>
                    </a:cubicBezTo>
                    <a:close/>
                    <a:moveTo>
                      <a:pt x="55650" y="184534"/>
                    </a:moveTo>
                    <a:cubicBezTo>
                      <a:pt x="53954" y="184534"/>
                      <a:pt x="52584" y="185904"/>
                      <a:pt x="52584" y="187600"/>
                    </a:cubicBezTo>
                    <a:cubicBezTo>
                      <a:pt x="52584" y="189296"/>
                      <a:pt x="53954" y="190666"/>
                      <a:pt x="55650" y="190666"/>
                    </a:cubicBezTo>
                    <a:lnTo>
                      <a:pt x="159642" y="190666"/>
                    </a:lnTo>
                    <a:cubicBezTo>
                      <a:pt x="161306" y="190666"/>
                      <a:pt x="162676" y="189296"/>
                      <a:pt x="162676" y="187600"/>
                    </a:cubicBezTo>
                    <a:cubicBezTo>
                      <a:pt x="162676" y="185904"/>
                      <a:pt x="161306" y="184534"/>
                      <a:pt x="159642" y="184534"/>
                    </a:cubicBezTo>
                    <a:close/>
                    <a:moveTo>
                      <a:pt x="30891" y="150120"/>
                    </a:moveTo>
                    <a:cubicBezTo>
                      <a:pt x="31054" y="150152"/>
                      <a:pt x="31120" y="150250"/>
                      <a:pt x="31120" y="150283"/>
                    </a:cubicBezTo>
                    <a:cubicBezTo>
                      <a:pt x="28967" y="155861"/>
                      <a:pt x="26553" y="161406"/>
                      <a:pt x="24237" y="166886"/>
                    </a:cubicBezTo>
                    <a:cubicBezTo>
                      <a:pt x="23519" y="168615"/>
                      <a:pt x="24106" y="170409"/>
                      <a:pt x="25770" y="171355"/>
                    </a:cubicBezTo>
                    <a:cubicBezTo>
                      <a:pt x="27564" y="172399"/>
                      <a:pt x="29358" y="173443"/>
                      <a:pt x="31152" y="174487"/>
                    </a:cubicBezTo>
                    <a:cubicBezTo>
                      <a:pt x="33762" y="175987"/>
                      <a:pt x="36339" y="177488"/>
                      <a:pt x="38948" y="178988"/>
                    </a:cubicBezTo>
                    <a:cubicBezTo>
                      <a:pt x="39405" y="179249"/>
                      <a:pt x="39405" y="179282"/>
                      <a:pt x="39079" y="179608"/>
                    </a:cubicBezTo>
                    <a:cubicBezTo>
                      <a:pt x="32685" y="185643"/>
                      <a:pt x="15136" y="202442"/>
                      <a:pt x="14614" y="202638"/>
                    </a:cubicBezTo>
                    <a:cubicBezTo>
                      <a:pt x="14581" y="202638"/>
                      <a:pt x="14418" y="202572"/>
                      <a:pt x="14451" y="202474"/>
                    </a:cubicBezTo>
                    <a:cubicBezTo>
                      <a:pt x="16636" y="196831"/>
                      <a:pt x="18920" y="191645"/>
                      <a:pt x="21366" y="185871"/>
                    </a:cubicBezTo>
                    <a:cubicBezTo>
                      <a:pt x="21953" y="184436"/>
                      <a:pt x="21725" y="182479"/>
                      <a:pt x="19833" y="181402"/>
                    </a:cubicBezTo>
                    <a:cubicBezTo>
                      <a:pt x="15397" y="178858"/>
                      <a:pt x="10928" y="176346"/>
                      <a:pt x="6557" y="173704"/>
                    </a:cubicBezTo>
                    <a:cubicBezTo>
                      <a:pt x="6231" y="173508"/>
                      <a:pt x="6231" y="173410"/>
                      <a:pt x="6524" y="173149"/>
                    </a:cubicBezTo>
                    <a:cubicBezTo>
                      <a:pt x="15038" y="165092"/>
                      <a:pt x="30141" y="150576"/>
                      <a:pt x="30891" y="150120"/>
                    </a:cubicBezTo>
                    <a:close/>
                    <a:moveTo>
                      <a:pt x="194480" y="150120"/>
                    </a:moveTo>
                    <a:cubicBezTo>
                      <a:pt x="194643" y="150152"/>
                      <a:pt x="194708" y="150250"/>
                      <a:pt x="194708" y="150283"/>
                    </a:cubicBezTo>
                    <a:cubicBezTo>
                      <a:pt x="192523" y="155861"/>
                      <a:pt x="190141" y="161406"/>
                      <a:pt x="187793" y="166886"/>
                    </a:cubicBezTo>
                    <a:cubicBezTo>
                      <a:pt x="187075" y="168615"/>
                      <a:pt x="187695" y="170409"/>
                      <a:pt x="189326" y="171355"/>
                    </a:cubicBezTo>
                    <a:cubicBezTo>
                      <a:pt x="193730" y="173899"/>
                      <a:pt x="198101" y="176444"/>
                      <a:pt x="202504" y="178988"/>
                    </a:cubicBezTo>
                    <a:cubicBezTo>
                      <a:pt x="202961" y="179249"/>
                      <a:pt x="202961" y="179282"/>
                      <a:pt x="202635" y="179608"/>
                    </a:cubicBezTo>
                    <a:cubicBezTo>
                      <a:pt x="194154" y="187665"/>
                      <a:pt x="179018" y="202246"/>
                      <a:pt x="178203" y="202638"/>
                    </a:cubicBezTo>
                    <a:cubicBezTo>
                      <a:pt x="178137" y="202638"/>
                      <a:pt x="178007" y="202572"/>
                      <a:pt x="178040" y="202474"/>
                    </a:cubicBezTo>
                    <a:cubicBezTo>
                      <a:pt x="180192" y="196864"/>
                      <a:pt x="182574" y="191482"/>
                      <a:pt x="184922" y="185871"/>
                    </a:cubicBezTo>
                    <a:cubicBezTo>
                      <a:pt x="185542" y="184436"/>
                      <a:pt x="185281" y="182479"/>
                      <a:pt x="183389" y="181402"/>
                    </a:cubicBezTo>
                    <a:cubicBezTo>
                      <a:pt x="178985" y="178858"/>
                      <a:pt x="174517" y="176346"/>
                      <a:pt x="170113" y="173704"/>
                    </a:cubicBezTo>
                    <a:cubicBezTo>
                      <a:pt x="169787" y="173508"/>
                      <a:pt x="169787" y="173410"/>
                      <a:pt x="170080" y="173149"/>
                    </a:cubicBezTo>
                    <a:cubicBezTo>
                      <a:pt x="178594" y="165092"/>
                      <a:pt x="193730" y="150576"/>
                      <a:pt x="194480" y="150120"/>
                    </a:cubicBezTo>
                    <a:close/>
                    <a:moveTo>
                      <a:pt x="194377" y="143984"/>
                    </a:moveTo>
                    <a:cubicBezTo>
                      <a:pt x="194314" y="143984"/>
                      <a:pt x="194250" y="143985"/>
                      <a:pt x="194186" y="143987"/>
                    </a:cubicBezTo>
                    <a:cubicBezTo>
                      <a:pt x="192653" y="144052"/>
                      <a:pt x="191185" y="144737"/>
                      <a:pt x="189815" y="146042"/>
                    </a:cubicBezTo>
                    <a:cubicBezTo>
                      <a:pt x="181791" y="153675"/>
                      <a:pt x="173864" y="161145"/>
                      <a:pt x="165872" y="168713"/>
                    </a:cubicBezTo>
                    <a:cubicBezTo>
                      <a:pt x="164339" y="170148"/>
                      <a:pt x="163589" y="172138"/>
                      <a:pt x="163817" y="174128"/>
                    </a:cubicBezTo>
                    <a:cubicBezTo>
                      <a:pt x="164013" y="176118"/>
                      <a:pt x="165155" y="177847"/>
                      <a:pt x="166949" y="178956"/>
                    </a:cubicBezTo>
                    <a:cubicBezTo>
                      <a:pt x="170765" y="181239"/>
                      <a:pt x="174614" y="183424"/>
                      <a:pt x="178398" y="185577"/>
                    </a:cubicBezTo>
                    <a:cubicBezTo>
                      <a:pt x="176311" y="190568"/>
                      <a:pt x="174256" y="195266"/>
                      <a:pt x="172331" y="200256"/>
                    </a:cubicBezTo>
                    <a:cubicBezTo>
                      <a:pt x="170798" y="204236"/>
                      <a:pt x="173734" y="208770"/>
                      <a:pt x="178235" y="208770"/>
                    </a:cubicBezTo>
                    <a:cubicBezTo>
                      <a:pt x="179605" y="208770"/>
                      <a:pt x="181236" y="208281"/>
                      <a:pt x="182932" y="206715"/>
                    </a:cubicBezTo>
                    <a:cubicBezTo>
                      <a:pt x="190892" y="199180"/>
                      <a:pt x="198916" y="191579"/>
                      <a:pt x="206843" y="184044"/>
                    </a:cubicBezTo>
                    <a:cubicBezTo>
                      <a:pt x="208409" y="182576"/>
                      <a:pt x="209159" y="180587"/>
                      <a:pt x="208931" y="178564"/>
                    </a:cubicBezTo>
                    <a:cubicBezTo>
                      <a:pt x="208670" y="176542"/>
                      <a:pt x="207463" y="174780"/>
                      <a:pt x="205571" y="173671"/>
                    </a:cubicBezTo>
                    <a:cubicBezTo>
                      <a:pt x="201819" y="171518"/>
                      <a:pt x="198068" y="169365"/>
                      <a:pt x="194317" y="167180"/>
                    </a:cubicBezTo>
                    <a:cubicBezTo>
                      <a:pt x="196372" y="162385"/>
                      <a:pt x="198492" y="157426"/>
                      <a:pt x="200417" y="152468"/>
                    </a:cubicBezTo>
                    <a:cubicBezTo>
                      <a:pt x="201134" y="150576"/>
                      <a:pt x="200873" y="148456"/>
                      <a:pt x="199732" y="146760"/>
                    </a:cubicBezTo>
                    <a:cubicBezTo>
                      <a:pt x="198559" y="145049"/>
                      <a:pt x="196526" y="143984"/>
                      <a:pt x="194377" y="143984"/>
                    </a:cubicBezTo>
                    <a:close/>
                    <a:moveTo>
                      <a:pt x="30821" y="143984"/>
                    </a:moveTo>
                    <a:cubicBezTo>
                      <a:pt x="30758" y="143984"/>
                      <a:pt x="30694" y="143985"/>
                      <a:pt x="30630" y="143987"/>
                    </a:cubicBezTo>
                    <a:cubicBezTo>
                      <a:pt x="29097" y="144052"/>
                      <a:pt x="27629" y="144737"/>
                      <a:pt x="26227" y="146042"/>
                    </a:cubicBezTo>
                    <a:cubicBezTo>
                      <a:pt x="18235" y="153675"/>
                      <a:pt x="10276" y="161145"/>
                      <a:pt x="2316" y="168713"/>
                    </a:cubicBezTo>
                    <a:cubicBezTo>
                      <a:pt x="783" y="170148"/>
                      <a:pt x="0" y="172138"/>
                      <a:pt x="229" y="174128"/>
                    </a:cubicBezTo>
                    <a:cubicBezTo>
                      <a:pt x="457" y="176118"/>
                      <a:pt x="1599" y="177847"/>
                      <a:pt x="3393" y="178956"/>
                    </a:cubicBezTo>
                    <a:cubicBezTo>
                      <a:pt x="6589" y="180880"/>
                      <a:pt x="9917" y="182772"/>
                      <a:pt x="13113" y="184599"/>
                    </a:cubicBezTo>
                    <a:cubicBezTo>
                      <a:pt x="13668" y="184925"/>
                      <a:pt x="14255" y="185251"/>
                      <a:pt x="14842" y="185577"/>
                    </a:cubicBezTo>
                    <a:cubicBezTo>
                      <a:pt x="12689" y="190731"/>
                      <a:pt x="10700" y="195200"/>
                      <a:pt x="8742" y="200256"/>
                    </a:cubicBezTo>
                    <a:cubicBezTo>
                      <a:pt x="7568" y="203323"/>
                      <a:pt x="8938" y="206682"/>
                      <a:pt x="11907" y="208118"/>
                    </a:cubicBezTo>
                    <a:cubicBezTo>
                      <a:pt x="12784" y="208550"/>
                      <a:pt x="13714" y="208786"/>
                      <a:pt x="14663" y="208786"/>
                    </a:cubicBezTo>
                    <a:cubicBezTo>
                      <a:pt x="16217" y="208786"/>
                      <a:pt x="17825" y="208153"/>
                      <a:pt x="19344" y="206715"/>
                    </a:cubicBezTo>
                    <a:cubicBezTo>
                      <a:pt x="27270" y="199147"/>
                      <a:pt x="35328" y="191579"/>
                      <a:pt x="43287" y="184044"/>
                    </a:cubicBezTo>
                    <a:cubicBezTo>
                      <a:pt x="44820" y="182576"/>
                      <a:pt x="45603" y="180587"/>
                      <a:pt x="45342" y="178564"/>
                    </a:cubicBezTo>
                    <a:cubicBezTo>
                      <a:pt x="45114" y="176542"/>
                      <a:pt x="43874" y="174780"/>
                      <a:pt x="41982" y="173671"/>
                    </a:cubicBezTo>
                    <a:cubicBezTo>
                      <a:pt x="38231" y="171518"/>
                      <a:pt x="34512" y="169365"/>
                      <a:pt x="30761" y="167180"/>
                    </a:cubicBezTo>
                    <a:cubicBezTo>
                      <a:pt x="32783" y="162385"/>
                      <a:pt x="34904" y="157426"/>
                      <a:pt x="36828" y="152468"/>
                    </a:cubicBezTo>
                    <a:cubicBezTo>
                      <a:pt x="37578" y="150576"/>
                      <a:pt x="37317" y="148456"/>
                      <a:pt x="36143" y="146760"/>
                    </a:cubicBezTo>
                    <a:cubicBezTo>
                      <a:pt x="34971" y="145049"/>
                      <a:pt x="32968" y="143984"/>
                      <a:pt x="30821" y="1439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7" name="Google Shape;637;p41"/>
          <p:cNvSpPr txBox="1">
            <a:spLocks noGrp="1"/>
          </p:cNvSpPr>
          <p:nvPr>
            <p:ph type="title"/>
          </p:nvPr>
        </p:nvSpPr>
        <p:spPr>
          <a:xfrm>
            <a:off x="146122" y="63631"/>
            <a:ext cx="9111000" cy="4278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" sz="2100" b="1" dirty="0">
                <a:latin typeface="Calibri" panose="020F0502020204030204" pitchFamily="34" charset="0"/>
                <a:cs typeface="Calibri" panose="020F0502020204030204" pitchFamily="34" charset="0"/>
              </a:rPr>
              <a:t>x 3. (p 106) Complete the sentences with the words and phrases from </a:t>
            </a:r>
            <a:r>
              <a:rPr lang="en" sz="21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" sz="2100" b="1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" sz="21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endParaRPr sz="21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2" name="Google Shape;642;p41"/>
          <p:cNvSpPr txBox="1">
            <a:spLocks noGrp="1"/>
          </p:cNvSpPr>
          <p:nvPr>
            <p:ph type="subTitle" idx="5"/>
          </p:nvPr>
        </p:nvSpPr>
        <p:spPr>
          <a:xfrm flipH="1">
            <a:off x="953845" y="1050533"/>
            <a:ext cx="8310648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good place to change ________ to energy is near the sea because of the sea breezes.</a:t>
            </a:r>
          </a:p>
        </p:txBody>
      </p:sp>
      <p:sp>
        <p:nvSpPr>
          <p:cNvPr id="643" name="Google Shape;643;p41"/>
          <p:cNvSpPr txBox="1">
            <a:spLocks noGrp="1"/>
          </p:cNvSpPr>
          <p:nvPr>
            <p:ph type="subTitle" idx="6"/>
          </p:nvPr>
        </p:nvSpPr>
        <p:spPr>
          <a:xfrm flipH="1">
            <a:off x="970969" y="1664687"/>
            <a:ext cx="7709428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They are putting solar panels on the roof of our building to produce ______________.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4" name="Google Shape;644;p41"/>
          <p:cNvSpPr txBox="1">
            <a:spLocks noGrp="1"/>
          </p:cNvSpPr>
          <p:nvPr>
            <p:ph type="subTitle" idx="7"/>
          </p:nvPr>
        </p:nvSpPr>
        <p:spPr>
          <a:xfrm flipH="1">
            <a:off x="970969" y="2695314"/>
            <a:ext cx="7709428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When energy comes from __________, we call it hydro energy.</a:t>
            </a:r>
          </a:p>
        </p:txBody>
      </p:sp>
      <p:sp>
        <p:nvSpPr>
          <p:cNvPr id="645" name="Google Shape;645;p41"/>
          <p:cNvSpPr txBox="1">
            <a:spLocks noGrp="1"/>
          </p:cNvSpPr>
          <p:nvPr>
            <p:ph type="subTitle" idx="8"/>
          </p:nvPr>
        </p:nvSpPr>
        <p:spPr>
          <a:xfrm flipH="1">
            <a:off x="970969" y="3444118"/>
            <a:ext cx="7709428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They are reducing the use of_______________ because it is not safe to produce.</a:t>
            </a:r>
          </a:p>
        </p:txBody>
      </p:sp>
      <p:sp>
        <p:nvSpPr>
          <p:cNvPr id="646" name="Google Shape;646;p41"/>
          <p:cNvSpPr txBox="1">
            <a:spLocks noGrp="1"/>
          </p:cNvSpPr>
          <p:nvPr>
            <p:ph type="title" idx="9"/>
          </p:nvPr>
        </p:nvSpPr>
        <p:spPr>
          <a:xfrm flipH="1">
            <a:off x="209770" y="1038486"/>
            <a:ext cx="7983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647" name="Google Shape;647;p41"/>
          <p:cNvSpPr txBox="1">
            <a:spLocks noGrp="1"/>
          </p:cNvSpPr>
          <p:nvPr>
            <p:ph type="title" idx="13"/>
          </p:nvPr>
        </p:nvSpPr>
        <p:spPr>
          <a:xfrm flipH="1">
            <a:off x="209770" y="1835119"/>
            <a:ext cx="7983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48" name="Google Shape;648;p41"/>
          <p:cNvSpPr txBox="1">
            <a:spLocks noGrp="1"/>
          </p:cNvSpPr>
          <p:nvPr>
            <p:ph type="title" idx="14"/>
          </p:nvPr>
        </p:nvSpPr>
        <p:spPr>
          <a:xfrm flipH="1">
            <a:off x="209770" y="2631753"/>
            <a:ext cx="7983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49" name="Google Shape;649;p41"/>
          <p:cNvSpPr txBox="1">
            <a:spLocks noGrp="1"/>
          </p:cNvSpPr>
          <p:nvPr>
            <p:ph type="title" idx="15"/>
          </p:nvPr>
        </p:nvSpPr>
        <p:spPr>
          <a:xfrm flipH="1">
            <a:off x="209770" y="3428386"/>
            <a:ext cx="7983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650" name="Google Shape;650;p41"/>
          <p:cNvGrpSpPr/>
          <p:nvPr/>
        </p:nvGrpSpPr>
        <p:grpSpPr>
          <a:xfrm>
            <a:off x="8430750" y="4088490"/>
            <a:ext cx="583866" cy="590717"/>
            <a:chOff x="925988" y="1016900"/>
            <a:chExt cx="1946400" cy="1946400"/>
          </a:xfrm>
        </p:grpSpPr>
        <p:sp>
          <p:nvSpPr>
            <p:cNvPr id="651" name="Google Shape;651;p41"/>
            <p:cNvSpPr/>
            <p:nvPr/>
          </p:nvSpPr>
          <p:spPr>
            <a:xfrm>
              <a:off x="925988" y="1016900"/>
              <a:ext cx="1946400" cy="19464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2" name="Google Shape;652;p41"/>
            <p:cNvGrpSpPr/>
            <p:nvPr/>
          </p:nvGrpSpPr>
          <p:grpSpPr>
            <a:xfrm>
              <a:off x="1083946" y="1174861"/>
              <a:ext cx="1630478" cy="1630478"/>
              <a:chOff x="1190625" y="238125"/>
              <a:chExt cx="5219200" cy="5219200"/>
            </a:xfrm>
          </p:grpSpPr>
          <p:sp>
            <p:nvSpPr>
              <p:cNvPr id="653" name="Google Shape;653;p41"/>
              <p:cNvSpPr/>
              <p:nvPr/>
            </p:nvSpPr>
            <p:spPr>
              <a:xfrm>
                <a:off x="1267275" y="314775"/>
                <a:ext cx="5065875" cy="5065875"/>
              </a:xfrm>
              <a:custGeom>
                <a:avLst/>
                <a:gdLst/>
                <a:ahLst/>
                <a:cxnLst/>
                <a:rect l="l" t="t" r="r" b="b"/>
                <a:pathLst>
                  <a:path w="202635" h="202635" extrusionOk="0">
                    <a:moveTo>
                      <a:pt x="101318" y="48310"/>
                    </a:moveTo>
                    <a:cubicBezTo>
                      <a:pt x="130578" y="48310"/>
                      <a:pt x="154325" y="72058"/>
                      <a:pt x="154325" y="101318"/>
                    </a:cubicBezTo>
                    <a:cubicBezTo>
                      <a:pt x="154325" y="130578"/>
                      <a:pt x="130578" y="154325"/>
                      <a:pt x="101318" y="154325"/>
                    </a:cubicBezTo>
                    <a:cubicBezTo>
                      <a:pt x="72058" y="154325"/>
                      <a:pt x="48310" y="130578"/>
                      <a:pt x="48310" y="101318"/>
                    </a:cubicBezTo>
                    <a:cubicBezTo>
                      <a:pt x="48310" y="72058"/>
                      <a:pt x="72058" y="48310"/>
                      <a:pt x="101318" y="48310"/>
                    </a:cubicBezTo>
                    <a:close/>
                    <a:moveTo>
                      <a:pt x="85432" y="0"/>
                    </a:moveTo>
                    <a:cubicBezTo>
                      <a:pt x="81680" y="0"/>
                      <a:pt x="78647" y="3034"/>
                      <a:pt x="78647" y="6753"/>
                    </a:cubicBezTo>
                    <a:lnTo>
                      <a:pt x="78647" y="20747"/>
                    </a:lnTo>
                    <a:cubicBezTo>
                      <a:pt x="78647" y="23584"/>
                      <a:pt x="76820" y="26129"/>
                      <a:pt x="74145" y="27107"/>
                    </a:cubicBezTo>
                    <a:cubicBezTo>
                      <a:pt x="72090" y="27858"/>
                      <a:pt x="70068" y="28706"/>
                      <a:pt x="68078" y="29619"/>
                    </a:cubicBezTo>
                    <a:cubicBezTo>
                      <a:pt x="67133" y="30056"/>
                      <a:pt x="66128" y="30271"/>
                      <a:pt x="65135" y="30271"/>
                    </a:cubicBezTo>
                    <a:cubicBezTo>
                      <a:pt x="63385" y="30271"/>
                      <a:pt x="61670" y="29604"/>
                      <a:pt x="60380" y="28314"/>
                    </a:cubicBezTo>
                    <a:lnTo>
                      <a:pt x="50496" y="18430"/>
                    </a:lnTo>
                    <a:cubicBezTo>
                      <a:pt x="49175" y="17109"/>
                      <a:pt x="47438" y="16449"/>
                      <a:pt x="45701" y="16449"/>
                    </a:cubicBezTo>
                    <a:cubicBezTo>
                      <a:pt x="43964" y="16449"/>
                      <a:pt x="42227" y="17109"/>
                      <a:pt x="40906" y="18430"/>
                    </a:cubicBezTo>
                    <a:lnTo>
                      <a:pt x="18430" y="40906"/>
                    </a:lnTo>
                    <a:cubicBezTo>
                      <a:pt x="15788" y="43548"/>
                      <a:pt x="15788" y="47854"/>
                      <a:pt x="18430" y="50496"/>
                    </a:cubicBezTo>
                    <a:lnTo>
                      <a:pt x="28314" y="60380"/>
                    </a:lnTo>
                    <a:cubicBezTo>
                      <a:pt x="30337" y="62402"/>
                      <a:pt x="30826" y="65468"/>
                      <a:pt x="29619" y="68078"/>
                    </a:cubicBezTo>
                    <a:cubicBezTo>
                      <a:pt x="28706" y="70035"/>
                      <a:pt x="27858" y="72090"/>
                      <a:pt x="27107" y="74145"/>
                    </a:cubicBezTo>
                    <a:cubicBezTo>
                      <a:pt x="26129" y="76820"/>
                      <a:pt x="23584" y="78647"/>
                      <a:pt x="20747" y="78647"/>
                    </a:cubicBezTo>
                    <a:lnTo>
                      <a:pt x="6753" y="78647"/>
                    </a:lnTo>
                    <a:cubicBezTo>
                      <a:pt x="3034" y="78647"/>
                      <a:pt x="0" y="81680"/>
                      <a:pt x="0" y="85432"/>
                    </a:cubicBezTo>
                    <a:lnTo>
                      <a:pt x="0" y="117203"/>
                    </a:lnTo>
                    <a:cubicBezTo>
                      <a:pt x="0" y="120955"/>
                      <a:pt x="3034" y="123988"/>
                      <a:pt x="6753" y="123988"/>
                    </a:cubicBezTo>
                    <a:lnTo>
                      <a:pt x="20747" y="123988"/>
                    </a:lnTo>
                    <a:cubicBezTo>
                      <a:pt x="23584" y="123988"/>
                      <a:pt x="26129" y="125815"/>
                      <a:pt x="27107" y="128490"/>
                    </a:cubicBezTo>
                    <a:cubicBezTo>
                      <a:pt x="27858" y="130545"/>
                      <a:pt x="28706" y="132567"/>
                      <a:pt x="29619" y="134557"/>
                    </a:cubicBezTo>
                    <a:cubicBezTo>
                      <a:pt x="30826" y="137167"/>
                      <a:pt x="30337" y="140233"/>
                      <a:pt x="28314" y="142255"/>
                    </a:cubicBezTo>
                    <a:lnTo>
                      <a:pt x="18430" y="152139"/>
                    </a:lnTo>
                    <a:cubicBezTo>
                      <a:pt x="15788" y="154782"/>
                      <a:pt x="15788" y="159087"/>
                      <a:pt x="18430" y="161730"/>
                    </a:cubicBezTo>
                    <a:lnTo>
                      <a:pt x="40906" y="184205"/>
                    </a:lnTo>
                    <a:cubicBezTo>
                      <a:pt x="42227" y="185526"/>
                      <a:pt x="43964" y="186186"/>
                      <a:pt x="45701" y="186186"/>
                    </a:cubicBezTo>
                    <a:cubicBezTo>
                      <a:pt x="47438" y="186186"/>
                      <a:pt x="49175" y="185526"/>
                      <a:pt x="50496" y="184205"/>
                    </a:cubicBezTo>
                    <a:lnTo>
                      <a:pt x="60380" y="174321"/>
                    </a:lnTo>
                    <a:cubicBezTo>
                      <a:pt x="61670" y="173031"/>
                      <a:pt x="63385" y="172364"/>
                      <a:pt x="65135" y="172364"/>
                    </a:cubicBezTo>
                    <a:cubicBezTo>
                      <a:pt x="66128" y="172364"/>
                      <a:pt x="67133" y="172579"/>
                      <a:pt x="68078" y="173016"/>
                    </a:cubicBezTo>
                    <a:cubicBezTo>
                      <a:pt x="70068" y="173929"/>
                      <a:pt x="72090" y="174778"/>
                      <a:pt x="74145" y="175528"/>
                    </a:cubicBezTo>
                    <a:cubicBezTo>
                      <a:pt x="76820" y="176506"/>
                      <a:pt x="78647" y="179051"/>
                      <a:pt x="78647" y="181889"/>
                    </a:cubicBezTo>
                    <a:lnTo>
                      <a:pt x="78647" y="195883"/>
                    </a:lnTo>
                    <a:cubicBezTo>
                      <a:pt x="78647" y="199601"/>
                      <a:pt x="81680" y="202635"/>
                      <a:pt x="85432" y="202635"/>
                    </a:cubicBezTo>
                    <a:lnTo>
                      <a:pt x="117203" y="202635"/>
                    </a:lnTo>
                    <a:cubicBezTo>
                      <a:pt x="120955" y="202635"/>
                      <a:pt x="123988" y="199601"/>
                      <a:pt x="123988" y="195883"/>
                    </a:cubicBezTo>
                    <a:lnTo>
                      <a:pt x="123988" y="181889"/>
                    </a:lnTo>
                    <a:cubicBezTo>
                      <a:pt x="123988" y="179051"/>
                      <a:pt x="125815" y="176506"/>
                      <a:pt x="128490" y="175528"/>
                    </a:cubicBezTo>
                    <a:cubicBezTo>
                      <a:pt x="130545" y="174778"/>
                      <a:pt x="132600" y="173929"/>
                      <a:pt x="134557" y="173016"/>
                    </a:cubicBezTo>
                    <a:cubicBezTo>
                      <a:pt x="135502" y="172579"/>
                      <a:pt x="136507" y="172364"/>
                      <a:pt x="137500" y="172364"/>
                    </a:cubicBezTo>
                    <a:cubicBezTo>
                      <a:pt x="139250" y="172364"/>
                      <a:pt x="140965" y="173031"/>
                      <a:pt x="142255" y="174321"/>
                    </a:cubicBezTo>
                    <a:lnTo>
                      <a:pt x="152139" y="184205"/>
                    </a:lnTo>
                    <a:cubicBezTo>
                      <a:pt x="153460" y="185526"/>
                      <a:pt x="155197" y="186186"/>
                      <a:pt x="156934" y="186186"/>
                    </a:cubicBezTo>
                    <a:cubicBezTo>
                      <a:pt x="158671" y="186186"/>
                      <a:pt x="160408" y="185526"/>
                      <a:pt x="161730" y="184205"/>
                    </a:cubicBezTo>
                    <a:lnTo>
                      <a:pt x="184205" y="161730"/>
                    </a:lnTo>
                    <a:cubicBezTo>
                      <a:pt x="186847" y="159087"/>
                      <a:pt x="186847" y="154782"/>
                      <a:pt x="184205" y="152139"/>
                    </a:cubicBezTo>
                    <a:lnTo>
                      <a:pt x="174321" y="142255"/>
                    </a:lnTo>
                    <a:cubicBezTo>
                      <a:pt x="172298" y="140233"/>
                      <a:pt x="171809" y="137167"/>
                      <a:pt x="173016" y="134557"/>
                    </a:cubicBezTo>
                    <a:cubicBezTo>
                      <a:pt x="173929" y="132600"/>
                      <a:pt x="174778" y="130545"/>
                      <a:pt x="175528" y="128490"/>
                    </a:cubicBezTo>
                    <a:cubicBezTo>
                      <a:pt x="176506" y="125815"/>
                      <a:pt x="179051" y="123988"/>
                      <a:pt x="181889" y="123988"/>
                    </a:cubicBezTo>
                    <a:lnTo>
                      <a:pt x="195883" y="123988"/>
                    </a:lnTo>
                    <a:cubicBezTo>
                      <a:pt x="199601" y="123988"/>
                      <a:pt x="202635" y="120955"/>
                      <a:pt x="202635" y="117203"/>
                    </a:cubicBezTo>
                    <a:lnTo>
                      <a:pt x="202635" y="85432"/>
                    </a:lnTo>
                    <a:cubicBezTo>
                      <a:pt x="202635" y="81680"/>
                      <a:pt x="199601" y="78647"/>
                      <a:pt x="195883" y="78647"/>
                    </a:cubicBezTo>
                    <a:lnTo>
                      <a:pt x="181889" y="78647"/>
                    </a:lnTo>
                    <a:cubicBezTo>
                      <a:pt x="179051" y="78647"/>
                      <a:pt x="176506" y="76820"/>
                      <a:pt x="175528" y="74145"/>
                    </a:cubicBezTo>
                    <a:cubicBezTo>
                      <a:pt x="174778" y="72090"/>
                      <a:pt x="173929" y="70068"/>
                      <a:pt x="173016" y="68078"/>
                    </a:cubicBezTo>
                    <a:cubicBezTo>
                      <a:pt x="171809" y="65468"/>
                      <a:pt x="172298" y="62402"/>
                      <a:pt x="174321" y="60380"/>
                    </a:cubicBezTo>
                    <a:lnTo>
                      <a:pt x="184205" y="50496"/>
                    </a:lnTo>
                    <a:cubicBezTo>
                      <a:pt x="186847" y="47854"/>
                      <a:pt x="186847" y="43548"/>
                      <a:pt x="184205" y="40906"/>
                    </a:cubicBezTo>
                    <a:lnTo>
                      <a:pt x="161730" y="18430"/>
                    </a:lnTo>
                    <a:cubicBezTo>
                      <a:pt x="160408" y="17109"/>
                      <a:pt x="158671" y="16449"/>
                      <a:pt x="156934" y="16449"/>
                    </a:cubicBezTo>
                    <a:cubicBezTo>
                      <a:pt x="155197" y="16449"/>
                      <a:pt x="153460" y="17109"/>
                      <a:pt x="152139" y="18430"/>
                    </a:cubicBezTo>
                    <a:lnTo>
                      <a:pt x="142255" y="28314"/>
                    </a:lnTo>
                    <a:cubicBezTo>
                      <a:pt x="140965" y="29604"/>
                      <a:pt x="139250" y="30271"/>
                      <a:pt x="137500" y="30271"/>
                    </a:cubicBezTo>
                    <a:cubicBezTo>
                      <a:pt x="136507" y="30271"/>
                      <a:pt x="135502" y="30056"/>
                      <a:pt x="134557" y="29619"/>
                    </a:cubicBezTo>
                    <a:cubicBezTo>
                      <a:pt x="132600" y="28706"/>
                      <a:pt x="130545" y="27858"/>
                      <a:pt x="128490" y="27107"/>
                    </a:cubicBezTo>
                    <a:cubicBezTo>
                      <a:pt x="125815" y="26129"/>
                      <a:pt x="123988" y="23584"/>
                      <a:pt x="123988" y="20747"/>
                    </a:cubicBezTo>
                    <a:lnTo>
                      <a:pt x="123988" y="6753"/>
                    </a:lnTo>
                    <a:cubicBezTo>
                      <a:pt x="123988" y="3034"/>
                      <a:pt x="120955" y="0"/>
                      <a:pt x="1172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1"/>
              <p:cNvSpPr/>
              <p:nvPr/>
            </p:nvSpPr>
            <p:spPr>
              <a:xfrm>
                <a:off x="2782450" y="1364300"/>
                <a:ext cx="2038775" cy="2967075"/>
              </a:xfrm>
              <a:custGeom>
                <a:avLst/>
                <a:gdLst/>
                <a:ahLst/>
                <a:cxnLst/>
                <a:rect l="l" t="t" r="r" b="b"/>
                <a:pathLst>
                  <a:path w="81551" h="118683" extrusionOk="0">
                    <a:moveTo>
                      <a:pt x="56812" y="1"/>
                    </a:moveTo>
                    <a:cubicBezTo>
                      <a:pt x="56795" y="1"/>
                      <a:pt x="56777" y="1"/>
                      <a:pt x="56760" y="1"/>
                    </a:cubicBezTo>
                    <a:cubicBezTo>
                      <a:pt x="55031" y="66"/>
                      <a:pt x="53400" y="1045"/>
                      <a:pt x="51932" y="2480"/>
                    </a:cubicBezTo>
                    <a:cubicBezTo>
                      <a:pt x="35818" y="17779"/>
                      <a:pt x="19671" y="33012"/>
                      <a:pt x="3524" y="48278"/>
                    </a:cubicBezTo>
                    <a:cubicBezTo>
                      <a:pt x="1" y="51638"/>
                      <a:pt x="490" y="56727"/>
                      <a:pt x="4633" y="59239"/>
                    </a:cubicBezTo>
                    <a:cubicBezTo>
                      <a:pt x="13506" y="64588"/>
                      <a:pt x="22607" y="69644"/>
                      <a:pt x="31610" y="74831"/>
                    </a:cubicBezTo>
                    <a:cubicBezTo>
                      <a:pt x="32164" y="75157"/>
                      <a:pt x="32393" y="75386"/>
                      <a:pt x="32099" y="76103"/>
                    </a:cubicBezTo>
                    <a:cubicBezTo>
                      <a:pt x="29163" y="83051"/>
                      <a:pt x="26293" y="89999"/>
                      <a:pt x="23389" y="96947"/>
                    </a:cubicBezTo>
                    <a:cubicBezTo>
                      <a:pt x="21595" y="101253"/>
                      <a:pt x="19769" y="105526"/>
                      <a:pt x="18072" y="109897"/>
                    </a:cubicBezTo>
                    <a:cubicBezTo>
                      <a:pt x="16833" y="113061"/>
                      <a:pt x="18333" y="116519"/>
                      <a:pt x="21334" y="117987"/>
                    </a:cubicBezTo>
                    <a:cubicBezTo>
                      <a:pt x="22306" y="118450"/>
                      <a:pt x="23259" y="118683"/>
                      <a:pt x="24201" y="118683"/>
                    </a:cubicBezTo>
                    <a:cubicBezTo>
                      <a:pt x="25978" y="118683"/>
                      <a:pt x="27720" y="117856"/>
                      <a:pt x="29489" y="116193"/>
                    </a:cubicBezTo>
                    <a:cubicBezTo>
                      <a:pt x="45636" y="100927"/>
                      <a:pt x="61783" y="85661"/>
                      <a:pt x="77897" y="70362"/>
                    </a:cubicBezTo>
                    <a:cubicBezTo>
                      <a:pt x="81551" y="66904"/>
                      <a:pt x="80833" y="61750"/>
                      <a:pt x="76462" y="59239"/>
                    </a:cubicBezTo>
                    <a:cubicBezTo>
                      <a:pt x="67557" y="54117"/>
                      <a:pt x="58684" y="48963"/>
                      <a:pt x="49812" y="43842"/>
                    </a:cubicBezTo>
                    <a:cubicBezTo>
                      <a:pt x="49257" y="43516"/>
                      <a:pt x="49029" y="43222"/>
                      <a:pt x="49322" y="42537"/>
                    </a:cubicBezTo>
                    <a:cubicBezTo>
                      <a:pt x="54085" y="31316"/>
                      <a:pt x="58945" y="20127"/>
                      <a:pt x="63349" y="8776"/>
                    </a:cubicBezTo>
                    <a:cubicBezTo>
                      <a:pt x="64974" y="4518"/>
                      <a:pt x="61709" y="1"/>
                      <a:pt x="568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1"/>
              <p:cNvSpPr/>
              <p:nvPr/>
            </p:nvSpPr>
            <p:spPr>
              <a:xfrm>
                <a:off x="1190625" y="238125"/>
                <a:ext cx="5219200" cy="5219200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208768" extrusionOk="0">
                    <a:moveTo>
                      <a:pt x="120498" y="48114"/>
                    </a:moveTo>
                    <a:cubicBezTo>
                      <a:pt x="121900" y="48114"/>
                      <a:pt x="123107" y="48701"/>
                      <a:pt x="123825" y="49713"/>
                    </a:cubicBezTo>
                    <a:cubicBezTo>
                      <a:pt x="124184" y="50235"/>
                      <a:pt x="124706" y="51344"/>
                      <a:pt x="124151" y="52714"/>
                    </a:cubicBezTo>
                    <a:cubicBezTo>
                      <a:pt x="120596" y="61880"/>
                      <a:pt x="116681" y="71144"/>
                      <a:pt x="112865" y="80082"/>
                    </a:cubicBezTo>
                    <a:cubicBezTo>
                      <a:pt x="111951" y="82202"/>
                      <a:pt x="111071" y="84290"/>
                      <a:pt x="110190" y="86410"/>
                    </a:cubicBezTo>
                    <a:cubicBezTo>
                      <a:pt x="109505" y="88008"/>
                      <a:pt x="109603" y="90194"/>
                      <a:pt x="111951" y="91531"/>
                    </a:cubicBezTo>
                    <a:cubicBezTo>
                      <a:pt x="120889" y="96685"/>
                      <a:pt x="129631" y="101774"/>
                      <a:pt x="138602" y="106928"/>
                    </a:cubicBezTo>
                    <a:cubicBezTo>
                      <a:pt x="139907" y="107678"/>
                      <a:pt x="140689" y="108755"/>
                      <a:pt x="140820" y="109929"/>
                    </a:cubicBezTo>
                    <a:cubicBezTo>
                      <a:pt x="140983" y="111071"/>
                      <a:pt x="140494" y="112212"/>
                      <a:pt x="139450" y="113191"/>
                    </a:cubicBezTo>
                    <a:cubicBezTo>
                      <a:pt x="123336" y="128490"/>
                      <a:pt x="107058" y="143886"/>
                      <a:pt x="91075" y="158989"/>
                    </a:cubicBezTo>
                    <a:cubicBezTo>
                      <a:pt x="89731" y="160275"/>
                      <a:pt x="88704" y="160669"/>
                      <a:pt x="87866" y="160669"/>
                    </a:cubicBezTo>
                    <a:cubicBezTo>
                      <a:pt x="87281" y="160669"/>
                      <a:pt x="86788" y="160476"/>
                      <a:pt x="86345" y="160261"/>
                    </a:cubicBezTo>
                    <a:cubicBezTo>
                      <a:pt x="84714" y="159479"/>
                      <a:pt x="83964" y="157684"/>
                      <a:pt x="84616" y="156053"/>
                    </a:cubicBezTo>
                    <a:cubicBezTo>
                      <a:pt x="89020" y="144571"/>
                      <a:pt x="93652" y="134100"/>
                      <a:pt x="98610" y="122357"/>
                    </a:cubicBezTo>
                    <a:cubicBezTo>
                      <a:pt x="98936" y="121574"/>
                      <a:pt x="99752" y="118932"/>
                      <a:pt x="96816" y="117236"/>
                    </a:cubicBezTo>
                    <a:cubicBezTo>
                      <a:pt x="87845" y="112082"/>
                      <a:pt x="78810" y="107026"/>
                      <a:pt x="69904" y="101643"/>
                    </a:cubicBezTo>
                    <a:cubicBezTo>
                      <a:pt x="68763" y="100958"/>
                      <a:pt x="68045" y="99980"/>
                      <a:pt x="67947" y="98838"/>
                    </a:cubicBezTo>
                    <a:cubicBezTo>
                      <a:pt x="67817" y="97696"/>
                      <a:pt x="68306" y="96522"/>
                      <a:pt x="69317" y="95544"/>
                    </a:cubicBezTo>
                    <a:cubicBezTo>
                      <a:pt x="85464" y="80277"/>
                      <a:pt x="101480" y="65174"/>
                      <a:pt x="117692" y="49745"/>
                    </a:cubicBezTo>
                    <a:cubicBezTo>
                      <a:pt x="118802" y="48701"/>
                      <a:pt x="119748" y="48147"/>
                      <a:pt x="120498" y="48114"/>
                    </a:cubicBezTo>
                    <a:close/>
                    <a:moveTo>
                      <a:pt x="120335" y="41982"/>
                    </a:moveTo>
                    <a:cubicBezTo>
                      <a:pt x="118019" y="42047"/>
                      <a:pt x="115735" y="43189"/>
                      <a:pt x="113485" y="45309"/>
                    </a:cubicBezTo>
                    <a:cubicBezTo>
                      <a:pt x="97272" y="60738"/>
                      <a:pt x="81256" y="75841"/>
                      <a:pt x="65109" y="91107"/>
                    </a:cubicBezTo>
                    <a:cubicBezTo>
                      <a:pt x="62695" y="93391"/>
                      <a:pt x="61521" y="96457"/>
                      <a:pt x="61847" y="99491"/>
                    </a:cubicBezTo>
                    <a:cubicBezTo>
                      <a:pt x="62173" y="102524"/>
                      <a:pt x="63968" y="105199"/>
                      <a:pt x="66740" y="106895"/>
                    </a:cubicBezTo>
                    <a:cubicBezTo>
                      <a:pt x="75189" y="111984"/>
                      <a:pt x="83768" y="116812"/>
                      <a:pt x="92249" y="121672"/>
                    </a:cubicBezTo>
                    <a:cubicBezTo>
                      <a:pt x="88269" y="130936"/>
                      <a:pt x="84714" y="139646"/>
                      <a:pt x="81028" y="148551"/>
                    </a:cubicBezTo>
                    <a:cubicBezTo>
                      <a:pt x="64783" y="139939"/>
                      <a:pt x="54443" y="122944"/>
                      <a:pt x="54443" y="104384"/>
                    </a:cubicBezTo>
                    <a:cubicBezTo>
                      <a:pt x="54443" y="92901"/>
                      <a:pt x="58422" y="81680"/>
                      <a:pt x="65696" y="72775"/>
                    </a:cubicBezTo>
                    <a:cubicBezTo>
                      <a:pt x="72873" y="64033"/>
                      <a:pt x="82854" y="57900"/>
                      <a:pt x="93847" y="55552"/>
                    </a:cubicBezTo>
                    <a:cubicBezTo>
                      <a:pt x="95511" y="55193"/>
                      <a:pt x="96555" y="53562"/>
                      <a:pt x="96196" y="51898"/>
                    </a:cubicBezTo>
                    <a:cubicBezTo>
                      <a:pt x="95881" y="50468"/>
                      <a:pt x="94589" y="49490"/>
                      <a:pt x="93177" y="49490"/>
                    </a:cubicBezTo>
                    <a:cubicBezTo>
                      <a:pt x="92978" y="49490"/>
                      <a:pt x="92776" y="49509"/>
                      <a:pt x="92575" y="49550"/>
                    </a:cubicBezTo>
                    <a:cubicBezTo>
                      <a:pt x="80212" y="52224"/>
                      <a:pt x="68991" y="59075"/>
                      <a:pt x="60967" y="68926"/>
                    </a:cubicBezTo>
                    <a:cubicBezTo>
                      <a:pt x="52812" y="78875"/>
                      <a:pt x="48310" y="91466"/>
                      <a:pt x="48310" y="104384"/>
                    </a:cubicBezTo>
                    <a:cubicBezTo>
                      <a:pt x="48310" y="125423"/>
                      <a:pt x="60184" y="144702"/>
                      <a:pt x="78744" y="154259"/>
                    </a:cubicBezTo>
                    <a:cubicBezTo>
                      <a:pt x="77244" y="158761"/>
                      <a:pt x="79299" y="163654"/>
                      <a:pt x="83703" y="165774"/>
                    </a:cubicBezTo>
                    <a:cubicBezTo>
                      <a:pt x="85081" y="166445"/>
                      <a:pt x="86489" y="166799"/>
                      <a:pt x="87911" y="166799"/>
                    </a:cubicBezTo>
                    <a:cubicBezTo>
                      <a:pt x="90360" y="166799"/>
                      <a:pt x="92847" y="165749"/>
                      <a:pt x="95283" y="163458"/>
                    </a:cubicBezTo>
                    <a:cubicBezTo>
                      <a:pt x="111266" y="148323"/>
                      <a:pt x="127511" y="132926"/>
                      <a:pt x="143658" y="117627"/>
                    </a:cubicBezTo>
                    <a:cubicBezTo>
                      <a:pt x="146104" y="115344"/>
                      <a:pt x="147279" y="112245"/>
                      <a:pt x="146920" y="109211"/>
                    </a:cubicBezTo>
                    <a:cubicBezTo>
                      <a:pt x="146528" y="106112"/>
                      <a:pt x="144636" y="103340"/>
                      <a:pt x="141668" y="101643"/>
                    </a:cubicBezTo>
                    <a:cubicBezTo>
                      <a:pt x="133220" y="96783"/>
                      <a:pt x="124901" y="91955"/>
                      <a:pt x="116518" y="87095"/>
                    </a:cubicBezTo>
                    <a:cubicBezTo>
                      <a:pt x="120302" y="78222"/>
                      <a:pt x="124119" y="69317"/>
                      <a:pt x="127772" y="60249"/>
                    </a:cubicBezTo>
                    <a:cubicBezTo>
                      <a:pt x="144017" y="68861"/>
                      <a:pt x="154325" y="85855"/>
                      <a:pt x="154325" y="104384"/>
                    </a:cubicBezTo>
                    <a:cubicBezTo>
                      <a:pt x="154325" y="115833"/>
                      <a:pt x="150378" y="127022"/>
                      <a:pt x="143169" y="135894"/>
                    </a:cubicBezTo>
                    <a:cubicBezTo>
                      <a:pt x="136057" y="144604"/>
                      <a:pt x="126108" y="150769"/>
                      <a:pt x="115181" y="153150"/>
                    </a:cubicBezTo>
                    <a:cubicBezTo>
                      <a:pt x="113517" y="153542"/>
                      <a:pt x="112473" y="155173"/>
                      <a:pt x="112832" y="156804"/>
                    </a:cubicBezTo>
                    <a:cubicBezTo>
                      <a:pt x="113174" y="158258"/>
                      <a:pt x="114488" y="159213"/>
                      <a:pt x="115881" y="159213"/>
                    </a:cubicBezTo>
                    <a:cubicBezTo>
                      <a:pt x="116082" y="159213"/>
                      <a:pt x="116284" y="159193"/>
                      <a:pt x="116486" y="159152"/>
                    </a:cubicBezTo>
                    <a:cubicBezTo>
                      <a:pt x="128783" y="156445"/>
                      <a:pt x="139907" y="149529"/>
                      <a:pt x="147898" y="139744"/>
                    </a:cubicBezTo>
                    <a:cubicBezTo>
                      <a:pt x="155988" y="129794"/>
                      <a:pt x="160457" y="117236"/>
                      <a:pt x="160457" y="104384"/>
                    </a:cubicBezTo>
                    <a:cubicBezTo>
                      <a:pt x="160457" y="83344"/>
                      <a:pt x="148583" y="64065"/>
                      <a:pt x="129990" y="54508"/>
                    </a:cubicBezTo>
                    <a:cubicBezTo>
                      <a:pt x="130969" y="51702"/>
                      <a:pt x="130545" y="48701"/>
                      <a:pt x="128848" y="46255"/>
                    </a:cubicBezTo>
                    <a:cubicBezTo>
                      <a:pt x="126989" y="43580"/>
                      <a:pt x="123890" y="41982"/>
                      <a:pt x="120498" y="41982"/>
                    </a:cubicBezTo>
                    <a:close/>
                    <a:moveTo>
                      <a:pt x="120269" y="6100"/>
                    </a:moveTo>
                    <a:cubicBezTo>
                      <a:pt x="122324" y="6100"/>
                      <a:pt x="123988" y="7796"/>
                      <a:pt x="123988" y="9819"/>
                    </a:cubicBezTo>
                    <a:lnTo>
                      <a:pt x="123988" y="23813"/>
                    </a:lnTo>
                    <a:cubicBezTo>
                      <a:pt x="123988" y="27923"/>
                      <a:pt x="126630" y="31641"/>
                      <a:pt x="130512" y="33044"/>
                    </a:cubicBezTo>
                    <a:cubicBezTo>
                      <a:pt x="132469" y="33762"/>
                      <a:pt x="134426" y="34577"/>
                      <a:pt x="136351" y="35458"/>
                    </a:cubicBezTo>
                    <a:cubicBezTo>
                      <a:pt x="137689" y="36086"/>
                      <a:pt x="139119" y="36391"/>
                      <a:pt x="140538" y="36391"/>
                    </a:cubicBezTo>
                    <a:cubicBezTo>
                      <a:pt x="143096" y="36391"/>
                      <a:pt x="145619" y="35401"/>
                      <a:pt x="147507" y="33533"/>
                    </a:cubicBezTo>
                    <a:lnTo>
                      <a:pt x="157358" y="23649"/>
                    </a:lnTo>
                    <a:cubicBezTo>
                      <a:pt x="158092" y="22932"/>
                      <a:pt x="159046" y="22573"/>
                      <a:pt x="159996" y="22573"/>
                    </a:cubicBezTo>
                    <a:cubicBezTo>
                      <a:pt x="160946" y="22573"/>
                      <a:pt x="161892" y="22932"/>
                      <a:pt x="162610" y="23649"/>
                    </a:cubicBezTo>
                    <a:lnTo>
                      <a:pt x="185118" y="46157"/>
                    </a:lnTo>
                    <a:cubicBezTo>
                      <a:pt x="186553" y="47592"/>
                      <a:pt x="186553" y="49941"/>
                      <a:pt x="185118" y="51409"/>
                    </a:cubicBezTo>
                    <a:lnTo>
                      <a:pt x="175234" y="61260"/>
                    </a:lnTo>
                    <a:cubicBezTo>
                      <a:pt x="172331" y="64196"/>
                      <a:pt x="171548" y="68665"/>
                      <a:pt x="173309" y="72416"/>
                    </a:cubicBezTo>
                    <a:cubicBezTo>
                      <a:pt x="174190" y="74341"/>
                      <a:pt x="175006" y="76298"/>
                      <a:pt x="175723" y="78255"/>
                    </a:cubicBezTo>
                    <a:cubicBezTo>
                      <a:pt x="177126" y="82137"/>
                      <a:pt x="180845" y="84779"/>
                      <a:pt x="184955" y="84779"/>
                    </a:cubicBezTo>
                    <a:lnTo>
                      <a:pt x="198949" y="84779"/>
                    </a:lnTo>
                    <a:cubicBezTo>
                      <a:pt x="200971" y="84779"/>
                      <a:pt x="202635" y="86443"/>
                      <a:pt x="202635" y="88498"/>
                    </a:cubicBezTo>
                    <a:lnTo>
                      <a:pt x="202635" y="120269"/>
                    </a:lnTo>
                    <a:lnTo>
                      <a:pt x="202667" y="120269"/>
                    </a:lnTo>
                    <a:cubicBezTo>
                      <a:pt x="202667" y="122324"/>
                      <a:pt x="200971" y="123988"/>
                      <a:pt x="198949" y="123988"/>
                    </a:cubicBezTo>
                    <a:lnTo>
                      <a:pt x="184955" y="123988"/>
                    </a:lnTo>
                    <a:cubicBezTo>
                      <a:pt x="180845" y="123988"/>
                      <a:pt x="177126" y="126630"/>
                      <a:pt x="175723" y="130512"/>
                    </a:cubicBezTo>
                    <a:cubicBezTo>
                      <a:pt x="175006" y="132469"/>
                      <a:pt x="174190" y="134426"/>
                      <a:pt x="173309" y="136351"/>
                    </a:cubicBezTo>
                    <a:cubicBezTo>
                      <a:pt x="171548" y="140102"/>
                      <a:pt x="172331" y="144571"/>
                      <a:pt x="175234" y="147507"/>
                    </a:cubicBezTo>
                    <a:lnTo>
                      <a:pt x="185118" y="157358"/>
                    </a:lnTo>
                    <a:cubicBezTo>
                      <a:pt x="186553" y="158826"/>
                      <a:pt x="186553" y="161175"/>
                      <a:pt x="185118" y="162610"/>
                    </a:cubicBezTo>
                    <a:lnTo>
                      <a:pt x="162610" y="185118"/>
                    </a:lnTo>
                    <a:cubicBezTo>
                      <a:pt x="161892" y="185835"/>
                      <a:pt x="160946" y="186194"/>
                      <a:pt x="159996" y="186194"/>
                    </a:cubicBezTo>
                    <a:cubicBezTo>
                      <a:pt x="159046" y="186194"/>
                      <a:pt x="158092" y="185835"/>
                      <a:pt x="157358" y="185118"/>
                    </a:cubicBezTo>
                    <a:lnTo>
                      <a:pt x="147507" y="175234"/>
                    </a:lnTo>
                    <a:cubicBezTo>
                      <a:pt x="145640" y="173366"/>
                      <a:pt x="143111" y="172376"/>
                      <a:pt x="140546" y="172376"/>
                    </a:cubicBezTo>
                    <a:cubicBezTo>
                      <a:pt x="139123" y="172376"/>
                      <a:pt x="137689" y="172681"/>
                      <a:pt x="136351" y="173309"/>
                    </a:cubicBezTo>
                    <a:cubicBezTo>
                      <a:pt x="134426" y="174190"/>
                      <a:pt x="132469" y="175006"/>
                      <a:pt x="130512" y="175723"/>
                    </a:cubicBezTo>
                    <a:cubicBezTo>
                      <a:pt x="126630" y="177126"/>
                      <a:pt x="123988" y="180845"/>
                      <a:pt x="123988" y="184955"/>
                    </a:cubicBezTo>
                    <a:lnTo>
                      <a:pt x="123988" y="198949"/>
                    </a:lnTo>
                    <a:cubicBezTo>
                      <a:pt x="123988" y="200971"/>
                      <a:pt x="122324" y="202635"/>
                      <a:pt x="120269" y="202635"/>
                    </a:cubicBezTo>
                    <a:lnTo>
                      <a:pt x="88498" y="202635"/>
                    </a:lnTo>
                    <a:cubicBezTo>
                      <a:pt x="86443" y="202635"/>
                      <a:pt x="84779" y="200971"/>
                      <a:pt x="84779" y="198949"/>
                    </a:cubicBezTo>
                    <a:lnTo>
                      <a:pt x="84779" y="184955"/>
                    </a:lnTo>
                    <a:cubicBezTo>
                      <a:pt x="84779" y="180845"/>
                      <a:pt x="82137" y="177126"/>
                      <a:pt x="78255" y="175723"/>
                    </a:cubicBezTo>
                    <a:cubicBezTo>
                      <a:pt x="76298" y="175006"/>
                      <a:pt x="74341" y="174190"/>
                      <a:pt x="72416" y="173309"/>
                    </a:cubicBezTo>
                    <a:cubicBezTo>
                      <a:pt x="71079" y="172690"/>
                      <a:pt x="69643" y="172363"/>
                      <a:pt x="68241" y="172363"/>
                    </a:cubicBezTo>
                    <a:cubicBezTo>
                      <a:pt x="65664" y="172363"/>
                      <a:pt x="63152" y="173375"/>
                      <a:pt x="61260" y="175234"/>
                    </a:cubicBezTo>
                    <a:lnTo>
                      <a:pt x="51409" y="185118"/>
                    </a:lnTo>
                    <a:cubicBezTo>
                      <a:pt x="50675" y="185835"/>
                      <a:pt x="49721" y="186194"/>
                      <a:pt x="48771" y="186194"/>
                    </a:cubicBezTo>
                    <a:cubicBezTo>
                      <a:pt x="47821" y="186194"/>
                      <a:pt x="46875" y="185835"/>
                      <a:pt x="46157" y="185118"/>
                    </a:cubicBezTo>
                    <a:lnTo>
                      <a:pt x="23649" y="162610"/>
                    </a:lnTo>
                    <a:cubicBezTo>
                      <a:pt x="22214" y="161175"/>
                      <a:pt x="22214" y="158826"/>
                      <a:pt x="23649" y="157358"/>
                    </a:cubicBezTo>
                    <a:lnTo>
                      <a:pt x="33533" y="147507"/>
                    </a:lnTo>
                    <a:cubicBezTo>
                      <a:pt x="36436" y="144571"/>
                      <a:pt x="37219" y="140102"/>
                      <a:pt x="35458" y="136351"/>
                    </a:cubicBezTo>
                    <a:cubicBezTo>
                      <a:pt x="34577" y="134426"/>
                      <a:pt x="33762" y="132469"/>
                      <a:pt x="33044" y="130512"/>
                    </a:cubicBezTo>
                    <a:cubicBezTo>
                      <a:pt x="31641" y="126630"/>
                      <a:pt x="27923" y="123988"/>
                      <a:pt x="23813" y="123988"/>
                    </a:cubicBezTo>
                    <a:lnTo>
                      <a:pt x="9819" y="123988"/>
                    </a:lnTo>
                    <a:cubicBezTo>
                      <a:pt x="7796" y="123988"/>
                      <a:pt x="6100" y="122324"/>
                      <a:pt x="6100" y="120269"/>
                    </a:cubicBezTo>
                    <a:lnTo>
                      <a:pt x="6100" y="88498"/>
                    </a:lnTo>
                    <a:cubicBezTo>
                      <a:pt x="6100" y="86443"/>
                      <a:pt x="7796" y="84779"/>
                      <a:pt x="9819" y="84779"/>
                    </a:cubicBezTo>
                    <a:lnTo>
                      <a:pt x="23813" y="84779"/>
                    </a:lnTo>
                    <a:cubicBezTo>
                      <a:pt x="27923" y="84779"/>
                      <a:pt x="31641" y="82137"/>
                      <a:pt x="33044" y="78255"/>
                    </a:cubicBezTo>
                    <a:cubicBezTo>
                      <a:pt x="33762" y="76298"/>
                      <a:pt x="34577" y="74308"/>
                      <a:pt x="35458" y="72416"/>
                    </a:cubicBezTo>
                    <a:cubicBezTo>
                      <a:pt x="37219" y="68665"/>
                      <a:pt x="36436" y="64163"/>
                      <a:pt x="33533" y="61260"/>
                    </a:cubicBezTo>
                    <a:lnTo>
                      <a:pt x="23649" y="51409"/>
                    </a:lnTo>
                    <a:cubicBezTo>
                      <a:pt x="22214" y="49941"/>
                      <a:pt x="22214" y="47592"/>
                      <a:pt x="23649" y="46124"/>
                    </a:cubicBezTo>
                    <a:lnTo>
                      <a:pt x="46157" y="23649"/>
                    </a:lnTo>
                    <a:cubicBezTo>
                      <a:pt x="46875" y="22932"/>
                      <a:pt x="47821" y="22573"/>
                      <a:pt x="48771" y="22573"/>
                    </a:cubicBezTo>
                    <a:cubicBezTo>
                      <a:pt x="49721" y="22573"/>
                      <a:pt x="50675" y="22932"/>
                      <a:pt x="51409" y="23649"/>
                    </a:cubicBezTo>
                    <a:lnTo>
                      <a:pt x="61260" y="33533"/>
                    </a:lnTo>
                    <a:cubicBezTo>
                      <a:pt x="63128" y="35401"/>
                      <a:pt x="65656" y="36391"/>
                      <a:pt x="68221" y="36391"/>
                    </a:cubicBezTo>
                    <a:cubicBezTo>
                      <a:pt x="69644" y="36391"/>
                      <a:pt x="71078" y="36086"/>
                      <a:pt x="72416" y="35458"/>
                    </a:cubicBezTo>
                    <a:cubicBezTo>
                      <a:pt x="74341" y="34577"/>
                      <a:pt x="76298" y="33762"/>
                      <a:pt x="78255" y="33044"/>
                    </a:cubicBezTo>
                    <a:cubicBezTo>
                      <a:pt x="82137" y="31641"/>
                      <a:pt x="84779" y="27923"/>
                      <a:pt x="84779" y="23813"/>
                    </a:cubicBezTo>
                    <a:lnTo>
                      <a:pt x="84779" y="9819"/>
                    </a:lnTo>
                    <a:cubicBezTo>
                      <a:pt x="84779" y="7796"/>
                      <a:pt x="86443" y="6100"/>
                      <a:pt x="88498" y="6100"/>
                    </a:cubicBezTo>
                    <a:close/>
                    <a:moveTo>
                      <a:pt x="88498" y="0"/>
                    </a:moveTo>
                    <a:cubicBezTo>
                      <a:pt x="83050" y="0"/>
                      <a:pt x="78646" y="4404"/>
                      <a:pt x="78646" y="9819"/>
                    </a:cubicBezTo>
                    <a:lnTo>
                      <a:pt x="78646" y="23813"/>
                    </a:lnTo>
                    <a:cubicBezTo>
                      <a:pt x="78646" y="25346"/>
                      <a:pt x="77635" y="26748"/>
                      <a:pt x="76167" y="27303"/>
                    </a:cubicBezTo>
                    <a:cubicBezTo>
                      <a:pt x="74014" y="28086"/>
                      <a:pt x="71894" y="28966"/>
                      <a:pt x="69839" y="29912"/>
                    </a:cubicBezTo>
                    <a:cubicBezTo>
                      <a:pt x="69321" y="30160"/>
                      <a:pt x="68769" y="30279"/>
                      <a:pt x="68223" y="30279"/>
                    </a:cubicBezTo>
                    <a:cubicBezTo>
                      <a:pt x="67256" y="30279"/>
                      <a:pt x="66307" y="29904"/>
                      <a:pt x="65599" y="29195"/>
                    </a:cubicBezTo>
                    <a:lnTo>
                      <a:pt x="55715" y="19344"/>
                    </a:lnTo>
                    <a:cubicBezTo>
                      <a:pt x="53806" y="17419"/>
                      <a:pt x="51287" y="16457"/>
                      <a:pt x="48767" y="16457"/>
                    </a:cubicBezTo>
                    <a:cubicBezTo>
                      <a:pt x="46247" y="16457"/>
                      <a:pt x="43727" y="17419"/>
                      <a:pt x="41819" y="19344"/>
                    </a:cubicBezTo>
                    <a:lnTo>
                      <a:pt x="19344" y="41819"/>
                    </a:lnTo>
                    <a:cubicBezTo>
                      <a:pt x="15494" y="45635"/>
                      <a:pt x="15494" y="51898"/>
                      <a:pt x="19344" y="55715"/>
                    </a:cubicBezTo>
                    <a:lnTo>
                      <a:pt x="29195" y="65599"/>
                    </a:lnTo>
                    <a:cubicBezTo>
                      <a:pt x="30304" y="66708"/>
                      <a:pt x="30597" y="68404"/>
                      <a:pt x="29912" y="69839"/>
                    </a:cubicBezTo>
                    <a:cubicBezTo>
                      <a:pt x="28966" y="71894"/>
                      <a:pt x="28086" y="74014"/>
                      <a:pt x="27303" y="76167"/>
                    </a:cubicBezTo>
                    <a:cubicBezTo>
                      <a:pt x="26781" y="77635"/>
                      <a:pt x="25346" y="78646"/>
                      <a:pt x="23813" y="78646"/>
                    </a:cubicBezTo>
                    <a:lnTo>
                      <a:pt x="9819" y="78646"/>
                    </a:lnTo>
                    <a:cubicBezTo>
                      <a:pt x="4404" y="78646"/>
                      <a:pt x="0" y="83050"/>
                      <a:pt x="0" y="88498"/>
                    </a:cubicBezTo>
                    <a:lnTo>
                      <a:pt x="0" y="120269"/>
                    </a:lnTo>
                    <a:cubicBezTo>
                      <a:pt x="0" y="125717"/>
                      <a:pt x="4404" y="130121"/>
                      <a:pt x="9819" y="130121"/>
                    </a:cubicBezTo>
                    <a:lnTo>
                      <a:pt x="23813" y="130121"/>
                    </a:lnTo>
                    <a:cubicBezTo>
                      <a:pt x="25346" y="130121"/>
                      <a:pt x="26748" y="131132"/>
                      <a:pt x="27303" y="132600"/>
                    </a:cubicBezTo>
                    <a:cubicBezTo>
                      <a:pt x="28086" y="134753"/>
                      <a:pt x="28966" y="136873"/>
                      <a:pt x="29912" y="138928"/>
                    </a:cubicBezTo>
                    <a:cubicBezTo>
                      <a:pt x="30597" y="140363"/>
                      <a:pt x="30304" y="142060"/>
                      <a:pt x="29195" y="143169"/>
                    </a:cubicBezTo>
                    <a:lnTo>
                      <a:pt x="19344" y="153052"/>
                    </a:lnTo>
                    <a:cubicBezTo>
                      <a:pt x="15494" y="156869"/>
                      <a:pt x="15494" y="163132"/>
                      <a:pt x="19344" y="166948"/>
                    </a:cubicBezTo>
                    <a:lnTo>
                      <a:pt x="41819" y="189424"/>
                    </a:lnTo>
                    <a:cubicBezTo>
                      <a:pt x="43727" y="191348"/>
                      <a:pt x="46247" y="192310"/>
                      <a:pt x="48767" y="192310"/>
                    </a:cubicBezTo>
                    <a:cubicBezTo>
                      <a:pt x="51287" y="192310"/>
                      <a:pt x="53806" y="191348"/>
                      <a:pt x="55715" y="189424"/>
                    </a:cubicBezTo>
                    <a:lnTo>
                      <a:pt x="65599" y="179572"/>
                    </a:lnTo>
                    <a:cubicBezTo>
                      <a:pt x="66307" y="178863"/>
                      <a:pt x="67256" y="178488"/>
                      <a:pt x="68223" y="178488"/>
                    </a:cubicBezTo>
                    <a:cubicBezTo>
                      <a:pt x="68769" y="178488"/>
                      <a:pt x="69321" y="178608"/>
                      <a:pt x="69839" y="178855"/>
                    </a:cubicBezTo>
                    <a:cubicBezTo>
                      <a:pt x="71894" y="179801"/>
                      <a:pt x="74014" y="180681"/>
                      <a:pt x="76167" y="181464"/>
                    </a:cubicBezTo>
                    <a:cubicBezTo>
                      <a:pt x="77635" y="182019"/>
                      <a:pt x="78646" y="183421"/>
                      <a:pt x="78646" y="184955"/>
                    </a:cubicBezTo>
                    <a:lnTo>
                      <a:pt x="78646" y="198949"/>
                    </a:lnTo>
                    <a:cubicBezTo>
                      <a:pt x="78646" y="204363"/>
                      <a:pt x="83050" y="208767"/>
                      <a:pt x="88498" y="208767"/>
                    </a:cubicBezTo>
                    <a:lnTo>
                      <a:pt x="120269" y="208767"/>
                    </a:lnTo>
                    <a:cubicBezTo>
                      <a:pt x="125717" y="208767"/>
                      <a:pt x="130121" y="204363"/>
                      <a:pt x="130121" y="198949"/>
                    </a:cubicBezTo>
                    <a:lnTo>
                      <a:pt x="130121" y="184955"/>
                    </a:lnTo>
                    <a:cubicBezTo>
                      <a:pt x="130121" y="183421"/>
                      <a:pt x="131132" y="182019"/>
                      <a:pt x="132600" y="181464"/>
                    </a:cubicBezTo>
                    <a:cubicBezTo>
                      <a:pt x="134753" y="180681"/>
                      <a:pt x="136873" y="179801"/>
                      <a:pt x="138928" y="178855"/>
                    </a:cubicBezTo>
                    <a:cubicBezTo>
                      <a:pt x="139446" y="178608"/>
                      <a:pt x="139998" y="178488"/>
                      <a:pt x="140544" y="178488"/>
                    </a:cubicBezTo>
                    <a:cubicBezTo>
                      <a:pt x="141511" y="178488"/>
                      <a:pt x="142460" y="178863"/>
                      <a:pt x="143169" y="179572"/>
                    </a:cubicBezTo>
                    <a:lnTo>
                      <a:pt x="153052" y="189424"/>
                    </a:lnTo>
                    <a:cubicBezTo>
                      <a:pt x="154961" y="191348"/>
                      <a:pt x="157481" y="192310"/>
                      <a:pt x="160000" y="192310"/>
                    </a:cubicBezTo>
                    <a:cubicBezTo>
                      <a:pt x="162520" y="192310"/>
                      <a:pt x="165040" y="191348"/>
                      <a:pt x="166948" y="189424"/>
                    </a:cubicBezTo>
                    <a:lnTo>
                      <a:pt x="189424" y="166948"/>
                    </a:lnTo>
                    <a:cubicBezTo>
                      <a:pt x="193273" y="163132"/>
                      <a:pt x="193273" y="156869"/>
                      <a:pt x="189424" y="153052"/>
                    </a:cubicBezTo>
                    <a:lnTo>
                      <a:pt x="179572" y="143169"/>
                    </a:lnTo>
                    <a:cubicBezTo>
                      <a:pt x="178463" y="142060"/>
                      <a:pt x="178170" y="140363"/>
                      <a:pt x="178855" y="138928"/>
                    </a:cubicBezTo>
                    <a:cubicBezTo>
                      <a:pt x="179801" y="136873"/>
                      <a:pt x="180681" y="134753"/>
                      <a:pt x="181464" y="132600"/>
                    </a:cubicBezTo>
                    <a:cubicBezTo>
                      <a:pt x="181986" y="131132"/>
                      <a:pt x="183421" y="130121"/>
                      <a:pt x="184955" y="130121"/>
                    </a:cubicBezTo>
                    <a:lnTo>
                      <a:pt x="198949" y="130121"/>
                    </a:lnTo>
                    <a:cubicBezTo>
                      <a:pt x="204363" y="130121"/>
                      <a:pt x="208767" y="125717"/>
                      <a:pt x="208767" y="120269"/>
                    </a:cubicBezTo>
                    <a:lnTo>
                      <a:pt x="208767" y="88498"/>
                    </a:lnTo>
                    <a:cubicBezTo>
                      <a:pt x="208767" y="83050"/>
                      <a:pt x="204363" y="78646"/>
                      <a:pt x="198949" y="78646"/>
                    </a:cubicBezTo>
                    <a:lnTo>
                      <a:pt x="184955" y="78646"/>
                    </a:lnTo>
                    <a:cubicBezTo>
                      <a:pt x="183421" y="78646"/>
                      <a:pt x="182019" y="77635"/>
                      <a:pt x="181464" y="76167"/>
                    </a:cubicBezTo>
                    <a:cubicBezTo>
                      <a:pt x="180681" y="74014"/>
                      <a:pt x="179801" y="71894"/>
                      <a:pt x="178855" y="69839"/>
                    </a:cubicBezTo>
                    <a:cubicBezTo>
                      <a:pt x="178170" y="68404"/>
                      <a:pt x="178463" y="66708"/>
                      <a:pt x="179572" y="65599"/>
                    </a:cubicBezTo>
                    <a:lnTo>
                      <a:pt x="189424" y="55715"/>
                    </a:lnTo>
                    <a:cubicBezTo>
                      <a:pt x="193273" y="51898"/>
                      <a:pt x="193273" y="45635"/>
                      <a:pt x="189424" y="41819"/>
                    </a:cubicBezTo>
                    <a:lnTo>
                      <a:pt x="166948" y="19344"/>
                    </a:lnTo>
                    <a:cubicBezTo>
                      <a:pt x="165040" y="17419"/>
                      <a:pt x="162520" y="16457"/>
                      <a:pt x="160000" y="16457"/>
                    </a:cubicBezTo>
                    <a:cubicBezTo>
                      <a:pt x="157481" y="16457"/>
                      <a:pt x="154961" y="17419"/>
                      <a:pt x="153052" y="19344"/>
                    </a:cubicBezTo>
                    <a:lnTo>
                      <a:pt x="143169" y="29195"/>
                    </a:lnTo>
                    <a:cubicBezTo>
                      <a:pt x="142460" y="29904"/>
                      <a:pt x="141511" y="30279"/>
                      <a:pt x="140544" y="30279"/>
                    </a:cubicBezTo>
                    <a:cubicBezTo>
                      <a:pt x="139998" y="30279"/>
                      <a:pt x="139446" y="30160"/>
                      <a:pt x="138928" y="29912"/>
                    </a:cubicBezTo>
                    <a:cubicBezTo>
                      <a:pt x="136873" y="28966"/>
                      <a:pt x="134753" y="28086"/>
                      <a:pt x="132600" y="27303"/>
                    </a:cubicBezTo>
                    <a:cubicBezTo>
                      <a:pt x="131132" y="26748"/>
                      <a:pt x="130121" y="25346"/>
                      <a:pt x="130121" y="23813"/>
                    </a:cubicBezTo>
                    <a:lnTo>
                      <a:pt x="130121" y="9819"/>
                    </a:lnTo>
                    <a:cubicBezTo>
                      <a:pt x="130121" y="4404"/>
                      <a:pt x="125717" y="0"/>
                      <a:pt x="120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656" name="Google Shape;656;p41"/>
          <p:cNvCxnSpPr/>
          <p:nvPr/>
        </p:nvCxnSpPr>
        <p:spPr>
          <a:xfrm>
            <a:off x="327820" y="1544711"/>
            <a:ext cx="562200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7" name="Google Shape;657;p41"/>
          <p:cNvCxnSpPr/>
          <p:nvPr/>
        </p:nvCxnSpPr>
        <p:spPr>
          <a:xfrm>
            <a:off x="327820" y="2347611"/>
            <a:ext cx="562200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8" name="Google Shape;658;p41"/>
          <p:cNvCxnSpPr/>
          <p:nvPr/>
        </p:nvCxnSpPr>
        <p:spPr>
          <a:xfrm>
            <a:off x="327820" y="3138461"/>
            <a:ext cx="562200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9" name="Google Shape;659;p41"/>
          <p:cNvCxnSpPr/>
          <p:nvPr/>
        </p:nvCxnSpPr>
        <p:spPr>
          <a:xfrm>
            <a:off x="327820" y="3935336"/>
            <a:ext cx="562200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885;p49">
            <a:extLst>
              <a:ext uri="{FF2B5EF4-FFF2-40B4-BE49-F238E27FC236}">
                <a16:creationId xmlns:a16="http://schemas.microsoft.com/office/drawing/2014/main" id="{E74A2F14-F8C4-14EC-04FD-BE4F9CCECE2A}"/>
              </a:ext>
            </a:extLst>
          </p:cNvPr>
          <p:cNvSpPr txBox="1"/>
          <p:nvPr/>
        </p:nvSpPr>
        <p:spPr>
          <a:xfrm>
            <a:off x="3205331" y="1097457"/>
            <a:ext cx="1074309" cy="330300"/>
          </a:xfrm>
          <a:prstGeom prst="rect">
            <a:avLst/>
          </a:prstGeom>
          <a:noFill/>
          <a:ln w="19050">
            <a:noFill/>
            <a:prstDash val="lg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wind</a:t>
            </a:r>
            <a:endParaRPr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Actor"/>
              <a:cs typeface="Calibri" panose="020F0502020204030204" pitchFamily="34" charset="0"/>
              <a:sym typeface="Actor"/>
            </a:endParaRPr>
          </a:p>
        </p:txBody>
      </p:sp>
      <p:sp>
        <p:nvSpPr>
          <p:cNvPr id="11" name="Google Shape;885;p49">
            <a:extLst>
              <a:ext uri="{FF2B5EF4-FFF2-40B4-BE49-F238E27FC236}">
                <a16:creationId xmlns:a16="http://schemas.microsoft.com/office/drawing/2014/main" id="{2D026E48-24E9-1E9F-B869-B5C70262CD26}"/>
              </a:ext>
            </a:extLst>
          </p:cNvPr>
          <p:cNvSpPr txBox="1"/>
          <p:nvPr/>
        </p:nvSpPr>
        <p:spPr>
          <a:xfrm>
            <a:off x="811322" y="2068394"/>
            <a:ext cx="1915894" cy="330300"/>
          </a:xfrm>
          <a:prstGeom prst="rect">
            <a:avLst/>
          </a:prstGeom>
          <a:noFill/>
          <a:ln w="19050">
            <a:noFill/>
            <a:prstDash val="lg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s</a:t>
            </a:r>
            <a:r>
              <a:rPr lang="en-VN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olar energy</a:t>
            </a:r>
            <a:endParaRPr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Actor"/>
              <a:cs typeface="Calibri" panose="020F0502020204030204" pitchFamily="34" charset="0"/>
              <a:sym typeface="Actor"/>
            </a:endParaRPr>
          </a:p>
        </p:txBody>
      </p:sp>
      <p:sp>
        <p:nvSpPr>
          <p:cNvPr id="12" name="Google Shape;885;p49">
            <a:extLst>
              <a:ext uri="{FF2B5EF4-FFF2-40B4-BE49-F238E27FC236}">
                <a16:creationId xmlns:a16="http://schemas.microsoft.com/office/drawing/2014/main" id="{703A7C02-50AE-54A0-DCCB-D6A2ADF209ED}"/>
              </a:ext>
            </a:extLst>
          </p:cNvPr>
          <p:cNvSpPr txBox="1"/>
          <p:nvPr/>
        </p:nvSpPr>
        <p:spPr>
          <a:xfrm>
            <a:off x="3133157" y="2738242"/>
            <a:ext cx="1915894" cy="330300"/>
          </a:xfrm>
          <a:prstGeom prst="rect">
            <a:avLst/>
          </a:prstGeom>
          <a:noFill/>
          <a:ln w="19050">
            <a:noFill/>
            <a:prstDash val="lg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water</a:t>
            </a:r>
            <a:endParaRPr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Actor"/>
              <a:cs typeface="Calibri" panose="020F0502020204030204" pitchFamily="34" charset="0"/>
              <a:sym typeface="Actor"/>
            </a:endParaRPr>
          </a:p>
        </p:txBody>
      </p:sp>
      <p:sp>
        <p:nvSpPr>
          <p:cNvPr id="13" name="Google Shape;885;p49">
            <a:extLst>
              <a:ext uri="{FF2B5EF4-FFF2-40B4-BE49-F238E27FC236}">
                <a16:creationId xmlns:a16="http://schemas.microsoft.com/office/drawing/2014/main" id="{1A37E9C8-EB3C-7789-49FE-34237985A5DD}"/>
              </a:ext>
            </a:extLst>
          </p:cNvPr>
          <p:cNvSpPr txBox="1"/>
          <p:nvPr/>
        </p:nvSpPr>
        <p:spPr>
          <a:xfrm>
            <a:off x="3321693" y="3468862"/>
            <a:ext cx="2522926" cy="330300"/>
          </a:xfrm>
          <a:prstGeom prst="rect">
            <a:avLst/>
          </a:prstGeom>
          <a:noFill/>
          <a:ln w="19050">
            <a:noFill/>
            <a:prstDash val="lg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n</a:t>
            </a:r>
            <a:r>
              <a:rPr lang="en-VN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ctor"/>
                <a:cs typeface="Calibri" panose="020F0502020204030204" pitchFamily="34" charset="0"/>
                <a:sym typeface="Actor"/>
              </a:rPr>
              <a:t>uclear energy</a:t>
            </a:r>
            <a:endParaRPr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Actor"/>
              <a:cs typeface="Calibri" panose="020F0502020204030204" pitchFamily="34" charset="0"/>
              <a:sym typeface="Acto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3"/>
          <p:cNvSpPr txBox="1">
            <a:spLocks noGrp="1"/>
          </p:cNvSpPr>
          <p:nvPr>
            <p:ph type="title"/>
          </p:nvPr>
        </p:nvSpPr>
        <p:spPr>
          <a:xfrm>
            <a:off x="3037075" y="1699615"/>
            <a:ext cx="5393700" cy="993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PRONUNCIATION</a:t>
            </a:r>
            <a:endParaRPr sz="4400" dirty="0"/>
          </a:p>
        </p:txBody>
      </p:sp>
      <p:sp>
        <p:nvSpPr>
          <p:cNvPr id="696" name="Google Shape;696;p43"/>
          <p:cNvSpPr txBox="1">
            <a:spLocks noGrp="1"/>
          </p:cNvSpPr>
          <p:nvPr>
            <p:ph type="subTitle" idx="1"/>
          </p:nvPr>
        </p:nvSpPr>
        <p:spPr>
          <a:xfrm>
            <a:off x="4789075" y="2856588"/>
            <a:ext cx="3641700" cy="9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443440"/>
              </a:buClr>
              <a:buSzPts val="1100"/>
              <a:buFont typeface="Arial"/>
              <a:buNone/>
            </a:pPr>
            <a:r>
              <a:rPr lang="en" sz="2000" b="1" dirty="0"/>
              <a:t>Stress in three-syllable words</a:t>
            </a:r>
            <a:endParaRPr sz="2000" b="1" dirty="0"/>
          </a:p>
        </p:txBody>
      </p:sp>
      <p:grpSp>
        <p:nvGrpSpPr>
          <p:cNvPr id="697" name="Google Shape;697;p43"/>
          <p:cNvGrpSpPr/>
          <p:nvPr/>
        </p:nvGrpSpPr>
        <p:grpSpPr>
          <a:xfrm rot="-1471958">
            <a:off x="717599" y="1862959"/>
            <a:ext cx="1292965" cy="1856649"/>
            <a:chOff x="634179" y="1887462"/>
            <a:chExt cx="1293000" cy="1856700"/>
          </a:xfrm>
        </p:grpSpPr>
        <p:sp>
          <p:nvSpPr>
            <p:cNvPr id="698" name="Google Shape;698;p43"/>
            <p:cNvSpPr/>
            <p:nvPr/>
          </p:nvSpPr>
          <p:spPr>
            <a:xfrm>
              <a:off x="634179" y="1887462"/>
              <a:ext cx="1293000" cy="18567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9" name="Google Shape;699;p43"/>
            <p:cNvGrpSpPr/>
            <p:nvPr/>
          </p:nvGrpSpPr>
          <p:grpSpPr>
            <a:xfrm>
              <a:off x="803532" y="2115344"/>
              <a:ext cx="954403" cy="1400833"/>
              <a:chOff x="2021600" y="238125"/>
              <a:chExt cx="3557225" cy="5219200"/>
            </a:xfrm>
          </p:grpSpPr>
          <p:sp>
            <p:nvSpPr>
              <p:cNvPr id="700" name="Google Shape;700;p43"/>
              <p:cNvSpPr/>
              <p:nvPr/>
            </p:nvSpPr>
            <p:spPr>
              <a:xfrm>
                <a:off x="2046875" y="1564700"/>
                <a:ext cx="3506675" cy="3815950"/>
              </a:xfrm>
              <a:custGeom>
                <a:avLst/>
                <a:gdLst/>
                <a:ahLst/>
                <a:cxnLst/>
                <a:rect l="l" t="t" r="r" b="b"/>
                <a:pathLst>
                  <a:path w="140267" h="152638" extrusionOk="0">
                    <a:moveTo>
                      <a:pt x="14615" y="1"/>
                    </a:moveTo>
                    <a:cubicBezTo>
                      <a:pt x="12986" y="1"/>
                      <a:pt x="11350" y="122"/>
                      <a:pt x="9722" y="368"/>
                    </a:cubicBezTo>
                    <a:cubicBezTo>
                      <a:pt x="1567" y="10611"/>
                      <a:pt x="1" y="25192"/>
                      <a:pt x="6949" y="37229"/>
                    </a:cubicBezTo>
                    <a:cubicBezTo>
                      <a:pt x="8776" y="40393"/>
                      <a:pt x="11059" y="43133"/>
                      <a:pt x="13636" y="45416"/>
                    </a:cubicBezTo>
                    <a:cubicBezTo>
                      <a:pt x="14451" y="46134"/>
                      <a:pt x="14680" y="47243"/>
                      <a:pt x="14256" y="48222"/>
                    </a:cubicBezTo>
                    <a:cubicBezTo>
                      <a:pt x="10863" y="55789"/>
                      <a:pt x="9004" y="64173"/>
                      <a:pt x="9004" y="73013"/>
                    </a:cubicBezTo>
                    <a:cubicBezTo>
                      <a:pt x="9004" y="90497"/>
                      <a:pt x="16376" y="106285"/>
                      <a:pt x="28152" y="117408"/>
                    </a:cubicBezTo>
                    <a:cubicBezTo>
                      <a:pt x="28641" y="117898"/>
                      <a:pt x="28935" y="118517"/>
                      <a:pt x="28935" y="119203"/>
                    </a:cubicBezTo>
                    <a:lnTo>
                      <a:pt x="28935" y="145331"/>
                    </a:lnTo>
                    <a:cubicBezTo>
                      <a:pt x="28935" y="149376"/>
                      <a:pt x="32197" y="152638"/>
                      <a:pt x="36242" y="152638"/>
                    </a:cubicBezTo>
                    <a:lnTo>
                      <a:pt x="48474" y="152638"/>
                    </a:lnTo>
                    <a:cubicBezTo>
                      <a:pt x="52519" y="152638"/>
                      <a:pt x="55781" y="149376"/>
                      <a:pt x="55781" y="145331"/>
                    </a:cubicBezTo>
                    <a:lnTo>
                      <a:pt x="55781" y="133947"/>
                    </a:lnTo>
                    <a:cubicBezTo>
                      <a:pt x="55781" y="133257"/>
                      <a:pt x="56339" y="132744"/>
                      <a:pt x="56985" y="132744"/>
                    </a:cubicBezTo>
                    <a:cubicBezTo>
                      <a:pt x="57071" y="132744"/>
                      <a:pt x="57160" y="132753"/>
                      <a:pt x="57249" y="132772"/>
                    </a:cubicBezTo>
                    <a:cubicBezTo>
                      <a:pt x="61391" y="133653"/>
                      <a:pt x="65730" y="134110"/>
                      <a:pt x="70134" y="134110"/>
                    </a:cubicBezTo>
                    <a:cubicBezTo>
                      <a:pt x="74537" y="134110"/>
                      <a:pt x="78876" y="133653"/>
                      <a:pt x="83018" y="132772"/>
                    </a:cubicBezTo>
                    <a:cubicBezTo>
                      <a:pt x="83107" y="132753"/>
                      <a:pt x="83196" y="132744"/>
                      <a:pt x="83282" y="132744"/>
                    </a:cubicBezTo>
                    <a:cubicBezTo>
                      <a:pt x="83929" y="132744"/>
                      <a:pt x="84486" y="133257"/>
                      <a:pt x="84486" y="133947"/>
                    </a:cubicBezTo>
                    <a:lnTo>
                      <a:pt x="84486" y="145331"/>
                    </a:lnTo>
                    <a:cubicBezTo>
                      <a:pt x="84486" y="149376"/>
                      <a:pt x="87748" y="152638"/>
                      <a:pt x="91793" y="152638"/>
                    </a:cubicBezTo>
                    <a:lnTo>
                      <a:pt x="104026" y="152638"/>
                    </a:lnTo>
                    <a:cubicBezTo>
                      <a:pt x="108070" y="152638"/>
                      <a:pt x="111332" y="149376"/>
                      <a:pt x="111332" y="145331"/>
                    </a:cubicBezTo>
                    <a:lnTo>
                      <a:pt x="111332" y="119203"/>
                    </a:lnTo>
                    <a:cubicBezTo>
                      <a:pt x="111332" y="118517"/>
                      <a:pt x="111626" y="117865"/>
                      <a:pt x="112115" y="117408"/>
                    </a:cubicBezTo>
                    <a:cubicBezTo>
                      <a:pt x="123891" y="106285"/>
                      <a:pt x="131263" y="90497"/>
                      <a:pt x="131263" y="73013"/>
                    </a:cubicBezTo>
                    <a:cubicBezTo>
                      <a:pt x="131263" y="64173"/>
                      <a:pt x="129404" y="55789"/>
                      <a:pt x="126011" y="48222"/>
                    </a:cubicBezTo>
                    <a:cubicBezTo>
                      <a:pt x="125587" y="47243"/>
                      <a:pt x="125816" y="46134"/>
                      <a:pt x="126631" y="45416"/>
                    </a:cubicBezTo>
                    <a:cubicBezTo>
                      <a:pt x="129208" y="43133"/>
                      <a:pt x="131492" y="40393"/>
                      <a:pt x="133318" y="37229"/>
                    </a:cubicBezTo>
                    <a:cubicBezTo>
                      <a:pt x="140266" y="25192"/>
                      <a:pt x="138701" y="10611"/>
                      <a:pt x="130546" y="368"/>
                    </a:cubicBezTo>
                    <a:cubicBezTo>
                      <a:pt x="128917" y="122"/>
                      <a:pt x="127281" y="1"/>
                      <a:pt x="125652" y="1"/>
                    </a:cubicBezTo>
                    <a:cubicBezTo>
                      <a:pt x="114325" y="1"/>
                      <a:pt x="103315" y="5862"/>
                      <a:pt x="97241" y="16385"/>
                    </a:cubicBezTo>
                    <a:cubicBezTo>
                      <a:pt x="96947" y="16841"/>
                      <a:pt x="96686" y="17331"/>
                      <a:pt x="96458" y="17820"/>
                    </a:cubicBezTo>
                    <a:cubicBezTo>
                      <a:pt x="88466" y="14003"/>
                      <a:pt x="79561" y="11883"/>
                      <a:pt x="70134" y="11883"/>
                    </a:cubicBezTo>
                    <a:cubicBezTo>
                      <a:pt x="60706" y="11883"/>
                      <a:pt x="51801" y="14003"/>
                      <a:pt x="43809" y="17820"/>
                    </a:cubicBezTo>
                    <a:cubicBezTo>
                      <a:pt x="43581" y="17331"/>
                      <a:pt x="43320" y="16841"/>
                      <a:pt x="43026" y="16385"/>
                    </a:cubicBezTo>
                    <a:cubicBezTo>
                      <a:pt x="36952" y="5862"/>
                      <a:pt x="25942" y="1"/>
                      <a:pt x="146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3"/>
              <p:cNvSpPr/>
              <p:nvPr/>
            </p:nvSpPr>
            <p:spPr>
              <a:xfrm>
                <a:off x="3647700" y="1861775"/>
                <a:ext cx="560275" cy="148425"/>
              </a:xfrm>
              <a:custGeom>
                <a:avLst/>
                <a:gdLst/>
                <a:ahLst/>
                <a:cxnLst/>
                <a:rect l="l" t="t" r="r" b="b"/>
                <a:pathLst>
                  <a:path w="22411" h="5937" extrusionOk="0">
                    <a:moveTo>
                      <a:pt x="6101" y="0"/>
                    </a:moveTo>
                    <a:cubicBezTo>
                      <a:pt x="4046" y="0"/>
                      <a:pt x="1990" y="98"/>
                      <a:pt x="1" y="294"/>
                    </a:cubicBezTo>
                    <a:cubicBezTo>
                      <a:pt x="7144" y="1011"/>
                      <a:pt x="13962" y="2969"/>
                      <a:pt x="20192" y="5937"/>
                    </a:cubicBezTo>
                    <a:cubicBezTo>
                      <a:pt x="20421" y="5448"/>
                      <a:pt x="20682" y="4958"/>
                      <a:pt x="20975" y="4502"/>
                    </a:cubicBezTo>
                    <a:cubicBezTo>
                      <a:pt x="21432" y="3719"/>
                      <a:pt x="21921" y="2936"/>
                      <a:pt x="22411" y="2218"/>
                    </a:cubicBezTo>
                    <a:cubicBezTo>
                      <a:pt x="17224" y="783"/>
                      <a:pt x="11744" y="0"/>
                      <a:pt x="6101" y="0"/>
                    </a:cubicBezTo>
                    <a:close/>
                  </a:path>
                </a:pathLst>
              </a:custGeom>
              <a:solidFill>
                <a:srgbClr val="FE97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3"/>
              <p:cNvSpPr/>
              <p:nvPr/>
            </p:nvSpPr>
            <p:spPr>
              <a:xfrm>
                <a:off x="3230175" y="3626500"/>
                <a:ext cx="1140075" cy="804925"/>
              </a:xfrm>
              <a:custGeom>
                <a:avLst/>
                <a:gdLst/>
                <a:ahLst/>
                <a:cxnLst/>
                <a:rect l="l" t="t" r="r" b="b"/>
                <a:pathLst>
                  <a:path w="45603" h="32197" extrusionOk="0">
                    <a:moveTo>
                      <a:pt x="22802" y="1"/>
                    </a:moveTo>
                    <a:cubicBezTo>
                      <a:pt x="10210" y="1"/>
                      <a:pt x="0" y="7210"/>
                      <a:pt x="0" y="16115"/>
                    </a:cubicBezTo>
                    <a:cubicBezTo>
                      <a:pt x="0" y="24987"/>
                      <a:pt x="10210" y="32196"/>
                      <a:pt x="22802" y="32196"/>
                    </a:cubicBezTo>
                    <a:cubicBezTo>
                      <a:pt x="35393" y="32196"/>
                      <a:pt x="45603" y="24987"/>
                      <a:pt x="45603" y="16115"/>
                    </a:cubicBezTo>
                    <a:cubicBezTo>
                      <a:pt x="45603" y="7210"/>
                      <a:pt x="35393" y="1"/>
                      <a:pt x="228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3"/>
              <p:cNvSpPr/>
              <p:nvPr/>
            </p:nvSpPr>
            <p:spPr>
              <a:xfrm>
                <a:off x="2615275" y="314975"/>
                <a:ext cx="2369050" cy="2158225"/>
              </a:xfrm>
              <a:custGeom>
                <a:avLst/>
                <a:gdLst/>
                <a:ahLst/>
                <a:cxnLst/>
                <a:rect l="l" t="t" r="r" b="b"/>
                <a:pathLst>
                  <a:path w="94762" h="86329" extrusionOk="0">
                    <a:moveTo>
                      <a:pt x="47381" y="0"/>
                    </a:moveTo>
                    <a:cubicBezTo>
                      <a:pt x="36339" y="0"/>
                      <a:pt x="25298" y="4217"/>
                      <a:pt x="16865" y="12649"/>
                    </a:cubicBezTo>
                    <a:cubicBezTo>
                      <a:pt x="1" y="29513"/>
                      <a:pt x="1" y="56849"/>
                      <a:pt x="16865" y="73681"/>
                    </a:cubicBezTo>
                    <a:cubicBezTo>
                      <a:pt x="25298" y="82113"/>
                      <a:pt x="36339" y="86329"/>
                      <a:pt x="47381" y="86329"/>
                    </a:cubicBezTo>
                    <a:cubicBezTo>
                      <a:pt x="58423" y="86329"/>
                      <a:pt x="69465" y="82113"/>
                      <a:pt x="77897" y="73681"/>
                    </a:cubicBezTo>
                    <a:cubicBezTo>
                      <a:pt x="94762" y="56849"/>
                      <a:pt x="94762" y="29513"/>
                      <a:pt x="77897" y="12649"/>
                    </a:cubicBezTo>
                    <a:cubicBezTo>
                      <a:pt x="69465" y="4217"/>
                      <a:pt x="58423" y="0"/>
                      <a:pt x="473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3"/>
              <p:cNvSpPr/>
              <p:nvPr/>
            </p:nvSpPr>
            <p:spPr>
              <a:xfrm>
                <a:off x="3297050" y="660550"/>
                <a:ext cx="1007975" cy="1466750"/>
              </a:xfrm>
              <a:custGeom>
                <a:avLst/>
                <a:gdLst/>
                <a:ahLst/>
                <a:cxnLst/>
                <a:rect l="l" t="t" r="r" b="b"/>
                <a:pathLst>
                  <a:path w="40319" h="58670" extrusionOk="0">
                    <a:moveTo>
                      <a:pt x="28053" y="0"/>
                    </a:moveTo>
                    <a:cubicBezTo>
                      <a:pt x="27205" y="33"/>
                      <a:pt x="26390" y="522"/>
                      <a:pt x="25672" y="1240"/>
                    </a:cubicBezTo>
                    <a:cubicBezTo>
                      <a:pt x="17713" y="8807"/>
                      <a:pt x="9721" y="16343"/>
                      <a:pt x="1762" y="23878"/>
                    </a:cubicBezTo>
                    <a:cubicBezTo>
                      <a:pt x="0" y="25541"/>
                      <a:pt x="261" y="28053"/>
                      <a:pt x="2284" y="29293"/>
                    </a:cubicBezTo>
                    <a:cubicBezTo>
                      <a:pt x="6687" y="31935"/>
                      <a:pt x="11189" y="34447"/>
                      <a:pt x="15625" y="36991"/>
                    </a:cubicBezTo>
                    <a:cubicBezTo>
                      <a:pt x="15886" y="37154"/>
                      <a:pt x="16016" y="37285"/>
                      <a:pt x="15886" y="37643"/>
                    </a:cubicBezTo>
                    <a:cubicBezTo>
                      <a:pt x="14418" y="41069"/>
                      <a:pt x="12983" y="44494"/>
                      <a:pt x="11580" y="47919"/>
                    </a:cubicBezTo>
                    <a:cubicBezTo>
                      <a:pt x="10667" y="50072"/>
                      <a:pt x="9786" y="52192"/>
                      <a:pt x="8938" y="54312"/>
                    </a:cubicBezTo>
                    <a:cubicBezTo>
                      <a:pt x="8318" y="55911"/>
                      <a:pt x="9068" y="57607"/>
                      <a:pt x="10569" y="58324"/>
                    </a:cubicBezTo>
                    <a:cubicBezTo>
                      <a:pt x="11049" y="58553"/>
                      <a:pt x="11521" y="58670"/>
                      <a:pt x="11990" y="58670"/>
                    </a:cubicBezTo>
                    <a:cubicBezTo>
                      <a:pt x="12858" y="58670"/>
                      <a:pt x="13713" y="58270"/>
                      <a:pt x="14581" y="57444"/>
                    </a:cubicBezTo>
                    <a:cubicBezTo>
                      <a:pt x="22573" y="49876"/>
                      <a:pt x="30532" y="42341"/>
                      <a:pt x="38492" y="34805"/>
                    </a:cubicBezTo>
                    <a:cubicBezTo>
                      <a:pt x="40318" y="33077"/>
                      <a:pt x="39959" y="30532"/>
                      <a:pt x="37807" y="29293"/>
                    </a:cubicBezTo>
                    <a:cubicBezTo>
                      <a:pt x="33403" y="26748"/>
                      <a:pt x="29032" y="24204"/>
                      <a:pt x="24628" y="21660"/>
                    </a:cubicBezTo>
                    <a:cubicBezTo>
                      <a:pt x="24335" y="21497"/>
                      <a:pt x="24237" y="21366"/>
                      <a:pt x="24400" y="21040"/>
                    </a:cubicBezTo>
                    <a:cubicBezTo>
                      <a:pt x="26716" y="15495"/>
                      <a:pt x="29130" y="9949"/>
                      <a:pt x="31315" y="4339"/>
                    </a:cubicBezTo>
                    <a:cubicBezTo>
                      <a:pt x="32131" y="2218"/>
                      <a:pt x="30500" y="0"/>
                      <a:pt x="280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3"/>
              <p:cNvSpPr/>
              <p:nvPr/>
            </p:nvSpPr>
            <p:spPr>
              <a:xfrm>
                <a:off x="2021600" y="238125"/>
                <a:ext cx="3557225" cy="5219200"/>
              </a:xfrm>
              <a:custGeom>
                <a:avLst/>
                <a:gdLst/>
                <a:ahLst/>
                <a:cxnLst/>
                <a:rect l="l" t="t" r="r" b="b"/>
                <a:pathLst>
                  <a:path w="142289" h="208768" extrusionOk="0">
                    <a:moveTo>
                      <a:pt x="79267" y="19963"/>
                    </a:moveTo>
                    <a:cubicBezTo>
                      <a:pt x="79430" y="19996"/>
                      <a:pt x="79463" y="20094"/>
                      <a:pt x="79463" y="20126"/>
                    </a:cubicBezTo>
                    <a:cubicBezTo>
                      <a:pt x="77310" y="25704"/>
                      <a:pt x="74896" y="31250"/>
                      <a:pt x="72580" y="36730"/>
                    </a:cubicBezTo>
                    <a:cubicBezTo>
                      <a:pt x="71862" y="38459"/>
                      <a:pt x="72482" y="40286"/>
                      <a:pt x="74113" y="41232"/>
                    </a:cubicBezTo>
                    <a:cubicBezTo>
                      <a:pt x="78517" y="43743"/>
                      <a:pt x="82888" y="46320"/>
                      <a:pt x="87291" y="48832"/>
                    </a:cubicBezTo>
                    <a:cubicBezTo>
                      <a:pt x="87748" y="49093"/>
                      <a:pt x="87748" y="49158"/>
                      <a:pt x="87422" y="49452"/>
                    </a:cubicBezTo>
                    <a:cubicBezTo>
                      <a:pt x="79006" y="57444"/>
                      <a:pt x="63772" y="72123"/>
                      <a:pt x="62990" y="72514"/>
                    </a:cubicBezTo>
                    <a:cubicBezTo>
                      <a:pt x="62924" y="72481"/>
                      <a:pt x="62761" y="72416"/>
                      <a:pt x="62794" y="72318"/>
                    </a:cubicBezTo>
                    <a:cubicBezTo>
                      <a:pt x="64914" y="66838"/>
                      <a:pt x="67556" y="60803"/>
                      <a:pt x="69709" y="55715"/>
                    </a:cubicBezTo>
                    <a:cubicBezTo>
                      <a:pt x="70329" y="54279"/>
                      <a:pt x="70068" y="52355"/>
                      <a:pt x="68176" y="51246"/>
                    </a:cubicBezTo>
                    <a:cubicBezTo>
                      <a:pt x="63740" y="48701"/>
                      <a:pt x="59271" y="46222"/>
                      <a:pt x="54900" y="43548"/>
                    </a:cubicBezTo>
                    <a:cubicBezTo>
                      <a:pt x="54574" y="43352"/>
                      <a:pt x="54574" y="43287"/>
                      <a:pt x="54867" y="42993"/>
                    </a:cubicBezTo>
                    <a:cubicBezTo>
                      <a:pt x="57836" y="40188"/>
                      <a:pt x="60837" y="37350"/>
                      <a:pt x="63805" y="34544"/>
                    </a:cubicBezTo>
                    <a:cubicBezTo>
                      <a:pt x="68731" y="29880"/>
                      <a:pt x="73819" y="25085"/>
                      <a:pt x="78810" y="20355"/>
                    </a:cubicBezTo>
                    <a:cubicBezTo>
                      <a:pt x="79006" y="20126"/>
                      <a:pt x="79169" y="20029"/>
                      <a:pt x="79267" y="19963"/>
                    </a:cubicBezTo>
                    <a:close/>
                    <a:moveTo>
                      <a:pt x="79409" y="13892"/>
                    </a:moveTo>
                    <a:cubicBezTo>
                      <a:pt x="77723" y="13892"/>
                      <a:pt x="75992" y="14572"/>
                      <a:pt x="74570" y="15918"/>
                    </a:cubicBezTo>
                    <a:cubicBezTo>
                      <a:pt x="66578" y="23552"/>
                      <a:pt x="58651" y="30989"/>
                      <a:pt x="50659" y="38557"/>
                    </a:cubicBezTo>
                    <a:cubicBezTo>
                      <a:pt x="49126" y="40025"/>
                      <a:pt x="48376" y="41982"/>
                      <a:pt x="48572" y="44004"/>
                    </a:cubicBezTo>
                    <a:cubicBezTo>
                      <a:pt x="48800" y="45961"/>
                      <a:pt x="49942" y="47723"/>
                      <a:pt x="51736" y="48799"/>
                    </a:cubicBezTo>
                    <a:cubicBezTo>
                      <a:pt x="55552" y="51083"/>
                      <a:pt x="59369" y="53268"/>
                      <a:pt x="63185" y="55454"/>
                    </a:cubicBezTo>
                    <a:cubicBezTo>
                      <a:pt x="61293" y="59923"/>
                      <a:pt x="58977" y="65305"/>
                      <a:pt x="57118" y="70133"/>
                    </a:cubicBezTo>
                    <a:cubicBezTo>
                      <a:pt x="55944" y="73166"/>
                      <a:pt x="57281" y="76526"/>
                      <a:pt x="60250" y="77961"/>
                    </a:cubicBezTo>
                    <a:cubicBezTo>
                      <a:pt x="61127" y="78394"/>
                      <a:pt x="62057" y="78630"/>
                      <a:pt x="63006" y="78630"/>
                    </a:cubicBezTo>
                    <a:cubicBezTo>
                      <a:pt x="64560" y="78630"/>
                      <a:pt x="66168" y="77997"/>
                      <a:pt x="67687" y="76559"/>
                    </a:cubicBezTo>
                    <a:cubicBezTo>
                      <a:pt x="75581" y="69056"/>
                      <a:pt x="83736" y="61391"/>
                      <a:pt x="91630" y="53921"/>
                    </a:cubicBezTo>
                    <a:cubicBezTo>
                      <a:pt x="93196" y="52420"/>
                      <a:pt x="93946" y="50430"/>
                      <a:pt x="93685" y="48440"/>
                    </a:cubicBezTo>
                    <a:cubicBezTo>
                      <a:pt x="93457" y="46418"/>
                      <a:pt x="92250" y="44624"/>
                      <a:pt x="90358" y="43548"/>
                    </a:cubicBezTo>
                    <a:cubicBezTo>
                      <a:pt x="86606" y="41395"/>
                      <a:pt x="82855" y="39209"/>
                      <a:pt x="79104" y="37056"/>
                    </a:cubicBezTo>
                    <a:cubicBezTo>
                      <a:pt x="81159" y="32228"/>
                      <a:pt x="83247" y="27303"/>
                      <a:pt x="85171" y="22345"/>
                    </a:cubicBezTo>
                    <a:cubicBezTo>
                      <a:pt x="85921" y="20453"/>
                      <a:pt x="85660" y="18300"/>
                      <a:pt x="84519" y="16636"/>
                    </a:cubicBezTo>
                    <a:cubicBezTo>
                      <a:pt x="83242" y="14800"/>
                      <a:pt x="81356" y="13892"/>
                      <a:pt x="79409" y="13892"/>
                    </a:cubicBezTo>
                    <a:close/>
                    <a:moveTo>
                      <a:pt x="50300" y="102981"/>
                    </a:moveTo>
                    <a:cubicBezTo>
                      <a:pt x="48604" y="102981"/>
                      <a:pt x="47234" y="104351"/>
                      <a:pt x="47234" y="106015"/>
                    </a:cubicBezTo>
                    <a:lnTo>
                      <a:pt x="47234" y="111821"/>
                    </a:lnTo>
                    <a:cubicBezTo>
                      <a:pt x="47234" y="113517"/>
                      <a:pt x="48604" y="114887"/>
                      <a:pt x="50300" y="114887"/>
                    </a:cubicBezTo>
                    <a:cubicBezTo>
                      <a:pt x="51997" y="114887"/>
                      <a:pt x="53367" y="113517"/>
                      <a:pt x="53367" y="111821"/>
                    </a:cubicBezTo>
                    <a:lnTo>
                      <a:pt x="53367" y="106015"/>
                    </a:lnTo>
                    <a:cubicBezTo>
                      <a:pt x="53367" y="104351"/>
                      <a:pt x="51997" y="102981"/>
                      <a:pt x="50300" y="102981"/>
                    </a:cubicBezTo>
                    <a:close/>
                    <a:moveTo>
                      <a:pt x="91989" y="102981"/>
                    </a:moveTo>
                    <a:cubicBezTo>
                      <a:pt x="90292" y="102981"/>
                      <a:pt x="88922" y="104351"/>
                      <a:pt x="88922" y="106015"/>
                    </a:cubicBezTo>
                    <a:lnTo>
                      <a:pt x="88922" y="111821"/>
                    </a:lnTo>
                    <a:cubicBezTo>
                      <a:pt x="88922" y="113517"/>
                      <a:pt x="90292" y="114887"/>
                      <a:pt x="91989" y="114887"/>
                    </a:cubicBezTo>
                    <a:cubicBezTo>
                      <a:pt x="93685" y="114887"/>
                      <a:pt x="95055" y="113517"/>
                      <a:pt x="95055" y="111821"/>
                    </a:cubicBezTo>
                    <a:lnTo>
                      <a:pt x="95055" y="106015"/>
                    </a:lnTo>
                    <a:cubicBezTo>
                      <a:pt x="95055" y="104351"/>
                      <a:pt x="93685" y="102981"/>
                      <a:pt x="91989" y="102981"/>
                    </a:cubicBezTo>
                    <a:close/>
                    <a:moveTo>
                      <a:pt x="62892" y="148159"/>
                    </a:moveTo>
                    <a:cubicBezTo>
                      <a:pt x="60967" y="148159"/>
                      <a:pt x="59401" y="149725"/>
                      <a:pt x="59401" y="151650"/>
                    </a:cubicBezTo>
                    <a:cubicBezTo>
                      <a:pt x="59401" y="153542"/>
                      <a:pt x="60967" y="155107"/>
                      <a:pt x="62892" y="155107"/>
                    </a:cubicBezTo>
                    <a:cubicBezTo>
                      <a:pt x="64816" y="155107"/>
                      <a:pt x="66349" y="153542"/>
                      <a:pt x="66349" y="151650"/>
                    </a:cubicBezTo>
                    <a:cubicBezTo>
                      <a:pt x="66349" y="149725"/>
                      <a:pt x="64816" y="148159"/>
                      <a:pt x="62892" y="148159"/>
                    </a:cubicBezTo>
                    <a:close/>
                    <a:moveTo>
                      <a:pt x="79397" y="148159"/>
                    </a:moveTo>
                    <a:cubicBezTo>
                      <a:pt x="77473" y="148159"/>
                      <a:pt x="75940" y="149725"/>
                      <a:pt x="75940" y="151650"/>
                    </a:cubicBezTo>
                    <a:cubicBezTo>
                      <a:pt x="75940" y="153542"/>
                      <a:pt x="77473" y="155107"/>
                      <a:pt x="79397" y="155107"/>
                    </a:cubicBezTo>
                    <a:cubicBezTo>
                      <a:pt x="81322" y="155107"/>
                      <a:pt x="82888" y="153542"/>
                      <a:pt x="82888" y="151650"/>
                    </a:cubicBezTo>
                    <a:cubicBezTo>
                      <a:pt x="82888" y="149725"/>
                      <a:pt x="81322" y="148159"/>
                      <a:pt x="79397" y="148159"/>
                    </a:cubicBezTo>
                    <a:close/>
                    <a:moveTo>
                      <a:pt x="71145" y="138569"/>
                    </a:moveTo>
                    <a:cubicBezTo>
                      <a:pt x="81844" y="138569"/>
                      <a:pt x="90912" y="144571"/>
                      <a:pt x="90912" y="151650"/>
                    </a:cubicBezTo>
                    <a:cubicBezTo>
                      <a:pt x="90912" y="158696"/>
                      <a:pt x="81844" y="164698"/>
                      <a:pt x="71145" y="164698"/>
                    </a:cubicBezTo>
                    <a:cubicBezTo>
                      <a:pt x="60445" y="164698"/>
                      <a:pt x="51377" y="158696"/>
                      <a:pt x="51377" y="151650"/>
                    </a:cubicBezTo>
                    <a:cubicBezTo>
                      <a:pt x="51377" y="144571"/>
                      <a:pt x="60445" y="138569"/>
                      <a:pt x="71145" y="138569"/>
                    </a:cubicBezTo>
                    <a:close/>
                    <a:moveTo>
                      <a:pt x="71145" y="132469"/>
                    </a:moveTo>
                    <a:cubicBezTo>
                      <a:pt x="64425" y="132469"/>
                      <a:pt x="58064" y="134329"/>
                      <a:pt x="53236" y="137754"/>
                    </a:cubicBezTo>
                    <a:cubicBezTo>
                      <a:pt x="48115" y="141374"/>
                      <a:pt x="45277" y="146300"/>
                      <a:pt x="45277" y="151650"/>
                    </a:cubicBezTo>
                    <a:cubicBezTo>
                      <a:pt x="45277" y="156967"/>
                      <a:pt x="48115" y="161892"/>
                      <a:pt x="53236" y="165513"/>
                    </a:cubicBezTo>
                    <a:cubicBezTo>
                      <a:pt x="58064" y="168938"/>
                      <a:pt x="64425" y="170798"/>
                      <a:pt x="71145" y="170798"/>
                    </a:cubicBezTo>
                    <a:cubicBezTo>
                      <a:pt x="77864" y="170798"/>
                      <a:pt x="84225" y="168938"/>
                      <a:pt x="89053" y="165513"/>
                    </a:cubicBezTo>
                    <a:cubicBezTo>
                      <a:pt x="94174" y="161892"/>
                      <a:pt x="97012" y="156967"/>
                      <a:pt x="97012" y="151650"/>
                    </a:cubicBezTo>
                    <a:cubicBezTo>
                      <a:pt x="97012" y="146300"/>
                      <a:pt x="94174" y="141374"/>
                      <a:pt x="89053" y="137754"/>
                    </a:cubicBezTo>
                    <a:cubicBezTo>
                      <a:pt x="84225" y="134329"/>
                      <a:pt x="77864" y="132469"/>
                      <a:pt x="71145" y="132469"/>
                    </a:cubicBezTo>
                    <a:close/>
                    <a:moveTo>
                      <a:pt x="71145" y="0"/>
                    </a:moveTo>
                    <a:cubicBezTo>
                      <a:pt x="58782" y="0"/>
                      <a:pt x="47169" y="4795"/>
                      <a:pt x="38459" y="13537"/>
                    </a:cubicBezTo>
                    <a:cubicBezTo>
                      <a:pt x="37253" y="14744"/>
                      <a:pt x="37253" y="16669"/>
                      <a:pt x="38459" y="17876"/>
                    </a:cubicBezTo>
                    <a:cubicBezTo>
                      <a:pt x="39047" y="18463"/>
                      <a:pt x="39829" y="18756"/>
                      <a:pt x="40612" y="18756"/>
                    </a:cubicBezTo>
                    <a:cubicBezTo>
                      <a:pt x="41395" y="18756"/>
                      <a:pt x="42178" y="18463"/>
                      <a:pt x="42765" y="17876"/>
                    </a:cubicBezTo>
                    <a:cubicBezTo>
                      <a:pt x="50366" y="10275"/>
                      <a:pt x="60413" y="6100"/>
                      <a:pt x="71145" y="6100"/>
                    </a:cubicBezTo>
                    <a:cubicBezTo>
                      <a:pt x="93261" y="6100"/>
                      <a:pt x="111267" y="24106"/>
                      <a:pt x="111267" y="46222"/>
                    </a:cubicBezTo>
                    <a:cubicBezTo>
                      <a:pt x="111267" y="68371"/>
                      <a:pt x="93261" y="86345"/>
                      <a:pt x="71145" y="86345"/>
                    </a:cubicBezTo>
                    <a:cubicBezTo>
                      <a:pt x="49028" y="86345"/>
                      <a:pt x="31022" y="68371"/>
                      <a:pt x="31022" y="46222"/>
                    </a:cubicBezTo>
                    <a:cubicBezTo>
                      <a:pt x="31022" y="39209"/>
                      <a:pt x="32849" y="32326"/>
                      <a:pt x="36339" y="26259"/>
                    </a:cubicBezTo>
                    <a:cubicBezTo>
                      <a:pt x="37187" y="24791"/>
                      <a:pt x="36665" y="22932"/>
                      <a:pt x="35197" y="22084"/>
                    </a:cubicBezTo>
                    <a:cubicBezTo>
                      <a:pt x="34730" y="21807"/>
                      <a:pt x="34213" y="21676"/>
                      <a:pt x="33700" y="21676"/>
                    </a:cubicBezTo>
                    <a:cubicBezTo>
                      <a:pt x="32640" y="21676"/>
                      <a:pt x="31594" y="22236"/>
                      <a:pt x="31022" y="23225"/>
                    </a:cubicBezTo>
                    <a:cubicBezTo>
                      <a:pt x="27043" y="30206"/>
                      <a:pt x="24922" y="38165"/>
                      <a:pt x="24922" y="46222"/>
                    </a:cubicBezTo>
                    <a:cubicBezTo>
                      <a:pt x="24922" y="47951"/>
                      <a:pt x="25020" y="49647"/>
                      <a:pt x="25183" y="51311"/>
                    </a:cubicBezTo>
                    <a:cubicBezTo>
                      <a:pt x="22087" y="50453"/>
                      <a:pt x="18896" y="50011"/>
                      <a:pt x="15681" y="50011"/>
                    </a:cubicBezTo>
                    <a:cubicBezTo>
                      <a:pt x="13883" y="50011"/>
                      <a:pt x="12077" y="50150"/>
                      <a:pt x="10276" y="50430"/>
                    </a:cubicBezTo>
                    <a:cubicBezTo>
                      <a:pt x="9526" y="50528"/>
                      <a:pt x="8841" y="50920"/>
                      <a:pt x="8351" y="51539"/>
                    </a:cubicBezTo>
                    <a:cubicBezTo>
                      <a:pt x="3915" y="57085"/>
                      <a:pt x="1240" y="63804"/>
                      <a:pt x="620" y="70916"/>
                    </a:cubicBezTo>
                    <a:cubicBezTo>
                      <a:pt x="1" y="78222"/>
                      <a:pt x="1632" y="85431"/>
                      <a:pt x="5285" y="91792"/>
                    </a:cubicBezTo>
                    <a:cubicBezTo>
                      <a:pt x="7177" y="95054"/>
                      <a:pt x="9526" y="97957"/>
                      <a:pt x="12266" y="100469"/>
                    </a:cubicBezTo>
                    <a:cubicBezTo>
                      <a:pt x="8743" y="108559"/>
                      <a:pt x="6949" y="117171"/>
                      <a:pt x="6949" y="126076"/>
                    </a:cubicBezTo>
                    <a:cubicBezTo>
                      <a:pt x="6949" y="143560"/>
                      <a:pt x="14223" y="160457"/>
                      <a:pt x="26879" y="172526"/>
                    </a:cubicBezTo>
                    <a:lnTo>
                      <a:pt x="26879" y="198394"/>
                    </a:lnTo>
                    <a:cubicBezTo>
                      <a:pt x="26879" y="204102"/>
                      <a:pt x="31511" y="208767"/>
                      <a:pt x="37253" y="208767"/>
                    </a:cubicBezTo>
                    <a:lnTo>
                      <a:pt x="49485" y="208767"/>
                    </a:lnTo>
                    <a:cubicBezTo>
                      <a:pt x="55193" y="208767"/>
                      <a:pt x="59858" y="204102"/>
                      <a:pt x="59858" y="198394"/>
                    </a:cubicBezTo>
                    <a:lnTo>
                      <a:pt x="59858" y="189260"/>
                    </a:lnTo>
                    <a:cubicBezTo>
                      <a:pt x="63577" y="189913"/>
                      <a:pt x="67361" y="190239"/>
                      <a:pt x="71145" y="190239"/>
                    </a:cubicBezTo>
                    <a:cubicBezTo>
                      <a:pt x="74928" y="190239"/>
                      <a:pt x="78712" y="189913"/>
                      <a:pt x="82431" y="189260"/>
                    </a:cubicBezTo>
                    <a:lnTo>
                      <a:pt x="82431" y="198394"/>
                    </a:lnTo>
                    <a:cubicBezTo>
                      <a:pt x="82431" y="204102"/>
                      <a:pt x="87096" y="208767"/>
                      <a:pt x="92804" y="208767"/>
                    </a:cubicBezTo>
                    <a:lnTo>
                      <a:pt x="105037" y="208767"/>
                    </a:lnTo>
                    <a:cubicBezTo>
                      <a:pt x="110778" y="208767"/>
                      <a:pt x="115410" y="204102"/>
                      <a:pt x="115410" y="198394"/>
                    </a:cubicBezTo>
                    <a:lnTo>
                      <a:pt x="115410" y="172526"/>
                    </a:lnTo>
                    <a:cubicBezTo>
                      <a:pt x="121836" y="166394"/>
                      <a:pt x="126859" y="159152"/>
                      <a:pt x="130284" y="150997"/>
                    </a:cubicBezTo>
                    <a:cubicBezTo>
                      <a:pt x="130969" y="149432"/>
                      <a:pt x="130219" y="147638"/>
                      <a:pt x="128686" y="146985"/>
                    </a:cubicBezTo>
                    <a:cubicBezTo>
                      <a:pt x="128295" y="146822"/>
                      <a:pt x="127889" y="146745"/>
                      <a:pt x="127490" y="146745"/>
                    </a:cubicBezTo>
                    <a:cubicBezTo>
                      <a:pt x="126295" y="146745"/>
                      <a:pt x="125163" y="147442"/>
                      <a:pt x="124674" y="148616"/>
                    </a:cubicBezTo>
                    <a:cubicBezTo>
                      <a:pt x="121477" y="156184"/>
                      <a:pt x="116812" y="162871"/>
                      <a:pt x="110778" y="168482"/>
                    </a:cubicBezTo>
                    <a:cubicBezTo>
                      <a:pt x="109832" y="169362"/>
                      <a:pt x="109310" y="170635"/>
                      <a:pt x="109310" y="171907"/>
                    </a:cubicBezTo>
                    <a:lnTo>
                      <a:pt x="109310" y="198394"/>
                    </a:lnTo>
                    <a:cubicBezTo>
                      <a:pt x="109310" y="200743"/>
                      <a:pt x="107385" y="202635"/>
                      <a:pt x="105037" y="202635"/>
                    </a:cubicBezTo>
                    <a:lnTo>
                      <a:pt x="92804" y="202635"/>
                    </a:lnTo>
                    <a:cubicBezTo>
                      <a:pt x="90456" y="202635"/>
                      <a:pt x="88564" y="200743"/>
                      <a:pt x="88564" y="198394"/>
                    </a:cubicBezTo>
                    <a:lnTo>
                      <a:pt x="88564" y="187010"/>
                    </a:lnTo>
                    <a:cubicBezTo>
                      <a:pt x="88564" y="185705"/>
                      <a:pt x="87976" y="184498"/>
                      <a:pt x="86965" y="183682"/>
                    </a:cubicBezTo>
                    <a:cubicBezTo>
                      <a:pt x="86194" y="183060"/>
                      <a:pt x="85251" y="182742"/>
                      <a:pt x="84282" y="182742"/>
                    </a:cubicBezTo>
                    <a:cubicBezTo>
                      <a:pt x="83982" y="182742"/>
                      <a:pt x="83678" y="182773"/>
                      <a:pt x="83377" y="182834"/>
                    </a:cubicBezTo>
                    <a:cubicBezTo>
                      <a:pt x="79381" y="183699"/>
                      <a:pt x="75271" y="184131"/>
                      <a:pt x="71157" y="184131"/>
                    </a:cubicBezTo>
                    <a:cubicBezTo>
                      <a:pt x="67043" y="184131"/>
                      <a:pt x="62924" y="183699"/>
                      <a:pt x="58912" y="182834"/>
                    </a:cubicBezTo>
                    <a:cubicBezTo>
                      <a:pt x="58611" y="182773"/>
                      <a:pt x="58307" y="182742"/>
                      <a:pt x="58007" y="182742"/>
                    </a:cubicBezTo>
                    <a:cubicBezTo>
                      <a:pt x="57038" y="182742"/>
                      <a:pt x="56096" y="183060"/>
                      <a:pt x="55324" y="183682"/>
                    </a:cubicBezTo>
                    <a:cubicBezTo>
                      <a:pt x="54313" y="184498"/>
                      <a:pt x="53726" y="185705"/>
                      <a:pt x="53726" y="187010"/>
                    </a:cubicBezTo>
                    <a:lnTo>
                      <a:pt x="53726" y="198394"/>
                    </a:lnTo>
                    <a:cubicBezTo>
                      <a:pt x="53726" y="200743"/>
                      <a:pt x="51834" y="202635"/>
                      <a:pt x="49485" y="202635"/>
                    </a:cubicBezTo>
                    <a:lnTo>
                      <a:pt x="37253" y="202635"/>
                    </a:lnTo>
                    <a:cubicBezTo>
                      <a:pt x="34904" y="202635"/>
                      <a:pt x="32979" y="200743"/>
                      <a:pt x="32979" y="198394"/>
                    </a:cubicBezTo>
                    <a:lnTo>
                      <a:pt x="32979" y="171907"/>
                    </a:lnTo>
                    <a:cubicBezTo>
                      <a:pt x="32979" y="170635"/>
                      <a:pt x="32457" y="169362"/>
                      <a:pt x="31511" y="168482"/>
                    </a:cubicBezTo>
                    <a:cubicBezTo>
                      <a:pt x="19801" y="157554"/>
                      <a:pt x="13081" y="142092"/>
                      <a:pt x="13081" y="126076"/>
                    </a:cubicBezTo>
                    <a:cubicBezTo>
                      <a:pt x="13081" y="117888"/>
                      <a:pt x="14745" y="109962"/>
                      <a:pt x="18039" y="102524"/>
                    </a:cubicBezTo>
                    <a:cubicBezTo>
                      <a:pt x="19018" y="100306"/>
                      <a:pt x="18463" y="97762"/>
                      <a:pt x="16669" y="96196"/>
                    </a:cubicBezTo>
                    <a:cubicBezTo>
                      <a:pt x="14256" y="94076"/>
                      <a:pt x="12200" y="91564"/>
                      <a:pt x="10602" y="88759"/>
                    </a:cubicBezTo>
                    <a:cubicBezTo>
                      <a:pt x="4633" y="78418"/>
                      <a:pt x="5383" y="65827"/>
                      <a:pt x="12396" y="56302"/>
                    </a:cubicBezTo>
                    <a:cubicBezTo>
                      <a:pt x="13485" y="56183"/>
                      <a:pt x="14577" y="56123"/>
                      <a:pt x="15667" y="56123"/>
                    </a:cubicBezTo>
                    <a:cubicBezTo>
                      <a:pt x="19349" y="56123"/>
                      <a:pt x="23015" y="56802"/>
                      <a:pt x="26488" y="58161"/>
                    </a:cubicBezTo>
                    <a:cubicBezTo>
                      <a:pt x="31740" y="77896"/>
                      <a:pt x="49779" y="92477"/>
                      <a:pt x="71145" y="92477"/>
                    </a:cubicBezTo>
                    <a:cubicBezTo>
                      <a:pt x="92511" y="92477"/>
                      <a:pt x="110549" y="77896"/>
                      <a:pt x="115801" y="58161"/>
                    </a:cubicBezTo>
                    <a:cubicBezTo>
                      <a:pt x="119274" y="56802"/>
                      <a:pt x="122941" y="56123"/>
                      <a:pt x="126622" y="56123"/>
                    </a:cubicBezTo>
                    <a:cubicBezTo>
                      <a:pt x="127712" y="56123"/>
                      <a:pt x="128804" y="56183"/>
                      <a:pt x="129893" y="56302"/>
                    </a:cubicBezTo>
                    <a:cubicBezTo>
                      <a:pt x="136906" y="65827"/>
                      <a:pt x="137656" y="78418"/>
                      <a:pt x="131687" y="88759"/>
                    </a:cubicBezTo>
                    <a:cubicBezTo>
                      <a:pt x="130089" y="91564"/>
                      <a:pt x="128034" y="94076"/>
                      <a:pt x="125620" y="96196"/>
                    </a:cubicBezTo>
                    <a:cubicBezTo>
                      <a:pt x="123826" y="97762"/>
                      <a:pt x="123271" y="100306"/>
                      <a:pt x="124250" y="102524"/>
                    </a:cubicBezTo>
                    <a:cubicBezTo>
                      <a:pt x="127544" y="109962"/>
                      <a:pt x="129208" y="117856"/>
                      <a:pt x="129208" y="126076"/>
                    </a:cubicBezTo>
                    <a:cubicBezTo>
                      <a:pt x="129208" y="130121"/>
                      <a:pt x="128784" y="134198"/>
                      <a:pt x="127968" y="138145"/>
                    </a:cubicBezTo>
                    <a:cubicBezTo>
                      <a:pt x="127610" y="139776"/>
                      <a:pt x="128653" y="141407"/>
                      <a:pt x="130317" y="141766"/>
                    </a:cubicBezTo>
                    <a:cubicBezTo>
                      <a:pt x="130513" y="141799"/>
                      <a:pt x="130741" y="141831"/>
                      <a:pt x="130937" y="141831"/>
                    </a:cubicBezTo>
                    <a:cubicBezTo>
                      <a:pt x="132372" y="141831"/>
                      <a:pt x="133644" y="140853"/>
                      <a:pt x="133938" y="139385"/>
                    </a:cubicBezTo>
                    <a:cubicBezTo>
                      <a:pt x="134851" y="135046"/>
                      <a:pt x="135340" y="130545"/>
                      <a:pt x="135340" y="126076"/>
                    </a:cubicBezTo>
                    <a:cubicBezTo>
                      <a:pt x="135340" y="117171"/>
                      <a:pt x="133546" y="108559"/>
                      <a:pt x="130023" y="100469"/>
                    </a:cubicBezTo>
                    <a:cubicBezTo>
                      <a:pt x="132763" y="97957"/>
                      <a:pt x="135112" y="95054"/>
                      <a:pt x="137004" y="91825"/>
                    </a:cubicBezTo>
                    <a:cubicBezTo>
                      <a:pt x="140657" y="85431"/>
                      <a:pt x="142288" y="78222"/>
                      <a:pt x="141669" y="70916"/>
                    </a:cubicBezTo>
                    <a:cubicBezTo>
                      <a:pt x="141049" y="63804"/>
                      <a:pt x="138374" y="57085"/>
                      <a:pt x="133938" y="51539"/>
                    </a:cubicBezTo>
                    <a:cubicBezTo>
                      <a:pt x="133449" y="50920"/>
                      <a:pt x="132763" y="50528"/>
                      <a:pt x="132013" y="50430"/>
                    </a:cubicBezTo>
                    <a:cubicBezTo>
                      <a:pt x="130212" y="50150"/>
                      <a:pt x="128406" y="50011"/>
                      <a:pt x="126608" y="50011"/>
                    </a:cubicBezTo>
                    <a:cubicBezTo>
                      <a:pt x="123393" y="50011"/>
                      <a:pt x="120202" y="50453"/>
                      <a:pt x="117106" y="51311"/>
                    </a:cubicBezTo>
                    <a:cubicBezTo>
                      <a:pt x="117269" y="49647"/>
                      <a:pt x="117367" y="47951"/>
                      <a:pt x="117367" y="46222"/>
                    </a:cubicBezTo>
                    <a:cubicBezTo>
                      <a:pt x="117367" y="20746"/>
                      <a:pt x="96653" y="0"/>
                      <a:pt x="711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6" name="Google Shape;706;p43"/>
          <p:cNvGrpSpPr/>
          <p:nvPr/>
        </p:nvGrpSpPr>
        <p:grpSpPr>
          <a:xfrm>
            <a:off x="1778172" y="1178987"/>
            <a:ext cx="1304487" cy="1454142"/>
            <a:chOff x="3330800" y="2957425"/>
            <a:chExt cx="1744200" cy="1944300"/>
          </a:xfrm>
        </p:grpSpPr>
        <p:sp>
          <p:nvSpPr>
            <p:cNvPr id="707" name="Google Shape;707;p43"/>
            <p:cNvSpPr/>
            <p:nvPr/>
          </p:nvSpPr>
          <p:spPr>
            <a:xfrm>
              <a:off x="3330800" y="2957425"/>
              <a:ext cx="1744200" cy="1944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8" name="Google Shape;708;p43"/>
            <p:cNvGrpSpPr/>
            <p:nvPr/>
          </p:nvGrpSpPr>
          <p:grpSpPr>
            <a:xfrm>
              <a:off x="3570786" y="3115894"/>
              <a:ext cx="1264248" cy="1627347"/>
              <a:chOff x="1772875" y="238125"/>
              <a:chExt cx="4054675" cy="5219200"/>
            </a:xfrm>
          </p:grpSpPr>
          <p:sp>
            <p:nvSpPr>
              <p:cNvPr id="709" name="Google Shape;709;p43"/>
              <p:cNvSpPr/>
              <p:nvPr/>
            </p:nvSpPr>
            <p:spPr>
              <a:xfrm>
                <a:off x="1849525" y="314775"/>
                <a:ext cx="3901375" cy="5065875"/>
              </a:xfrm>
              <a:custGeom>
                <a:avLst/>
                <a:gdLst/>
                <a:ahLst/>
                <a:cxnLst/>
                <a:rect l="l" t="t" r="r" b="b"/>
                <a:pathLst>
                  <a:path w="156055" h="202635" extrusionOk="0">
                    <a:moveTo>
                      <a:pt x="4078" y="0"/>
                    </a:moveTo>
                    <a:cubicBezTo>
                      <a:pt x="1828" y="0"/>
                      <a:pt x="1" y="1827"/>
                      <a:pt x="1" y="4078"/>
                    </a:cubicBezTo>
                    <a:lnTo>
                      <a:pt x="1" y="190402"/>
                    </a:lnTo>
                    <a:cubicBezTo>
                      <a:pt x="1" y="197155"/>
                      <a:pt x="5481" y="202635"/>
                      <a:pt x="12233" y="202635"/>
                    </a:cubicBezTo>
                    <a:lnTo>
                      <a:pt x="143822" y="202635"/>
                    </a:lnTo>
                    <a:cubicBezTo>
                      <a:pt x="150574" y="202635"/>
                      <a:pt x="156054" y="197155"/>
                      <a:pt x="156054" y="190402"/>
                    </a:cubicBezTo>
                    <a:lnTo>
                      <a:pt x="156054" y="4078"/>
                    </a:lnTo>
                    <a:cubicBezTo>
                      <a:pt x="156054" y="1827"/>
                      <a:pt x="154228" y="0"/>
                      <a:pt x="151977" y="0"/>
                    </a:cubicBezTo>
                    <a:lnTo>
                      <a:pt x="130774" y="0"/>
                    </a:lnTo>
                    <a:cubicBezTo>
                      <a:pt x="128523" y="0"/>
                      <a:pt x="126696" y="1827"/>
                      <a:pt x="126696" y="4078"/>
                    </a:cubicBezTo>
                    <a:lnTo>
                      <a:pt x="126696" y="56204"/>
                    </a:lnTo>
                    <a:cubicBezTo>
                      <a:pt x="126696" y="58455"/>
                      <a:pt x="124870" y="60282"/>
                      <a:pt x="122619" y="60282"/>
                    </a:cubicBezTo>
                    <a:lnTo>
                      <a:pt x="33436" y="60282"/>
                    </a:lnTo>
                    <a:cubicBezTo>
                      <a:pt x="31185" y="60282"/>
                      <a:pt x="29359" y="58455"/>
                      <a:pt x="29359" y="56204"/>
                    </a:cubicBezTo>
                    <a:lnTo>
                      <a:pt x="29359" y="4078"/>
                    </a:lnTo>
                    <a:cubicBezTo>
                      <a:pt x="29359" y="1827"/>
                      <a:pt x="27532" y="0"/>
                      <a:pt x="252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3"/>
              <p:cNvSpPr/>
              <p:nvPr/>
            </p:nvSpPr>
            <p:spPr>
              <a:xfrm>
                <a:off x="1772875" y="238125"/>
                <a:ext cx="4054675" cy="5219200"/>
              </a:xfrm>
              <a:custGeom>
                <a:avLst/>
                <a:gdLst/>
                <a:ahLst/>
                <a:cxnLst/>
                <a:rect l="l" t="t" r="r" b="b"/>
                <a:pathLst>
                  <a:path w="162187" h="208768" extrusionOk="0">
                    <a:moveTo>
                      <a:pt x="81583" y="96718"/>
                    </a:moveTo>
                    <a:cubicBezTo>
                      <a:pt x="69938" y="96718"/>
                      <a:pt x="59010" y="101872"/>
                      <a:pt x="51573" y="110875"/>
                    </a:cubicBezTo>
                    <a:cubicBezTo>
                      <a:pt x="50496" y="112180"/>
                      <a:pt x="50659" y="114104"/>
                      <a:pt x="51964" y="115181"/>
                    </a:cubicBezTo>
                    <a:cubicBezTo>
                      <a:pt x="52532" y="115649"/>
                      <a:pt x="53217" y="115877"/>
                      <a:pt x="53899" y="115877"/>
                    </a:cubicBezTo>
                    <a:cubicBezTo>
                      <a:pt x="54783" y="115877"/>
                      <a:pt x="55662" y="115494"/>
                      <a:pt x="56270" y="114757"/>
                    </a:cubicBezTo>
                    <a:cubicBezTo>
                      <a:pt x="62533" y="107189"/>
                      <a:pt x="71764" y="102850"/>
                      <a:pt x="81583" y="102850"/>
                    </a:cubicBezTo>
                    <a:cubicBezTo>
                      <a:pt x="98154" y="102850"/>
                      <a:pt x="111854" y="115148"/>
                      <a:pt x="114105" y="131099"/>
                    </a:cubicBezTo>
                    <a:lnTo>
                      <a:pt x="105167" y="124119"/>
                    </a:lnTo>
                    <a:cubicBezTo>
                      <a:pt x="104622" y="123683"/>
                      <a:pt x="103970" y="123474"/>
                      <a:pt x="103318" y="123474"/>
                    </a:cubicBezTo>
                    <a:cubicBezTo>
                      <a:pt x="102409" y="123474"/>
                      <a:pt x="101502" y="123880"/>
                      <a:pt x="100894" y="124641"/>
                    </a:cubicBezTo>
                    <a:cubicBezTo>
                      <a:pt x="99850" y="125978"/>
                      <a:pt x="100078" y="127902"/>
                      <a:pt x="101416" y="128946"/>
                    </a:cubicBezTo>
                    <a:lnTo>
                      <a:pt x="115540" y="140004"/>
                    </a:lnTo>
                    <a:cubicBezTo>
                      <a:pt x="116028" y="140389"/>
                      <a:pt x="116724" y="140619"/>
                      <a:pt x="117446" y="140619"/>
                    </a:cubicBezTo>
                    <a:cubicBezTo>
                      <a:pt x="118315" y="140619"/>
                      <a:pt x="119222" y="140285"/>
                      <a:pt x="119846" y="139483"/>
                    </a:cubicBezTo>
                    <a:lnTo>
                      <a:pt x="130904" y="125326"/>
                    </a:lnTo>
                    <a:cubicBezTo>
                      <a:pt x="131915" y="124021"/>
                      <a:pt x="131687" y="122096"/>
                      <a:pt x="130350" y="121052"/>
                    </a:cubicBezTo>
                    <a:cubicBezTo>
                      <a:pt x="129799" y="120612"/>
                      <a:pt x="129139" y="120398"/>
                      <a:pt x="128481" y="120398"/>
                    </a:cubicBezTo>
                    <a:cubicBezTo>
                      <a:pt x="127578" y="120398"/>
                      <a:pt x="126680" y="120801"/>
                      <a:pt x="126076" y="121574"/>
                    </a:cubicBezTo>
                    <a:lnTo>
                      <a:pt x="120009" y="129305"/>
                    </a:lnTo>
                    <a:cubicBezTo>
                      <a:pt x="116975" y="110842"/>
                      <a:pt x="100894" y="96718"/>
                      <a:pt x="81583" y="96718"/>
                    </a:cubicBezTo>
                    <a:close/>
                    <a:moveTo>
                      <a:pt x="133840" y="0"/>
                    </a:moveTo>
                    <a:cubicBezTo>
                      <a:pt x="129893" y="0"/>
                      <a:pt x="126696" y="3197"/>
                      <a:pt x="126696" y="7144"/>
                    </a:cubicBezTo>
                    <a:lnTo>
                      <a:pt x="126696" y="59270"/>
                    </a:lnTo>
                    <a:cubicBezTo>
                      <a:pt x="126696" y="59857"/>
                      <a:pt x="126239" y="60314"/>
                      <a:pt x="125685" y="60314"/>
                    </a:cubicBezTo>
                    <a:lnTo>
                      <a:pt x="61163" y="60314"/>
                    </a:lnTo>
                    <a:cubicBezTo>
                      <a:pt x="59467" y="60314"/>
                      <a:pt x="58097" y="61684"/>
                      <a:pt x="58097" y="63348"/>
                    </a:cubicBezTo>
                    <a:cubicBezTo>
                      <a:pt x="58097" y="65044"/>
                      <a:pt x="59467" y="66414"/>
                      <a:pt x="61163" y="66414"/>
                    </a:cubicBezTo>
                    <a:lnTo>
                      <a:pt x="125685" y="66414"/>
                    </a:lnTo>
                    <a:cubicBezTo>
                      <a:pt x="129599" y="66414"/>
                      <a:pt x="132829" y="63217"/>
                      <a:pt x="132829" y="59270"/>
                    </a:cubicBezTo>
                    <a:lnTo>
                      <a:pt x="132829" y="7144"/>
                    </a:lnTo>
                    <a:cubicBezTo>
                      <a:pt x="132829" y="6589"/>
                      <a:pt x="133285" y="6100"/>
                      <a:pt x="133840" y="6100"/>
                    </a:cubicBezTo>
                    <a:lnTo>
                      <a:pt x="155043" y="6100"/>
                    </a:lnTo>
                    <a:cubicBezTo>
                      <a:pt x="155597" y="6100"/>
                      <a:pt x="156054" y="6589"/>
                      <a:pt x="156054" y="7144"/>
                    </a:cubicBezTo>
                    <a:lnTo>
                      <a:pt x="156054" y="161925"/>
                    </a:lnTo>
                    <a:cubicBezTo>
                      <a:pt x="156054" y="163621"/>
                      <a:pt x="157424" y="164991"/>
                      <a:pt x="159120" y="164991"/>
                    </a:cubicBezTo>
                    <a:cubicBezTo>
                      <a:pt x="160817" y="164991"/>
                      <a:pt x="162187" y="163621"/>
                      <a:pt x="162187" y="161925"/>
                    </a:cubicBezTo>
                    <a:lnTo>
                      <a:pt x="162187" y="7144"/>
                    </a:lnTo>
                    <a:cubicBezTo>
                      <a:pt x="162187" y="3197"/>
                      <a:pt x="158990" y="0"/>
                      <a:pt x="155043" y="0"/>
                    </a:cubicBezTo>
                    <a:close/>
                    <a:moveTo>
                      <a:pt x="47791" y="120409"/>
                    </a:moveTo>
                    <a:cubicBezTo>
                      <a:pt x="47155" y="120409"/>
                      <a:pt x="46511" y="120608"/>
                      <a:pt x="45962" y="121052"/>
                    </a:cubicBezTo>
                    <a:lnTo>
                      <a:pt x="31838" y="132110"/>
                    </a:lnTo>
                    <a:cubicBezTo>
                      <a:pt x="30500" y="133154"/>
                      <a:pt x="30272" y="135046"/>
                      <a:pt x="31316" y="136384"/>
                    </a:cubicBezTo>
                    <a:cubicBezTo>
                      <a:pt x="31900" y="137157"/>
                      <a:pt x="32791" y="137560"/>
                      <a:pt x="33696" y="137560"/>
                    </a:cubicBezTo>
                    <a:cubicBezTo>
                      <a:pt x="34357" y="137560"/>
                      <a:pt x="35025" y="137346"/>
                      <a:pt x="35589" y="136906"/>
                    </a:cubicBezTo>
                    <a:lnTo>
                      <a:pt x="42928" y="131197"/>
                    </a:lnTo>
                    <a:lnTo>
                      <a:pt x="42928" y="131197"/>
                    </a:lnTo>
                    <a:cubicBezTo>
                      <a:pt x="42765" y="132665"/>
                      <a:pt x="42667" y="134166"/>
                      <a:pt x="42667" y="135666"/>
                    </a:cubicBezTo>
                    <a:cubicBezTo>
                      <a:pt x="42667" y="157130"/>
                      <a:pt x="60119" y="174614"/>
                      <a:pt x="81583" y="174614"/>
                    </a:cubicBezTo>
                    <a:cubicBezTo>
                      <a:pt x="97599" y="174614"/>
                      <a:pt x="111821" y="164991"/>
                      <a:pt x="117758" y="150117"/>
                    </a:cubicBezTo>
                    <a:cubicBezTo>
                      <a:pt x="118378" y="148551"/>
                      <a:pt x="117628" y="146789"/>
                      <a:pt x="116062" y="146170"/>
                    </a:cubicBezTo>
                    <a:cubicBezTo>
                      <a:pt x="115686" y="146013"/>
                      <a:pt x="115296" y="145939"/>
                      <a:pt x="114913" y="145939"/>
                    </a:cubicBezTo>
                    <a:cubicBezTo>
                      <a:pt x="113702" y="145939"/>
                      <a:pt x="112553" y="146677"/>
                      <a:pt x="112082" y="147866"/>
                    </a:cubicBezTo>
                    <a:cubicBezTo>
                      <a:pt x="107059" y="160392"/>
                      <a:pt x="95087" y="168482"/>
                      <a:pt x="81583" y="168482"/>
                    </a:cubicBezTo>
                    <a:cubicBezTo>
                      <a:pt x="63511" y="168482"/>
                      <a:pt x="48767" y="153770"/>
                      <a:pt x="48767" y="135666"/>
                    </a:cubicBezTo>
                    <a:cubicBezTo>
                      <a:pt x="48767" y="133807"/>
                      <a:pt x="48930" y="131980"/>
                      <a:pt x="49224" y="130186"/>
                    </a:cubicBezTo>
                    <a:lnTo>
                      <a:pt x="56498" y="139483"/>
                    </a:lnTo>
                    <a:cubicBezTo>
                      <a:pt x="57085" y="140233"/>
                      <a:pt x="57999" y="140657"/>
                      <a:pt x="58879" y="140657"/>
                    </a:cubicBezTo>
                    <a:cubicBezTo>
                      <a:pt x="59564" y="140657"/>
                      <a:pt x="60217" y="140429"/>
                      <a:pt x="60771" y="140004"/>
                    </a:cubicBezTo>
                    <a:cubicBezTo>
                      <a:pt x="62109" y="138961"/>
                      <a:pt x="62337" y="137036"/>
                      <a:pt x="61293" y="135699"/>
                    </a:cubicBezTo>
                    <a:lnTo>
                      <a:pt x="50235" y="121574"/>
                    </a:lnTo>
                    <a:cubicBezTo>
                      <a:pt x="49669" y="120851"/>
                      <a:pt x="48739" y="120409"/>
                      <a:pt x="47791" y="120409"/>
                    </a:cubicBezTo>
                    <a:close/>
                    <a:moveTo>
                      <a:pt x="7144" y="0"/>
                    </a:moveTo>
                    <a:cubicBezTo>
                      <a:pt x="3197" y="0"/>
                      <a:pt x="1" y="3197"/>
                      <a:pt x="1" y="7144"/>
                    </a:cubicBezTo>
                    <a:lnTo>
                      <a:pt x="1" y="193468"/>
                    </a:lnTo>
                    <a:cubicBezTo>
                      <a:pt x="1" y="201917"/>
                      <a:pt x="6851" y="208767"/>
                      <a:pt x="15299" y="208767"/>
                    </a:cubicBezTo>
                    <a:lnTo>
                      <a:pt x="146888" y="208767"/>
                    </a:lnTo>
                    <a:cubicBezTo>
                      <a:pt x="155336" y="208767"/>
                      <a:pt x="162187" y="201917"/>
                      <a:pt x="162187" y="193468"/>
                    </a:cubicBezTo>
                    <a:lnTo>
                      <a:pt x="162187" y="174157"/>
                    </a:lnTo>
                    <a:cubicBezTo>
                      <a:pt x="162187" y="172461"/>
                      <a:pt x="160817" y="171091"/>
                      <a:pt x="159120" y="171091"/>
                    </a:cubicBezTo>
                    <a:cubicBezTo>
                      <a:pt x="157424" y="171091"/>
                      <a:pt x="156054" y="172461"/>
                      <a:pt x="156054" y="174157"/>
                    </a:cubicBezTo>
                    <a:lnTo>
                      <a:pt x="156054" y="193468"/>
                    </a:lnTo>
                    <a:cubicBezTo>
                      <a:pt x="156054" y="198524"/>
                      <a:pt x="151944" y="202667"/>
                      <a:pt x="146888" y="202667"/>
                    </a:cubicBezTo>
                    <a:lnTo>
                      <a:pt x="15299" y="202667"/>
                    </a:lnTo>
                    <a:cubicBezTo>
                      <a:pt x="10243" y="202667"/>
                      <a:pt x="6133" y="198524"/>
                      <a:pt x="6133" y="193468"/>
                    </a:cubicBezTo>
                    <a:lnTo>
                      <a:pt x="6133" y="7144"/>
                    </a:lnTo>
                    <a:cubicBezTo>
                      <a:pt x="6133" y="6589"/>
                      <a:pt x="6590" y="6133"/>
                      <a:pt x="7144" y="6133"/>
                    </a:cubicBezTo>
                    <a:lnTo>
                      <a:pt x="28347" y="6133"/>
                    </a:lnTo>
                    <a:cubicBezTo>
                      <a:pt x="28902" y="6133"/>
                      <a:pt x="29358" y="6589"/>
                      <a:pt x="29358" y="7144"/>
                    </a:cubicBezTo>
                    <a:lnTo>
                      <a:pt x="29358" y="59270"/>
                    </a:lnTo>
                    <a:cubicBezTo>
                      <a:pt x="29358" y="63217"/>
                      <a:pt x="32588" y="66414"/>
                      <a:pt x="36502" y="66414"/>
                    </a:cubicBezTo>
                    <a:lnTo>
                      <a:pt x="48930" y="66414"/>
                    </a:lnTo>
                    <a:cubicBezTo>
                      <a:pt x="50594" y="66414"/>
                      <a:pt x="51964" y="65044"/>
                      <a:pt x="51964" y="63348"/>
                    </a:cubicBezTo>
                    <a:cubicBezTo>
                      <a:pt x="51964" y="61684"/>
                      <a:pt x="50594" y="60314"/>
                      <a:pt x="48930" y="60314"/>
                    </a:cubicBezTo>
                    <a:lnTo>
                      <a:pt x="36502" y="60314"/>
                    </a:lnTo>
                    <a:cubicBezTo>
                      <a:pt x="35948" y="60314"/>
                      <a:pt x="35491" y="59857"/>
                      <a:pt x="35491" y="59270"/>
                    </a:cubicBezTo>
                    <a:lnTo>
                      <a:pt x="35491" y="7144"/>
                    </a:lnTo>
                    <a:cubicBezTo>
                      <a:pt x="35491" y="3197"/>
                      <a:pt x="32294" y="0"/>
                      <a:pt x="28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1" name="Google Shape;711;p43"/>
          <p:cNvGrpSpPr/>
          <p:nvPr/>
        </p:nvGrpSpPr>
        <p:grpSpPr>
          <a:xfrm>
            <a:off x="2063895" y="2439148"/>
            <a:ext cx="1660324" cy="1660324"/>
            <a:chOff x="2064625" y="2415138"/>
            <a:chExt cx="2351400" cy="2351400"/>
          </a:xfrm>
        </p:grpSpPr>
        <p:sp>
          <p:nvSpPr>
            <p:cNvPr id="712" name="Google Shape;712;p43"/>
            <p:cNvSpPr/>
            <p:nvPr/>
          </p:nvSpPr>
          <p:spPr>
            <a:xfrm>
              <a:off x="2064625" y="2415138"/>
              <a:ext cx="2351400" cy="23514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3" name="Google Shape;713;p43"/>
            <p:cNvGrpSpPr/>
            <p:nvPr/>
          </p:nvGrpSpPr>
          <p:grpSpPr>
            <a:xfrm>
              <a:off x="2297146" y="2662615"/>
              <a:ext cx="1886348" cy="1856443"/>
              <a:chOff x="1148200" y="238200"/>
              <a:chExt cx="5303200" cy="5219125"/>
            </a:xfrm>
          </p:grpSpPr>
          <p:sp>
            <p:nvSpPr>
              <p:cNvPr id="714" name="Google Shape;714;p43"/>
              <p:cNvSpPr/>
              <p:nvPr/>
            </p:nvSpPr>
            <p:spPr>
              <a:xfrm>
                <a:off x="2878700" y="1926200"/>
                <a:ext cx="1843025" cy="1843025"/>
              </a:xfrm>
              <a:custGeom>
                <a:avLst/>
                <a:gdLst/>
                <a:ahLst/>
                <a:cxnLst/>
                <a:rect l="l" t="t" r="r" b="b"/>
                <a:pathLst>
                  <a:path w="73721" h="73721" extrusionOk="0">
                    <a:moveTo>
                      <a:pt x="36861" y="0"/>
                    </a:moveTo>
                    <a:cubicBezTo>
                      <a:pt x="32424" y="0"/>
                      <a:pt x="29749" y="8775"/>
                      <a:pt x="25900" y="10373"/>
                    </a:cubicBezTo>
                    <a:cubicBezTo>
                      <a:pt x="25198" y="10664"/>
                      <a:pt x="24372" y="10775"/>
                      <a:pt x="23471" y="10775"/>
                    </a:cubicBezTo>
                    <a:cubicBezTo>
                      <a:pt x="20647" y="10775"/>
                      <a:pt x="17084" y="9691"/>
                      <a:pt x="14277" y="9691"/>
                    </a:cubicBezTo>
                    <a:cubicBezTo>
                      <a:pt x="12861" y="9691"/>
                      <a:pt x="11637" y="9967"/>
                      <a:pt x="10797" y="10797"/>
                    </a:cubicBezTo>
                    <a:cubicBezTo>
                      <a:pt x="7796" y="13831"/>
                      <a:pt x="12037" y="21888"/>
                      <a:pt x="10373" y="25900"/>
                    </a:cubicBezTo>
                    <a:cubicBezTo>
                      <a:pt x="8775" y="29749"/>
                      <a:pt x="0" y="32424"/>
                      <a:pt x="0" y="36861"/>
                    </a:cubicBezTo>
                    <a:cubicBezTo>
                      <a:pt x="0" y="41297"/>
                      <a:pt x="8775" y="43972"/>
                      <a:pt x="10373" y="47821"/>
                    </a:cubicBezTo>
                    <a:cubicBezTo>
                      <a:pt x="12037" y="51833"/>
                      <a:pt x="7796" y="59890"/>
                      <a:pt x="10797" y="62924"/>
                    </a:cubicBezTo>
                    <a:cubicBezTo>
                      <a:pt x="11637" y="63754"/>
                      <a:pt x="12861" y="64030"/>
                      <a:pt x="14277" y="64030"/>
                    </a:cubicBezTo>
                    <a:cubicBezTo>
                      <a:pt x="17084" y="64030"/>
                      <a:pt x="20647" y="62946"/>
                      <a:pt x="23471" y="62946"/>
                    </a:cubicBezTo>
                    <a:cubicBezTo>
                      <a:pt x="24372" y="62946"/>
                      <a:pt x="25198" y="63057"/>
                      <a:pt x="25900" y="63348"/>
                    </a:cubicBezTo>
                    <a:cubicBezTo>
                      <a:pt x="29749" y="64946"/>
                      <a:pt x="32424" y="73721"/>
                      <a:pt x="36861" y="73721"/>
                    </a:cubicBezTo>
                    <a:cubicBezTo>
                      <a:pt x="41297" y="73721"/>
                      <a:pt x="43972" y="64946"/>
                      <a:pt x="47821" y="63348"/>
                    </a:cubicBezTo>
                    <a:cubicBezTo>
                      <a:pt x="48523" y="63057"/>
                      <a:pt x="49349" y="62946"/>
                      <a:pt x="50250" y="62946"/>
                    </a:cubicBezTo>
                    <a:cubicBezTo>
                      <a:pt x="53074" y="62946"/>
                      <a:pt x="56637" y="64030"/>
                      <a:pt x="59444" y="64030"/>
                    </a:cubicBezTo>
                    <a:cubicBezTo>
                      <a:pt x="60860" y="64030"/>
                      <a:pt x="62084" y="63754"/>
                      <a:pt x="62924" y="62924"/>
                    </a:cubicBezTo>
                    <a:cubicBezTo>
                      <a:pt x="65925" y="59890"/>
                      <a:pt x="61684" y="51833"/>
                      <a:pt x="63348" y="47821"/>
                    </a:cubicBezTo>
                    <a:cubicBezTo>
                      <a:pt x="64946" y="43972"/>
                      <a:pt x="73721" y="41297"/>
                      <a:pt x="73721" y="36861"/>
                    </a:cubicBezTo>
                    <a:cubicBezTo>
                      <a:pt x="73721" y="32424"/>
                      <a:pt x="64946" y="29749"/>
                      <a:pt x="63348" y="25900"/>
                    </a:cubicBezTo>
                    <a:cubicBezTo>
                      <a:pt x="61684" y="21888"/>
                      <a:pt x="65925" y="13831"/>
                      <a:pt x="62924" y="10797"/>
                    </a:cubicBezTo>
                    <a:cubicBezTo>
                      <a:pt x="62084" y="9967"/>
                      <a:pt x="60860" y="9691"/>
                      <a:pt x="59444" y="9691"/>
                    </a:cubicBezTo>
                    <a:cubicBezTo>
                      <a:pt x="56637" y="9691"/>
                      <a:pt x="53074" y="10775"/>
                      <a:pt x="50250" y="10775"/>
                    </a:cubicBezTo>
                    <a:cubicBezTo>
                      <a:pt x="49349" y="10775"/>
                      <a:pt x="48523" y="10664"/>
                      <a:pt x="47821" y="10373"/>
                    </a:cubicBezTo>
                    <a:cubicBezTo>
                      <a:pt x="43972" y="8775"/>
                      <a:pt x="41297" y="0"/>
                      <a:pt x="36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3"/>
              <p:cNvSpPr/>
              <p:nvPr/>
            </p:nvSpPr>
            <p:spPr>
              <a:xfrm>
                <a:off x="3441375" y="2488875"/>
                <a:ext cx="716850" cy="716850"/>
              </a:xfrm>
              <a:custGeom>
                <a:avLst/>
                <a:gdLst/>
                <a:ahLst/>
                <a:cxnLst/>
                <a:rect l="l" t="t" r="r" b="b"/>
                <a:pathLst>
                  <a:path w="28674" h="28674" extrusionOk="0">
                    <a:moveTo>
                      <a:pt x="14354" y="1"/>
                    </a:moveTo>
                    <a:cubicBezTo>
                      <a:pt x="6427" y="1"/>
                      <a:pt x="1" y="6427"/>
                      <a:pt x="1" y="14354"/>
                    </a:cubicBezTo>
                    <a:cubicBezTo>
                      <a:pt x="1" y="22280"/>
                      <a:pt x="6427" y="28674"/>
                      <a:pt x="14354" y="28674"/>
                    </a:cubicBezTo>
                    <a:cubicBezTo>
                      <a:pt x="22280" y="28674"/>
                      <a:pt x="28674" y="22280"/>
                      <a:pt x="28674" y="14354"/>
                    </a:cubicBezTo>
                    <a:cubicBezTo>
                      <a:pt x="28674" y="6427"/>
                      <a:pt x="22280" y="1"/>
                      <a:pt x="143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3"/>
              <p:cNvSpPr/>
              <p:nvPr/>
            </p:nvSpPr>
            <p:spPr>
              <a:xfrm>
                <a:off x="1171050" y="314425"/>
                <a:ext cx="2331525" cy="2300225"/>
              </a:xfrm>
              <a:custGeom>
                <a:avLst/>
                <a:gdLst/>
                <a:ahLst/>
                <a:cxnLst/>
                <a:rect l="l" t="t" r="r" b="b"/>
                <a:pathLst>
                  <a:path w="93261" h="92009" extrusionOk="0">
                    <a:moveTo>
                      <a:pt x="61458" y="0"/>
                    </a:moveTo>
                    <a:cubicBezTo>
                      <a:pt x="60379" y="0"/>
                      <a:pt x="59388" y="927"/>
                      <a:pt x="59531" y="2167"/>
                    </a:cubicBezTo>
                    <a:lnTo>
                      <a:pt x="61130" y="15280"/>
                    </a:lnTo>
                    <a:cubicBezTo>
                      <a:pt x="61260" y="16324"/>
                      <a:pt x="60543" y="17270"/>
                      <a:pt x="59531" y="17401"/>
                    </a:cubicBezTo>
                    <a:cubicBezTo>
                      <a:pt x="24596" y="22685"/>
                      <a:pt x="0" y="54881"/>
                      <a:pt x="4339" y="90143"/>
                    </a:cubicBezTo>
                    <a:cubicBezTo>
                      <a:pt x="4339" y="90208"/>
                      <a:pt x="4339" y="90241"/>
                      <a:pt x="4339" y="90273"/>
                    </a:cubicBezTo>
                    <a:cubicBezTo>
                      <a:pt x="4490" y="91419"/>
                      <a:pt x="5408" y="92008"/>
                      <a:pt x="6328" y="92008"/>
                    </a:cubicBezTo>
                    <a:cubicBezTo>
                      <a:pt x="7188" y="92008"/>
                      <a:pt x="8049" y="91493"/>
                      <a:pt x="8286" y="90437"/>
                    </a:cubicBezTo>
                    <a:cubicBezTo>
                      <a:pt x="14125" y="64928"/>
                      <a:pt x="35034" y="44475"/>
                      <a:pt x="62206" y="40300"/>
                    </a:cubicBezTo>
                    <a:cubicBezTo>
                      <a:pt x="62305" y="40285"/>
                      <a:pt x="62404" y="40278"/>
                      <a:pt x="62501" y="40278"/>
                    </a:cubicBezTo>
                    <a:cubicBezTo>
                      <a:pt x="63461" y="40278"/>
                      <a:pt x="64306" y="40986"/>
                      <a:pt x="64424" y="41963"/>
                    </a:cubicBezTo>
                    <a:lnTo>
                      <a:pt x="66023" y="54979"/>
                    </a:lnTo>
                    <a:cubicBezTo>
                      <a:pt x="66145" y="56034"/>
                      <a:pt x="67024" y="56660"/>
                      <a:pt x="67931" y="56660"/>
                    </a:cubicBezTo>
                    <a:cubicBezTo>
                      <a:pt x="68481" y="56660"/>
                      <a:pt x="69041" y="56430"/>
                      <a:pt x="69448" y="55925"/>
                    </a:cubicBezTo>
                    <a:lnTo>
                      <a:pt x="92608" y="26273"/>
                    </a:lnTo>
                    <a:cubicBezTo>
                      <a:pt x="93260" y="25458"/>
                      <a:pt x="93097" y="24251"/>
                      <a:pt x="92282" y="23598"/>
                    </a:cubicBezTo>
                    <a:lnTo>
                      <a:pt x="62630" y="406"/>
                    </a:lnTo>
                    <a:cubicBezTo>
                      <a:pt x="62262" y="125"/>
                      <a:pt x="61854" y="0"/>
                      <a:pt x="61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3"/>
              <p:cNvSpPr/>
              <p:nvPr/>
            </p:nvSpPr>
            <p:spPr>
              <a:xfrm>
                <a:off x="4017950" y="314600"/>
                <a:ext cx="2330275" cy="2229225"/>
              </a:xfrm>
              <a:custGeom>
                <a:avLst/>
                <a:gdLst/>
                <a:ahLst/>
                <a:cxnLst/>
                <a:rect l="l" t="t" r="r" b="b"/>
                <a:pathLst>
                  <a:path w="93211" h="89169" extrusionOk="0">
                    <a:moveTo>
                      <a:pt x="10546" y="1"/>
                    </a:moveTo>
                    <a:cubicBezTo>
                      <a:pt x="7882" y="1"/>
                      <a:pt x="5190" y="163"/>
                      <a:pt x="2479" y="497"/>
                    </a:cubicBezTo>
                    <a:lnTo>
                      <a:pt x="2349" y="497"/>
                    </a:lnTo>
                    <a:cubicBezTo>
                      <a:pt x="131" y="790"/>
                      <a:pt x="0" y="3954"/>
                      <a:pt x="2186" y="4444"/>
                    </a:cubicBezTo>
                    <a:cubicBezTo>
                      <a:pt x="27694" y="10283"/>
                      <a:pt x="48147" y="31192"/>
                      <a:pt x="52322" y="58364"/>
                    </a:cubicBezTo>
                    <a:cubicBezTo>
                      <a:pt x="52485" y="59441"/>
                      <a:pt x="51735" y="60452"/>
                      <a:pt x="50659" y="60582"/>
                    </a:cubicBezTo>
                    <a:lnTo>
                      <a:pt x="37643" y="62181"/>
                    </a:lnTo>
                    <a:cubicBezTo>
                      <a:pt x="35947" y="62376"/>
                      <a:pt x="35360" y="64529"/>
                      <a:pt x="36697" y="65606"/>
                    </a:cubicBezTo>
                    <a:lnTo>
                      <a:pt x="66349" y="88766"/>
                    </a:lnTo>
                    <a:cubicBezTo>
                      <a:pt x="66689" y="89038"/>
                      <a:pt x="67098" y="89168"/>
                      <a:pt x="67506" y="89168"/>
                    </a:cubicBezTo>
                    <a:cubicBezTo>
                      <a:pt x="68075" y="89168"/>
                      <a:pt x="68644" y="88915"/>
                      <a:pt x="69024" y="88440"/>
                    </a:cubicBezTo>
                    <a:lnTo>
                      <a:pt x="92216" y="58788"/>
                    </a:lnTo>
                    <a:cubicBezTo>
                      <a:pt x="93211" y="57483"/>
                      <a:pt x="92252" y="55676"/>
                      <a:pt x="90693" y="55676"/>
                    </a:cubicBezTo>
                    <a:cubicBezTo>
                      <a:pt x="90615" y="55676"/>
                      <a:pt x="90536" y="55680"/>
                      <a:pt x="90455" y="55689"/>
                    </a:cubicBezTo>
                    <a:lnTo>
                      <a:pt x="77342" y="57288"/>
                    </a:lnTo>
                    <a:cubicBezTo>
                      <a:pt x="77259" y="57298"/>
                      <a:pt x="77178" y="57303"/>
                      <a:pt x="77097" y="57303"/>
                    </a:cubicBezTo>
                    <a:cubicBezTo>
                      <a:pt x="76154" y="57303"/>
                      <a:pt x="75342" y="56621"/>
                      <a:pt x="75221" y="55689"/>
                    </a:cubicBezTo>
                    <a:cubicBezTo>
                      <a:pt x="70343" y="23439"/>
                      <a:pt x="42532" y="1"/>
                      <a:pt x="105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3"/>
              <p:cNvSpPr/>
              <p:nvPr/>
            </p:nvSpPr>
            <p:spPr>
              <a:xfrm>
                <a:off x="4097850" y="3080775"/>
                <a:ext cx="2331525" cy="2300225"/>
              </a:xfrm>
              <a:custGeom>
                <a:avLst/>
                <a:gdLst/>
                <a:ahLst/>
                <a:cxnLst/>
                <a:rect l="l" t="t" r="r" b="b"/>
                <a:pathLst>
                  <a:path w="93261" h="92009" extrusionOk="0">
                    <a:moveTo>
                      <a:pt x="86934" y="1"/>
                    </a:moveTo>
                    <a:cubicBezTo>
                      <a:pt x="86073" y="1"/>
                      <a:pt x="85212" y="516"/>
                      <a:pt x="84976" y="1573"/>
                    </a:cubicBezTo>
                    <a:cubicBezTo>
                      <a:pt x="79137" y="27081"/>
                      <a:pt x="58227" y="47534"/>
                      <a:pt x="31055" y="51709"/>
                    </a:cubicBezTo>
                    <a:cubicBezTo>
                      <a:pt x="30956" y="51724"/>
                      <a:pt x="30857" y="51732"/>
                      <a:pt x="30760" y="51732"/>
                    </a:cubicBezTo>
                    <a:cubicBezTo>
                      <a:pt x="29800" y="51732"/>
                      <a:pt x="28955" y="51023"/>
                      <a:pt x="28837" y="50046"/>
                    </a:cubicBezTo>
                    <a:lnTo>
                      <a:pt x="27238" y="37030"/>
                    </a:lnTo>
                    <a:cubicBezTo>
                      <a:pt x="27117" y="35975"/>
                      <a:pt x="26237" y="35349"/>
                      <a:pt x="25330" y="35349"/>
                    </a:cubicBezTo>
                    <a:cubicBezTo>
                      <a:pt x="24780" y="35349"/>
                      <a:pt x="24220" y="35579"/>
                      <a:pt x="23813" y="36084"/>
                    </a:cubicBezTo>
                    <a:lnTo>
                      <a:pt x="653" y="65736"/>
                    </a:lnTo>
                    <a:cubicBezTo>
                      <a:pt x="1" y="66551"/>
                      <a:pt x="164" y="67758"/>
                      <a:pt x="979" y="68411"/>
                    </a:cubicBezTo>
                    <a:lnTo>
                      <a:pt x="30631" y="91603"/>
                    </a:lnTo>
                    <a:cubicBezTo>
                      <a:pt x="30999" y="91884"/>
                      <a:pt x="31407" y="92009"/>
                      <a:pt x="31803" y="92009"/>
                    </a:cubicBezTo>
                    <a:cubicBezTo>
                      <a:pt x="32882" y="92009"/>
                      <a:pt x="33873" y="91082"/>
                      <a:pt x="33730" y="89842"/>
                    </a:cubicBezTo>
                    <a:lnTo>
                      <a:pt x="32131" y="76729"/>
                    </a:lnTo>
                    <a:cubicBezTo>
                      <a:pt x="32001" y="75685"/>
                      <a:pt x="32719" y="74739"/>
                      <a:pt x="33730" y="74608"/>
                    </a:cubicBezTo>
                    <a:cubicBezTo>
                      <a:pt x="68666" y="69324"/>
                      <a:pt x="93261" y="37128"/>
                      <a:pt x="88923" y="1866"/>
                    </a:cubicBezTo>
                    <a:cubicBezTo>
                      <a:pt x="88923" y="1801"/>
                      <a:pt x="88923" y="1768"/>
                      <a:pt x="88923" y="1736"/>
                    </a:cubicBezTo>
                    <a:cubicBezTo>
                      <a:pt x="88771" y="590"/>
                      <a:pt x="87853" y="1"/>
                      <a:pt x="869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3"/>
              <p:cNvSpPr/>
              <p:nvPr/>
            </p:nvSpPr>
            <p:spPr>
              <a:xfrm>
                <a:off x="1252200" y="3151600"/>
                <a:ext cx="2330300" cy="2229225"/>
              </a:xfrm>
              <a:custGeom>
                <a:avLst/>
                <a:gdLst/>
                <a:ahLst/>
                <a:cxnLst/>
                <a:rect l="l" t="t" r="r" b="b"/>
                <a:pathLst>
                  <a:path w="93212" h="89169" extrusionOk="0">
                    <a:moveTo>
                      <a:pt x="25705" y="1"/>
                    </a:moveTo>
                    <a:cubicBezTo>
                      <a:pt x="25136" y="1"/>
                      <a:pt x="24568" y="254"/>
                      <a:pt x="24187" y="729"/>
                    </a:cubicBezTo>
                    <a:lnTo>
                      <a:pt x="995" y="30381"/>
                    </a:lnTo>
                    <a:cubicBezTo>
                      <a:pt x="1" y="31686"/>
                      <a:pt x="959" y="33494"/>
                      <a:pt x="2518" y="33494"/>
                    </a:cubicBezTo>
                    <a:cubicBezTo>
                      <a:pt x="2596" y="33494"/>
                      <a:pt x="2675" y="33489"/>
                      <a:pt x="2756" y="33480"/>
                    </a:cubicBezTo>
                    <a:lnTo>
                      <a:pt x="15869" y="31881"/>
                    </a:lnTo>
                    <a:cubicBezTo>
                      <a:pt x="15952" y="31871"/>
                      <a:pt x="16034" y="31866"/>
                      <a:pt x="16114" y="31866"/>
                    </a:cubicBezTo>
                    <a:cubicBezTo>
                      <a:pt x="17058" y="31866"/>
                      <a:pt x="17869" y="32548"/>
                      <a:pt x="17990" y="33480"/>
                    </a:cubicBezTo>
                    <a:cubicBezTo>
                      <a:pt x="22868" y="65730"/>
                      <a:pt x="50679" y="89169"/>
                      <a:pt x="82665" y="89169"/>
                    </a:cubicBezTo>
                    <a:cubicBezTo>
                      <a:pt x="85329" y="89169"/>
                      <a:pt x="88021" y="89006"/>
                      <a:pt x="90732" y="88673"/>
                    </a:cubicBezTo>
                    <a:lnTo>
                      <a:pt x="90862" y="88673"/>
                    </a:lnTo>
                    <a:cubicBezTo>
                      <a:pt x="93081" y="88379"/>
                      <a:pt x="93211" y="85215"/>
                      <a:pt x="91026" y="84726"/>
                    </a:cubicBezTo>
                    <a:cubicBezTo>
                      <a:pt x="65517" y="78887"/>
                      <a:pt x="45064" y="57977"/>
                      <a:pt x="40889" y="30805"/>
                    </a:cubicBezTo>
                    <a:cubicBezTo>
                      <a:pt x="40726" y="29728"/>
                      <a:pt x="41476" y="28717"/>
                      <a:pt x="42552" y="28587"/>
                    </a:cubicBezTo>
                    <a:lnTo>
                      <a:pt x="55568" y="26988"/>
                    </a:lnTo>
                    <a:cubicBezTo>
                      <a:pt x="57264" y="26793"/>
                      <a:pt x="57851" y="24640"/>
                      <a:pt x="56514" y="23563"/>
                    </a:cubicBezTo>
                    <a:lnTo>
                      <a:pt x="26862" y="403"/>
                    </a:lnTo>
                    <a:cubicBezTo>
                      <a:pt x="26522" y="131"/>
                      <a:pt x="26113" y="1"/>
                      <a:pt x="25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3"/>
              <p:cNvSpPr/>
              <p:nvPr/>
            </p:nvSpPr>
            <p:spPr>
              <a:xfrm>
                <a:off x="1148200" y="238200"/>
                <a:ext cx="5303200" cy="5219125"/>
              </a:xfrm>
              <a:custGeom>
                <a:avLst/>
                <a:gdLst/>
                <a:ahLst/>
                <a:cxnLst/>
                <a:rect l="l" t="t" r="r" b="b"/>
                <a:pathLst>
                  <a:path w="212128" h="208765" extrusionOk="0">
                    <a:moveTo>
                      <a:pt x="63805" y="7565"/>
                    </a:moveTo>
                    <a:lnTo>
                      <a:pt x="90390" y="28344"/>
                    </a:lnTo>
                    <a:lnTo>
                      <a:pt x="69644" y="54929"/>
                    </a:lnTo>
                    <a:lnTo>
                      <a:pt x="68372" y="44654"/>
                    </a:lnTo>
                    <a:cubicBezTo>
                      <a:pt x="68209" y="43316"/>
                      <a:pt x="67491" y="42109"/>
                      <a:pt x="66447" y="41294"/>
                    </a:cubicBezTo>
                    <a:cubicBezTo>
                      <a:pt x="65585" y="40640"/>
                      <a:pt x="64534" y="40280"/>
                      <a:pt x="63463" y="40280"/>
                    </a:cubicBezTo>
                    <a:cubicBezTo>
                      <a:pt x="63197" y="40280"/>
                      <a:pt x="62929" y="40302"/>
                      <a:pt x="62664" y="40348"/>
                    </a:cubicBezTo>
                    <a:cubicBezTo>
                      <a:pt x="48865" y="42435"/>
                      <a:pt x="36209" y="48633"/>
                      <a:pt x="26064" y="58191"/>
                    </a:cubicBezTo>
                    <a:cubicBezTo>
                      <a:pt x="17615" y="66183"/>
                      <a:pt x="11385" y="76034"/>
                      <a:pt x="7830" y="86962"/>
                    </a:cubicBezTo>
                    <a:cubicBezTo>
                      <a:pt x="7438" y="72739"/>
                      <a:pt x="11842" y="58876"/>
                      <a:pt x="20551" y="47426"/>
                    </a:cubicBezTo>
                    <a:cubicBezTo>
                      <a:pt x="30435" y="34444"/>
                      <a:pt x="44755" y="25930"/>
                      <a:pt x="60902" y="23483"/>
                    </a:cubicBezTo>
                    <a:cubicBezTo>
                      <a:pt x="63577" y="23092"/>
                      <a:pt x="65436" y="20645"/>
                      <a:pt x="65077" y="17971"/>
                    </a:cubicBezTo>
                    <a:lnTo>
                      <a:pt x="63805" y="7565"/>
                    </a:lnTo>
                    <a:close/>
                    <a:moveTo>
                      <a:pt x="125353" y="0"/>
                    </a:moveTo>
                    <a:cubicBezTo>
                      <a:pt x="122540" y="0"/>
                      <a:pt x="119710" y="172"/>
                      <a:pt x="116878" y="519"/>
                    </a:cubicBezTo>
                    <a:cubicBezTo>
                      <a:pt x="114366" y="812"/>
                      <a:pt x="112474" y="2737"/>
                      <a:pt x="112344" y="5281"/>
                    </a:cubicBezTo>
                    <a:cubicBezTo>
                      <a:pt x="112213" y="7793"/>
                      <a:pt x="113844" y="9913"/>
                      <a:pt x="116291" y="10501"/>
                    </a:cubicBezTo>
                    <a:cubicBezTo>
                      <a:pt x="128360" y="13241"/>
                      <a:pt x="139255" y="19504"/>
                      <a:pt x="147834" y="28572"/>
                    </a:cubicBezTo>
                    <a:cubicBezTo>
                      <a:pt x="156283" y="37510"/>
                      <a:pt x="161795" y="48633"/>
                      <a:pt x="163883" y="60735"/>
                    </a:cubicBezTo>
                    <a:lnTo>
                      <a:pt x="152075" y="62203"/>
                    </a:lnTo>
                    <a:cubicBezTo>
                      <a:pt x="150052" y="62431"/>
                      <a:pt x="148421" y="63867"/>
                      <a:pt x="147867" y="65824"/>
                    </a:cubicBezTo>
                    <a:cubicBezTo>
                      <a:pt x="147345" y="67748"/>
                      <a:pt x="147997" y="69804"/>
                      <a:pt x="149595" y="71076"/>
                    </a:cubicBezTo>
                    <a:lnTo>
                      <a:pt x="157881" y="77534"/>
                    </a:lnTo>
                    <a:cubicBezTo>
                      <a:pt x="158445" y="77975"/>
                      <a:pt x="159113" y="78189"/>
                      <a:pt x="159776" y="78189"/>
                    </a:cubicBezTo>
                    <a:cubicBezTo>
                      <a:pt x="160685" y="78189"/>
                      <a:pt x="161583" y="77786"/>
                      <a:pt x="162187" y="77013"/>
                    </a:cubicBezTo>
                    <a:cubicBezTo>
                      <a:pt x="163231" y="75675"/>
                      <a:pt x="162970" y="73751"/>
                      <a:pt x="161632" y="72707"/>
                    </a:cubicBezTo>
                    <a:lnTo>
                      <a:pt x="155532" y="67944"/>
                    </a:lnTo>
                    <a:lnTo>
                      <a:pt x="165808" y="66672"/>
                    </a:lnTo>
                    <a:cubicBezTo>
                      <a:pt x="167145" y="66509"/>
                      <a:pt x="168352" y="65791"/>
                      <a:pt x="169167" y="64747"/>
                    </a:cubicBezTo>
                    <a:cubicBezTo>
                      <a:pt x="169983" y="63671"/>
                      <a:pt x="170342" y="62301"/>
                      <a:pt x="170113" y="60964"/>
                    </a:cubicBezTo>
                    <a:cubicBezTo>
                      <a:pt x="168026" y="47165"/>
                      <a:pt x="161828" y="34509"/>
                      <a:pt x="152270" y="24364"/>
                    </a:cubicBezTo>
                    <a:cubicBezTo>
                      <a:pt x="144278" y="15915"/>
                      <a:pt x="134427" y="9685"/>
                      <a:pt x="123500" y="6130"/>
                    </a:cubicBezTo>
                    <a:cubicBezTo>
                      <a:pt x="124081" y="6114"/>
                      <a:pt x="124662" y="6106"/>
                      <a:pt x="125243" y="6106"/>
                    </a:cubicBezTo>
                    <a:cubicBezTo>
                      <a:pt x="138852" y="6106"/>
                      <a:pt x="152054" y="10498"/>
                      <a:pt x="163035" y="18851"/>
                    </a:cubicBezTo>
                    <a:cubicBezTo>
                      <a:pt x="176050" y="28735"/>
                      <a:pt x="184531" y="43088"/>
                      <a:pt x="186978" y="59202"/>
                    </a:cubicBezTo>
                    <a:cubicBezTo>
                      <a:pt x="187337" y="61655"/>
                      <a:pt x="189424" y="63422"/>
                      <a:pt x="191830" y="63422"/>
                    </a:cubicBezTo>
                    <a:cubicBezTo>
                      <a:pt x="192048" y="63422"/>
                      <a:pt x="192268" y="63407"/>
                      <a:pt x="192491" y="63377"/>
                    </a:cubicBezTo>
                    <a:lnTo>
                      <a:pt x="202896" y="62105"/>
                    </a:lnTo>
                    <a:lnTo>
                      <a:pt x="182117" y="88723"/>
                    </a:lnTo>
                    <a:lnTo>
                      <a:pt x="171386" y="80340"/>
                    </a:lnTo>
                    <a:cubicBezTo>
                      <a:pt x="170822" y="79900"/>
                      <a:pt x="170153" y="79686"/>
                      <a:pt x="169493" y="79686"/>
                    </a:cubicBezTo>
                    <a:cubicBezTo>
                      <a:pt x="168588" y="79686"/>
                      <a:pt x="167697" y="80088"/>
                      <a:pt x="167112" y="80862"/>
                    </a:cubicBezTo>
                    <a:cubicBezTo>
                      <a:pt x="166068" y="82199"/>
                      <a:pt x="166297" y="84091"/>
                      <a:pt x="167634" y="85135"/>
                    </a:cubicBezTo>
                    <a:lnTo>
                      <a:pt x="179247" y="94236"/>
                    </a:lnTo>
                    <a:cubicBezTo>
                      <a:pt x="180126" y="94923"/>
                      <a:pt x="181213" y="95285"/>
                      <a:pt x="182314" y="95285"/>
                    </a:cubicBezTo>
                    <a:cubicBezTo>
                      <a:pt x="182520" y="95285"/>
                      <a:pt x="182727" y="95273"/>
                      <a:pt x="182933" y="95247"/>
                    </a:cubicBezTo>
                    <a:cubicBezTo>
                      <a:pt x="184238" y="95084"/>
                      <a:pt x="185412" y="94432"/>
                      <a:pt x="186228" y="93355"/>
                    </a:cubicBezTo>
                    <a:lnTo>
                      <a:pt x="209388" y="63704"/>
                    </a:lnTo>
                    <a:cubicBezTo>
                      <a:pt x="210660" y="62138"/>
                      <a:pt x="210823" y="59952"/>
                      <a:pt x="209812" y="58191"/>
                    </a:cubicBezTo>
                    <a:cubicBezTo>
                      <a:pt x="208930" y="56603"/>
                      <a:pt x="207253" y="55678"/>
                      <a:pt x="205474" y="55678"/>
                    </a:cubicBezTo>
                    <a:cubicBezTo>
                      <a:pt x="205279" y="55678"/>
                      <a:pt x="205083" y="55689"/>
                      <a:pt x="204886" y="55712"/>
                    </a:cubicBezTo>
                    <a:lnTo>
                      <a:pt x="192849" y="57180"/>
                    </a:lnTo>
                    <a:cubicBezTo>
                      <a:pt x="189946" y="39924"/>
                      <a:pt x="180715" y="24625"/>
                      <a:pt x="166721" y="13991"/>
                    </a:cubicBezTo>
                    <a:cubicBezTo>
                      <a:pt x="154702" y="4826"/>
                      <a:pt x="140258" y="0"/>
                      <a:pt x="125353" y="0"/>
                    </a:cubicBezTo>
                    <a:close/>
                    <a:moveTo>
                      <a:pt x="62364" y="5"/>
                    </a:moveTo>
                    <a:cubicBezTo>
                      <a:pt x="61517" y="5"/>
                      <a:pt x="60663" y="220"/>
                      <a:pt x="59891" y="649"/>
                    </a:cubicBezTo>
                    <a:cubicBezTo>
                      <a:pt x="58129" y="1661"/>
                      <a:pt x="57151" y="3585"/>
                      <a:pt x="57412" y="5575"/>
                    </a:cubicBezTo>
                    <a:lnTo>
                      <a:pt x="58880" y="17612"/>
                    </a:lnTo>
                    <a:cubicBezTo>
                      <a:pt x="41624" y="20515"/>
                      <a:pt x="26325" y="29746"/>
                      <a:pt x="15691" y="43740"/>
                    </a:cubicBezTo>
                    <a:cubicBezTo>
                      <a:pt x="4796" y="58060"/>
                      <a:pt x="1" y="75838"/>
                      <a:pt x="2219" y="93714"/>
                    </a:cubicBezTo>
                    <a:cubicBezTo>
                      <a:pt x="2545" y="96193"/>
                      <a:pt x="4502" y="97987"/>
                      <a:pt x="6981" y="98118"/>
                    </a:cubicBezTo>
                    <a:cubicBezTo>
                      <a:pt x="7076" y="98123"/>
                      <a:pt x="7170" y="98125"/>
                      <a:pt x="7263" y="98125"/>
                    </a:cubicBezTo>
                    <a:cubicBezTo>
                      <a:pt x="9622" y="98125"/>
                      <a:pt x="11636" y="96555"/>
                      <a:pt x="12201" y="94171"/>
                    </a:cubicBezTo>
                    <a:cubicBezTo>
                      <a:pt x="14941" y="82101"/>
                      <a:pt x="21204" y="71206"/>
                      <a:pt x="30272" y="62660"/>
                    </a:cubicBezTo>
                    <a:cubicBezTo>
                      <a:pt x="39210" y="54211"/>
                      <a:pt x="50333" y="48666"/>
                      <a:pt x="62435" y="46578"/>
                    </a:cubicBezTo>
                    <a:lnTo>
                      <a:pt x="63903" y="58419"/>
                    </a:lnTo>
                    <a:cubicBezTo>
                      <a:pt x="64131" y="60409"/>
                      <a:pt x="65567" y="62040"/>
                      <a:pt x="67491" y="62595"/>
                    </a:cubicBezTo>
                    <a:cubicBezTo>
                      <a:pt x="67943" y="62722"/>
                      <a:pt x="68399" y="62784"/>
                      <a:pt x="68851" y="62784"/>
                    </a:cubicBezTo>
                    <a:cubicBezTo>
                      <a:pt x="70355" y="62784"/>
                      <a:pt x="71797" y="62095"/>
                      <a:pt x="72776" y="60866"/>
                    </a:cubicBezTo>
                    <a:lnTo>
                      <a:pt x="95936" y="31214"/>
                    </a:lnTo>
                    <a:cubicBezTo>
                      <a:pt x="96751" y="30170"/>
                      <a:pt x="97110" y="28866"/>
                      <a:pt x="96947" y="27528"/>
                    </a:cubicBezTo>
                    <a:cubicBezTo>
                      <a:pt x="96784" y="26223"/>
                      <a:pt x="96099" y="25049"/>
                      <a:pt x="95055" y="24234"/>
                    </a:cubicBezTo>
                    <a:lnTo>
                      <a:pt x="65404" y="1073"/>
                    </a:lnTo>
                    <a:cubicBezTo>
                      <a:pt x="64524" y="359"/>
                      <a:pt x="63449" y="5"/>
                      <a:pt x="62364" y="5"/>
                    </a:cubicBezTo>
                    <a:close/>
                    <a:moveTo>
                      <a:pt x="106081" y="93094"/>
                    </a:moveTo>
                    <a:cubicBezTo>
                      <a:pt x="112311" y="93094"/>
                      <a:pt x="117367" y="98150"/>
                      <a:pt x="117367" y="104381"/>
                    </a:cubicBezTo>
                    <a:cubicBezTo>
                      <a:pt x="117367" y="110611"/>
                      <a:pt x="112311" y="115667"/>
                      <a:pt x="106081" y="115667"/>
                    </a:cubicBezTo>
                    <a:cubicBezTo>
                      <a:pt x="99850" y="115667"/>
                      <a:pt x="94794" y="110611"/>
                      <a:pt x="94794" y="104381"/>
                    </a:cubicBezTo>
                    <a:cubicBezTo>
                      <a:pt x="94794" y="98150"/>
                      <a:pt x="99850" y="93094"/>
                      <a:pt x="106081" y="93094"/>
                    </a:cubicBezTo>
                    <a:close/>
                    <a:moveTo>
                      <a:pt x="106081" y="86994"/>
                    </a:moveTo>
                    <a:cubicBezTo>
                      <a:pt x="96490" y="86994"/>
                      <a:pt x="88694" y="94790"/>
                      <a:pt x="88694" y="104381"/>
                    </a:cubicBezTo>
                    <a:cubicBezTo>
                      <a:pt x="88694" y="113971"/>
                      <a:pt x="96490" y="121767"/>
                      <a:pt x="106081" y="121767"/>
                    </a:cubicBezTo>
                    <a:cubicBezTo>
                      <a:pt x="115671" y="121767"/>
                      <a:pt x="123467" y="113971"/>
                      <a:pt x="123467" y="104381"/>
                    </a:cubicBezTo>
                    <a:cubicBezTo>
                      <a:pt x="123467" y="94790"/>
                      <a:pt x="115671" y="86994"/>
                      <a:pt x="106081" y="86994"/>
                    </a:cubicBezTo>
                    <a:close/>
                    <a:moveTo>
                      <a:pt x="106081" y="70586"/>
                    </a:moveTo>
                    <a:cubicBezTo>
                      <a:pt x="106961" y="70586"/>
                      <a:pt x="108886" y="73261"/>
                      <a:pt x="109897" y="74729"/>
                    </a:cubicBezTo>
                    <a:cubicBezTo>
                      <a:pt x="111593" y="77143"/>
                      <a:pt x="113355" y="79655"/>
                      <a:pt x="115867" y="80699"/>
                    </a:cubicBezTo>
                    <a:cubicBezTo>
                      <a:pt x="117000" y="81180"/>
                      <a:pt x="118226" y="81354"/>
                      <a:pt x="119495" y="81354"/>
                    </a:cubicBezTo>
                    <a:cubicBezTo>
                      <a:pt x="121149" y="81354"/>
                      <a:pt x="122878" y="81059"/>
                      <a:pt x="124576" y="80764"/>
                    </a:cubicBezTo>
                    <a:cubicBezTo>
                      <a:pt x="125587" y="80584"/>
                      <a:pt x="127511" y="80265"/>
                      <a:pt x="128792" y="80265"/>
                    </a:cubicBezTo>
                    <a:cubicBezTo>
                      <a:pt x="129371" y="80265"/>
                      <a:pt x="129818" y="80330"/>
                      <a:pt x="129991" y="80503"/>
                    </a:cubicBezTo>
                    <a:cubicBezTo>
                      <a:pt x="130513" y="81025"/>
                      <a:pt x="129958" y="84417"/>
                      <a:pt x="129697" y="85885"/>
                    </a:cubicBezTo>
                    <a:cubicBezTo>
                      <a:pt x="129175" y="88886"/>
                      <a:pt x="128654" y="91985"/>
                      <a:pt x="129763" y="94595"/>
                    </a:cubicBezTo>
                    <a:cubicBezTo>
                      <a:pt x="130806" y="97106"/>
                      <a:pt x="133318" y="98868"/>
                      <a:pt x="135732" y="100564"/>
                    </a:cubicBezTo>
                    <a:cubicBezTo>
                      <a:pt x="137200" y="101608"/>
                      <a:pt x="139875" y="103500"/>
                      <a:pt x="139875" y="104381"/>
                    </a:cubicBezTo>
                    <a:cubicBezTo>
                      <a:pt x="139875" y="105294"/>
                      <a:pt x="137200" y="107186"/>
                      <a:pt x="135732" y="108197"/>
                    </a:cubicBezTo>
                    <a:cubicBezTo>
                      <a:pt x="133318" y="109893"/>
                      <a:pt x="130806" y="111655"/>
                      <a:pt x="129763" y="114167"/>
                    </a:cubicBezTo>
                    <a:cubicBezTo>
                      <a:pt x="128654" y="116776"/>
                      <a:pt x="129175" y="119875"/>
                      <a:pt x="129697" y="122876"/>
                    </a:cubicBezTo>
                    <a:cubicBezTo>
                      <a:pt x="129958" y="124344"/>
                      <a:pt x="130513" y="127736"/>
                      <a:pt x="129991" y="128291"/>
                    </a:cubicBezTo>
                    <a:cubicBezTo>
                      <a:pt x="129825" y="128447"/>
                      <a:pt x="129404" y="128507"/>
                      <a:pt x="128857" y="128507"/>
                    </a:cubicBezTo>
                    <a:cubicBezTo>
                      <a:pt x="127577" y="128507"/>
                      <a:pt x="125604" y="128180"/>
                      <a:pt x="124576" y="127997"/>
                    </a:cubicBezTo>
                    <a:cubicBezTo>
                      <a:pt x="122878" y="127702"/>
                      <a:pt x="121149" y="127407"/>
                      <a:pt x="119495" y="127407"/>
                    </a:cubicBezTo>
                    <a:cubicBezTo>
                      <a:pt x="118226" y="127407"/>
                      <a:pt x="117000" y="127581"/>
                      <a:pt x="115867" y="128063"/>
                    </a:cubicBezTo>
                    <a:cubicBezTo>
                      <a:pt x="113355" y="129106"/>
                      <a:pt x="111593" y="131618"/>
                      <a:pt x="109897" y="134032"/>
                    </a:cubicBezTo>
                    <a:cubicBezTo>
                      <a:pt x="108886" y="135500"/>
                      <a:pt x="106961" y="138175"/>
                      <a:pt x="106081" y="138175"/>
                    </a:cubicBezTo>
                    <a:cubicBezTo>
                      <a:pt x="105200" y="138175"/>
                      <a:pt x="103275" y="135500"/>
                      <a:pt x="102264" y="134032"/>
                    </a:cubicBezTo>
                    <a:cubicBezTo>
                      <a:pt x="100568" y="131618"/>
                      <a:pt x="98806" y="129106"/>
                      <a:pt x="96295" y="128063"/>
                    </a:cubicBezTo>
                    <a:cubicBezTo>
                      <a:pt x="95153" y="127573"/>
                      <a:pt x="93946" y="127410"/>
                      <a:pt x="92706" y="127410"/>
                    </a:cubicBezTo>
                    <a:cubicBezTo>
                      <a:pt x="91043" y="127410"/>
                      <a:pt x="89281" y="127704"/>
                      <a:pt x="87585" y="127997"/>
                    </a:cubicBezTo>
                    <a:cubicBezTo>
                      <a:pt x="86557" y="128180"/>
                      <a:pt x="84584" y="128507"/>
                      <a:pt x="83315" y="128507"/>
                    </a:cubicBezTo>
                    <a:cubicBezTo>
                      <a:pt x="82773" y="128507"/>
                      <a:pt x="82359" y="128447"/>
                      <a:pt x="82203" y="128291"/>
                    </a:cubicBezTo>
                    <a:cubicBezTo>
                      <a:pt x="81648" y="127736"/>
                      <a:pt x="82203" y="124344"/>
                      <a:pt x="82464" y="122876"/>
                    </a:cubicBezTo>
                    <a:cubicBezTo>
                      <a:pt x="82986" y="119875"/>
                      <a:pt x="83508" y="116776"/>
                      <a:pt x="82399" y="114167"/>
                    </a:cubicBezTo>
                    <a:cubicBezTo>
                      <a:pt x="81355" y="111655"/>
                      <a:pt x="78843" y="109893"/>
                      <a:pt x="76429" y="108197"/>
                    </a:cubicBezTo>
                    <a:cubicBezTo>
                      <a:pt x="74961" y="107186"/>
                      <a:pt x="72286" y="105294"/>
                      <a:pt x="72286" y="104381"/>
                    </a:cubicBezTo>
                    <a:cubicBezTo>
                      <a:pt x="72286" y="103500"/>
                      <a:pt x="74961" y="101608"/>
                      <a:pt x="76429" y="100564"/>
                    </a:cubicBezTo>
                    <a:cubicBezTo>
                      <a:pt x="78843" y="98868"/>
                      <a:pt x="81355" y="97106"/>
                      <a:pt x="82399" y="94595"/>
                    </a:cubicBezTo>
                    <a:cubicBezTo>
                      <a:pt x="83508" y="91985"/>
                      <a:pt x="82986" y="88886"/>
                      <a:pt x="82464" y="85885"/>
                    </a:cubicBezTo>
                    <a:cubicBezTo>
                      <a:pt x="82203" y="84417"/>
                      <a:pt x="81648" y="81025"/>
                      <a:pt x="82203" y="80503"/>
                    </a:cubicBezTo>
                    <a:cubicBezTo>
                      <a:pt x="82365" y="80330"/>
                      <a:pt x="82806" y="80265"/>
                      <a:pt x="83380" y="80265"/>
                    </a:cubicBezTo>
                    <a:cubicBezTo>
                      <a:pt x="84650" y="80265"/>
                      <a:pt x="86574" y="80584"/>
                      <a:pt x="87585" y="80764"/>
                    </a:cubicBezTo>
                    <a:cubicBezTo>
                      <a:pt x="89283" y="81059"/>
                      <a:pt x="91012" y="81354"/>
                      <a:pt x="92666" y="81354"/>
                    </a:cubicBezTo>
                    <a:cubicBezTo>
                      <a:pt x="93936" y="81354"/>
                      <a:pt x="95161" y="81180"/>
                      <a:pt x="96295" y="80699"/>
                    </a:cubicBezTo>
                    <a:cubicBezTo>
                      <a:pt x="98806" y="79655"/>
                      <a:pt x="100568" y="77143"/>
                      <a:pt x="102264" y="74729"/>
                    </a:cubicBezTo>
                    <a:cubicBezTo>
                      <a:pt x="103308" y="73261"/>
                      <a:pt x="105200" y="70586"/>
                      <a:pt x="106081" y="70586"/>
                    </a:cubicBezTo>
                    <a:close/>
                    <a:moveTo>
                      <a:pt x="106081" y="64454"/>
                    </a:moveTo>
                    <a:cubicBezTo>
                      <a:pt x="102003" y="64454"/>
                      <a:pt x="99491" y="68042"/>
                      <a:pt x="97273" y="71206"/>
                    </a:cubicBezTo>
                    <a:cubicBezTo>
                      <a:pt x="96229" y="72674"/>
                      <a:pt x="94827" y="74696"/>
                      <a:pt x="93946" y="75055"/>
                    </a:cubicBezTo>
                    <a:cubicBezTo>
                      <a:pt x="93652" y="75183"/>
                      <a:pt x="93229" y="75234"/>
                      <a:pt x="92727" y="75234"/>
                    </a:cubicBezTo>
                    <a:cubicBezTo>
                      <a:pt x="91559" y="75234"/>
                      <a:pt x="89966" y="74957"/>
                      <a:pt x="88596" y="74729"/>
                    </a:cubicBezTo>
                    <a:cubicBezTo>
                      <a:pt x="86946" y="74454"/>
                      <a:pt x="85193" y="74160"/>
                      <a:pt x="83511" y="74160"/>
                    </a:cubicBezTo>
                    <a:cubicBezTo>
                      <a:pt x="81403" y="74160"/>
                      <a:pt x="79407" y="74622"/>
                      <a:pt x="77864" y="76164"/>
                    </a:cubicBezTo>
                    <a:cubicBezTo>
                      <a:pt x="75092" y="78937"/>
                      <a:pt x="75809" y="83178"/>
                      <a:pt x="76429" y="86896"/>
                    </a:cubicBezTo>
                    <a:cubicBezTo>
                      <a:pt x="76755" y="88854"/>
                      <a:pt x="77179" y="91267"/>
                      <a:pt x="76755" y="92246"/>
                    </a:cubicBezTo>
                    <a:cubicBezTo>
                      <a:pt x="76396" y="93127"/>
                      <a:pt x="74374" y="94529"/>
                      <a:pt x="72906" y="95573"/>
                    </a:cubicBezTo>
                    <a:cubicBezTo>
                      <a:pt x="69742" y="97791"/>
                      <a:pt x="66154" y="100303"/>
                      <a:pt x="66154" y="104381"/>
                    </a:cubicBezTo>
                    <a:cubicBezTo>
                      <a:pt x="66154" y="108458"/>
                      <a:pt x="69742" y="110970"/>
                      <a:pt x="72906" y="113188"/>
                    </a:cubicBezTo>
                    <a:cubicBezTo>
                      <a:pt x="74374" y="114232"/>
                      <a:pt x="76396" y="115634"/>
                      <a:pt x="76755" y="116515"/>
                    </a:cubicBezTo>
                    <a:cubicBezTo>
                      <a:pt x="77179" y="117494"/>
                      <a:pt x="76755" y="119908"/>
                      <a:pt x="76429" y="121865"/>
                    </a:cubicBezTo>
                    <a:cubicBezTo>
                      <a:pt x="75809" y="125583"/>
                      <a:pt x="75092" y="129824"/>
                      <a:pt x="77864" y="132597"/>
                    </a:cubicBezTo>
                    <a:cubicBezTo>
                      <a:pt x="79407" y="134139"/>
                      <a:pt x="81403" y="134601"/>
                      <a:pt x="83511" y="134601"/>
                    </a:cubicBezTo>
                    <a:cubicBezTo>
                      <a:pt x="85193" y="134601"/>
                      <a:pt x="86946" y="134307"/>
                      <a:pt x="88596" y="134032"/>
                    </a:cubicBezTo>
                    <a:cubicBezTo>
                      <a:pt x="89966" y="133804"/>
                      <a:pt x="91559" y="133528"/>
                      <a:pt x="92727" y="133528"/>
                    </a:cubicBezTo>
                    <a:cubicBezTo>
                      <a:pt x="93229" y="133528"/>
                      <a:pt x="93652" y="133578"/>
                      <a:pt x="93946" y="133706"/>
                    </a:cubicBezTo>
                    <a:cubicBezTo>
                      <a:pt x="94827" y="134065"/>
                      <a:pt x="96229" y="136087"/>
                      <a:pt x="97273" y="137555"/>
                    </a:cubicBezTo>
                    <a:cubicBezTo>
                      <a:pt x="99491" y="140719"/>
                      <a:pt x="102003" y="144307"/>
                      <a:pt x="106081" y="144307"/>
                    </a:cubicBezTo>
                    <a:cubicBezTo>
                      <a:pt x="110158" y="144307"/>
                      <a:pt x="112670" y="140719"/>
                      <a:pt x="114888" y="137555"/>
                    </a:cubicBezTo>
                    <a:cubicBezTo>
                      <a:pt x="115932" y="136087"/>
                      <a:pt x="117334" y="134065"/>
                      <a:pt x="118215" y="133706"/>
                    </a:cubicBezTo>
                    <a:cubicBezTo>
                      <a:pt x="118509" y="133578"/>
                      <a:pt x="118932" y="133528"/>
                      <a:pt x="119434" y="133528"/>
                    </a:cubicBezTo>
                    <a:cubicBezTo>
                      <a:pt x="120602" y="133528"/>
                      <a:pt x="122195" y="133804"/>
                      <a:pt x="123565" y="134032"/>
                    </a:cubicBezTo>
                    <a:cubicBezTo>
                      <a:pt x="125215" y="134307"/>
                      <a:pt x="126968" y="134601"/>
                      <a:pt x="128650" y="134601"/>
                    </a:cubicBezTo>
                    <a:cubicBezTo>
                      <a:pt x="130758" y="134601"/>
                      <a:pt x="132755" y="134139"/>
                      <a:pt x="134297" y="132597"/>
                    </a:cubicBezTo>
                    <a:cubicBezTo>
                      <a:pt x="137069" y="129824"/>
                      <a:pt x="136352" y="125583"/>
                      <a:pt x="135732" y="121865"/>
                    </a:cubicBezTo>
                    <a:cubicBezTo>
                      <a:pt x="135406" y="119908"/>
                      <a:pt x="134982" y="117494"/>
                      <a:pt x="135406" y="116515"/>
                    </a:cubicBezTo>
                    <a:cubicBezTo>
                      <a:pt x="135765" y="115634"/>
                      <a:pt x="137787" y="114232"/>
                      <a:pt x="139255" y="113188"/>
                    </a:cubicBezTo>
                    <a:cubicBezTo>
                      <a:pt x="142419" y="110970"/>
                      <a:pt x="146007" y="108458"/>
                      <a:pt x="146007" y="104381"/>
                    </a:cubicBezTo>
                    <a:cubicBezTo>
                      <a:pt x="146007" y="100303"/>
                      <a:pt x="142419" y="97791"/>
                      <a:pt x="139255" y="95573"/>
                    </a:cubicBezTo>
                    <a:cubicBezTo>
                      <a:pt x="137787" y="94529"/>
                      <a:pt x="135765" y="93127"/>
                      <a:pt x="135406" y="92246"/>
                    </a:cubicBezTo>
                    <a:cubicBezTo>
                      <a:pt x="134982" y="91267"/>
                      <a:pt x="135406" y="88854"/>
                      <a:pt x="135732" y="86896"/>
                    </a:cubicBezTo>
                    <a:cubicBezTo>
                      <a:pt x="136352" y="83178"/>
                      <a:pt x="137069" y="78937"/>
                      <a:pt x="134297" y="76164"/>
                    </a:cubicBezTo>
                    <a:cubicBezTo>
                      <a:pt x="132755" y="74622"/>
                      <a:pt x="130758" y="74160"/>
                      <a:pt x="128650" y="74160"/>
                    </a:cubicBezTo>
                    <a:cubicBezTo>
                      <a:pt x="126968" y="74160"/>
                      <a:pt x="125215" y="74454"/>
                      <a:pt x="123565" y="74729"/>
                    </a:cubicBezTo>
                    <a:cubicBezTo>
                      <a:pt x="122195" y="74957"/>
                      <a:pt x="120602" y="75234"/>
                      <a:pt x="119434" y="75234"/>
                    </a:cubicBezTo>
                    <a:cubicBezTo>
                      <a:pt x="118932" y="75234"/>
                      <a:pt x="118509" y="75183"/>
                      <a:pt x="118215" y="75055"/>
                    </a:cubicBezTo>
                    <a:cubicBezTo>
                      <a:pt x="117334" y="74696"/>
                      <a:pt x="115932" y="72674"/>
                      <a:pt x="114888" y="71206"/>
                    </a:cubicBezTo>
                    <a:cubicBezTo>
                      <a:pt x="112670" y="68042"/>
                      <a:pt x="110158" y="64454"/>
                      <a:pt x="106081" y="64454"/>
                    </a:cubicBezTo>
                    <a:close/>
                    <a:moveTo>
                      <a:pt x="204332" y="121800"/>
                    </a:moveTo>
                    <a:lnTo>
                      <a:pt x="204332" y="121800"/>
                    </a:lnTo>
                    <a:cubicBezTo>
                      <a:pt x="204723" y="136022"/>
                      <a:pt x="200319" y="149885"/>
                      <a:pt x="191610" y="161335"/>
                    </a:cubicBezTo>
                    <a:cubicBezTo>
                      <a:pt x="181726" y="174350"/>
                      <a:pt x="167406" y="182831"/>
                      <a:pt x="151259" y="185278"/>
                    </a:cubicBezTo>
                    <a:cubicBezTo>
                      <a:pt x="148584" y="185702"/>
                      <a:pt x="146725" y="188116"/>
                      <a:pt x="147084" y="190823"/>
                    </a:cubicBezTo>
                    <a:lnTo>
                      <a:pt x="148356" y="201196"/>
                    </a:lnTo>
                    <a:lnTo>
                      <a:pt x="148356" y="201196"/>
                    </a:lnTo>
                    <a:lnTo>
                      <a:pt x="121771" y="180417"/>
                    </a:lnTo>
                    <a:lnTo>
                      <a:pt x="142517" y="153832"/>
                    </a:lnTo>
                    <a:lnTo>
                      <a:pt x="143789" y="164108"/>
                    </a:lnTo>
                    <a:cubicBezTo>
                      <a:pt x="143952" y="165445"/>
                      <a:pt x="144670" y="166652"/>
                      <a:pt x="145714" y="167467"/>
                    </a:cubicBezTo>
                    <a:cubicBezTo>
                      <a:pt x="146597" y="168137"/>
                      <a:pt x="147678" y="168498"/>
                      <a:pt x="148777" y="168498"/>
                    </a:cubicBezTo>
                    <a:cubicBezTo>
                      <a:pt x="149017" y="168498"/>
                      <a:pt x="149258" y="168481"/>
                      <a:pt x="149498" y="168446"/>
                    </a:cubicBezTo>
                    <a:cubicBezTo>
                      <a:pt x="163296" y="166326"/>
                      <a:pt x="175952" y="160128"/>
                      <a:pt x="186097" y="150570"/>
                    </a:cubicBezTo>
                    <a:cubicBezTo>
                      <a:pt x="194546" y="142578"/>
                      <a:pt x="200776" y="132727"/>
                      <a:pt x="204332" y="121800"/>
                    </a:cubicBezTo>
                    <a:close/>
                    <a:moveTo>
                      <a:pt x="204900" y="110636"/>
                    </a:moveTo>
                    <a:cubicBezTo>
                      <a:pt x="202512" y="110636"/>
                      <a:pt x="200527" y="112236"/>
                      <a:pt x="199993" y="114591"/>
                    </a:cubicBezTo>
                    <a:cubicBezTo>
                      <a:pt x="197220" y="126660"/>
                      <a:pt x="190957" y="137555"/>
                      <a:pt x="181889" y="146134"/>
                    </a:cubicBezTo>
                    <a:cubicBezTo>
                      <a:pt x="172951" y="154583"/>
                      <a:pt x="161828" y="160095"/>
                      <a:pt x="149726" y="162183"/>
                    </a:cubicBezTo>
                    <a:lnTo>
                      <a:pt x="148258" y="150375"/>
                    </a:lnTo>
                    <a:cubicBezTo>
                      <a:pt x="148030" y="148352"/>
                      <a:pt x="146594" y="146721"/>
                      <a:pt x="144670" y="146167"/>
                    </a:cubicBezTo>
                    <a:cubicBezTo>
                      <a:pt x="144225" y="146048"/>
                      <a:pt x="143775" y="145990"/>
                      <a:pt x="143331" y="145990"/>
                    </a:cubicBezTo>
                    <a:cubicBezTo>
                      <a:pt x="141819" y="145990"/>
                      <a:pt x="140369" y="146660"/>
                      <a:pt x="139385" y="147895"/>
                    </a:cubicBezTo>
                    <a:lnTo>
                      <a:pt x="116225" y="177547"/>
                    </a:lnTo>
                    <a:cubicBezTo>
                      <a:pt x="115410" y="178591"/>
                      <a:pt x="115051" y="179896"/>
                      <a:pt x="115214" y="181233"/>
                    </a:cubicBezTo>
                    <a:cubicBezTo>
                      <a:pt x="115377" y="182538"/>
                      <a:pt x="116062" y="183712"/>
                      <a:pt x="117106" y="184528"/>
                    </a:cubicBezTo>
                    <a:lnTo>
                      <a:pt x="146758" y="207688"/>
                    </a:lnTo>
                    <a:cubicBezTo>
                      <a:pt x="147655" y="208402"/>
                      <a:pt x="148728" y="208757"/>
                      <a:pt x="149808" y="208757"/>
                    </a:cubicBezTo>
                    <a:cubicBezTo>
                      <a:pt x="150651" y="208757"/>
                      <a:pt x="151498" y="208541"/>
                      <a:pt x="152270" y="208112"/>
                    </a:cubicBezTo>
                    <a:cubicBezTo>
                      <a:pt x="154032" y="207133"/>
                      <a:pt x="155010" y="205176"/>
                      <a:pt x="154749" y="203186"/>
                    </a:cubicBezTo>
                    <a:lnTo>
                      <a:pt x="153282" y="191149"/>
                    </a:lnTo>
                    <a:cubicBezTo>
                      <a:pt x="170537" y="188246"/>
                      <a:pt x="185836" y="179015"/>
                      <a:pt x="196470" y="165021"/>
                    </a:cubicBezTo>
                    <a:cubicBezTo>
                      <a:pt x="207365" y="150733"/>
                      <a:pt x="212128" y="133021"/>
                      <a:pt x="209942" y="115178"/>
                    </a:cubicBezTo>
                    <a:cubicBezTo>
                      <a:pt x="209649" y="112666"/>
                      <a:pt x="207691" y="110774"/>
                      <a:pt x="205180" y="110644"/>
                    </a:cubicBezTo>
                    <a:cubicBezTo>
                      <a:pt x="205086" y="110639"/>
                      <a:pt x="204992" y="110636"/>
                      <a:pt x="204900" y="110636"/>
                    </a:cubicBezTo>
                    <a:close/>
                    <a:moveTo>
                      <a:pt x="29858" y="113476"/>
                    </a:moveTo>
                    <a:cubicBezTo>
                      <a:pt x="29649" y="113476"/>
                      <a:pt x="29439" y="113488"/>
                      <a:pt x="29228" y="113514"/>
                    </a:cubicBezTo>
                    <a:cubicBezTo>
                      <a:pt x="27923" y="113677"/>
                      <a:pt x="26749" y="114362"/>
                      <a:pt x="25934" y="115406"/>
                    </a:cubicBezTo>
                    <a:lnTo>
                      <a:pt x="2773" y="145058"/>
                    </a:lnTo>
                    <a:cubicBezTo>
                      <a:pt x="1501" y="146623"/>
                      <a:pt x="1371" y="148809"/>
                      <a:pt x="2349" y="150570"/>
                    </a:cubicBezTo>
                    <a:cubicBezTo>
                      <a:pt x="3252" y="152143"/>
                      <a:pt x="4882" y="153091"/>
                      <a:pt x="6637" y="153091"/>
                    </a:cubicBezTo>
                    <a:cubicBezTo>
                      <a:pt x="6848" y="153091"/>
                      <a:pt x="7061" y="153077"/>
                      <a:pt x="7275" y="153049"/>
                    </a:cubicBezTo>
                    <a:lnTo>
                      <a:pt x="19312" y="151582"/>
                    </a:lnTo>
                    <a:cubicBezTo>
                      <a:pt x="21269" y="163194"/>
                      <a:pt x="26195" y="174154"/>
                      <a:pt x="33599" y="183321"/>
                    </a:cubicBezTo>
                    <a:cubicBezTo>
                      <a:pt x="34207" y="184058"/>
                      <a:pt x="35086" y="184441"/>
                      <a:pt x="35970" y="184441"/>
                    </a:cubicBezTo>
                    <a:cubicBezTo>
                      <a:pt x="36652" y="184441"/>
                      <a:pt x="37337" y="184213"/>
                      <a:pt x="37905" y="183745"/>
                    </a:cubicBezTo>
                    <a:cubicBezTo>
                      <a:pt x="39210" y="182701"/>
                      <a:pt x="39406" y="180776"/>
                      <a:pt x="38362" y="179471"/>
                    </a:cubicBezTo>
                    <a:cubicBezTo>
                      <a:pt x="31381" y="170860"/>
                      <a:pt x="26847" y="160519"/>
                      <a:pt x="25183" y="149559"/>
                    </a:cubicBezTo>
                    <a:cubicBezTo>
                      <a:pt x="24822" y="147092"/>
                      <a:pt x="22713" y="145346"/>
                      <a:pt x="20288" y="145346"/>
                    </a:cubicBezTo>
                    <a:cubicBezTo>
                      <a:pt x="20084" y="145346"/>
                      <a:pt x="19878" y="145358"/>
                      <a:pt x="19671" y="145384"/>
                    </a:cubicBezTo>
                    <a:lnTo>
                      <a:pt x="9265" y="146656"/>
                    </a:lnTo>
                    <a:lnTo>
                      <a:pt x="9265" y="146656"/>
                    </a:lnTo>
                    <a:lnTo>
                      <a:pt x="30044" y="120071"/>
                    </a:lnTo>
                    <a:lnTo>
                      <a:pt x="56629" y="140817"/>
                    </a:lnTo>
                    <a:lnTo>
                      <a:pt x="46354" y="142089"/>
                    </a:lnTo>
                    <a:cubicBezTo>
                      <a:pt x="45016" y="142252"/>
                      <a:pt x="43809" y="142970"/>
                      <a:pt x="42994" y="144046"/>
                    </a:cubicBezTo>
                    <a:cubicBezTo>
                      <a:pt x="42178" y="145090"/>
                      <a:pt x="41819" y="146460"/>
                      <a:pt x="42048" y="147798"/>
                    </a:cubicBezTo>
                    <a:cubicBezTo>
                      <a:pt x="44135" y="161596"/>
                      <a:pt x="50333" y="174252"/>
                      <a:pt x="59891" y="184397"/>
                    </a:cubicBezTo>
                    <a:cubicBezTo>
                      <a:pt x="67883" y="192846"/>
                      <a:pt x="77701" y="199076"/>
                      <a:pt x="88629" y="202632"/>
                    </a:cubicBezTo>
                    <a:cubicBezTo>
                      <a:pt x="88102" y="202645"/>
                      <a:pt x="87576" y="202652"/>
                      <a:pt x="87050" y="202652"/>
                    </a:cubicBezTo>
                    <a:cubicBezTo>
                      <a:pt x="72101" y="202652"/>
                      <a:pt x="57467" y="197293"/>
                      <a:pt x="46060" y="187398"/>
                    </a:cubicBezTo>
                    <a:cubicBezTo>
                      <a:pt x="45489" y="186900"/>
                      <a:pt x="44780" y="186659"/>
                      <a:pt x="44075" y="186659"/>
                    </a:cubicBezTo>
                    <a:cubicBezTo>
                      <a:pt x="43208" y="186659"/>
                      <a:pt x="42348" y="187023"/>
                      <a:pt x="41754" y="187724"/>
                    </a:cubicBezTo>
                    <a:cubicBezTo>
                      <a:pt x="40645" y="188996"/>
                      <a:pt x="40776" y="190921"/>
                      <a:pt x="42048" y="192030"/>
                    </a:cubicBezTo>
                    <a:cubicBezTo>
                      <a:pt x="54574" y="202860"/>
                      <a:pt x="70590" y="208764"/>
                      <a:pt x="86965" y="208764"/>
                    </a:cubicBezTo>
                    <a:cubicBezTo>
                      <a:pt x="89771" y="208764"/>
                      <a:pt x="92576" y="208568"/>
                      <a:pt x="95414" y="208242"/>
                    </a:cubicBezTo>
                    <a:cubicBezTo>
                      <a:pt x="97893" y="207916"/>
                      <a:pt x="99687" y="205959"/>
                      <a:pt x="99818" y="203480"/>
                    </a:cubicBezTo>
                    <a:cubicBezTo>
                      <a:pt x="99948" y="200968"/>
                      <a:pt x="98317" y="198848"/>
                      <a:pt x="95871" y="198293"/>
                    </a:cubicBezTo>
                    <a:cubicBezTo>
                      <a:pt x="83801" y="195520"/>
                      <a:pt x="72906" y="189257"/>
                      <a:pt x="64327" y="180189"/>
                    </a:cubicBezTo>
                    <a:cubicBezTo>
                      <a:pt x="55911" y="171251"/>
                      <a:pt x="50366" y="160161"/>
                      <a:pt x="48278" y="148026"/>
                    </a:cubicBezTo>
                    <a:lnTo>
                      <a:pt x="60087" y="146558"/>
                    </a:lnTo>
                    <a:cubicBezTo>
                      <a:pt x="62109" y="146330"/>
                      <a:pt x="63740" y="144894"/>
                      <a:pt x="64295" y="142970"/>
                    </a:cubicBezTo>
                    <a:cubicBezTo>
                      <a:pt x="64849" y="141013"/>
                      <a:pt x="64164" y="138958"/>
                      <a:pt x="62566" y="137718"/>
                    </a:cubicBezTo>
                    <a:lnTo>
                      <a:pt x="32914" y="114525"/>
                    </a:lnTo>
                    <a:cubicBezTo>
                      <a:pt x="32035" y="113839"/>
                      <a:pt x="30971" y="113476"/>
                      <a:pt x="29858" y="1134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721" name="Google Shape;721;p43"/>
          <p:cNvCxnSpPr/>
          <p:nvPr/>
        </p:nvCxnSpPr>
        <p:spPr>
          <a:xfrm>
            <a:off x="7977075" y="2802563"/>
            <a:ext cx="341100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46"/>
          <p:cNvSpPr/>
          <p:nvPr/>
        </p:nvSpPr>
        <p:spPr>
          <a:xfrm>
            <a:off x="692900" y="739875"/>
            <a:ext cx="8007613" cy="3630300"/>
          </a:xfrm>
          <a:prstGeom prst="roundRect">
            <a:avLst>
              <a:gd name="adj" fmla="val 5852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numCol="2" anchor="ctr" anchorCtr="0">
            <a:noAutofit/>
          </a:bodyPr>
          <a:lstStyle/>
          <a:p>
            <a:pPr algn="l" rtl="0" latinLnBrk="0"/>
            <a:r>
              <a:rPr lang="en-US" sz="45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'e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nergy</a:t>
            </a:r>
          </a:p>
          <a:p>
            <a:pPr algn="l" rtl="0" latinLnBrk="0"/>
            <a:r>
              <a:rPr lang="en-US" sz="45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'dan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gerous</a:t>
            </a:r>
          </a:p>
          <a:p>
            <a:pPr algn="l" rtl="0" latinLnBrk="0"/>
            <a:r>
              <a:rPr lang="en-US" sz="45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'ea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sily</a:t>
            </a:r>
          </a:p>
          <a:p>
            <a:pPr algn="l" rtl="0" latinLnBrk="0"/>
            <a:r>
              <a:rPr lang="en-US" sz="45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'go</a:t>
            </a:r>
            <a:r>
              <a:rPr lang="en-US" sz="4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vernment</a:t>
            </a:r>
          </a:p>
          <a:p>
            <a:pPr algn="l" rtl="0" latinLnBrk="0"/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en-US" sz="4500" b="0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'cy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cle</a:t>
            </a:r>
            <a:endParaRPr lang="en-US" sz="45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latinLnBrk="0"/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</a:t>
            </a:r>
            <a:r>
              <a:rPr lang="en-US" sz="4500" b="0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'pen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sive</a:t>
            </a:r>
            <a:endParaRPr lang="en-US" sz="45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latinLnBrk="0"/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sz="4500" b="0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'llu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ting</a:t>
            </a:r>
            <a:endParaRPr lang="en-US" sz="45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latinLnBrk="0"/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en-US" sz="4500" b="0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'sour</a:t>
            </a:r>
            <a:r>
              <a:rPr lang="en-US" sz="4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ces</a:t>
            </a:r>
            <a:endParaRPr lang="en-US" sz="45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latinLnBrk="0"/>
            <a:endParaRPr lang="en-US" b="0" i="0" u="none" strike="noStrike" dirty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811" name="Google Shape;811;p46"/>
          <p:cNvSpPr txBox="1">
            <a:spLocks noGrp="1"/>
          </p:cNvSpPr>
          <p:nvPr>
            <p:ph type="title"/>
          </p:nvPr>
        </p:nvSpPr>
        <p:spPr>
          <a:xfrm>
            <a:off x="69932" y="87825"/>
            <a:ext cx="96472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" sz="2000" b="1" dirty="0">
                <a:latin typeface="Calibri" panose="020F0502020204030204" pitchFamily="34" charset="0"/>
                <a:cs typeface="Calibri" panose="020F0502020204030204" pitchFamily="34" charset="0"/>
              </a:rPr>
              <a:t>x 4. (p 106) Listen and repeat.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" sz="2000" b="1" dirty="0">
                <a:latin typeface="Calibri" panose="020F0502020204030204" pitchFamily="34" charset="0"/>
                <a:cs typeface="Calibri" panose="020F0502020204030204" pitchFamily="34" charset="0"/>
              </a:rPr>
              <a:t>ay attention to the stressed syllables in the words.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4" name="Google Shape;814;p46"/>
          <p:cNvSpPr/>
          <p:nvPr/>
        </p:nvSpPr>
        <p:spPr>
          <a:xfrm>
            <a:off x="3277500" y="1939363"/>
            <a:ext cx="89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46"/>
          <p:cNvSpPr/>
          <p:nvPr/>
        </p:nvSpPr>
        <p:spPr>
          <a:xfrm>
            <a:off x="3277500" y="3143925"/>
            <a:ext cx="89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46"/>
          <p:cNvSpPr/>
          <p:nvPr/>
        </p:nvSpPr>
        <p:spPr>
          <a:xfrm>
            <a:off x="3277500" y="3537650"/>
            <a:ext cx="89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46"/>
          <p:cNvSpPr/>
          <p:nvPr/>
        </p:nvSpPr>
        <p:spPr>
          <a:xfrm>
            <a:off x="3277500" y="4370175"/>
            <a:ext cx="89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729;p44">
            <a:extLst>
              <a:ext uri="{FF2B5EF4-FFF2-40B4-BE49-F238E27FC236}">
                <a16:creationId xmlns:a16="http://schemas.microsoft.com/office/drawing/2014/main" id="{7A866DD2-1E48-668E-1D8E-44FAD054C896}"/>
              </a:ext>
            </a:extLst>
          </p:cNvPr>
          <p:cNvGrpSpPr/>
          <p:nvPr/>
        </p:nvGrpSpPr>
        <p:grpSpPr>
          <a:xfrm rot="486382">
            <a:off x="7614997" y="3756282"/>
            <a:ext cx="713324" cy="835372"/>
            <a:chOff x="4761425" y="919375"/>
            <a:chExt cx="3226303" cy="3714568"/>
          </a:xfrm>
        </p:grpSpPr>
        <p:sp>
          <p:nvSpPr>
            <p:cNvPr id="3" name="Google Shape;730;p44">
              <a:extLst>
                <a:ext uri="{FF2B5EF4-FFF2-40B4-BE49-F238E27FC236}">
                  <a16:creationId xmlns:a16="http://schemas.microsoft.com/office/drawing/2014/main" id="{DE633D8A-1631-69DE-5A0E-18BFB7178021}"/>
                </a:ext>
              </a:extLst>
            </p:cNvPr>
            <p:cNvSpPr/>
            <p:nvPr/>
          </p:nvSpPr>
          <p:spPr>
            <a:xfrm>
              <a:off x="4761425" y="919375"/>
              <a:ext cx="3226303" cy="3714568"/>
            </a:xfrm>
            <a:custGeom>
              <a:avLst/>
              <a:gdLst/>
              <a:ahLst/>
              <a:cxnLst/>
              <a:rect l="l" t="t" r="r" b="b"/>
              <a:pathLst>
                <a:path w="76299" h="87846" extrusionOk="0">
                  <a:moveTo>
                    <a:pt x="38165" y="0"/>
                  </a:moveTo>
                  <a:cubicBezTo>
                    <a:pt x="32783" y="0"/>
                    <a:pt x="22084" y="1338"/>
                    <a:pt x="13407" y="4437"/>
                  </a:cubicBezTo>
                  <a:cubicBezTo>
                    <a:pt x="5382" y="7307"/>
                    <a:pt x="0" y="14875"/>
                    <a:pt x="0" y="23421"/>
                  </a:cubicBezTo>
                  <a:lnTo>
                    <a:pt x="0" y="60673"/>
                  </a:lnTo>
                  <a:lnTo>
                    <a:pt x="0" y="61945"/>
                  </a:lnTo>
                  <a:lnTo>
                    <a:pt x="0" y="82953"/>
                  </a:lnTo>
                  <a:cubicBezTo>
                    <a:pt x="0" y="85627"/>
                    <a:pt x="2186" y="87846"/>
                    <a:pt x="4893" y="87846"/>
                  </a:cubicBezTo>
                  <a:lnTo>
                    <a:pt x="71405" y="87846"/>
                  </a:lnTo>
                  <a:cubicBezTo>
                    <a:pt x="74080" y="87846"/>
                    <a:pt x="76298" y="85627"/>
                    <a:pt x="76298" y="82953"/>
                  </a:cubicBezTo>
                  <a:lnTo>
                    <a:pt x="76298" y="62109"/>
                  </a:lnTo>
                  <a:lnTo>
                    <a:pt x="76298" y="61945"/>
                  </a:lnTo>
                  <a:lnTo>
                    <a:pt x="76298" y="23421"/>
                  </a:lnTo>
                  <a:cubicBezTo>
                    <a:pt x="76298" y="14875"/>
                    <a:pt x="70916" y="7307"/>
                    <a:pt x="62859" y="4437"/>
                  </a:cubicBezTo>
                  <a:cubicBezTo>
                    <a:pt x="54182" y="1338"/>
                    <a:pt x="43515" y="0"/>
                    <a:pt x="38165" y="0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731;p44">
              <a:extLst>
                <a:ext uri="{FF2B5EF4-FFF2-40B4-BE49-F238E27FC236}">
                  <a16:creationId xmlns:a16="http://schemas.microsoft.com/office/drawing/2014/main" id="{FA32EDEE-0F68-17C6-CCBF-06EEEA01E380}"/>
                </a:ext>
              </a:extLst>
            </p:cNvPr>
            <p:cNvGrpSpPr/>
            <p:nvPr/>
          </p:nvGrpSpPr>
          <p:grpSpPr>
            <a:xfrm>
              <a:off x="4982832" y="1173322"/>
              <a:ext cx="2835901" cy="3206676"/>
              <a:chOff x="1492350" y="238125"/>
              <a:chExt cx="4615725" cy="5219200"/>
            </a:xfrm>
          </p:grpSpPr>
          <p:sp>
            <p:nvSpPr>
              <p:cNvPr id="5" name="Google Shape;732;p44">
                <a:extLst>
                  <a:ext uri="{FF2B5EF4-FFF2-40B4-BE49-F238E27FC236}">
                    <a16:creationId xmlns:a16="http://schemas.microsoft.com/office/drawing/2014/main" id="{598074DF-A758-C50C-3786-040840827E30}"/>
                  </a:ext>
                </a:extLst>
              </p:cNvPr>
              <p:cNvSpPr/>
              <p:nvPr/>
            </p:nvSpPr>
            <p:spPr>
              <a:xfrm>
                <a:off x="3800200" y="3717025"/>
                <a:ext cx="625500" cy="626325"/>
              </a:xfrm>
              <a:custGeom>
                <a:avLst/>
                <a:gdLst/>
                <a:ahLst/>
                <a:cxnLst/>
                <a:rect l="l" t="t" r="r" b="b"/>
                <a:pathLst>
                  <a:path w="25020" h="25053" extrusionOk="0">
                    <a:moveTo>
                      <a:pt x="17681" y="0"/>
                    </a:moveTo>
                    <a:cubicBezTo>
                      <a:pt x="7927" y="0"/>
                      <a:pt x="1" y="7927"/>
                      <a:pt x="1" y="17680"/>
                    </a:cubicBezTo>
                    <a:lnTo>
                      <a:pt x="1" y="25052"/>
                    </a:lnTo>
                    <a:lnTo>
                      <a:pt x="7373" y="25052"/>
                    </a:lnTo>
                    <a:cubicBezTo>
                      <a:pt x="17126" y="25052"/>
                      <a:pt x="25020" y="17126"/>
                      <a:pt x="25020" y="7372"/>
                    </a:cubicBezTo>
                    <a:lnTo>
                      <a:pt x="25020" y="1631"/>
                    </a:lnTo>
                    <a:cubicBezTo>
                      <a:pt x="25020" y="751"/>
                      <a:pt x="24302" y="0"/>
                      <a:pt x="233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733;p44">
                <a:extLst>
                  <a:ext uri="{FF2B5EF4-FFF2-40B4-BE49-F238E27FC236}">
                    <a16:creationId xmlns:a16="http://schemas.microsoft.com/office/drawing/2014/main" id="{A0518B0D-C39B-8D04-BD23-1119680833EB}"/>
                  </a:ext>
                </a:extLst>
              </p:cNvPr>
              <p:cNvSpPr/>
              <p:nvPr/>
            </p:nvSpPr>
            <p:spPr>
              <a:xfrm>
                <a:off x="3174725" y="3258700"/>
                <a:ext cx="625500" cy="625525"/>
              </a:xfrm>
              <a:custGeom>
                <a:avLst/>
                <a:gdLst/>
                <a:ahLst/>
                <a:cxnLst/>
                <a:rect l="l" t="t" r="r" b="b"/>
                <a:pathLst>
                  <a:path w="25020" h="25021" extrusionOk="0">
                    <a:moveTo>
                      <a:pt x="1631" y="1"/>
                    </a:moveTo>
                    <a:cubicBezTo>
                      <a:pt x="718" y="1"/>
                      <a:pt x="0" y="719"/>
                      <a:pt x="0" y="1632"/>
                    </a:cubicBezTo>
                    <a:lnTo>
                      <a:pt x="0" y="7340"/>
                    </a:lnTo>
                    <a:cubicBezTo>
                      <a:pt x="0" y="17126"/>
                      <a:pt x="7894" y="25020"/>
                      <a:pt x="17680" y="25020"/>
                    </a:cubicBezTo>
                    <a:lnTo>
                      <a:pt x="25020" y="25020"/>
                    </a:lnTo>
                    <a:lnTo>
                      <a:pt x="25020" y="17681"/>
                    </a:lnTo>
                    <a:cubicBezTo>
                      <a:pt x="25020" y="7895"/>
                      <a:pt x="17093" y="1"/>
                      <a:pt x="7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734;p44">
                <a:extLst>
                  <a:ext uri="{FF2B5EF4-FFF2-40B4-BE49-F238E27FC236}">
                    <a16:creationId xmlns:a16="http://schemas.microsoft.com/office/drawing/2014/main" id="{64FD67A1-0907-626A-6DEF-057CE419643B}"/>
                  </a:ext>
                </a:extLst>
              </p:cNvPr>
              <p:cNvSpPr/>
              <p:nvPr/>
            </p:nvSpPr>
            <p:spPr>
              <a:xfrm>
                <a:off x="3174725" y="4328650"/>
                <a:ext cx="625500" cy="626325"/>
              </a:xfrm>
              <a:custGeom>
                <a:avLst/>
                <a:gdLst/>
                <a:ahLst/>
                <a:cxnLst/>
                <a:rect l="l" t="t" r="r" b="b"/>
                <a:pathLst>
                  <a:path w="25020" h="25053" extrusionOk="0">
                    <a:moveTo>
                      <a:pt x="1631" y="0"/>
                    </a:moveTo>
                    <a:cubicBezTo>
                      <a:pt x="718" y="0"/>
                      <a:pt x="0" y="750"/>
                      <a:pt x="0" y="1631"/>
                    </a:cubicBezTo>
                    <a:lnTo>
                      <a:pt x="0" y="7372"/>
                    </a:lnTo>
                    <a:cubicBezTo>
                      <a:pt x="0" y="17126"/>
                      <a:pt x="7894" y="25052"/>
                      <a:pt x="17680" y="25052"/>
                    </a:cubicBezTo>
                    <a:lnTo>
                      <a:pt x="25020" y="25052"/>
                    </a:lnTo>
                    <a:lnTo>
                      <a:pt x="25020" y="17680"/>
                    </a:lnTo>
                    <a:cubicBezTo>
                      <a:pt x="25020" y="7927"/>
                      <a:pt x="17093" y="0"/>
                      <a:pt x="7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735;p44">
                <a:extLst>
                  <a:ext uri="{FF2B5EF4-FFF2-40B4-BE49-F238E27FC236}">
                    <a16:creationId xmlns:a16="http://schemas.microsoft.com/office/drawing/2014/main" id="{A15A7404-875E-FAF4-BC0F-D265FB4F4E90}"/>
                  </a:ext>
                </a:extLst>
              </p:cNvPr>
              <p:cNvSpPr/>
              <p:nvPr/>
            </p:nvSpPr>
            <p:spPr>
              <a:xfrm>
                <a:off x="5405925" y="3805100"/>
                <a:ext cx="625500" cy="625500"/>
              </a:xfrm>
              <a:custGeom>
                <a:avLst/>
                <a:gdLst/>
                <a:ahLst/>
                <a:cxnLst/>
                <a:rect l="l" t="t" r="r" b="b"/>
                <a:pathLst>
                  <a:path w="25020" h="25020" extrusionOk="0">
                    <a:moveTo>
                      <a:pt x="17680" y="0"/>
                    </a:moveTo>
                    <a:cubicBezTo>
                      <a:pt x="7894" y="0"/>
                      <a:pt x="0" y="7927"/>
                      <a:pt x="0" y="17680"/>
                    </a:cubicBezTo>
                    <a:lnTo>
                      <a:pt x="0" y="25020"/>
                    </a:lnTo>
                    <a:lnTo>
                      <a:pt x="7340" y="25020"/>
                    </a:lnTo>
                    <a:cubicBezTo>
                      <a:pt x="17093" y="25020"/>
                      <a:pt x="25020" y="17126"/>
                      <a:pt x="25020" y="7372"/>
                    </a:cubicBezTo>
                    <a:lnTo>
                      <a:pt x="25020" y="1631"/>
                    </a:lnTo>
                    <a:cubicBezTo>
                      <a:pt x="25020" y="718"/>
                      <a:pt x="24302" y="0"/>
                      <a:pt x="233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736;p44">
                <a:extLst>
                  <a:ext uri="{FF2B5EF4-FFF2-40B4-BE49-F238E27FC236}">
                    <a16:creationId xmlns:a16="http://schemas.microsoft.com/office/drawing/2014/main" id="{6B107874-79F9-5D06-705C-6587F58D704C}"/>
                  </a:ext>
                </a:extLst>
              </p:cNvPr>
              <p:cNvSpPr/>
              <p:nvPr/>
            </p:nvSpPr>
            <p:spPr>
              <a:xfrm>
                <a:off x="4779625" y="4180225"/>
                <a:ext cx="626325" cy="626325"/>
              </a:xfrm>
              <a:custGeom>
                <a:avLst/>
                <a:gdLst/>
                <a:ahLst/>
                <a:cxnLst/>
                <a:rect l="l" t="t" r="r" b="b"/>
                <a:pathLst>
                  <a:path w="25053" h="25053" extrusionOk="0">
                    <a:moveTo>
                      <a:pt x="1631" y="0"/>
                    </a:moveTo>
                    <a:cubicBezTo>
                      <a:pt x="750" y="0"/>
                      <a:pt x="0" y="751"/>
                      <a:pt x="0" y="1631"/>
                    </a:cubicBezTo>
                    <a:lnTo>
                      <a:pt x="0" y="7373"/>
                    </a:lnTo>
                    <a:cubicBezTo>
                      <a:pt x="0" y="17126"/>
                      <a:pt x="7927" y="25052"/>
                      <a:pt x="17680" y="25052"/>
                    </a:cubicBezTo>
                    <a:lnTo>
                      <a:pt x="25052" y="25052"/>
                    </a:lnTo>
                    <a:lnTo>
                      <a:pt x="25052" y="17680"/>
                    </a:lnTo>
                    <a:cubicBezTo>
                      <a:pt x="25052" y="7927"/>
                      <a:pt x="17125" y="0"/>
                      <a:pt x="7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737;p44">
                <a:extLst>
                  <a:ext uri="{FF2B5EF4-FFF2-40B4-BE49-F238E27FC236}">
                    <a16:creationId xmlns:a16="http://schemas.microsoft.com/office/drawing/2014/main" id="{C884B611-DA0A-8511-A68F-A99A27082682}"/>
                  </a:ext>
                </a:extLst>
              </p:cNvPr>
              <p:cNvSpPr/>
              <p:nvPr/>
            </p:nvSpPr>
            <p:spPr>
              <a:xfrm>
                <a:off x="1569000" y="3805100"/>
                <a:ext cx="625525" cy="625500"/>
              </a:xfrm>
              <a:custGeom>
                <a:avLst/>
                <a:gdLst/>
                <a:ahLst/>
                <a:cxnLst/>
                <a:rect l="l" t="t" r="r" b="b"/>
                <a:pathLst>
                  <a:path w="25021" h="25020" extrusionOk="0">
                    <a:moveTo>
                      <a:pt x="1632" y="0"/>
                    </a:moveTo>
                    <a:cubicBezTo>
                      <a:pt x="718" y="0"/>
                      <a:pt x="1" y="718"/>
                      <a:pt x="1" y="1631"/>
                    </a:cubicBezTo>
                    <a:lnTo>
                      <a:pt x="1" y="7372"/>
                    </a:lnTo>
                    <a:cubicBezTo>
                      <a:pt x="1" y="17126"/>
                      <a:pt x="7927" y="25020"/>
                      <a:pt x="17681" y="25020"/>
                    </a:cubicBezTo>
                    <a:lnTo>
                      <a:pt x="25020" y="25020"/>
                    </a:lnTo>
                    <a:lnTo>
                      <a:pt x="25020" y="17680"/>
                    </a:lnTo>
                    <a:cubicBezTo>
                      <a:pt x="25020" y="7927"/>
                      <a:pt x="17126" y="0"/>
                      <a:pt x="7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38;p44">
                <a:extLst>
                  <a:ext uri="{FF2B5EF4-FFF2-40B4-BE49-F238E27FC236}">
                    <a16:creationId xmlns:a16="http://schemas.microsoft.com/office/drawing/2014/main" id="{4C0A67C9-0096-5BB7-4F4E-F3E8EB68F6F4}"/>
                  </a:ext>
                </a:extLst>
              </p:cNvPr>
              <p:cNvSpPr/>
              <p:nvPr/>
            </p:nvSpPr>
            <p:spPr>
              <a:xfrm>
                <a:off x="2194500" y="4180225"/>
                <a:ext cx="626325" cy="626325"/>
              </a:xfrm>
              <a:custGeom>
                <a:avLst/>
                <a:gdLst/>
                <a:ahLst/>
                <a:cxnLst/>
                <a:rect l="l" t="t" r="r" b="b"/>
                <a:pathLst>
                  <a:path w="25053" h="25053" extrusionOk="0">
                    <a:moveTo>
                      <a:pt x="17680" y="0"/>
                    </a:moveTo>
                    <a:cubicBezTo>
                      <a:pt x="7927" y="0"/>
                      <a:pt x="0" y="7927"/>
                      <a:pt x="0" y="17680"/>
                    </a:cubicBezTo>
                    <a:lnTo>
                      <a:pt x="0" y="25052"/>
                    </a:lnTo>
                    <a:lnTo>
                      <a:pt x="7372" y="25052"/>
                    </a:lnTo>
                    <a:cubicBezTo>
                      <a:pt x="17125" y="25052"/>
                      <a:pt x="25052" y="17126"/>
                      <a:pt x="25052" y="7373"/>
                    </a:cubicBezTo>
                    <a:lnTo>
                      <a:pt x="25052" y="1631"/>
                    </a:lnTo>
                    <a:cubicBezTo>
                      <a:pt x="25052" y="751"/>
                      <a:pt x="24302" y="0"/>
                      <a:pt x="234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39;p44">
                <a:extLst>
                  <a:ext uri="{FF2B5EF4-FFF2-40B4-BE49-F238E27FC236}">
                    <a16:creationId xmlns:a16="http://schemas.microsoft.com/office/drawing/2014/main" id="{3FD373B7-0B81-A3F0-FE1B-BBAD393B08BD}"/>
                  </a:ext>
                </a:extLst>
              </p:cNvPr>
              <p:cNvSpPr/>
              <p:nvPr/>
            </p:nvSpPr>
            <p:spPr>
              <a:xfrm>
                <a:off x="2615275" y="314975"/>
                <a:ext cx="2369050" cy="2158225"/>
              </a:xfrm>
              <a:custGeom>
                <a:avLst/>
                <a:gdLst/>
                <a:ahLst/>
                <a:cxnLst/>
                <a:rect l="l" t="t" r="r" b="b"/>
                <a:pathLst>
                  <a:path w="94762" h="86329" extrusionOk="0">
                    <a:moveTo>
                      <a:pt x="47381" y="0"/>
                    </a:moveTo>
                    <a:cubicBezTo>
                      <a:pt x="36339" y="0"/>
                      <a:pt x="25298" y="4217"/>
                      <a:pt x="16865" y="12649"/>
                    </a:cubicBezTo>
                    <a:cubicBezTo>
                      <a:pt x="1" y="29513"/>
                      <a:pt x="1" y="56849"/>
                      <a:pt x="16865" y="73681"/>
                    </a:cubicBezTo>
                    <a:cubicBezTo>
                      <a:pt x="25298" y="82113"/>
                      <a:pt x="36339" y="86329"/>
                      <a:pt x="47381" y="86329"/>
                    </a:cubicBezTo>
                    <a:cubicBezTo>
                      <a:pt x="58423" y="86329"/>
                      <a:pt x="69465" y="82113"/>
                      <a:pt x="77897" y="73681"/>
                    </a:cubicBezTo>
                    <a:cubicBezTo>
                      <a:pt x="94762" y="56849"/>
                      <a:pt x="94762" y="29513"/>
                      <a:pt x="77897" y="12649"/>
                    </a:cubicBezTo>
                    <a:cubicBezTo>
                      <a:pt x="69465" y="4217"/>
                      <a:pt x="58423" y="0"/>
                      <a:pt x="47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40;p44">
                <a:extLst>
                  <a:ext uri="{FF2B5EF4-FFF2-40B4-BE49-F238E27FC236}">
                    <a16:creationId xmlns:a16="http://schemas.microsoft.com/office/drawing/2014/main" id="{B6E85E65-0ECC-71D0-0DC4-71CC08A2A7E9}"/>
                  </a:ext>
                </a:extLst>
              </p:cNvPr>
              <p:cNvSpPr/>
              <p:nvPr/>
            </p:nvSpPr>
            <p:spPr>
              <a:xfrm>
                <a:off x="3297050" y="660550"/>
                <a:ext cx="1007975" cy="1466750"/>
              </a:xfrm>
              <a:custGeom>
                <a:avLst/>
                <a:gdLst/>
                <a:ahLst/>
                <a:cxnLst/>
                <a:rect l="l" t="t" r="r" b="b"/>
                <a:pathLst>
                  <a:path w="40319" h="58670" extrusionOk="0">
                    <a:moveTo>
                      <a:pt x="28053" y="0"/>
                    </a:moveTo>
                    <a:cubicBezTo>
                      <a:pt x="27205" y="33"/>
                      <a:pt x="26390" y="522"/>
                      <a:pt x="25672" y="1240"/>
                    </a:cubicBezTo>
                    <a:cubicBezTo>
                      <a:pt x="17713" y="8807"/>
                      <a:pt x="9721" y="16343"/>
                      <a:pt x="1762" y="23878"/>
                    </a:cubicBezTo>
                    <a:cubicBezTo>
                      <a:pt x="0" y="25541"/>
                      <a:pt x="261" y="28053"/>
                      <a:pt x="2284" y="29293"/>
                    </a:cubicBezTo>
                    <a:cubicBezTo>
                      <a:pt x="6687" y="31935"/>
                      <a:pt x="11189" y="34447"/>
                      <a:pt x="15625" y="36991"/>
                    </a:cubicBezTo>
                    <a:cubicBezTo>
                      <a:pt x="15886" y="37154"/>
                      <a:pt x="16016" y="37285"/>
                      <a:pt x="15886" y="37643"/>
                    </a:cubicBezTo>
                    <a:cubicBezTo>
                      <a:pt x="14418" y="41069"/>
                      <a:pt x="12983" y="44494"/>
                      <a:pt x="11580" y="47919"/>
                    </a:cubicBezTo>
                    <a:cubicBezTo>
                      <a:pt x="10667" y="50072"/>
                      <a:pt x="9786" y="52192"/>
                      <a:pt x="8938" y="54312"/>
                    </a:cubicBezTo>
                    <a:cubicBezTo>
                      <a:pt x="8318" y="55911"/>
                      <a:pt x="9068" y="57607"/>
                      <a:pt x="10569" y="58324"/>
                    </a:cubicBezTo>
                    <a:cubicBezTo>
                      <a:pt x="11049" y="58553"/>
                      <a:pt x="11521" y="58670"/>
                      <a:pt x="11990" y="58670"/>
                    </a:cubicBezTo>
                    <a:cubicBezTo>
                      <a:pt x="12858" y="58670"/>
                      <a:pt x="13713" y="58270"/>
                      <a:pt x="14581" y="57444"/>
                    </a:cubicBezTo>
                    <a:cubicBezTo>
                      <a:pt x="22573" y="49876"/>
                      <a:pt x="30532" y="42341"/>
                      <a:pt x="38492" y="34805"/>
                    </a:cubicBezTo>
                    <a:cubicBezTo>
                      <a:pt x="40318" y="33077"/>
                      <a:pt x="39959" y="30532"/>
                      <a:pt x="37807" y="29293"/>
                    </a:cubicBezTo>
                    <a:cubicBezTo>
                      <a:pt x="33403" y="26748"/>
                      <a:pt x="29032" y="24204"/>
                      <a:pt x="24628" y="21660"/>
                    </a:cubicBezTo>
                    <a:cubicBezTo>
                      <a:pt x="24335" y="21497"/>
                      <a:pt x="24237" y="21366"/>
                      <a:pt x="24400" y="21040"/>
                    </a:cubicBezTo>
                    <a:cubicBezTo>
                      <a:pt x="26716" y="15495"/>
                      <a:pt x="29130" y="9949"/>
                      <a:pt x="31315" y="4339"/>
                    </a:cubicBezTo>
                    <a:cubicBezTo>
                      <a:pt x="32131" y="2218"/>
                      <a:pt x="30500" y="0"/>
                      <a:pt x="280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741;p44">
                <a:extLst>
                  <a:ext uri="{FF2B5EF4-FFF2-40B4-BE49-F238E27FC236}">
                    <a16:creationId xmlns:a16="http://schemas.microsoft.com/office/drawing/2014/main" id="{AC8D3976-3938-4C8A-BB03-D075EFDC357C}"/>
                  </a:ext>
                </a:extLst>
              </p:cNvPr>
              <p:cNvSpPr/>
              <p:nvPr/>
            </p:nvSpPr>
            <p:spPr>
              <a:xfrm>
                <a:off x="1492350" y="238125"/>
                <a:ext cx="4615725" cy="5219200"/>
              </a:xfrm>
              <a:custGeom>
                <a:avLst/>
                <a:gdLst/>
                <a:ahLst/>
                <a:cxnLst/>
                <a:rect l="l" t="t" r="r" b="b"/>
                <a:pathLst>
                  <a:path w="184629" h="208768" extrusionOk="0">
                    <a:moveTo>
                      <a:pt x="100579" y="13892"/>
                    </a:moveTo>
                    <a:cubicBezTo>
                      <a:pt x="98893" y="13892"/>
                      <a:pt x="97162" y="14572"/>
                      <a:pt x="95740" y="15918"/>
                    </a:cubicBezTo>
                    <a:cubicBezTo>
                      <a:pt x="87715" y="23552"/>
                      <a:pt x="79821" y="30989"/>
                      <a:pt x="71829" y="38557"/>
                    </a:cubicBezTo>
                    <a:cubicBezTo>
                      <a:pt x="70296" y="40025"/>
                      <a:pt x="69546" y="41982"/>
                      <a:pt x="69742" y="44004"/>
                    </a:cubicBezTo>
                    <a:cubicBezTo>
                      <a:pt x="69970" y="45961"/>
                      <a:pt x="71112" y="47723"/>
                      <a:pt x="72906" y="48799"/>
                    </a:cubicBezTo>
                    <a:cubicBezTo>
                      <a:pt x="76722" y="51083"/>
                      <a:pt x="80539" y="53268"/>
                      <a:pt x="84355" y="55454"/>
                    </a:cubicBezTo>
                    <a:cubicBezTo>
                      <a:pt x="82463" y="59988"/>
                      <a:pt x="80147" y="65272"/>
                      <a:pt x="78288" y="70133"/>
                    </a:cubicBezTo>
                    <a:cubicBezTo>
                      <a:pt x="77114" y="73166"/>
                      <a:pt x="78451" y="76526"/>
                      <a:pt x="81420" y="77961"/>
                    </a:cubicBezTo>
                    <a:cubicBezTo>
                      <a:pt x="82297" y="78394"/>
                      <a:pt x="83227" y="78630"/>
                      <a:pt x="84178" y="78630"/>
                    </a:cubicBezTo>
                    <a:cubicBezTo>
                      <a:pt x="85735" y="78630"/>
                      <a:pt x="87350" y="77997"/>
                      <a:pt x="88889" y="76559"/>
                    </a:cubicBezTo>
                    <a:lnTo>
                      <a:pt x="97469" y="68404"/>
                    </a:lnTo>
                    <a:cubicBezTo>
                      <a:pt x="98708" y="67262"/>
                      <a:pt x="98741" y="65305"/>
                      <a:pt x="97599" y="64098"/>
                    </a:cubicBezTo>
                    <a:cubicBezTo>
                      <a:pt x="96992" y="63457"/>
                      <a:pt x="96184" y="63139"/>
                      <a:pt x="95374" y="63139"/>
                    </a:cubicBezTo>
                    <a:cubicBezTo>
                      <a:pt x="94617" y="63139"/>
                      <a:pt x="93859" y="63416"/>
                      <a:pt x="93261" y="63968"/>
                    </a:cubicBezTo>
                    <a:cubicBezTo>
                      <a:pt x="92804" y="64392"/>
                      <a:pt x="84714" y="72253"/>
                      <a:pt x="84160" y="72514"/>
                    </a:cubicBezTo>
                    <a:cubicBezTo>
                      <a:pt x="84094" y="72481"/>
                      <a:pt x="83931" y="72416"/>
                      <a:pt x="83964" y="72318"/>
                    </a:cubicBezTo>
                    <a:cubicBezTo>
                      <a:pt x="86117" y="66773"/>
                      <a:pt x="88726" y="60836"/>
                      <a:pt x="90879" y="55715"/>
                    </a:cubicBezTo>
                    <a:cubicBezTo>
                      <a:pt x="91499" y="54279"/>
                      <a:pt x="91238" y="52355"/>
                      <a:pt x="89346" y="51246"/>
                    </a:cubicBezTo>
                    <a:cubicBezTo>
                      <a:pt x="84910" y="48701"/>
                      <a:pt x="80441" y="46222"/>
                      <a:pt x="76070" y="43548"/>
                    </a:cubicBezTo>
                    <a:cubicBezTo>
                      <a:pt x="75744" y="43352"/>
                      <a:pt x="75744" y="43287"/>
                      <a:pt x="76037" y="42993"/>
                    </a:cubicBezTo>
                    <a:cubicBezTo>
                      <a:pt x="84551" y="34936"/>
                      <a:pt x="99687" y="20453"/>
                      <a:pt x="100437" y="19963"/>
                    </a:cubicBezTo>
                    <a:cubicBezTo>
                      <a:pt x="100600" y="19996"/>
                      <a:pt x="100665" y="20094"/>
                      <a:pt x="100665" y="20126"/>
                    </a:cubicBezTo>
                    <a:cubicBezTo>
                      <a:pt x="98904" y="24661"/>
                      <a:pt x="96947" y="29195"/>
                      <a:pt x="95087" y="33631"/>
                    </a:cubicBezTo>
                    <a:cubicBezTo>
                      <a:pt x="94631" y="34675"/>
                      <a:pt x="94207" y="35686"/>
                      <a:pt x="93750" y="36730"/>
                    </a:cubicBezTo>
                    <a:cubicBezTo>
                      <a:pt x="93032" y="38459"/>
                      <a:pt x="93652" y="40286"/>
                      <a:pt x="95283" y="41232"/>
                    </a:cubicBezTo>
                    <a:cubicBezTo>
                      <a:pt x="97077" y="42243"/>
                      <a:pt x="98871" y="43287"/>
                      <a:pt x="100665" y="44330"/>
                    </a:cubicBezTo>
                    <a:cubicBezTo>
                      <a:pt x="103275" y="45831"/>
                      <a:pt x="105852" y="47331"/>
                      <a:pt x="108461" y="48832"/>
                    </a:cubicBezTo>
                    <a:cubicBezTo>
                      <a:pt x="108918" y="49093"/>
                      <a:pt x="108918" y="49158"/>
                      <a:pt x="108592" y="49484"/>
                    </a:cubicBezTo>
                    <a:cubicBezTo>
                      <a:pt x="106145" y="51800"/>
                      <a:pt x="103699" y="54116"/>
                      <a:pt x="101220" y="56432"/>
                    </a:cubicBezTo>
                    <a:cubicBezTo>
                      <a:pt x="100013" y="57607"/>
                      <a:pt x="99948" y="59531"/>
                      <a:pt x="101122" y="60771"/>
                    </a:cubicBezTo>
                    <a:cubicBezTo>
                      <a:pt x="101712" y="61395"/>
                      <a:pt x="102521" y="61714"/>
                      <a:pt x="103331" y="61714"/>
                    </a:cubicBezTo>
                    <a:cubicBezTo>
                      <a:pt x="104087" y="61714"/>
                      <a:pt x="104845" y="61436"/>
                      <a:pt x="105428" y="60869"/>
                    </a:cubicBezTo>
                    <a:cubicBezTo>
                      <a:pt x="107907" y="58553"/>
                      <a:pt x="110353" y="56237"/>
                      <a:pt x="112800" y="53921"/>
                    </a:cubicBezTo>
                    <a:cubicBezTo>
                      <a:pt x="114366" y="52420"/>
                      <a:pt x="115116" y="50430"/>
                      <a:pt x="114888" y="48440"/>
                    </a:cubicBezTo>
                    <a:cubicBezTo>
                      <a:pt x="114627" y="46418"/>
                      <a:pt x="113420" y="44624"/>
                      <a:pt x="111528" y="43548"/>
                    </a:cubicBezTo>
                    <a:cubicBezTo>
                      <a:pt x="107776" y="41395"/>
                      <a:pt x="104025" y="39209"/>
                      <a:pt x="100274" y="37056"/>
                    </a:cubicBezTo>
                    <a:cubicBezTo>
                      <a:pt x="102329" y="32228"/>
                      <a:pt x="104417" y="27303"/>
                      <a:pt x="106341" y="22345"/>
                    </a:cubicBezTo>
                    <a:cubicBezTo>
                      <a:pt x="107091" y="20453"/>
                      <a:pt x="106830" y="18300"/>
                      <a:pt x="105689" y="16636"/>
                    </a:cubicBezTo>
                    <a:cubicBezTo>
                      <a:pt x="104412" y="14800"/>
                      <a:pt x="102526" y="13892"/>
                      <a:pt x="100579" y="13892"/>
                    </a:cubicBezTo>
                    <a:close/>
                    <a:moveTo>
                      <a:pt x="74635" y="123890"/>
                    </a:moveTo>
                    <a:cubicBezTo>
                      <a:pt x="82692" y="123890"/>
                      <a:pt x="89248" y="130447"/>
                      <a:pt x="89248" y="138504"/>
                    </a:cubicBezTo>
                    <a:lnTo>
                      <a:pt x="89248" y="142777"/>
                    </a:lnTo>
                    <a:lnTo>
                      <a:pt x="84975" y="142777"/>
                    </a:lnTo>
                    <a:cubicBezTo>
                      <a:pt x="76885" y="142777"/>
                      <a:pt x="70329" y="136221"/>
                      <a:pt x="70329" y="128163"/>
                    </a:cubicBezTo>
                    <a:lnTo>
                      <a:pt x="70329" y="123890"/>
                    </a:lnTo>
                    <a:close/>
                    <a:moveTo>
                      <a:pt x="114300" y="142223"/>
                    </a:moveTo>
                    <a:lnTo>
                      <a:pt x="114300" y="146528"/>
                    </a:lnTo>
                    <a:cubicBezTo>
                      <a:pt x="114300" y="154586"/>
                      <a:pt x="107744" y="161142"/>
                      <a:pt x="99687" y="161142"/>
                    </a:cubicBezTo>
                    <a:lnTo>
                      <a:pt x="95381" y="161142"/>
                    </a:lnTo>
                    <a:lnTo>
                      <a:pt x="95381" y="156836"/>
                    </a:lnTo>
                    <a:cubicBezTo>
                      <a:pt x="95381" y="148779"/>
                      <a:pt x="101937" y="142223"/>
                      <a:pt x="109995" y="142223"/>
                    </a:cubicBezTo>
                    <a:close/>
                    <a:moveTo>
                      <a:pt x="10406" y="145746"/>
                    </a:moveTo>
                    <a:cubicBezTo>
                      <a:pt x="18496" y="145746"/>
                      <a:pt x="25052" y="152302"/>
                      <a:pt x="25052" y="160359"/>
                    </a:cubicBezTo>
                    <a:lnTo>
                      <a:pt x="25052" y="164665"/>
                    </a:lnTo>
                    <a:lnTo>
                      <a:pt x="20747" y="164665"/>
                    </a:lnTo>
                    <a:cubicBezTo>
                      <a:pt x="12689" y="164665"/>
                      <a:pt x="6133" y="158108"/>
                      <a:pt x="6133" y="150051"/>
                    </a:cubicBezTo>
                    <a:lnTo>
                      <a:pt x="6133" y="145746"/>
                    </a:lnTo>
                    <a:close/>
                    <a:moveTo>
                      <a:pt x="178496" y="145746"/>
                    </a:moveTo>
                    <a:lnTo>
                      <a:pt x="178496" y="150051"/>
                    </a:lnTo>
                    <a:cubicBezTo>
                      <a:pt x="178496" y="158108"/>
                      <a:pt x="171940" y="164665"/>
                      <a:pt x="163883" y="164665"/>
                    </a:cubicBezTo>
                    <a:lnTo>
                      <a:pt x="159609" y="164665"/>
                    </a:lnTo>
                    <a:lnTo>
                      <a:pt x="159609" y="160359"/>
                    </a:lnTo>
                    <a:cubicBezTo>
                      <a:pt x="159609" y="152302"/>
                      <a:pt x="166133" y="145746"/>
                      <a:pt x="174223" y="145746"/>
                    </a:cubicBezTo>
                    <a:close/>
                    <a:moveTo>
                      <a:pt x="50072" y="160751"/>
                    </a:moveTo>
                    <a:lnTo>
                      <a:pt x="50072" y="165057"/>
                    </a:lnTo>
                    <a:cubicBezTo>
                      <a:pt x="50072" y="173114"/>
                      <a:pt x="43515" y="179670"/>
                      <a:pt x="35458" y="179670"/>
                    </a:cubicBezTo>
                    <a:lnTo>
                      <a:pt x="31152" y="179670"/>
                    </a:lnTo>
                    <a:lnTo>
                      <a:pt x="31152" y="175364"/>
                    </a:lnTo>
                    <a:cubicBezTo>
                      <a:pt x="31152" y="167307"/>
                      <a:pt x="37709" y="160751"/>
                      <a:pt x="45766" y="160751"/>
                    </a:cubicBezTo>
                    <a:close/>
                    <a:moveTo>
                      <a:pt x="138863" y="160751"/>
                    </a:moveTo>
                    <a:cubicBezTo>
                      <a:pt x="146920" y="160751"/>
                      <a:pt x="153477" y="167307"/>
                      <a:pt x="153477" y="175364"/>
                    </a:cubicBezTo>
                    <a:lnTo>
                      <a:pt x="153477" y="179670"/>
                    </a:lnTo>
                    <a:lnTo>
                      <a:pt x="149171" y="179670"/>
                    </a:lnTo>
                    <a:cubicBezTo>
                      <a:pt x="141114" y="179670"/>
                      <a:pt x="134557" y="173114"/>
                      <a:pt x="134557" y="165057"/>
                    </a:cubicBezTo>
                    <a:lnTo>
                      <a:pt x="134557" y="160751"/>
                    </a:lnTo>
                    <a:close/>
                    <a:moveTo>
                      <a:pt x="74635" y="166688"/>
                    </a:moveTo>
                    <a:cubicBezTo>
                      <a:pt x="82692" y="166688"/>
                      <a:pt x="89248" y="173244"/>
                      <a:pt x="89248" y="181301"/>
                    </a:cubicBezTo>
                    <a:lnTo>
                      <a:pt x="89248" y="185607"/>
                    </a:lnTo>
                    <a:lnTo>
                      <a:pt x="84975" y="185607"/>
                    </a:lnTo>
                    <a:cubicBezTo>
                      <a:pt x="76885" y="185607"/>
                      <a:pt x="70329" y="179050"/>
                      <a:pt x="70329" y="170993"/>
                    </a:cubicBezTo>
                    <a:lnTo>
                      <a:pt x="70329" y="166688"/>
                    </a:lnTo>
                    <a:close/>
                    <a:moveTo>
                      <a:pt x="92315" y="0"/>
                    </a:moveTo>
                    <a:cubicBezTo>
                      <a:pt x="81974" y="0"/>
                      <a:pt x="72221" y="3327"/>
                      <a:pt x="64066" y="9623"/>
                    </a:cubicBezTo>
                    <a:cubicBezTo>
                      <a:pt x="62728" y="10667"/>
                      <a:pt x="62467" y="12591"/>
                      <a:pt x="63511" y="13929"/>
                    </a:cubicBezTo>
                    <a:cubicBezTo>
                      <a:pt x="64120" y="14708"/>
                      <a:pt x="65028" y="15111"/>
                      <a:pt x="65944" y="15111"/>
                    </a:cubicBezTo>
                    <a:cubicBezTo>
                      <a:pt x="66599" y="15111"/>
                      <a:pt x="67259" y="14905"/>
                      <a:pt x="67817" y="14483"/>
                    </a:cubicBezTo>
                    <a:cubicBezTo>
                      <a:pt x="74863" y="9003"/>
                      <a:pt x="83344" y="6133"/>
                      <a:pt x="92315" y="6133"/>
                    </a:cubicBezTo>
                    <a:cubicBezTo>
                      <a:pt x="114431" y="6133"/>
                      <a:pt x="132437" y="24106"/>
                      <a:pt x="132437" y="46222"/>
                    </a:cubicBezTo>
                    <a:cubicBezTo>
                      <a:pt x="132437" y="68371"/>
                      <a:pt x="114431" y="86345"/>
                      <a:pt x="92315" y="86345"/>
                    </a:cubicBezTo>
                    <a:cubicBezTo>
                      <a:pt x="70198" y="86345"/>
                      <a:pt x="52192" y="68371"/>
                      <a:pt x="52192" y="46222"/>
                    </a:cubicBezTo>
                    <a:cubicBezTo>
                      <a:pt x="52192" y="37317"/>
                      <a:pt x="55063" y="28869"/>
                      <a:pt x="60478" y="21790"/>
                    </a:cubicBezTo>
                    <a:cubicBezTo>
                      <a:pt x="61521" y="20453"/>
                      <a:pt x="61260" y="18561"/>
                      <a:pt x="59923" y="17517"/>
                    </a:cubicBezTo>
                    <a:cubicBezTo>
                      <a:pt x="59368" y="17084"/>
                      <a:pt x="58712" y="16875"/>
                      <a:pt x="58061" y="16875"/>
                    </a:cubicBezTo>
                    <a:cubicBezTo>
                      <a:pt x="57145" y="16875"/>
                      <a:pt x="56241" y="17289"/>
                      <a:pt x="55650" y="18071"/>
                    </a:cubicBezTo>
                    <a:cubicBezTo>
                      <a:pt x="49387" y="26226"/>
                      <a:pt x="46092" y="35947"/>
                      <a:pt x="46092" y="46222"/>
                    </a:cubicBezTo>
                    <a:cubicBezTo>
                      <a:pt x="46092" y="70687"/>
                      <a:pt x="65175" y="90781"/>
                      <a:pt x="89248" y="92379"/>
                    </a:cubicBezTo>
                    <a:lnTo>
                      <a:pt x="89248" y="123792"/>
                    </a:lnTo>
                    <a:cubicBezTo>
                      <a:pt x="85497" y="120074"/>
                      <a:pt x="80343" y="117758"/>
                      <a:pt x="74635" y="117758"/>
                    </a:cubicBezTo>
                    <a:lnTo>
                      <a:pt x="68926" y="117758"/>
                    </a:lnTo>
                    <a:cubicBezTo>
                      <a:pt x="66317" y="117758"/>
                      <a:pt x="64229" y="119878"/>
                      <a:pt x="64229" y="122455"/>
                    </a:cubicBezTo>
                    <a:lnTo>
                      <a:pt x="64229" y="128163"/>
                    </a:lnTo>
                    <a:cubicBezTo>
                      <a:pt x="64229" y="139613"/>
                      <a:pt x="73526" y="148910"/>
                      <a:pt x="84942" y="148910"/>
                    </a:cubicBezTo>
                    <a:lnTo>
                      <a:pt x="89248" y="148910"/>
                    </a:lnTo>
                    <a:lnTo>
                      <a:pt x="89248" y="166622"/>
                    </a:lnTo>
                    <a:cubicBezTo>
                      <a:pt x="85497" y="162871"/>
                      <a:pt x="80343" y="160588"/>
                      <a:pt x="74635" y="160588"/>
                    </a:cubicBezTo>
                    <a:lnTo>
                      <a:pt x="68926" y="160588"/>
                    </a:lnTo>
                    <a:cubicBezTo>
                      <a:pt x="66317" y="160588"/>
                      <a:pt x="64229" y="162675"/>
                      <a:pt x="64229" y="165252"/>
                    </a:cubicBezTo>
                    <a:lnTo>
                      <a:pt x="64229" y="170993"/>
                    </a:lnTo>
                    <a:cubicBezTo>
                      <a:pt x="64229" y="182410"/>
                      <a:pt x="73526" y="191707"/>
                      <a:pt x="84942" y="191707"/>
                    </a:cubicBezTo>
                    <a:lnTo>
                      <a:pt x="89248" y="191707"/>
                    </a:lnTo>
                    <a:lnTo>
                      <a:pt x="89248" y="202667"/>
                    </a:lnTo>
                    <a:lnTo>
                      <a:pt x="31152" y="202667"/>
                    </a:lnTo>
                    <a:lnTo>
                      <a:pt x="31152" y="185803"/>
                    </a:lnTo>
                    <a:lnTo>
                      <a:pt x="35458" y="185803"/>
                    </a:lnTo>
                    <a:cubicBezTo>
                      <a:pt x="46875" y="185803"/>
                      <a:pt x="56172" y="176473"/>
                      <a:pt x="56172" y="165057"/>
                    </a:cubicBezTo>
                    <a:lnTo>
                      <a:pt x="56172" y="159315"/>
                    </a:lnTo>
                    <a:cubicBezTo>
                      <a:pt x="56172" y="156738"/>
                      <a:pt x="54084" y="154651"/>
                      <a:pt x="51507" y="154651"/>
                    </a:cubicBezTo>
                    <a:lnTo>
                      <a:pt x="45766" y="154651"/>
                    </a:lnTo>
                    <a:cubicBezTo>
                      <a:pt x="40058" y="154651"/>
                      <a:pt x="34904" y="156967"/>
                      <a:pt x="31152" y="160685"/>
                    </a:cubicBezTo>
                    <a:lnTo>
                      <a:pt x="31152" y="160359"/>
                    </a:lnTo>
                    <a:cubicBezTo>
                      <a:pt x="31152" y="148910"/>
                      <a:pt x="21856" y="139613"/>
                      <a:pt x="10406" y="139613"/>
                    </a:cubicBezTo>
                    <a:lnTo>
                      <a:pt x="4698" y="139613"/>
                    </a:lnTo>
                    <a:cubicBezTo>
                      <a:pt x="2121" y="139613"/>
                      <a:pt x="0" y="141733"/>
                      <a:pt x="0" y="144310"/>
                    </a:cubicBezTo>
                    <a:lnTo>
                      <a:pt x="0" y="150051"/>
                    </a:lnTo>
                    <a:cubicBezTo>
                      <a:pt x="0" y="161468"/>
                      <a:pt x="9297" y="170765"/>
                      <a:pt x="20747" y="170765"/>
                    </a:cubicBezTo>
                    <a:lnTo>
                      <a:pt x="25020" y="170765"/>
                    </a:lnTo>
                    <a:lnTo>
                      <a:pt x="25020" y="202667"/>
                    </a:lnTo>
                    <a:lnTo>
                      <a:pt x="13962" y="202667"/>
                    </a:lnTo>
                    <a:cubicBezTo>
                      <a:pt x="12265" y="202667"/>
                      <a:pt x="10895" y="204005"/>
                      <a:pt x="10895" y="205701"/>
                    </a:cubicBezTo>
                    <a:cubicBezTo>
                      <a:pt x="10895" y="207397"/>
                      <a:pt x="12265" y="208767"/>
                      <a:pt x="13962" y="208767"/>
                    </a:cubicBezTo>
                    <a:lnTo>
                      <a:pt x="170667" y="208767"/>
                    </a:lnTo>
                    <a:cubicBezTo>
                      <a:pt x="172364" y="208767"/>
                      <a:pt x="173734" y="207397"/>
                      <a:pt x="173734" y="205701"/>
                    </a:cubicBezTo>
                    <a:cubicBezTo>
                      <a:pt x="173734" y="204005"/>
                      <a:pt x="172364" y="202667"/>
                      <a:pt x="170667" y="202667"/>
                    </a:cubicBezTo>
                    <a:lnTo>
                      <a:pt x="159609" y="202667"/>
                    </a:lnTo>
                    <a:lnTo>
                      <a:pt x="159609" y="170765"/>
                    </a:lnTo>
                    <a:lnTo>
                      <a:pt x="163883" y="170765"/>
                    </a:lnTo>
                    <a:cubicBezTo>
                      <a:pt x="175332" y="170765"/>
                      <a:pt x="184629" y="161468"/>
                      <a:pt x="184629" y="150051"/>
                    </a:cubicBezTo>
                    <a:lnTo>
                      <a:pt x="184629" y="144310"/>
                    </a:lnTo>
                    <a:cubicBezTo>
                      <a:pt x="184629" y="141733"/>
                      <a:pt x="182508" y="139613"/>
                      <a:pt x="179932" y="139613"/>
                    </a:cubicBezTo>
                    <a:lnTo>
                      <a:pt x="174223" y="139613"/>
                    </a:lnTo>
                    <a:cubicBezTo>
                      <a:pt x="162773" y="139613"/>
                      <a:pt x="153477" y="148910"/>
                      <a:pt x="153477" y="160359"/>
                    </a:cubicBezTo>
                    <a:lnTo>
                      <a:pt x="153477" y="160685"/>
                    </a:lnTo>
                    <a:cubicBezTo>
                      <a:pt x="149726" y="156967"/>
                      <a:pt x="144572" y="154651"/>
                      <a:pt x="138863" y="154651"/>
                    </a:cubicBezTo>
                    <a:lnTo>
                      <a:pt x="133122" y="154651"/>
                    </a:lnTo>
                    <a:cubicBezTo>
                      <a:pt x="130545" y="154651"/>
                      <a:pt x="128457" y="156738"/>
                      <a:pt x="128457" y="159315"/>
                    </a:cubicBezTo>
                    <a:lnTo>
                      <a:pt x="128457" y="165057"/>
                    </a:lnTo>
                    <a:cubicBezTo>
                      <a:pt x="128457" y="176473"/>
                      <a:pt x="137754" y="185803"/>
                      <a:pt x="149171" y="185803"/>
                    </a:cubicBezTo>
                    <a:lnTo>
                      <a:pt x="153477" y="185803"/>
                    </a:lnTo>
                    <a:lnTo>
                      <a:pt x="153477" y="202667"/>
                    </a:lnTo>
                    <a:lnTo>
                      <a:pt x="95381" y="202667"/>
                    </a:lnTo>
                    <a:lnTo>
                      <a:pt x="95381" y="167242"/>
                    </a:lnTo>
                    <a:lnTo>
                      <a:pt x="99687" y="167242"/>
                    </a:lnTo>
                    <a:cubicBezTo>
                      <a:pt x="111104" y="167242"/>
                      <a:pt x="120400" y="157945"/>
                      <a:pt x="120400" y="146528"/>
                    </a:cubicBezTo>
                    <a:lnTo>
                      <a:pt x="120400" y="140787"/>
                    </a:lnTo>
                    <a:cubicBezTo>
                      <a:pt x="120400" y="138210"/>
                      <a:pt x="118313" y="136123"/>
                      <a:pt x="115703" y="136123"/>
                    </a:cubicBezTo>
                    <a:lnTo>
                      <a:pt x="109995" y="136123"/>
                    </a:lnTo>
                    <a:cubicBezTo>
                      <a:pt x="104286" y="136123"/>
                      <a:pt x="99132" y="138406"/>
                      <a:pt x="95381" y="142157"/>
                    </a:cubicBezTo>
                    <a:lnTo>
                      <a:pt x="95381" y="92379"/>
                    </a:lnTo>
                    <a:cubicBezTo>
                      <a:pt x="119454" y="90781"/>
                      <a:pt x="138537" y="70687"/>
                      <a:pt x="138537" y="46222"/>
                    </a:cubicBezTo>
                    <a:cubicBezTo>
                      <a:pt x="138537" y="20746"/>
                      <a:pt x="117823" y="0"/>
                      <a:pt x="923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" name="Google Shape;742;p44">
            <a:extLst>
              <a:ext uri="{FF2B5EF4-FFF2-40B4-BE49-F238E27FC236}">
                <a16:creationId xmlns:a16="http://schemas.microsoft.com/office/drawing/2014/main" id="{687D02B3-0095-A981-767C-7D5FE5D53CCC}"/>
              </a:ext>
            </a:extLst>
          </p:cNvPr>
          <p:cNvGrpSpPr/>
          <p:nvPr/>
        </p:nvGrpSpPr>
        <p:grpSpPr>
          <a:xfrm>
            <a:off x="7742802" y="2919179"/>
            <a:ext cx="839791" cy="854204"/>
            <a:chOff x="6713825" y="472250"/>
            <a:chExt cx="2226600" cy="2226600"/>
          </a:xfrm>
        </p:grpSpPr>
        <p:sp>
          <p:nvSpPr>
            <p:cNvPr id="16" name="Google Shape;743;p44">
              <a:extLst>
                <a:ext uri="{FF2B5EF4-FFF2-40B4-BE49-F238E27FC236}">
                  <a16:creationId xmlns:a16="http://schemas.microsoft.com/office/drawing/2014/main" id="{D33A0376-7269-A156-3EA7-6D9B94BD0220}"/>
                </a:ext>
              </a:extLst>
            </p:cNvPr>
            <p:cNvSpPr/>
            <p:nvPr/>
          </p:nvSpPr>
          <p:spPr>
            <a:xfrm>
              <a:off x="6713825" y="472250"/>
              <a:ext cx="2226600" cy="22266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744;p44">
              <a:extLst>
                <a:ext uri="{FF2B5EF4-FFF2-40B4-BE49-F238E27FC236}">
                  <a16:creationId xmlns:a16="http://schemas.microsoft.com/office/drawing/2014/main" id="{02072C4F-74BF-2EF1-4B1B-3B9A685EC8A8}"/>
                </a:ext>
              </a:extLst>
            </p:cNvPr>
            <p:cNvGrpSpPr/>
            <p:nvPr/>
          </p:nvGrpSpPr>
          <p:grpSpPr>
            <a:xfrm>
              <a:off x="7001823" y="774089"/>
              <a:ext cx="1650613" cy="1569413"/>
              <a:chOff x="1148200" y="238125"/>
              <a:chExt cx="5304025" cy="5219200"/>
            </a:xfrm>
          </p:grpSpPr>
          <p:sp>
            <p:nvSpPr>
              <p:cNvPr id="18" name="Google Shape;745;p44">
                <a:extLst>
                  <a:ext uri="{FF2B5EF4-FFF2-40B4-BE49-F238E27FC236}">
                    <a16:creationId xmlns:a16="http://schemas.microsoft.com/office/drawing/2014/main" id="{3C813D30-F98F-1491-3601-4428D8EBB2DA}"/>
                  </a:ext>
                </a:extLst>
              </p:cNvPr>
              <p:cNvSpPr/>
              <p:nvPr/>
            </p:nvSpPr>
            <p:spPr>
              <a:xfrm>
                <a:off x="1149025" y="2943725"/>
                <a:ext cx="2673225" cy="2435500"/>
              </a:xfrm>
              <a:custGeom>
                <a:avLst/>
                <a:gdLst/>
                <a:ahLst/>
                <a:cxnLst/>
                <a:rect l="l" t="t" r="r" b="b"/>
                <a:pathLst>
                  <a:path w="106929" h="97420" extrusionOk="0">
                    <a:moveTo>
                      <a:pt x="53464" y="1"/>
                    </a:moveTo>
                    <a:cubicBezTo>
                      <a:pt x="40995" y="1"/>
                      <a:pt x="28526" y="4755"/>
                      <a:pt x="19018" y="14264"/>
                    </a:cubicBezTo>
                    <a:cubicBezTo>
                      <a:pt x="0" y="33281"/>
                      <a:pt x="0" y="64139"/>
                      <a:pt x="19018" y="83157"/>
                    </a:cubicBezTo>
                    <a:cubicBezTo>
                      <a:pt x="28526" y="92665"/>
                      <a:pt x="40995" y="97420"/>
                      <a:pt x="53464" y="97420"/>
                    </a:cubicBezTo>
                    <a:cubicBezTo>
                      <a:pt x="65933" y="97420"/>
                      <a:pt x="78402" y="92665"/>
                      <a:pt x="87911" y="83157"/>
                    </a:cubicBezTo>
                    <a:cubicBezTo>
                      <a:pt x="106928" y="64139"/>
                      <a:pt x="106928" y="33281"/>
                      <a:pt x="87911" y="14264"/>
                    </a:cubicBezTo>
                    <a:cubicBezTo>
                      <a:pt x="78402" y="4755"/>
                      <a:pt x="65933" y="1"/>
                      <a:pt x="534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46;p44">
                <a:extLst>
                  <a:ext uri="{FF2B5EF4-FFF2-40B4-BE49-F238E27FC236}">
                    <a16:creationId xmlns:a16="http://schemas.microsoft.com/office/drawing/2014/main" id="{25FECF79-70D4-8B15-3E1D-264B511AF3EF}"/>
                  </a:ext>
                </a:extLst>
              </p:cNvPr>
              <p:cNvSpPr/>
              <p:nvPr/>
            </p:nvSpPr>
            <p:spPr>
              <a:xfrm>
                <a:off x="1918850" y="3334550"/>
                <a:ext cx="1136825" cy="1654650"/>
              </a:xfrm>
              <a:custGeom>
                <a:avLst/>
                <a:gdLst/>
                <a:ahLst/>
                <a:cxnLst/>
                <a:rect l="l" t="t" r="r" b="b"/>
                <a:pathLst>
                  <a:path w="45473" h="66186" extrusionOk="0">
                    <a:moveTo>
                      <a:pt x="31695" y="0"/>
                    </a:moveTo>
                    <a:cubicBezTo>
                      <a:pt x="31677" y="0"/>
                      <a:pt x="31659" y="0"/>
                      <a:pt x="31642" y="1"/>
                    </a:cubicBezTo>
                    <a:cubicBezTo>
                      <a:pt x="30696" y="33"/>
                      <a:pt x="29782" y="588"/>
                      <a:pt x="28934" y="1371"/>
                    </a:cubicBezTo>
                    <a:cubicBezTo>
                      <a:pt x="19964" y="9917"/>
                      <a:pt x="10961" y="18398"/>
                      <a:pt x="1958" y="26945"/>
                    </a:cubicBezTo>
                    <a:cubicBezTo>
                      <a:pt x="1" y="28804"/>
                      <a:pt x="262" y="31642"/>
                      <a:pt x="2578" y="33012"/>
                    </a:cubicBezTo>
                    <a:cubicBezTo>
                      <a:pt x="7536" y="36013"/>
                      <a:pt x="12592" y="38851"/>
                      <a:pt x="17615" y="41721"/>
                    </a:cubicBezTo>
                    <a:cubicBezTo>
                      <a:pt x="17909" y="41917"/>
                      <a:pt x="18072" y="42048"/>
                      <a:pt x="17909" y="42439"/>
                    </a:cubicBezTo>
                    <a:cubicBezTo>
                      <a:pt x="16245" y="46321"/>
                      <a:pt x="14647" y="50170"/>
                      <a:pt x="13048" y="54052"/>
                    </a:cubicBezTo>
                    <a:cubicBezTo>
                      <a:pt x="12037" y="56466"/>
                      <a:pt x="10993" y="58847"/>
                      <a:pt x="10080" y="61293"/>
                    </a:cubicBezTo>
                    <a:cubicBezTo>
                      <a:pt x="9395" y="63055"/>
                      <a:pt x="10211" y="64979"/>
                      <a:pt x="11907" y="65795"/>
                    </a:cubicBezTo>
                    <a:cubicBezTo>
                      <a:pt x="12438" y="66055"/>
                      <a:pt x="12966" y="66186"/>
                      <a:pt x="13491" y="66186"/>
                    </a:cubicBezTo>
                    <a:cubicBezTo>
                      <a:pt x="14480" y="66186"/>
                      <a:pt x="15461" y="65721"/>
                      <a:pt x="16441" y="64784"/>
                    </a:cubicBezTo>
                    <a:cubicBezTo>
                      <a:pt x="25444" y="56270"/>
                      <a:pt x="34447" y="47756"/>
                      <a:pt x="43418" y="39242"/>
                    </a:cubicBezTo>
                    <a:cubicBezTo>
                      <a:pt x="45473" y="37318"/>
                      <a:pt x="45081" y="34447"/>
                      <a:pt x="42635" y="33045"/>
                    </a:cubicBezTo>
                    <a:cubicBezTo>
                      <a:pt x="37676" y="30174"/>
                      <a:pt x="32718" y="27303"/>
                      <a:pt x="27760" y="24433"/>
                    </a:cubicBezTo>
                    <a:cubicBezTo>
                      <a:pt x="27466" y="24270"/>
                      <a:pt x="27336" y="24107"/>
                      <a:pt x="27499" y="23715"/>
                    </a:cubicBezTo>
                    <a:cubicBezTo>
                      <a:pt x="30141" y="17452"/>
                      <a:pt x="32849" y="11222"/>
                      <a:pt x="35328" y="4894"/>
                    </a:cubicBezTo>
                    <a:cubicBezTo>
                      <a:pt x="36235" y="2527"/>
                      <a:pt x="34438" y="0"/>
                      <a:pt x="316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47;p44">
                <a:extLst>
                  <a:ext uri="{FF2B5EF4-FFF2-40B4-BE49-F238E27FC236}">
                    <a16:creationId xmlns:a16="http://schemas.microsoft.com/office/drawing/2014/main" id="{508BBC14-1E01-08AD-36DD-0E8380CC76EC}"/>
                  </a:ext>
                </a:extLst>
              </p:cNvPr>
              <p:cNvSpPr/>
              <p:nvPr/>
            </p:nvSpPr>
            <p:spPr>
              <a:xfrm>
                <a:off x="3771650" y="316400"/>
                <a:ext cx="2678950" cy="2440600"/>
              </a:xfrm>
              <a:custGeom>
                <a:avLst/>
                <a:gdLst/>
                <a:ahLst/>
                <a:cxnLst/>
                <a:rect l="l" t="t" r="r" b="b"/>
                <a:pathLst>
                  <a:path w="107158" h="97624" extrusionOk="0">
                    <a:moveTo>
                      <a:pt x="53579" y="1"/>
                    </a:moveTo>
                    <a:cubicBezTo>
                      <a:pt x="41086" y="1"/>
                      <a:pt x="28592" y="4763"/>
                      <a:pt x="19051" y="14288"/>
                    </a:cubicBezTo>
                    <a:cubicBezTo>
                      <a:pt x="1" y="33338"/>
                      <a:pt x="1" y="64262"/>
                      <a:pt x="19051" y="83312"/>
                    </a:cubicBezTo>
                    <a:cubicBezTo>
                      <a:pt x="28592" y="92853"/>
                      <a:pt x="41086" y="97624"/>
                      <a:pt x="53579" y="97624"/>
                    </a:cubicBezTo>
                    <a:cubicBezTo>
                      <a:pt x="66072" y="97624"/>
                      <a:pt x="78566" y="92853"/>
                      <a:pt x="88107" y="83312"/>
                    </a:cubicBezTo>
                    <a:cubicBezTo>
                      <a:pt x="107157" y="64262"/>
                      <a:pt x="107157" y="33338"/>
                      <a:pt x="88107" y="14288"/>
                    </a:cubicBezTo>
                    <a:cubicBezTo>
                      <a:pt x="78566" y="4763"/>
                      <a:pt x="66072" y="1"/>
                      <a:pt x="535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48;p44">
                <a:extLst>
                  <a:ext uri="{FF2B5EF4-FFF2-40B4-BE49-F238E27FC236}">
                    <a16:creationId xmlns:a16="http://schemas.microsoft.com/office/drawing/2014/main" id="{DD755F7C-53AF-876E-8429-AEFE6D68BEAB}"/>
                  </a:ext>
                </a:extLst>
              </p:cNvPr>
              <p:cNvSpPr/>
              <p:nvPr/>
            </p:nvSpPr>
            <p:spPr>
              <a:xfrm>
                <a:off x="4855450" y="315575"/>
                <a:ext cx="1458950" cy="1075175"/>
              </a:xfrm>
              <a:custGeom>
                <a:avLst/>
                <a:gdLst/>
                <a:ahLst/>
                <a:cxnLst/>
                <a:rect l="l" t="t" r="r" b="b"/>
                <a:pathLst>
                  <a:path w="58358" h="43007" extrusionOk="0">
                    <a:moveTo>
                      <a:pt x="10243" y="1"/>
                    </a:moveTo>
                    <a:cubicBezTo>
                      <a:pt x="6720" y="1"/>
                      <a:pt x="3295" y="392"/>
                      <a:pt x="1" y="1110"/>
                    </a:cubicBezTo>
                    <a:cubicBezTo>
                      <a:pt x="947" y="5024"/>
                      <a:pt x="1958" y="9624"/>
                      <a:pt x="2839" y="15071"/>
                    </a:cubicBezTo>
                    <a:cubicBezTo>
                      <a:pt x="4306" y="23944"/>
                      <a:pt x="4926" y="31479"/>
                      <a:pt x="9167" y="32849"/>
                    </a:cubicBezTo>
                    <a:cubicBezTo>
                      <a:pt x="9582" y="32981"/>
                      <a:pt x="9989" y="33039"/>
                      <a:pt x="10392" y="33039"/>
                    </a:cubicBezTo>
                    <a:cubicBezTo>
                      <a:pt x="13632" y="33039"/>
                      <a:pt x="16583" y="29251"/>
                      <a:pt x="20904" y="29251"/>
                    </a:cubicBezTo>
                    <a:cubicBezTo>
                      <a:pt x="21368" y="29251"/>
                      <a:pt x="21848" y="29295"/>
                      <a:pt x="22345" y="29391"/>
                    </a:cubicBezTo>
                    <a:cubicBezTo>
                      <a:pt x="27140" y="30337"/>
                      <a:pt x="27825" y="35067"/>
                      <a:pt x="32099" y="38590"/>
                    </a:cubicBezTo>
                    <a:cubicBezTo>
                      <a:pt x="35525" y="41401"/>
                      <a:pt x="40735" y="43007"/>
                      <a:pt x="46388" y="43007"/>
                    </a:cubicBezTo>
                    <a:cubicBezTo>
                      <a:pt x="50314" y="43007"/>
                      <a:pt x="54454" y="42232"/>
                      <a:pt x="58358" y="40547"/>
                    </a:cubicBezTo>
                    <a:cubicBezTo>
                      <a:pt x="54411" y="17518"/>
                      <a:pt x="34382" y="1"/>
                      <a:pt x="102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49;p44">
                <a:extLst>
                  <a:ext uri="{FF2B5EF4-FFF2-40B4-BE49-F238E27FC236}">
                    <a16:creationId xmlns:a16="http://schemas.microsoft.com/office/drawing/2014/main" id="{211DD443-950C-4941-3665-FBF544ACEDD4}"/>
                  </a:ext>
                </a:extLst>
              </p:cNvPr>
              <p:cNvSpPr/>
              <p:nvPr/>
            </p:nvSpPr>
            <p:spPr>
              <a:xfrm>
                <a:off x="3891525" y="815475"/>
                <a:ext cx="614100" cy="1559275"/>
              </a:xfrm>
              <a:custGeom>
                <a:avLst/>
                <a:gdLst/>
                <a:ahLst/>
                <a:cxnLst/>
                <a:rect l="l" t="t" r="r" b="b"/>
                <a:pathLst>
                  <a:path w="24564" h="62371" extrusionOk="0">
                    <a:moveTo>
                      <a:pt x="9396" y="1"/>
                    </a:moveTo>
                    <a:cubicBezTo>
                      <a:pt x="3491" y="8091"/>
                      <a:pt x="1" y="18040"/>
                      <a:pt x="1" y="28837"/>
                    </a:cubicBezTo>
                    <a:cubicBezTo>
                      <a:pt x="1" y="41820"/>
                      <a:pt x="5057" y="53628"/>
                      <a:pt x="13343" y="62370"/>
                    </a:cubicBezTo>
                    <a:cubicBezTo>
                      <a:pt x="19475" y="58293"/>
                      <a:pt x="23879" y="51736"/>
                      <a:pt x="24270" y="45864"/>
                    </a:cubicBezTo>
                    <a:cubicBezTo>
                      <a:pt x="24564" y="41950"/>
                      <a:pt x="22835" y="41591"/>
                      <a:pt x="21367" y="33795"/>
                    </a:cubicBezTo>
                    <a:cubicBezTo>
                      <a:pt x="19116" y="22150"/>
                      <a:pt x="22117" y="18627"/>
                      <a:pt x="20258" y="12625"/>
                    </a:cubicBezTo>
                    <a:cubicBezTo>
                      <a:pt x="18725" y="7667"/>
                      <a:pt x="14517" y="3067"/>
                      <a:pt x="9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50;p44">
                <a:extLst>
                  <a:ext uri="{FF2B5EF4-FFF2-40B4-BE49-F238E27FC236}">
                    <a16:creationId xmlns:a16="http://schemas.microsoft.com/office/drawing/2014/main" id="{1FD1ABEE-15A9-C192-7927-23670BAFEBB1}"/>
                  </a:ext>
                </a:extLst>
              </p:cNvPr>
              <p:cNvSpPr/>
              <p:nvPr/>
            </p:nvSpPr>
            <p:spPr>
              <a:xfrm>
                <a:off x="4698075" y="1811825"/>
                <a:ext cx="1321925" cy="944575"/>
              </a:xfrm>
              <a:custGeom>
                <a:avLst/>
                <a:gdLst/>
                <a:ahLst/>
                <a:cxnLst/>
                <a:rect l="l" t="t" r="r" b="b"/>
                <a:pathLst>
                  <a:path w="52877" h="37783" extrusionOk="0">
                    <a:moveTo>
                      <a:pt x="25634" y="1"/>
                    </a:moveTo>
                    <a:cubicBezTo>
                      <a:pt x="24759" y="1"/>
                      <a:pt x="23928" y="164"/>
                      <a:pt x="23160" y="530"/>
                    </a:cubicBezTo>
                    <a:cubicBezTo>
                      <a:pt x="18724" y="2651"/>
                      <a:pt x="20909" y="9435"/>
                      <a:pt x="17028" y="18243"/>
                    </a:cubicBezTo>
                    <a:cubicBezTo>
                      <a:pt x="13015" y="27376"/>
                      <a:pt x="5448" y="31943"/>
                      <a:pt x="0" y="34912"/>
                    </a:cubicBezTo>
                    <a:cubicBezTo>
                      <a:pt x="5154" y="36771"/>
                      <a:pt x="10732" y="37782"/>
                      <a:pt x="16538" y="37782"/>
                    </a:cubicBezTo>
                    <a:cubicBezTo>
                      <a:pt x="30956" y="37782"/>
                      <a:pt x="43939" y="31552"/>
                      <a:pt x="52877" y="21603"/>
                    </a:cubicBezTo>
                    <a:cubicBezTo>
                      <a:pt x="49582" y="16742"/>
                      <a:pt x="44689" y="12273"/>
                      <a:pt x="41884" y="9729"/>
                    </a:cubicBezTo>
                    <a:cubicBezTo>
                      <a:pt x="38555" y="6682"/>
                      <a:pt x="31226" y="1"/>
                      <a:pt x="256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51;p44">
                <a:extLst>
                  <a:ext uri="{FF2B5EF4-FFF2-40B4-BE49-F238E27FC236}">
                    <a16:creationId xmlns:a16="http://schemas.microsoft.com/office/drawing/2014/main" id="{9D984C0E-08E2-3FCB-61F2-E50CD22067E6}"/>
                  </a:ext>
                </a:extLst>
              </p:cNvPr>
              <p:cNvSpPr/>
              <p:nvPr/>
            </p:nvSpPr>
            <p:spPr>
              <a:xfrm>
                <a:off x="4097850" y="3080675"/>
                <a:ext cx="2329900" cy="2299200"/>
              </a:xfrm>
              <a:custGeom>
                <a:avLst/>
                <a:gdLst/>
                <a:ahLst/>
                <a:cxnLst/>
                <a:rect l="l" t="t" r="r" b="b"/>
                <a:pathLst>
                  <a:path w="93196" h="91968" extrusionOk="0">
                    <a:moveTo>
                      <a:pt x="86887" y="0"/>
                    </a:moveTo>
                    <a:cubicBezTo>
                      <a:pt x="86034" y="0"/>
                      <a:pt x="85178" y="508"/>
                      <a:pt x="84943" y="1544"/>
                    </a:cubicBezTo>
                    <a:cubicBezTo>
                      <a:pt x="79104" y="27085"/>
                      <a:pt x="58195" y="47505"/>
                      <a:pt x="31022" y="51681"/>
                    </a:cubicBezTo>
                    <a:cubicBezTo>
                      <a:pt x="30923" y="51696"/>
                      <a:pt x="30825" y="51703"/>
                      <a:pt x="30728" y="51703"/>
                    </a:cubicBezTo>
                    <a:cubicBezTo>
                      <a:pt x="29773" y="51703"/>
                      <a:pt x="28955" y="50995"/>
                      <a:pt x="28837" y="50017"/>
                    </a:cubicBezTo>
                    <a:lnTo>
                      <a:pt x="27238" y="37002"/>
                    </a:lnTo>
                    <a:cubicBezTo>
                      <a:pt x="27096" y="35946"/>
                      <a:pt x="26209" y="35320"/>
                      <a:pt x="25307" y="35320"/>
                    </a:cubicBezTo>
                    <a:cubicBezTo>
                      <a:pt x="24760" y="35320"/>
                      <a:pt x="24208" y="35551"/>
                      <a:pt x="23813" y="36056"/>
                    </a:cubicBezTo>
                    <a:lnTo>
                      <a:pt x="653" y="65707"/>
                    </a:lnTo>
                    <a:cubicBezTo>
                      <a:pt x="1" y="66523"/>
                      <a:pt x="164" y="67730"/>
                      <a:pt x="979" y="68382"/>
                    </a:cubicBezTo>
                    <a:lnTo>
                      <a:pt x="30631" y="91542"/>
                    </a:lnTo>
                    <a:cubicBezTo>
                      <a:pt x="30997" y="91837"/>
                      <a:pt x="31409" y="91968"/>
                      <a:pt x="31811" y="91968"/>
                    </a:cubicBezTo>
                    <a:cubicBezTo>
                      <a:pt x="32876" y="91968"/>
                      <a:pt x="33863" y="91045"/>
                      <a:pt x="33697" y="89813"/>
                    </a:cubicBezTo>
                    <a:lnTo>
                      <a:pt x="32099" y="76700"/>
                    </a:lnTo>
                    <a:cubicBezTo>
                      <a:pt x="31968" y="75656"/>
                      <a:pt x="32686" y="74710"/>
                      <a:pt x="33730" y="74580"/>
                    </a:cubicBezTo>
                    <a:cubicBezTo>
                      <a:pt x="68633" y="69295"/>
                      <a:pt x="93196" y="37132"/>
                      <a:pt x="88890" y="1838"/>
                    </a:cubicBezTo>
                    <a:cubicBezTo>
                      <a:pt x="88890" y="1805"/>
                      <a:pt x="88857" y="1772"/>
                      <a:pt x="88857" y="1740"/>
                    </a:cubicBezTo>
                    <a:cubicBezTo>
                      <a:pt x="88722" y="589"/>
                      <a:pt x="87806" y="0"/>
                      <a:pt x="868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52;p44">
                <a:extLst>
                  <a:ext uri="{FF2B5EF4-FFF2-40B4-BE49-F238E27FC236}">
                    <a16:creationId xmlns:a16="http://schemas.microsoft.com/office/drawing/2014/main" id="{1B97114C-AB68-114D-9466-D65AF9568883}"/>
                  </a:ext>
                </a:extLst>
              </p:cNvPr>
              <p:cNvSpPr/>
              <p:nvPr/>
            </p:nvSpPr>
            <p:spPr>
              <a:xfrm>
                <a:off x="1172675" y="315550"/>
                <a:ext cx="2329900" cy="2299200"/>
              </a:xfrm>
              <a:custGeom>
                <a:avLst/>
                <a:gdLst/>
                <a:ahLst/>
                <a:cxnLst/>
                <a:rect l="l" t="t" r="r" b="b"/>
                <a:pathLst>
                  <a:path w="93196" h="91968" extrusionOk="0">
                    <a:moveTo>
                      <a:pt x="61386" y="0"/>
                    </a:moveTo>
                    <a:cubicBezTo>
                      <a:pt x="60320" y="0"/>
                      <a:pt x="59333" y="923"/>
                      <a:pt x="59499" y="2155"/>
                    </a:cubicBezTo>
                    <a:lnTo>
                      <a:pt x="61097" y="15268"/>
                    </a:lnTo>
                    <a:cubicBezTo>
                      <a:pt x="61228" y="16312"/>
                      <a:pt x="60510" y="17258"/>
                      <a:pt x="59466" y="17388"/>
                    </a:cubicBezTo>
                    <a:cubicBezTo>
                      <a:pt x="24563" y="22673"/>
                      <a:pt x="0" y="54836"/>
                      <a:pt x="4306" y="90131"/>
                    </a:cubicBezTo>
                    <a:cubicBezTo>
                      <a:pt x="4306" y="90163"/>
                      <a:pt x="4339" y="90196"/>
                      <a:pt x="4339" y="90228"/>
                    </a:cubicBezTo>
                    <a:cubicBezTo>
                      <a:pt x="4474" y="91379"/>
                      <a:pt x="5390" y="91968"/>
                      <a:pt x="6309" y="91968"/>
                    </a:cubicBezTo>
                    <a:cubicBezTo>
                      <a:pt x="7162" y="91968"/>
                      <a:pt x="8018" y="91460"/>
                      <a:pt x="8253" y="90424"/>
                    </a:cubicBezTo>
                    <a:cubicBezTo>
                      <a:pt x="14092" y="64883"/>
                      <a:pt x="35001" y="44463"/>
                      <a:pt x="62174" y="40287"/>
                    </a:cubicBezTo>
                    <a:cubicBezTo>
                      <a:pt x="62273" y="40272"/>
                      <a:pt x="62371" y="40265"/>
                      <a:pt x="62468" y="40265"/>
                    </a:cubicBezTo>
                    <a:cubicBezTo>
                      <a:pt x="63423" y="40265"/>
                      <a:pt x="64241" y="40974"/>
                      <a:pt x="64359" y="41951"/>
                    </a:cubicBezTo>
                    <a:lnTo>
                      <a:pt x="65958" y="54966"/>
                    </a:lnTo>
                    <a:cubicBezTo>
                      <a:pt x="66100" y="56022"/>
                      <a:pt x="66987" y="56648"/>
                      <a:pt x="67889" y="56648"/>
                    </a:cubicBezTo>
                    <a:cubicBezTo>
                      <a:pt x="68436" y="56648"/>
                      <a:pt x="68989" y="56417"/>
                      <a:pt x="69383" y="55912"/>
                    </a:cubicBezTo>
                    <a:lnTo>
                      <a:pt x="92543" y="26261"/>
                    </a:lnTo>
                    <a:cubicBezTo>
                      <a:pt x="93195" y="25445"/>
                      <a:pt x="93032" y="24238"/>
                      <a:pt x="92217" y="23586"/>
                    </a:cubicBezTo>
                    <a:lnTo>
                      <a:pt x="62565" y="426"/>
                    </a:lnTo>
                    <a:cubicBezTo>
                      <a:pt x="62199" y="131"/>
                      <a:pt x="61787" y="0"/>
                      <a:pt x="61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53;p44">
                <a:extLst>
                  <a:ext uri="{FF2B5EF4-FFF2-40B4-BE49-F238E27FC236}">
                    <a16:creationId xmlns:a16="http://schemas.microsoft.com/office/drawing/2014/main" id="{7BDA4212-43B1-5F55-1E5A-ACD6ED3FEA64}"/>
                  </a:ext>
                </a:extLst>
              </p:cNvPr>
              <p:cNvSpPr/>
              <p:nvPr/>
            </p:nvSpPr>
            <p:spPr>
              <a:xfrm>
                <a:off x="1148200" y="238125"/>
                <a:ext cx="5304025" cy="5219200"/>
              </a:xfrm>
              <a:custGeom>
                <a:avLst/>
                <a:gdLst/>
                <a:ahLst/>
                <a:cxnLst/>
                <a:rect l="l" t="t" r="r" b="b"/>
                <a:pathLst>
                  <a:path w="212161" h="208768" extrusionOk="0">
                    <a:moveTo>
                      <a:pt x="119977" y="27303"/>
                    </a:moveTo>
                    <a:cubicBezTo>
                      <a:pt x="123467" y="29978"/>
                      <a:pt x="126077" y="33305"/>
                      <a:pt x="127088" y="36599"/>
                    </a:cubicBezTo>
                    <a:cubicBezTo>
                      <a:pt x="127773" y="38818"/>
                      <a:pt x="127610" y="40677"/>
                      <a:pt x="127414" y="43254"/>
                    </a:cubicBezTo>
                    <a:cubicBezTo>
                      <a:pt x="127153" y="46614"/>
                      <a:pt x="126827" y="50789"/>
                      <a:pt x="128099" y="57444"/>
                    </a:cubicBezTo>
                    <a:cubicBezTo>
                      <a:pt x="128849" y="61391"/>
                      <a:pt x="129665" y="63609"/>
                      <a:pt x="130285" y="65207"/>
                    </a:cubicBezTo>
                    <a:cubicBezTo>
                      <a:pt x="130839" y="66740"/>
                      <a:pt x="131067" y="67327"/>
                      <a:pt x="130970" y="68730"/>
                    </a:cubicBezTo>
                    <a:cubicBezTo>
                      <a:pt x="130676" y="72971"/>
                      <a:pt x="127773" y="77766"/>
                      <a:pt x="123500" y="81321"/>
                    </a:cubicBezTo>
                    <a:cubicBezTo>
                      <a:pt x="116813" y="73362"/>
                      <a:pt x="112768" y="63087"/>
                      <a:pt x="112768" y="51898"/>
                    </a:cubicBezTo>
                    <a:cubicBezTo>
                      <a:pt x="112768" y="42863"/>
                      <a:pt x="115410" y="34414"/>
                      <a:pt x="119977" y="27303"/>
                    </a:cubicBezTo>
                    <a:close/>
                    <a:moveTo>
                      <a:pt x="63805" y="7568"/>
                    </a:moveTo>
                    <a:lnTo>
                      <a:pt x="90390" y="28347"/>
                    </a:lnTo>
                    <a:lnTo>
                      <a:pt x="69644" y="54932"/>
                    </a:lnTo>
                    <a:lnTo>
                      <a:pt x="68372" y="44657"/>
                    </a:lnTo>
                    <a:cubicBezTo>
                      <a:pt x="68209" y="43319"/>
                      <a:pt x="67491" y="42112"/>
                      <a:pt x="66447" y="41297"/>
                    </a:cubicBezTo>
                    <a:cubicBezTo>
                      <a:pt x="65585" y="40643"/>
                      <a:pt x="64534" y="40283"/>
                      <a:pt x="63463" y="40283"/>
                    </a:cubicBezTo>
                    <a:cubicBezTo>
                      <a:pt x="63197" y="40283"/>
                      <a:pt x="62929" y="40305"/>
                      <a:pt x="62664" y="40351"/>
                    </a:cubicBezTo>
                    <a:cubicBezTo>
                      <a:pt x="48865" y="42438"/>
                      <a:pt x="36209" y="48636"/>
                      <a:pt x="26064" y="58194"/>
                    </a:cubicBezTo>
                    <a:cubicBezTo>
                      <a:pt x="17615" y="66186"/>
                      <a:pt x="11385" y="76037"/>
                      <a:pt x="7830" y="86965"/>
                    </a:cubicBezTo>
                    <a:cubicBezTo>
                      <a:pt x="7438" y="72742"/>
                      <a:pt x="11842" y="58879"/>
                      <a:pt x="20551" y="47429"/>
                    </a:cubicBezTo>
                    <a:cubicBezTo>
                      <a:pt x="30435" y="34414"/>
                      <a:pt x="44755" y="25933"/>
                      <a:pt x="60902" y="23486"/>
                    </a:cubicBezTo>
                    <a:cubicBezTo>
                      <a:pt x="63577" y="23095"/>
                      <a:pt x="65436" y="20648"/>
                      <a:pt x="65077" y="17974"/>
                    </a:cubicBezTo>
                    <a:lnTo>
                      <a:pt x="63805" y="7568"/>
                    </a:lnTo>
                    <a:close/>
                    <a:moveTo>
                      <a:pt x="146040" y="7861"/>
                    </a:moveTo>
                    <a:cubicBezTo>
                      <a:pt x="146823" y="11352"/>
                      <a:pt x="147540" y="14907"/>
                      <a:pt x="148128" y="18626"/>
                    </a:cubicBezTo>
                    <a:cubicBezTo>
                      <a:pt x="148323" y="19702"/>
                      <a:pt x="148486" y="20746"/>
                      <a:pt x="148649" y="21790"/>
                    </a:cubicBezTo>
                    <a:cubicBezTo>
                      <a:pt x="149922" y="29978"/>
                      <a:pt x="151031" y="37056"/>
                      <a:pt x="156543" y="38818"/>
                    </a:cubicBezTo>
                    <a:cubicBezTo>
                      <a:pt x="157295" y="39061"/>
                      <a:pt x="158020" y="39164"/>
                      <a:pt x="158717" y="39164"/>
                    </a:cubicBezTo>
                    <a:cubicBezTo>
                      <a:pt x="161018" y="39164"/>
                      <a:pt x="163021" y="38040"/>
                      <a:pt x="164698" y="37089"/>
                    </a:cubicBezTo>
                    <a:cubicBezTo>
                      <a:pt x="166305" y="36175"/>
                      <a:pt x="167723" y="35378"/>
                      <a:pt x="169253" y="35378"/>
                    </a:cubicBezTo>
                    <a:cubicBezTo>
                      <a:pt x="169525" y="35378"/>
                      <a:pt x="169800" y="35404"/>
                      <a:pt x="170081" y="35458"/>
                    </a:cubicBezTo>
                    <a:cubicBezTo>
                      <a:pt x="171712" y="35784"/>
                      <a:pt x="172527" y="36828"/>
                      <a:pt x="174060" y="38981"/>
                    </a:cubicBezTo>
                    <a:cubicBezTo>
                      <a:pt x="175202" y="40579"/>
                      <a:pt x="176474" y="42373"/>
                      <a:pt x="178497" y="44004"/>
                    </a:cubicBezTo>
                    <a:cubicBezTo>
                      <a:pt x="182574" y="47364"/>
                      <a:pt x="188478" y="49093"/>
                      <a:pt x="194709" y="49093"/>
                    </a:cubicBezTo>
                    <a:cubicBezTo>
                      <a:pt x="197840" y="49093"/>
                      <a:pt x="201070" y="48669"/>
                      <a:pt x="204136" y="47755"/>
                    </a:cubicBezTo>
                    <a:cubicBezTo>
                      <a:pt x="204266" y="49126"/>
                      <a:pt x="204332" y="50496"/>
                      <a:pt x="204332" y="51898"/>
                    </a:cubicBezTo>
                    <a:cubicBezTo>
                      <a:pt x="204332" y="62304"/>
                      <a:pt x="200874" y="71894"/>
                      <a:pt x="195002" y="79592"/>
                    </a:cubicBezTo>
                    <a:cubicBezTo>
                      <a:pt x="191838" y="75743"/>
                      <a:pt x="188185" y="72383"/>
                      <a:pt x="185967" y="70394"/>
                    </a:cubicBezTo>
                    <a:cubicBezTo>
                      <a:pt x="181999" y="66782"/>
                      <a:pt x="174429" y="59866"/>
                      <a:pt x="167645" y="59866"/>
                    </a:cubicBezTo>
                    <a:cubicBezTo>
                      <a:pt x="166341" y="59866"/>
                      <a:pt x="165065" y="60122"/>
                      <a:pt x="163850" y="60706"/>
                    </a:cubicBezTo>
                    <a:cubicBezTo>
                      <a:pt x="159936" y="62598"/>
                      <a:pt x="159316" y="66447"/>
                      <a:pt x="158696" y="70524"/>
                    </a:cubicBezTo>
                    <a:cubicBezTo>
                      <a:pt x="158272" y="73297"/>
                      <a:pt x="157783" y="76461"/>
                      <a:pt x="156250" y="79951"/>
                    </a:cubicBezTo>
                    <a:cubicBezTo>
                      <a:pt x="153086" y="87128"/>
                      <a:pt x="147508" y="91238"/>
                      <a:pt x="141767" y="94500"/>
                    </a:cubicBezTo>
                    <a:cubicBezTo>
                      <a:pt x="136548" y="92445"/>
                      <a:pt x="131818" y="89444"/>
                      <a:pt x="127773" y="85758"/>
                    </a:cubicBezTo>
                    <a:cubicBezTo>
                      <a:pt x="133122" y="81158"/>
                      <a:pt x="136678" y="74928"/>
                      <a:pt x="137069" y="69154"/>
                    </a:cubicBezTo>
                    <a:cubicBezTo>
                      <a:pt x="137265" y="66447"/>
                      <a:pt x="136678" y="64881"/>
                      <a:pt x="135993" y="63054"/>
                    </a:cubicBezTo>
                    <a:cubicBezTo>
                      <a:pt x="135438" y="61586"/>
                      <a:pt x="134753" y="59760"/>
                      <a:pt x="134101" y="56302"/>
                    </a:cubicBezTo>
                    <a:cubicBezTo>
                      <a:pt x="132992" y="50463"/>
                      <a:pt x="133253" y="46875"/>
                      <a:pt x="133514" y="43711"/>
                    </a:cubicBezTo>
                    <a:cubicBezTo>
                      <a:pt x="133742" y="40840"/>
                      <a:pt x="133971" y="38133"/>
                      <a:pt x="132927" y="34773"/>
                    </a:cubicBezTo>
                    <a:cubicBezTo>
                      <a:pt x="131524" y="30206"/>
                      <a:pt x="128164" y="25835"/>
                      <a:pt x="123597" y="22377"/>
                    </a:cubicBezTo>
                    <a:cubicBezTo>
                      <a:pt x="129404" y="15527"/>
                      <a:pt x="137167" y="10373"/>
                      <a:pt x="146040" y="7861"/>
                    </a:cubicBezTo>
                    <a:close/>
                    <a:moveTo>
                      <a:pt x="167764" y="65962"/>
                    </a:moveTo>
                    <a:cubicBezTo>
                      <a:pt x="171250" y="65962"/>
                      <a:pt x="177216" y="70662"/>
                      <a:pt x="181857" y="74928"/>
                    </a:cubicBezTo>
                    <a:cubicBezTo>
                      <a:pt x="184075" y="76950"/>
                      <a:pt x="187924" y="80441"/>
                      <a:pt x="190925" y="84257"/>
                    </a:cubicBezTo>
                    <a:cubicBezTo>
                      <a:pt x="182607" y="92543"/>
                      <a:pt x="171190" y="97696"/>
                      <a:pt x="158566" y="97696"/>
                    </a:cubicBezTo>
                    <a:cubicBezTo>
                      <a:pt x="155500" y="97696"/>
                      <a:pt x="152531" y="97370"/>
                      <a:pt x="149628" y="96816"/>
                    </a:cubicBezTo>
                    <a:cubicBezTo>
                      <a:pt x="153934" y="93815"/>
                      <a:pt x="158827" y="89281"/>
                      <a:pt x="161861" y="82398"/>
                    </a:cubicBezTo>
                    <a:cubicBezTo>
                      <a:pt x="163720" y="78190"/>
                      <a:pt x="164274" y="74439"/>
                      <a:pt x="164731" y="71438"/>
                    </a:cubicBezTo>
                    <a:cubicBezTo>
                      <a:pt x="165253" y="68078"/>
                      <a:pt x="165579" y="66675"/>
                      <a:pt x="166525" y="66218"/>
                    </a:cubicBezTo>
                    <a:cubicBezTo>
                      <a:pt x="166889" y="66044"/>
                      <a:pt x="167305" y="65962"/>
                      <a:pt x="167764" y="65962"/>
                    </a:cubicBezTo>
                    <a:close/>
                    <a:moveTo>
                      <a:pt x="62364" y="8"/>
                    </a:moveTo>
                    <a:cubicBezTo>
                      <a:pt x="61517" y="8"/>
                      <a:pt x="60663" y="223"/>
                      <a:pt x="59891" y="652"/>
                    </a:cubicBezTo>
                    <a:cubicBezTo>
                      <a:pt x="58129" y="1664"/>
                      <a:pt x="57151" y="3588"/>
                      <a:pt x="57412" y="5578"/>
                    </a:cubicBezTo>
                    <a:lnTo>
                      <a:pt x="58880" y="17615"/>
                    </a:lnTo>
                    <a:cubicBezTo>
                      <a:pt x="41624" y="20518"/>
                      <a:pt x="26325" y="29749"/>
                      <a:pt x="15691" y="43743"/>
                    </a:cubicBezTo>
                    <a:cubicBezTo>
                      <a:pt x="4796" y="58063"/>
                      <a:pt x="1" y="75841"/>
                      <a:pt x="2219" y="93717"/>
                    </a:cubicBezTo>
                    <a:cubicBezTo>
                      <a:pt x="2545" y="96163"/>
                      <a:pt x="4502" y="97990"/>
                      <a:pt x="6981" y="98121"/>
                    </a:cubicBezTo>
                    <a:cubicBezTo>
                      <a:pt x="7074" y="98125"/>
                      <a:pt x="7166" y="98128"/>
                      <a:pt x="7258" y="98128"/>
                    </a:cubicBezTo>
                    <a:cubicBezTo>
                      <a:pt x="9619" y="98128"/>
                      <a:pt x="11635" y="96529"/>
                      <a:pt x="12201" y="94174"/>
                    </a:cubicBezTo>
                    <a:cubicBezTo>
                      <a:pt x="14941" y="82104"/>
                      <a:pt x="21204" y="71177"/>
                      <a:pt x="30272" y="62630"/>
                    </a:cubicBezTo>
                    <a:cubicBezTo>
                      <a:pt x="39210" y="54182"/>
                      <a:pt x="50333" y="48669"/>
                      <a:pt x="62435" y="46581"/>
                    </a:cubicBezTo>
                    <a:lnTo>
                      <a:pt x="63903" y="58390"/>
                    </a:lnTo>
                    <a:cubicBezTo>
                      <a:pt x="64131" y="60412"/>
                      <a:pt x="65567" y="62043"/>
                      <a:pt x="67491" y="62598"/>
                    </a:cubicBezTo>
                    <a:cubicBezTo>
                      <a:pt x="67943" y="62725"/>
                      <a:pt x="68399" y="62787"/>
                      <a:pt x="68851" y="62787"/>
                    </a:cubicBezTo>
                    <a:cubicBezTo>
                      <a:pt x="70355" y="62787"/>
                      <a:pt x="71797" y="62098"/>
                      <a:pt x="72776" y="60869"/>
                    </a:cubicBezTo>
                    <a:lnTo>
                      <a:pt x="95936" y="31217"/>
                    </a:lnTo>
                    <a:cubicBezTo>
                      <a:pt x="96751" y="30173"/>
                      <a:pt x="97110" y="28869"/>
                      <a:pt x="96947" y="27531"/>
                    </a:cubicBezTo>
                    <a:cubicBezTo>
                      <a:pt x="96784" y="26226"/>
                      <a:pt x="96099" y="25052"/>
                      <a:pt x="95055" y="24237"/>
                    </a:cubicBezTo>
                    <a:lnTo>
                      <a:pt x="65404" y="1076"/>
                    </a:lnTo>
                    <a:cubicBezTo>
                      <a:pt x="64524" y="362"/>
                      <a:pt x="63449" y="8"/>
                      <a:pt x="62364" y="8"/>
                    </a:cubicBezTo>
                    <a:close/>
                    <a:moveTo>
                      <a:pt x="158566" y="0"/>
                    </a:moveTo>
                    <a:cubicBezTo>
                      <a:pt x="129926" y="0"/>
                      <a:pt x="106668" y="23747"/>
                      <a:pt x="106668" y="51898"/>
                    </a:cubicBezTo>
                    <a:cubicBezTo>
                      <a:pt x="106668" y="80310"/>
                      <a:pt x="130774" y="103796"/>
                      <a:pt x="158566" y="103796"/>
                    </a:cubicBezTo>
                    <a:cubicBezTo>
                      <a:pt x="187206" y="103796"/>
                      <a:pt x="210464" y="80277"/>
                      <a:pt x="210464" y="51898"/>
                    </a:cubicBezTo>
                    <a:cubicBezTo>
                      <a:pt x="210464" y="31707"/>
                      <a:pt x="198558" y="13015"/>
                      <a:pt x="179965" y="4599"/>
                    </a:cubicBezTo>
                    <a:cubicBezTo>
                      <a:pt x="179561" y="4419"/>
                      <a:pt x="179137" y="4334"/>
                      <a:pt x="178719" y="4334"/>
                    </a:cubicBezTo>
                    <a:cubicBezTo>
                      <a:pt x="177549" y="4334"/>
                      <a:pt x="176424" y="5003"/>
                      <a:pt x="175920" y="6133"/>
                    </a:cubicBezTo>
                    <a:cubicBezTo>
                      <a:pt x="175202" y="7666"/>
                      <a:pt x="175887" y="9492"/>
                      <a:pt x="177420" y="10177"/>
                    </a:cubicBezTo>
                    <a:cubicBezTo>
                      <a:pt x="190599" y="16147"/>
                      <a:pt x="200026" y="27923"/>
                      <a:pt x="203190" y="41656"/>
                    </a:cubicBezTo>
                    <a:cubicBezTo>
                      <a:pt x="200400" y="42553"/>
                      <a:pt x="197462" y="42995"/>
                      <a:pt x="194628" y="42995"/>
                    </a:cubicBezTo>
                    <a:cubicBezTo>
                      <a:pt x="189840" y="42995"/>
                      <a:pt x="185350" y="41733"/>
                      <a:pt x="182378" y="39274"/>
                    </a:cubicBezTo>
                    <a:cubicBezTo>
                      <a:pt x="180976" y="38165"/>
                      <a:pt x="180062" y="36828"/>
                      <a:pt x="179051" y="35425"/>
                    </a:cubicBezTo>
                    <a:cubicBezTo>
                      <a:pt x="177322" y="33011"/>
                      <a:pt x="175365" y="30271"/>
                      <a:pt x="171255" y="29456"/>
                    </a:cubicBezTo>
                    <a:cubicBezTo>
                      <a:pt x="170567" y="29324"/>
                      <a:pt x="169904" y="29265"/>
                      <a:pt x="169267" y="29265"/>
                    </a:cubicBezTo>
                    <a:cubicBezTo>
                      <a:pt x="166133" y="29265"/>
                      <a:pt x="163622" y="30687"/>
                      <a:pt x="161697" y="31772"/>
                    </a:cubicBezTo>
                    <a:cubicBezTo>
                      <a:pt x="160324" y="32556"/>
                      <a:pt x="159360" y="33052"/>
                      <a:pt x="158702" y="33052"/>
                    </a:cubicBezTo>
                    <a:cubicBezTo>
                      <a:pt x="158594" y="33052"/>
                      <a:pt x="158495" y="33039"/>
                      <a:pt x="158403" y="33011"/>
                    </a:cubicBezTo>
                    <a:cubicBezTo>
                      <a:pt x="156478" y="32392"/>
                      <a:pt x="155532" y="26259"/>
                      <a:pt x="154684" y="20844"/>
                    </a:cubicBezTo>
                    <a:cubicBezTo>
                      <a:pt x="153934" y="16082"/>
                      <a:pt x="153053" y="11156"/>
                      <a:pt x="152009" y="6589"/>
                    </a:cubicBezTo>
                    <a:cubicBezTo>
                      <a:pt x="154162" y="6296"/>
                      <a:pt x="156348" y="6133"/>
                      <a:pt x="158566" y="6133"/>
                    </a:cubicBezTo>
                    <a:cubicBezTo>
                      <a:pt x="161306" y="6133"/>
                      <a:pt x="164079" y="6361"/>
                      <a:pt x="166754" y="6850"/>
                    </a:cubicBezTo>
                    <a:cubicBezTo>
                      <a:pt x="166934" y="6882"/>
                      <a:pt x="167113" y="6897"/>
                      <a:pt x="167290" y="6897"/>
                    </a:cubicBezTo>
                    <a:cubicBezTo>
                      <a:pt x="168748" y="6897"/>
                      <a:pt x="170047" y="5855"/>
                      <a:pt x="170309" y="4371"/>
                    </a:cubicBezTo>
                    <a:cubicBezTo>
                      <a:pt x="170603" y="2707"/>
                      <a:pt x="169494" y="1142"/>
                      <a:pt x="167830" y="815"/>
                    </a:cubicBezTo>
                    <a:cubicBezTo>
                      <a:pt x="164796" y="294"/>
                      <a:pt x="161665" y="0"/>
                      <a:pt x="158566" y="0"/>
                    </a:cubicBezTo>
                    <a:close/>
                    <a:moveTo>
                      <a:pt x="62566" y="126924"/>
                    </a:moveTo>
                    <a:cubicBezTo>
                      <a:pt x="63153" y="126957"/>
                      <a:pt x="63414" y="127315"/>
                      <a:pt x="63283" y="127642"/>
                    </a:cubicBezTo>
                    <a:cubicBezTo>
                      <a:pt x="60804" y="133937"/>
                      <a:pt x="58097" y="140233"/>
                      <a:pt x="55487" y="146398"/>
                    </a:cubicBezTo>
                    <a:cubicBezTo>
                      <a:pt x="54737" y="148159"/>
                      <a:pt x="55357" y="149986"/>
                      <a:pt x="57053" y="150965"/>
                    </a:cubicBezTo>
                    <a:cubicBezTo>
                      <a:pt x="59075" y="152139"/>
                      <a:pt x="61098" y="153313"/>
                      <a:pt x="63120" y="154488"/>
                    </a:cubicBezTo>
                    <a:cubicBezTo>
                      <a:pt x="66056" y="156184"/>
                      <a:pt x="68992" y="157880"/>
                      <a:pt x="71928" y="159576"/>
                    </a:cubicBezTo>
                    <a:cubicBezTo>
                      <a:pt x="72254" y="159772"/>
                      <a:pt x="72482" y="160000"/>
                      <a:pt x="72482" y="160229"/>
                    </a:cubicBezTo>
                    <a:cubicBezTo>
                      <a:pt x="72515" y="160424"/>
                      <a:pt x="72384" y="160653"/>
                      <a:pt x="72123" y="160914"/>
                    </a:cubicBezTo>
                    <a:cubicBezTo>
                      <a:pt x="64849" y="167797"/>
                      <a:pt x="57575" y="174712"/>
                      <a:pt x="50268" y="181595"/>
                    </a:cubicBezTo>
                    <a:lnTo>
                      <a:pt x="45147" y="186455"/>
                    </a:lnTo>
                    <a:cubicBezTo>
                      <a:pt x="44683" y="186898"/>
                      <a:pt x="44437" y="187014"/>
                      <a:pt x="44268" y="187014"/>
                    </a:cubicBezTo>
                    <a:cubicBezTo>
                      <a:pt x="44176" y="187014"/>
                      <a:pt x="44107" y="186979"/>
                      <a:pt x="44038" y="186944"/>
                    </a:cubicBezTo>
                    <a:cubicBezTo>
                      <a:pt x="43777" y="186814"/>
                      <a:pt x="43614" y="186586"/>
                      <a:pt x="43711" y="186292"/>
                    </a:cubicBezTo>
                    <a:cubicBezTo>
                      <a:pt x="46158" y="179996"/>
                      <a:pt x="48833" y="173831"/>
                      <a:pt x="51508" y="167503"/>
                    </a:cubicBezTo>
                    <a:cubicBezTo>
                      <a:pt x="52258" y="165742"/>
                      <a:pt x="51638" y="163947"/>
                      <a:pt x="49942" y="162969"/>
                    </a:cubicBezTo>
                    <a:cubicBezTo>
                      <a:pt x="44951" y="160098"/>
                      <a:pt x="39895" y="157293"/>
                      <a:pt x="34937" y="154292"/>
                    </a:cubicBezTo>
                    <a:cubicBezTo>
                      <a:pt x="34447" y="153998"/>
                      <a:pt x="34349" y="153509"/>
                      <a:pt x="34839" y="153020"/>
                    </a:cubicBezTo>
                    <a:cubicBezTo>
                      <a:pt x="44592" y="143821"/>
                      <a:pt x="61489" y="127446"/>
                      <a:pt x="62566" y="126924"/>
                    </a:cubicBezTo>
                    <a:close/>
                    <a:moveTo>
                      <a:pt x="62815" y="120840"/>
                    </a:moveTo>
                    <a:cubicBezTo>
                      <a:pt x="61012" y="120840"/>
                      <a:pt x="59157" y="121569"/>
                      <a:pt x="57640" y="123010"/>
                    </a:cubicBezTo>
                    <a:cubicBezTo>
                      <a:pt x="48604" y="131621"/>
                      <a:pt x="39667" y="140037"/>
                      <a:pt x="30663" y="148583"/>
                    </a:cubicBezTo>
                    <a:cubicBezTo>
                      <a:pt x="29000" y="150149"/>
                      <a:pt x="28184" y="152270"/>
                      <a:pt x="28413" y="154390"/>
                    </a:cubicBezTo>
                    <a:cubicBezTo>
                      <a:pt x="28641" y="156510"/>
                      <a:pt x="29881" y="158369"/>
                      <a:pt x="31773" y="159511"/>
                    </a:cubicBezTo>
                    <a:cubicBezTo>
                      <a:pt x="36176" y="162186"/>
                      <a:pt x="40613" y="164665"/>
                      <a:pt x="45016" y="167177"/>
                    </a:cubicBezTo>
                    <a:cubicBezTo>
                      <a:pt x="42602" y="172918"/>
                      <a:pt x="40221" y="178333"/>
                      <a:pt x="38003" y="184074"/>
                    </a:cubicBezTo>
                    <a:cubicBezTo>
                      <a:pt x="36763" y="187303"/>
                      <a:pt x="38199" y="190924"/>
                      <a:pt x="41363" y="192425"/>
                    </a:cubicBezTo>
                    <a:cubicBezTo>
                      <a:pt x="42300" y="192881"/>
                      <a:pt x="43294" y="193132"/>
                      <a:pt x="44310" y="193132"/>
                    </a:cubicBezTo>
                    <a:cubicBezTo>
                      <a:pt x="45980" y="193132"/>
                      <a:pt x="47712" y="192453"/>
                      <a:pt x="49355" y="190891"/>
                    </a:cubicBezTo>
                    <a:cubicBezTo>
                      <a:pt x="57868" y="182834"/>
                      <a:pt x="67720" y="173538"/>
                      <a:pt x="76331" y="165350"/>
                    </a:cubicBezTo>
                    <a:cubicBezTo>
                      <a:pt x="77995" y="163752"/>
                      <a:pt x="78810" y="161631"/>
                      <a:pt x="78549" y="159511"/>
                    </a:cubicBezTo>
                    <a:cubicBezTo>
                      <a:pt x="78321" y="157326"/>
                      <a:pt x="76984" y="155434"/>
                      <a:pt x="74961" y="154259"/>
                    </a:cubicBezTo>
                    <a:cubicBezTo>
                      <a:pt x="70623" y="151780"/>
                      <a:pt x="66317" y="149269"/>
                      <a:pt x="61979" y="146757"/>
                    </a:cubicBezTo>
                    <a:cubicBezTo>
                      <a:pt x="62207" y="146267"/>
                      <a:pt x="62403" y="145746"/>
                      <a:pt x="62631" y="145256"/>
                    </a:cubicBezTo>
                    <a:cubicBezTo>
                      <a:pt x="64751" y="140233"/>
                      <a:pt x="66969" y="135046"/>
                      <a:pt x="68959" y="129860"/>
                    </a:cubicBezTo>
                    <a:cubicBezTo>
                      <a:pt x="69775" y="127837"/>
                      <a:pt x="69481" y="125554"/>
                      <a:pt x="68242" y="123760"/>
                    </a:cubicBezTo>
                    <a:cubicBezTo>
                      <a:pt x="66898" y="121805"/>
                      <a:pt x="64891" y="120840"/>
                      <a:pt x="62815" y="120840"/>
                    </a:cubicBezTo>
                    <a:close/>
                    <a:moveTo>
                      <a:pt x="204332" y="121803"/>
                    </a:moveTo>
                    <a:lnTo>
                      <a:pt x="204332" y="121803"/>
                    </a:lnTo>
                    <a:cubicBezTo>
                      <a:pt x="204723" y="136025"/>
                      <a:pt x="200319" y="149888"/>
                      <a:pt x="191610" y="161338"/>
                    </a:cubicBezTo>
                    <a:cubicBezTo>
                      <a:pt x="181726" y="174353"/>
                      <a:pt x="167406" y="182834"/>
                      <a:pt x="151259" y="185281"/>
                    </a:cubicBezTo>
                    <a:cubicBezTo>
                      <a:pt x="148584" y="185672"/>
                      <a:pt x="146725" y="188119"/>
                      <a:pt x="147084" y="190794"/>
                    </a:cubicBezTo>
                    <a:lnTo>
                      <a:pt x="148356" y="201199"/>
                    </a:lnTo>
                    <a:lnTo>
                      <a:pt x="121771" y="180420"/>
                    </a:lnTo>
                    <a:lnTo>
                      <a:pt x="142517" y="153835"/>
                    </a:lnTo>
                    <a:lnTo>
                      <a:pt x="143789" y="164111"/>
                    </a:lnTo>
                    <a:cubicBezTo>
                      <a:pt x="143952" y="165448"/>
                      <a:pt x="144670" y="166655"/>
                      <a:pt x="145714" y="167470"/>
                    </a:cubicBezTo>
                    <a:cubicBezTo>
                      <a:pt x="146576" y="168124"/>
                      <a:pt x="147627" y="168484"/>
                      <a:pt x="148699" y="168484"/>
                    </a:cubicBezTo>
                    <a:cubicBezTo>
                      <a:pt x="148964" y="168484"/>
                      <a:pt x="149232" y="168462"/>
                      <a:pt x="149498" y="168416"/>
                    </a:cubicBezTo>
                    <a:cubicBezTo>
                      <a:pt x="163296" y="166329"/>
                      <a:pt x="175952" y="160131"/>
                      <a:pt x="186097" y="150573"/>
                    </a:cubicBezTo>
                    <a:cubicBezTo>
                      <a:pt x="194546" y="142581"/>
                      <a:pt x="200776" y="132730"/>
                      <a:pt x="204332" y="121803"/>
                    </a:cubicBezTo>
                    <a:close/>
                    <a:moveTo>
                      <a:pt x="204900" y="110639"/>
                    </a:moveTo>
                    <a:cubicBezTo>
                      <a:pt x="202511" y="110639"/>
                      <a:pt x="200526" y="112239"/>
                      <a:pt x="199961" y="114594"/>
                    </a:cubicBezTo>
                    <a:cubicBezTo>
                      <a:pt x="197220" y="126663"/>
                      <a:pt x="190957" y="137591"/>
                      <a:pt x="181889" y="146137"/>
                    </a:cubicBezTo>
                    <a:cubicBezTo>
                      <a:pt x="172951" y="154586"/>
                      <a:pt x="161828" y="160098"/>
                      <a:pt x="149726" y="162186"/>
                    </a:cubicBezTo>
                    <a:lnTo>
                      <a:pt x="148258" y="150378"/>
                    </a:lnTo>
                    <a:cubicBezTo>
                      <a:pt x="148030" y="148355"/>
                      <a:pt x="146594" y="146724"/>
                      <a:pt x="144670" y="146170"/>
                    </a:cubicBezTo>
                    <a:cubicBezTo>
                      <a:pt x="144218" y="146042"/>
                      <a:pt x="143762" y="145980"/>
                      <a:pt x="143311" y="145980"/>
                    </a:cubicBezTo>
                    <a:cubicBezTo>
                      <a:pt x="141806" y="145980"/>
                      <a:pt x="140364" y="146669"/>
                      <a:pt x="139385" y="147898"/>
                    </a:cubicBezTo>
                    <a:lnTo>
                      <a:pt x="116225" y="177550"/>
                    </a:lnTo>
                    <a:cubicBezTo>
                      <a:pt x="115410" y="178594"/>
                      <a:pt x="115051" y="179899"/>
                      <a:pt x="115214" y="181236"/>
                    </a:cubicBezTo>
                    <a:cubicBezTo>
                      <a:pt x="115377" y="182541"/>
                      <a:pt x="116062" y="183715"/>
                      <a:pt x="117106" y="184531"/>
                    </a:cubicBezTo>
                    <a:lnTo>
                      <a:pt x="146758" y="207691"/>
                    </a:lnTo>
                    <a:cubicBezTo>
                      <a:pt x="147655" y="208405"/>
                      <a:pt x="148728" y="208760"/>
                      <a:pt x="149808" y="208760"/>
                    </a:cubicBezTo>
                    <a:cubicBezTo>
                      <a:pt x="150651" y="208760"/>
                      <a:pt x="151498" y="208544"/>
                      <a:pt x="152270" y="208115"/>
                    </a:cubicBezTo>
                    <a:cubicBezTo>
                      <a:pt x="154032" y="207104"/>
                      <a:pt x="155010" y="205179"/>
                      <a:pt x="154749" y="203189"/>
                    </a:cubicBezTo>
                    <a:lnTo>
                      <a:pt x="153282" y="191152"/>
                    </a:lnTo>
                    <a:cubicBezTo>
                      <a:pt x="170537" y="188249"/>
                      <a:pt x="185836" y="179018"/>
                      <a:pt x="196470" y="165024"/>
                    </a:cubicBezTo>
                    <a:cubicBezTo>
                      <a:pt x="207365" y="150704"/>
                      <a:pt x="212160" y="132926"/>
                      <a:pt x="209942" y="115050"/>
                    </a:cubicBezTo>
                    <a:cubicBezTo>
                      <a:pt x="209616" y="112604"/>
                      <a:pt x="207659" y="110777"/>
                      <a:pt x="205180" y="110647"/>
                    </a:cubicBezTo>
                    <a:cubicBezTo>
                      <a:pt x="205086" y="110642"/>
                      <a:pt x="204992" y="110639"/>
                      <a:pt x="204900" y="110639"/>
                    </a:cubicBezTo>
                    <a:close/>
                    <a:moveTo>
                      <a:pt x="53497" y="105166"/>
                    </a:moveTo>
                    <a:cubicBezTo>
                      <a:pt x="24922" y="105166"/>
                      <a:pt x="1697" y="128392"/>
                      <a:pt x="1697" y="156967"/>
                    </a:cubicBezTo>
                    <a:cubicBezTo>
                      <a:pt x="1697" y="165220"/>
                      <a:pt x="3589" y="173114"/>
                      <a:pt x="7308" y="180420"/>
                    </a:cubicBezTo>
                    <a:cubicBezTo>
                      <a:pt x="7837" y="181480"/>
                      <a:pt x="8919" y="182084"/>
                      <a:pt x="10038" y="182084"/>
                    </a:cubicBezTo>
                    <a:cubicBezTo>
                      <a:pt x="10504" y="182084"/>
                      <a:pt x="10976" y="181979"/>
                      <a:pt x="11418" y="181758"/>
                    </a:cubicBezTo>
                    <a:cubicBezTo>
                      <a:pt x="12918" y="180975"/>
                      <a:pt x="13505" y="179148"/>
                      <a:pt x="12755" y="177648"/>
                    </a:cubicBezTo>
                    <a:cubicBezTo>
                      <a:pt x="9461" y="171189"/>
                      <a:pt x="7830" y="164241"/>
                      <a:pt x="7830" y="156967"/>
                    </a:cubicBezTo>
                    <a:cubicBezTo>
                      <a:pt x="7830" y="131784"/>
                      <a:pt x="28315" y="111299"/>
                      <a:pt x="53497" y="111299"/>
                    </a:cubicBezTo>
                    <a:cubicBezTo>
                      <a:pt x="78680" y="111299"/>
                      <a:pt x="99165" y="131784"/>
                      <a:pt x="99165" y="156967"/>
                    </a:cubicBezTo>
                    <a:cubicBezTo>
                      <a:pt x="99165" y="182149"/>
                      <a:pt x="78680" y="202635"/>
                      <a:pt x="53497" y="202635"/>
                    </a:cubicBezTo>
                    <a:cubicBezTo>
                      <a:pt x="39830" y="202635"/>
                      <a:pt x="26977" y="196600"/>
                      <a:pt x="18235" y="186031"/>
                    </a:cubicBezTo>
                    <a:cubicBezTo>
                      <a:pt x="17627" y="185294"/>
                      <a:pt x="16749" y="184911"/>
                      <a:pt x="15864" y="184911"/>
                    </a:cubicBezTo>
                    <a:cubicBezTo>
                      <a:pt x="15183" y="184911"/>
                      <a:pt x="14497" y="185139"/>
                      <a:pt x="13929" y="185607"/>
                    </a:cubicBezTo>
                    <a:cubicBezTo>
                      <a:pt x="12625" y="186683"/>
                      <a:pt x="12462" y="188608"/>
                      <a:pt x="13538" y="189913"/>
                    </a:cubicBezTo>
                    <a:cubicBezTo>
                      <a:pt x="23422" y="201884"/>
                      <a:pt x="37970" y="208767"/>
                      <a:pt x="53497" y="208767"/>
                    </a:cubicBezTo>
                    <a:cubicBezTo>
                      <a:pt x="82072" y="208767"/>
                      <a:pt x="105298" y="185542"/>
                      <a:pt x="105298" y="156967"/>
                    </a:cubicBezTo>
                    <a:cubicBezTo>
                      <a:pt x="105298" y="128392"/>
                      <a:pt x="82072" y="105166"/>
                      <a:pt x="53497" y="105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oogle Shape;754;p44">
            <a:extLst>
              <a:ext uri="{FF2B5EF4-FFF2-40B4-BE49-F238E27FC236}">
                <a16:creationId xmlns:a16="http://schemas.microsoft.com/office/drawing/2014/main" id="{00206C72-B0CC-82F2-9D64-E8E9739EDE65}"/>
              </a:ext>
            </a:extLst>
          </p:cNvPr>
          <p:cNvGrpSpPr/>
          <p:nvPr/>
        </p:nvGrpSpPr>
        <p:grpSpPr>
          <a:xfrm rot="1114685">
            <a:off x="8391304" y="3586858"/>
            <a:ext cx="618418" cy="816723"/>
            <a:chOff x="7451312" y="2859537"/>
            <a:chExt cx="1241700" cy="1612200"/>
          </a:xfrm>
        </p:grpSpPr>
        <p:sp>
          <p:nvSpPr>
            <p:cNvPr id="28" name="Google Shape;755;p44">
              <a:extLst>
                <a:ext uri="{FF2B5EF4-FFF2-40B4-BE49-F238E27FC236}">
                  <a16:creationId xmlns:a16="http://schemas.microsoft.com/office/drawing/2014/main" id="{A427C598-396C-FA27-938C-A0D1B07704A3}"/>
                </a:ext>
              </a:extLst>
            </p:cNvPr>
            <p:cNvSpPr/>
            <p:nvPr/>
          </p:nvSpPr>
          <p:spPr>
            <a:xfrm>
              <a:off x="7451312" y="2859537"/>
              <a:ext cx="1241700" cy="16122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756;p44">
              <a:extLst>
                <a:ext uri="{FF2B5EF4-FFF2-40B4-BE49-F238E27FC236}">
                  <a16:creationId xmlns:a16="http://schemas.microsoft.com/office/drawing/2014/main" id="{05C916C2-495C-EF1E-F70A-57E64EC25811}"/>
                </a:ext>
              </a:extLst>
            </p:cNvPr>
            <p:cNvGrpSpPr/>
            <p:nvPr/>
          </p:nvGrpSpPr>
          <p:grpSpPr>
            <a:xfrm>
              <a:off x="7606034" y="3014282"/>
              <a:ext cx="932256" cy="1302712"/>
              <a:chOff x="1932725" y="238125"/>
              <a:chExt cx="3735000" cy="5219200"/>
            </a:xfrm>
          </p:grpSpPr>
          <p:sp>
            <p:nvSpPr>
              <p:cNvPr id="30" name="Google Shape;757;p44">
                <a:extLst>
                  <a:ext uri="{FF2B5EF4-FFF2-40B4-BE49-F238E27FC236}">
                    <a16:creationId xmlns:a16="http://schemas.microsoft.com/office/drawing/2014/main" id="{556EC616-41FF-E463-8015-9068E75EB305}"/>
                  </a:ext>
                </a:extLst>
              </p:cNvPr>
              <p:cNvSpPr/>
              <p:nvPr/>
            </p:nvSpPr>
            <p:spPr>
              <a:xfrm>
                <a:off x="2179800" y="967975"/>
                <a:ext cx="3240825" cy="4085675"/>
              </a:xfrm>
              <a:custGeom>
                <a:avLst/>
                <a:gdLst/>
                <a:ahLst/>
                <a:cxnLst/>
                <a:rect l="l" t="t" r="r" b="b"/>
                <a:pathLst>
                  <a:path w="129633" h="163427" extrusionOk="0">
                    <a:moveTo>
                      <a:pt x="1" y="1"/>
                    </a:moveTo>
                    <a:lnTo>
                      <a:pt x="1" y="163426"/>
                    </a:lnTo>
                    <a:lnTo>
                      <a:pt x="129632" y="163426"/>
                    </a:lnTo>
                    <a:lnTo>
                      <a:pt x="12963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58;p44">
                <a:extLst>
                  <a:ext uri="{FF2B5EF4-FFF2-40B4-BE49-F238E27FC236}">
                    <a16:creationId xmlns:a16="http://schemas.microsoft.com/office/drawing/2014/main" id="{6D04B270-D66B-5588-03A7-6D793DAE5AE5}"/>
                  </a:ext>
                </a:extLst>
              </p:cNvPr>
              <p:cNvSpPr/>
              <p:nvPr/>
            </p:nvSpPr>
            <p:spPr>
              <a:xfrm>
                <a:off x="2179800" y="967975"/>
                <a:ext cx="3240825" cy="654050"/>
              </a:xfrm>
              <a:custGeom>
                <a:avLst/>
                <a:gdLst/>
                <a:ahLst/>
                <a:cxnLst/>
                <a:rect l="l" t="t" r="r" b="b"/>
                <a:pathLst>
                  <a:path w="129633" h="26162" extrusionOk="0">
                    <a:moveTo>
                      <a:pt x="1" y="1"/>
                    </a:moveTo>
                    <a:lnTo>
                      <a:pt x="1" y="26162"/>
                    </a:lnTo>
                    <a:lnTo>
                      <a:pt x="129632" y="26162"/>
                    </a:lnTo>
                    <a:lnTo>
                      <a:pt x="12963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59;p44">
                <a:extLst>
                  <a:ext uri="{FF2B5EF4-FFF2-40B4-BE49-F238E27FC236}">
                    <a16:creationId xmlns:a16="http://schemas.microsoft.com/office/drawing/2014/main" id="{B109ED4A-1339-7C73-5CCD-99A9B7865C8C}"/>
                  </a:ext>
                </a:extLst>
              </p:cNvPr>
              <p:cNvSpPr/>
              <p:nvPr/>
            </p:nvSpPr>
            <p:spPr>
              <a:xfrm>
                <a:off x="2009375" y="5053625"/>
                <a:ext cx="3581675" cy="327025"/>
              </a:xfrm>
              <a:custGeom>
                <a:avLst/>
                <a:gdLst/>
                <a:ahLst/>
                <a:cxnLst/>
                <a:rect l="l" t="t" r="r" b="b"/>
                <a:pathLst>
                  <a:path w="143267" h="13081" extrusionOk="0">
                    <a:moveTo>
                      <a:pt x="6818" y="0"/>
                    </a:moveTo>
                    <a:cubicBezTo>
                      <a:pt x="3067" y="0"/>
                      <a:pt x="0" y="2936"/>
                      <a:pt x="0" y="6557"/>
                    </a:cubicBezTo>
                    <a:cubicBezTo>
                      <a:pt x="0" y="10178"/>
                      <a:pt x="3067" y="13081"/>
                      <a:pt x="6818" y="13081"/>
                    </a:cubicBezTo>
                    <a:lnTo>
                      <a:pt x="136449" y="13081"/>
                    </a:lnTo>
                    <a:cubicBezTo>
                      <a:pt x="140201" y="13081"/>
                      <a:pt x="143267" y="10178"/>
                      <a:pt x="143267" y="6557"/>
                    </a:cubicBezTo>
                    <a:cubicBezTo>
                      <a:pt x="143267" y="2936"/>
                      <a:pt x="140201" y="0"/>
                      <a:pt x="1364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60;p44">
                <a:extLst>
                  <a:ext uri="{FF2B5EF4-FFF2-40B4-BE49-F238E27FC236}">
                    <a16:creationId xmlns:a16="http://schemas.microsoft.com/office/drawing/2014/main" id="{539A9851-3DD5-F5DE-3C5C-696AB9F95BEE}"/>
                  </a:ext>
                </a:extLst>
              </p:cNvPr>
              <p:cNvSpPr/>
              <p:nvPr/>
            </p:nvSpPr>
            <p:spPr>
              <a:xfrm>
                <a:off x="2009375" y="641775"/>
                <a:ext cx="3581675" cy="326225"/>
              </a:xfrm>
              <a:custGeom>
                <a:avLst/>
                <a:gdLst/>
                <a:ahLst/>
                <a:cxnLst/>
                <a:rect l="l" t="t" r="r" b="b"/>
                <a:pathLst>
                  <a:path w="143267" h="13049" extrusionOk="0">
                    <a:moveTo>
                      <a:pt x="6818" y="1"/>
                    </a:moveTo>
                    <a:cubicBezTo>
                      <a:pt x="3067" y="1"/>
                      <a:pt x="0" y="2904"/>
                      <a:pt x="0" y="6525"/>
                    </a:cubicBezTo>
                    <a:cubicBezTo>
                      <a:pt x="0" y="10146"/>
                      <a:pt x="3067" y="13049"/>
                      <a:pt x="6818" y="13049"/>
                    </a:cubicBezTo>
                    <a:lnTo>
                      <a:pt x="136449" y="13049"/>
                    </a:lnTo>
                    <a:cubicBezTo>
                      <a:pt x="140201" y="13049"/>
                      <a:pt x="143267" y="10146"/>
                      <a:pt x="143267" y="6525"/>
                    </a:cubicBezTo>
                    <a:cubicBezTo>
                      <a:pt x="143267" y="2904"/>
                      <a:pt x="140201" y="1"/>
                      <a:pt x="1364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61;p44">
                <a:extLst>
                  <a:ext uri="{FF2B5EF4-FFF2-40B4-BE49-F238E27FC236}">
                    <a16:creationId xmlns:a16="http://schemas.microsoft.com/office/drawing/2014/main" id="{060E313A-E126-94F4-B42A-40245AEF87D3}"/>
                  </a:ext>
                </a:extLst>
              </p:cNvPr>
              <p:cNvSpPr/>
              <p:nvPr/>
            </p:nvSpPr>
            <p:spPr>
              <a:xfrm>
                <a:off x="2179800" y="4400400"/>
                <a:ext cx="3240825" cy="653250"/>
              </a:xfrm>
              <a:custGeom>
                <a:avLst/>
                <a:gdLst/>
                <a:ahLst/>
                <a:cxnLst/>
                <a:rect l="l" t="t" r="r" b="b"/>
                <a:pathLst>
                  <a:path w="129633" h="26130" extrusionOk="0">
                    <a:moveTo>
                      <a:pt x="1" y="1"/>
                    </a:moveTo>
                    <a:lnTo>
                      <a:pt x="1" y="26129"/>
                    </a:lnTo>
                    <a:lnTo>
                      <a:pt x="129632" y="26129"/>
                    </a:lnTo>
                    <a:lnTo>
                      <a:pt x="12963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62;p44">
                <a:extLst>
                  <a:ext uri="{FF2B5EF4-FFF2-40B4-BE49-F238E27FC236}">
                    <a16:creationId xmlns:a16="http://schemas.microsoft.com/office/drawing/2014/main" id="{92978182-1C98-CD04-2C1C-258402C6A6F6}"/>
                  </a:ext>
                </a:extLst>
              </p:cNvPr>
              <p:cNvSpPr/>
              <p:nvPr/>
            </p:nvSpPr>
            <p:spPr>
              <a:xfrm>
                <a:off x="4056275" y="314775"/>
                <a:ext cx="1022650" cy="327025"/>
              </a:xfrm>
              <a:custGeom>
                <a:avLst/>
                <a:gdLst/>
                <a:ahLst/>
                <a:cxnLst/>
                <a:rect l="l" t="t" r="r" b="b"/>
                <a:pathLst>
                  <a:path w="40906" h="13081" extrusionOk="0">
                    <a:moveTo>
                      <a:pt x="6655" y="0"/>
                    </a:moveTo>
                    <a:cubicBezTo>
                      <a:pt x="2969" y="0"/>
                      <a:pt x="0" y="2969"/>
                      <a:pt x="0" y="6655"/>
                    </a:cubicBezTo>
                    <a:lnTo>
                      <a:pt x="0" y="13081"/>
                    </a:lnTo>
                    <a:lnTo>
                      <a:pt x="40906" y="13081"/>
                    </a:lnTo>
                    <a:lnTo>
                      <a:pt x="40906" y="6655"/>
                    </a:lnTo>
                    <a:cubicBezTo>
                      <a:pt x="40906" y="2969"/>
                      <a:pt x="37937" y="0"/>
                      <a:pt x="342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63;p44">
                <a:extLst>
                  <a:ext uri="{FF2B5EF4-FFF2-40B4-BE49-F238E27FC236}">
                    <a16:creationId xmlns:a16="http://schemas.microsoft.com/office/drawing/2014/main" id="{76EA460C-872E-85B2-BE6E-EACD59C0DD40}"/>
                  </a:ext>
                </a:extLst>
              </p:cNvPr>
              <p:cNvSpPr/>
              <p:nvPr/>
            </p:nvSpPr>
            <p:spPr>
              <a:xfrm>
                <a:off x="3185325" y="2229550"/>
                <a:ext cx="1229775" cy="1602475"/>
              </a:xfrm>
              <a:custGeom>
                <a:avLst/>
                <a:gdLst/>
                <a:ahLst/>
                <a:cxnLst/>
                <a:rect l="l" t="t" r="r" b="b"/>
                <a:pathLst>
                  <a:path w="49191" h="64099" extrusionOk="0">
                    <a:moveTo>
                      <a:pt x="24596" y="1"/>
                    </a:moveTo>
                    <a:cubicBezTo>
                      <a:pt x="23911" y="1"/>
                      <a:pt x="23226" y="294"/>
                      <a:pt x="22736" y="881"/>
                    </a:cubicBezTo>
                    <a:cubicBezTo>
                      <a:pt x="16963" y="7732"/>
                      <a:pt x="0" y="28935"/>
                      <a:pt x="0" y="39993"/>
                    </a:cubicBezTo>
                    <a:cubicBezTo>
                      <a:pt x="0" y="53302"/>
                      <a:pt x="10993" y="64099"/>
                      <a:pt x="24596" y="64099"/>
                    </a:cubicBezTo>
                    <a:cubicBezTo>
                      <a:pt x="38198" y="64099"/>
                      <a:pt x="49191" y="53302"/>
                      <a:pt x="49191" y="39993"/>
                    </a:cubicBezTo>
                    <a:cubicBezTo>
                      <a:pt x="49191" y="28935"/>
                      <a:pt x="32229" y="7732"/>
                      <a:pt x="26455" y="881"/>
                    </a:cubicBezTo>
                    <a:cubicBezTo>
                      <a:pt x="25966" y="294"/>
                      <a:pt x="25281" y="1"/>
                      <a:pt x="245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64;p44">
                <a:extLst>
                  <a:ext uri="{FF2B5EF4-FFF2-40B4-BE49-F238E27FC236}">
                    <a16:creationId xmlns:a16="http://schemas.microsoft.com/office/drawing/2014/main" id="{F704935E-63B9-F284-9D4A-0518111A186A}"/>
                  </a:ext>
                </a:extLst>
              </p:cNvPr>
              <p:cNvSpPr/>
              <p:nvPr/>
            </p:nvSpPr>
            <p:spPr>
              <a:xfrm>
                <a:off x="1932725" y="238125"/>
                <a:ext cx="3735000" cy="5219200"/>
              </a:xfrm>
              <a:custGeom>
                <a:avLst/>
                <a:gdLst/>
                <a:ahLst/>
                <a:cxnLst/>
                <a:rect l="l" t="t" r="r" b="b"/>
                <a:pathLst>
                  <a:path w="149400" h="208768" extrusionOk="0">
                    <a:moveTo>
                      <a:pt x="119193" y="6133"/>
                    </a:moveTo>
                    <a:cubicBezTo>
                      <a:pt x="121183" y="6133"/>
                      <a:pt x="122814" y="7731"/>
                      <a:pt x="122814" y="9721"/>
                    </a:cubicBezTo>
                    <a:lnTo>
                      <a:pt x="122814" y="13081"/>
                    </a:lnTo>
                    <a:lnTo>
                      <a:pt x="87976" y="13081"/>
                    </a:lnTo>
                    <a:lnTo>
                      <a:pt x="87976" y="9721"/>
                    </a:lnTo>
                    <a:cubicBezTo>
                      <a:pt x="87976" y="7731"/>
                      <a:pt x="89607" y="6133"/>
                      <a:pt x="91597" y="6133"/>
                    </a:cubicBezTo>
                    <a:close/>
                    <a:moveTo>
                      <a:pt x="139515" y="19180"/>
                    </a:moveTo>
                    <a:cubicBezTo>
                      <a:pt x="141570" y="19180"/>
                      <a:pt x="143267" y="20746"/>
                      <a:pt x="143267" y="22671"/>
                    </a:cubicBezTo>
                    <a:cubicBezTo>
                      <a:pt x="143267" y="24595"/>
                      <a:pt x="141570" y="26161"/>
                      <a:pt x="139515" y="26161"/>
                    </a:cubicBezTo>
                    <a:lnTo>
                      <a:pt x="9884" y="26161"/>
                    </a:lnTo>
                    <a:cubicBezTo>
                      <a:pt x="7829" y="26161"/>
                      <a:pt x="6133" y="24595"/>
                      <a:pt x="6133" y="22671"/>
                    </a:cubicBezTo>
                    <a:cubicBezTo>
                      <a:pt x="6133" y="20746"/>
                      <a:pt x="7829" y="19180"/>
                      <a:pt x="9884" y="19180"/>
                    </a:cubicBezTo>
                    <a:close/>
                    <a:moveTo>
                      <a:pt x="136449" y="32261"/>
                    </a:moveTo>
                    <a:lnTo>
                      <a:pt x="136449" y="52290"/>
                    </a:lnTo>
                    <a:lnTo>
                      <a:pt x="12950" y="52290"/>
                    </a:lnTo>
                    <a:lnTo>
                      <a:pt x="12950" y="32261"/>
                    </a:lnTo>
                    <a:close/>
                    <a:moveTo>
                      <a:pt x="74700" y="83050"/>
                    </a:moveTo>
                    <a:cubicBezTo>
                      <a:pt x="90585" y="102100"/>
                      <a:pt x="96261" y="114430"/>
                      <a:pt x="96261" y="119650"/>
                    </a:cubicBezTo>
                    <a:cubicBezTo>
                      <a:pt x="96261" y="131262"/>
                      <a:pt x="86573" y="140689"/>
                      <a:pt x="74700" y="140689"/>
                    </a:cubicBezTo>
                    <a:cubicBezTo>
                      <a:pt x="62826" y="140689"/>
                      <a:pt x="53138" y="131262"/>
                      <a:pt x="53138" y="119650"/>
                    </a:cubicBezTo>
                    <a:cubicBezTo>
                      <a:pt x="53138" y="111756"/>
                      <a:pt x="64196" y="95674"/>
                      <a:pt x="74700" y="83050"/>
                    </a:cubicBezTo>
                    <a:close/>
                    <a:moveTo>
                      <a:pt x="74700" y="76591"/>
                    </a:moveTo>
                    <a:cubicBezTo>
                      <a:pt x="73069" y="76591"/>
                      <a:pt x="71535" y="77309"/>
                      <a:pt x="70492" y="78549"/>
                    </a:cubicBezTo>
                    <a:cubicBezTo>
                      <a:pt x="67523" y="82104"/>
                      <a:pt x="61782" y="89183"/>
                      <a:pt x="56759" y="96816"/>
                    </a:cubicBezTo>
                    <a:cubicBezTo>
                      <a:pt x="50202" y="106765"/>
                      <a:pt x="47038" y="114235"/>
                      <a:pt x="47038" y="119650"/>
                    </a:cubicBezTo>
                    <a:cubicBezTo>
                      <a:pt x="47038" y="134622"/>
                      <a:pt x="59433" y="146789"/>
                      <a:pt x="74700" y="146789"/>
                    </a:cubicBezTo>
                    <a:cubicBezTo>
                      <a:pt x="89966" y="146789"/>
                      <a:pt x="102361" y="134622"/>
                      <a:pt x="102361" y="119650"/>
                    </a:cubicBezTo>
                    <a:cubicBezTo>
                      <a:pt x="102361" y="114235"/>
                      <a:pt x="99197" y="106765"/>
                      <a:pt x="92640" y="96816"/>
                    </a:cubicBezTo>
                    <a:cubicBezTo>
                      <a:pt x="87617" y="89183"/>
                      <a:pt x="81876" y="82104"/>
                      <a:pt x="78908" y="78549"/>
                    </a:cubicBezTo>
                    <a:cubicBezTo>
                      <a:pt x="77864" y="77309"/>
                      <a:pt x="76331" y="76591"/>
                      <a:pt x="74700" y="76591"/>
                    </a:cubicBezTo>
                    <a:close/>
                    <a:moveTo>
                      <a:pt x="139515" y="195687"/>
                    </a:moveTo>
                    <a:cubicBezTo>
                      <a:pt x="141570" y="195687"/>
                      <a:pt x="143267" y="197252"/>
                      <a:pt x="143267" y="199177"/>
                    </a:cubicBezTo>
                    <a:cubicBezTo>
                      <a:pt x="143267" y="201101"/>
                      <a:pt x="141570" y="202667"/>
                      <a:pt x="139515" y="202667"/>
                    </a:cubicBezTo>
                    <a:lnTo>
                      <a:pt x="9884" y="202667"/>
                    </a:lnTo>
                    <a:cubicBezTo>
                      <a:pt x="7829" y="202667"/>
                      <a:pt x="6133" y="201101"/>
                      <a:pt x="6133" y="199177"/>
                    </a:cubicBezTo>
                    <a:cubicBezTo>
                      <a:pt x="6133" y="197252"/>
                      <a:pt x="7829" y="195687"/>
                      <a:pt x="9884" y="195687"/>
                    </a:cubicBezTo>
                    <a:close/>
                    <a:moveTo>
                      <a:pt x="91597" y="0"/>
                    </a:moveTo>
                    <a:cubicBezTo>
                      <a:pt x="86247" y="0"/>
                      <a:pt x="81876" y="4371"/>
                      <a:pt x="81876" y="9721"/>
                    </a:cubicBezTo>
                    <a:lnTo>
                      <a:pt x="81876" y="13081"/>
                    </a:lnTo>
                    <a:lnTo>
                      <a:pt x="9884" y="13081"/>
                    </a:lnTo>
                    <a:cubicBezTo>
                      <a:pt x="4436" y="13081"/>
                      <a:pt x="0" y="17386"/>
                      <a:pt x="0" y="22671"/>
                    </a:cubicBezTo>
                    <a:cubicBezTo>
                      <a:pt x="0" y="26911"/>
                      <a:pt x="2871" y="30532"/>
                      <a:pt x="6850" y="31804"/>
                    </a:cubicBezTo>
                    <a:lnTo>
                      <a:pt x="6850" y="190043"/>
                    </a:lnTo>
                    <a:cubicBezTo>
                      <a:pt x="2871" y="191316"/>
                      <a:pt x="0" y="194904"/>
                      <a:pt x="0" y="199177"/>
                    </a:cubicBezTo>
                    <a:cubicBezTo>
                      <a:pt x="0" y="204461"/>
                      <a:pt x="4436" y="208767"/>
                      <a:pt x="9884" y="208767"/>
                    </a:cubicBezTo>
                    <a:lnTo>
                      <a:pt x="139515" y="208767"/>
                    </a:lnTo>
                    <a:cubicBezTo>
                      <a:pt x="144963" y="208767"/>
                      <a:pt x="149399" y="204461"/>
                      <a:pt x="149399" y="199177"/>
                    </a:cubicBezTo>
                    <a:cubicBezTo>
                      <a:pt x="149399" y="194904"/>
                      <a:pt x="146529" y="191316"/>
                      <a:pt x="142549" y="190043"/>
                    </a:cubicBezTo>
                    <a:lnTo>
                      <a:pt x="142549" y="76135"/>
                    </a:lnTo>
                    <a:cubicBezTo>
                      <a:pt x="142549" y="74439"/>
                      <a:pt x="141179" y="73068"/>
                      <a:pt x="139515" y="73068"/>
                    </a:cubicBezTo>
                    <a:cubicBezTo>
                      <a:pt x="137819" y="73068"/>
                      <a:pt x="136449" y="74439"/>
                      <a:pt x="136449" y="76135"/>
                    </a:cubicBezTo>
                    <a:lnTo>
                      <a:pt x="136449" y="163426"/>
                    </a:lnTo>
                    <a:lnTo>
                      <a:pt x="50039" y="163426"/>
                    </a:lnTo>
                    <a:cubicBezTo>
                      <a:pt x="48343" y="163426"/>
                      <a:pt x="46973" y="164796"/>
                      <a:pt x="46973" y="166492"/>
                    </a:cubicBezTo>
                    <a:cubicBezTo>
                      <a:pt x="46973" y="168188"/>
                      <a:pt x="48343" y="169558"/>
                      <a:pt x="50039" y="169558"/>
                    </a:cubicBezTo>
                    <a:lnTo>
                      <a:pt x="136449" y="169558"/>
                    </a:lnTo>
                    <a:lnTo>
                      <a:pt x="136449" y="189587"/>
                    </a:lnTo>
                    <a:lnTo>
                      <a:pt x="12950" y="189587"/>
                    </a:lnTo>
                    <a:lnTo>
                      <a:pt x="12950" y="169558"/>
                    </a:lnTo>
                    <a:lnTo>
                      <a:pt x="37807" y="169558"/>
                    </a:lnTo>
                    <a:cubicBezTo>
                      <a:pt x="39503" y="169558"/>
                      <a:pt x="40873" y="168188"/>
                      <a:pt x="40873" y="166492"/>
                    </a:cubicBezTo>
                    <a:cubicBezTo>
                      <a:pt x="40873" y="164796"/>
                      <a:pt x="39503" y="163426"/>
                      <a:pt x="37807" y="163426"/>
                    </a:cubicBezTo>
                    <a:lnTo>
                      <a:pt x="12950" y="163426"/>
                    </a:lnTo>
                    <a:lnTo>
                      <a:pt x="12950" y="58422"/>
                    </a:lnTo>
                    <a:lnTo>
                      <a:pt x="136449" y="58422"/>
                    </a:lnTo>
                    <a:lnTo>
                      <a:pt x="136449" y="63902"/>
                    </a:lnTo>
                    <a:cubicBezTo>
                      <a:pt x="136449" y="65599"/>
                      <a:pt x="137819" y="66969"/>
                      <a:pt x="139515" y="66969"/>
                    </a:cubicBezTo>
                    <a:cubicBezTo>
                      <a:pt x="141179" y="66969"/>
                      <a:pt x="142549" y="65599"/>
                      <a:pt x="142549" y="63902"/>
                    </a:cubicBezTo>
                    <a:lnTo>
                      <a:pt x="142549" y="31804"/>
                    </a:lnTo>
                    <a:cubicBezTo>
                      <a:pt x="146529" y="30532"/>
                      <a:pt x="149399" y="26911"/>
                      <a:pt x="149399" y="22671"/>
                    </a:cubicBezTo>
                    <a:cubicBezTo>
                      <a:pt x="149399" y="17386"/>
                      <a:pt x="144963" y="13081"/>
                      <a:pt x="139515" y="13081"/>
                    </a:cubicBezTo>
                    <a:lnTo>
                      <a:pt x="128914" y="13081"/>
                    </a:lnTo>
                    <a:lnTo>
                      <a:pt x="128914" y="9721"/>
                    </a:lnTo>
                    <a:cubicBezTo>
                      <a:pt x="128914" y="4371"/>
                      <a:pt x="124543" y="0"/>
                      <a:pt x="11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8" name="070.mp3">
            <a:hlinkClick r:id="" action="ppaction://media"/>
            <a:extLst>
              <a:ext uri="{FF2B5EF4-FFF2-40B4-BE49-F238E27FC236}">
                <a16:creationId xmlns:a16="http://schemas.microsoft.com/office/drawing/2014/main" id="{01424B03-062A-36FC-C6E7-EAF99BA7C4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38" r="94688">
                        <a14:foregroundMark x1="11406" y1="70781" x2="5938" y2="73438"/>
                        <a14:foregroundMark x1="44688" y1="56719" x2="46563" y2="50000"/>
                        <a14:foregroundMark x1="64219" y1="32813" x2="66875" y2="30156"/>
                        <a14:foregroundMark x1="61094" y1="20000" x2="66563" y2="14063"/>
                        <a14:foregroundMark x1="61406" y1="22344" x2="68125" y2="11406"/>
                        <a14:foregroundMark x1="61875" y1="23906" x2="66875" y2="27813"/>
                        <a14:foregroundMark x1="75156" y1="33594" x2="94688" y2="29688"/>
                        <a14:foregroundMark x1="71250" y1="52031" x2="75938" y2="56250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362226" y="752143"/>
            <a:ext cx="1196724" cy="1196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7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ustainability Consulting Toolkit by Slidesgo">
  <a:themeElements>
    <a:clrScheme name="Simple Light">
      <a:dk1>
        <a:srgbClr val="000000"/>
      </a:dk1>
      <a:lt1>
        <a:srgbClr val="FFFFFF"/>
      </a:lt1>
      <a:dk2>
        <a:srgbClr val="F8F1DF"/>
      </a:dk2>
      <a:lt2>
        <a:srgbClr val="157F73"/>
      </a:lt2>
      <a:accent1>
        <a:srgbClr val="4ABB85"/>
      </a:accent1>
      <a:accent2>
        <a:srgbClr val="C0D882"/>
      </a:accent2>
      <a:accent3>
        <a:srgbClr val="01739F"/>
      </a:accent3>
      <a:accent4>
        <a:srgbClr val="13AAC7"/>
      </a:accent4>
      <a:accent5>
        <a:srgbClr val="157C85"/>
      </a:accent5>
      <a:accent6>
        <a:srgbClr val="F7856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438</Words>
  <Application>Microsoft Macintosh PowerPoint</Application>
  <PresentationFormat>On-screen Show (16:9)</PresentationFormat>
  <Paragraphs>101</Paragraphs>
  <Slides>13</Slides>
  <Notes>13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Montserrat Black</vt:lpstr>
      <vt:lpstr>Arial</vt:lpstr>
      <vt:lpstr>Inter</vt:lpstr>
      <vt:lpstr>Inter Black</vt:lpstr>
      <vt:lpstr>Calibri</vt:lpstr>
      <vt:lpstr>Wingdings</vt:lpstr>
      <vt:lpstr>OpenSans</vt:lpstr>
      <vt:lpstr>Actor</vt:lpstr>
      <vt:lpstr>Sustainability Consulting Toolkit by Slidesgo</vt:lpstr>
      <vt:lpstr>Unit 10 Energy Sources </vt:lpstr>
      <vt:lpstr>BRAINSTORMING</vt:lpstr>
      <vt:lpstr>OBJECTIVES</vt:lpstr>
      <vt:lpstr>VOCABULARY</vt:lpstr>
      <vt:lpstr>Ex 1. (p 106) Match the types of energy in A with the energy sources in B. </vt:lpstr>
      <vt:lpstr>PowerPoint Presentation</vt:lpstr>
      <vt:lpstr>Ex 3. (p 106) Complete the sentences with the words and phrases from 1 or 2.</vt:lpstr>
      <vt:lpstr>PRONUNCIATION</vt:lpstr>
      <vt:lpstr>Ex 4. (p 106) Listen and repeat. Pay attention to the stressed syllables in the words.</vt:lpstr>
      <vt:lpstr>Ex 5. (p 106) Listen and repeat, paying attention to the stressed syllables in the underlined words.</vt:lpstr>
      <vt:lpstr>PRONUNCIATION GAME</vt:lpstr>
      <vt:lpstr>PRONUNCIATION GAME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 Energy Sources </dc:title>
  <cp:lastModifiedBy>Ánh Hoàng</cp:lastModifiedBy>
  <cp:revision>2</cp:revision>
  <dcterms:modified xsi:type="dcterms:W3CDTF">2023-03-01T12:01:30Z</dcterms:modified>
</cp:coreProperties>
</file>