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91" r:id="rId2"/>
    <p:sldId id="292" r:id="rId3"/>
    <p:sldId id="303" r:id="rId4"/>
    <p:sldId id="304" r:id="rId5"/>
    <p:sldId id="305" r:id="rId6"/>
    <p:sldId id="302" r:id="rId7"/>
    <p:sldId id="256" r:id="rId8"/>
    <p:sldId id="257" r:id="rId9"/>
    <p:sldId id="306" r:id="rId10"/>
    <p:sldId id="262" r:id="rId11"/>
    <p:sldId id="309" r:id="rId12"/>
    <p:sldId id="307" r:id="rId13"/>
    <p:sldId id="308" r:id="rId14"/>
    <p:sldId id="310" r:id="rId15"/>
    <p:sldId id="312" r:id="rId16"/>
    <p:sldId id="311" r:id="rId17"/>
    <p:sldId id="314" r:id="rId18"/>
    <p:sldId id="259" r:id="rId19"/>
    <p:sldId id="258" r:id="rId20"/>
    <p:sldId id="281" r:id="rId21"/>
    <p:sldId id="289" r:id="rId22"/>
    <p:sldId id="313" r:id="rId23"/>
    <p:sldId id="268" r:id="rId24"/>
    <p:sldId id="265" r:id="rId25"/>
    <p:sldId id="273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 Extra Condensed" panose="020F0502020204030204" pitchFamily="34" charset="0"/>
      <p:regular r:id="rId32"/>
      <p:bold r:id="rId33"/>
      <p:italic r:id="rId34"/>
      <p:boldItalic r:id="rId35"/>
    </p:embeddedFont>
    <p:embeddedFont>
      <p:font typeface="Fira Sans Extra Condensed Medium" panose="020B06030500000200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49E2C3-F637-4895-B3F6-7280DD5B651A}">
  <a:tblStyle styleId="{C049E2C3-F637-4895-B3F6-7280DD5B65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71"/>
  </p:normalViewPr>
  <p:slideViewPr>
    <p:cSldViewPr snapToGrid="0">
      <p:cViewPr>
        <p:scale>
          <a:sx n="108" d="100"/>
          <a:sy n="108" d="100"/>
        </p:scale>
        <p:origin x="14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Nhấn vào answer để biết đáp án</a:t>
            </a:r>
          </a:p>
        </p:txBody>
      </p:sp>
    </p:spTree>
    <p:extLst>
      <p:ext uri="{BB962C8B-B14F-4D97-AF65-F5344CB8AC3E}">
        <p14:creationId xmlns:p14="http://schemas.microsoft.com/office/powerpoint/2010/main" val="415591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84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e82a5058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e82a5058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e82a5058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e82a5058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What are they?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d60630d27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d60630d27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135bea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135bea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gd135bea60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5" name="Google Shape;3135;gd135bea60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35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d135bea600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d135bea600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135bea600_0_2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135bea600_0_2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135bea60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135bea60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a0a3c3e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a0a3c3e9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tranh để nghe phát âm từ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53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</p:txBody>
      </p:sp>
    </p:spTree>
    <p:extLst>
      <p:ext uri="{BB962C8B-B14F-4D97-AF65-F5344CB8AC3E}">
        <p14:creationId xmlns:p14="http://schemas.microsoft.com/office/powerpoint/2010/main" val="157676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59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02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88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63B748-CA20-CD24-F1D0-04776C3EC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8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6B7E31-8D8C-9E61-2C09-302B1EACA26C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03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19623A-2CF4-BB65-8735-936D5D88D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49547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renewable (a)</a:t>
            </a:r>
          </a:p>
        </p:txBody>
      </p:sp>
      <p:grpSp>
        <p:nvGrpSpPr>
          <p:cNvPr id="743" name="Google Shape;743;p21"/>
          <p:cNvGrpSpPr/>
          <p:nvPr/>
        </p:nvGrpSpPr>
        <p:grpSpPr>
          <a:xfrm>
            <a:off x="764012" y="1234475"/>
            <a:ext cx="3442707" cy="3040612"/>
            <a:chOff x="3184954" y="1638362"/>
            <a:chExt cx="2753285" cy="2431711"/>
          </a:xfrm>
        </p:grpSpPr>
        <p:grpSp>
          <p:nvGrpSpPr>
            <p:cNvPr id="744" name="Google Shape;744;p21"/>
            <p:cNvGrpSpPr/>
            <p:nvPr/>
          </p:nvGrpSpPr>
          <p:grpSpPr>
            <a:xfrm>
              <a:off x="4240582" y="2689500"/>
              <a:ext cx="669138" cy="679084"/>
              <a:chOff x="7209142" y="3368961"/>
              <a:chExt cx="521542" cy="529294"/>
            </a:xfrm>
          </p:grpSpPr>
          <p:sp>
            <p:nvSpPr>
              <p:cNvPr id="745" name="Google Shape;745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extrusionOk="0">
                    <a:moveTo>
                      <a:pt x="14169" y="0"/>
                    </a:moveTo>
                    <a:lnTo>
                      <a:pt x="13964" y="23"/>
                    </a:lnTo>
                    <a:lnTo>
                      <a:pt x="13782" y="46"/>
                    </a:lnTo>
                    <a:lnTo>
                      <a:pt x="13578" y="91"/>
                    </a:lnTo>
                    <a:lnTo>
                      <a:pt x="13396" y="160"/>
                    </a:lnTo>
                    <a:lnTo>
                      <a:pt x="13214" y="251"/>
                    </a:lnTo>
                    <a:lnTo>
                      <a:pt x="13032" y="341"/>
                    </a:lnTo>
                    <a:lnTo>
                      <a:pt x="12873" y="455"/>
                    </a:lnTo>
                    <a:lnTo>
                      <a:pt x="12691" y="569"/>
                    </a:lnTo>
                    <a:lnTo>
                      <a:pt x="12395" y="842"/>
                    </a:lnTo>
                    <a:lnTo>
                      <a:pt x="12122" y="1160"/>
                    </a:lnTo>
                    <a:lnTo>
                      <a:pt x="11895" y="1501"/>
                    </a:lnTo>
                    <a:lnTo>
                      <a:pt x="11713" y="1888"/>
                    </a:lnTo>
                    <a:lnTo>
                      <a:pt x="11576" y="2252"/>
                    </a:lnTo>
                    <a:lnTo>
                      <a:pt x="11462" y="2638"/>
                    </a:lnTo>
                    <a:lnTo>
                      <a:pt x="11394" y="3048"/>
                    </a:lnTo>
                    <a:lnTo>
                      <a:pt x="11349" y="3457"/>
                    </a:lnTo>
                    <a:lnTo>
                      <a:pt x="11303" y="3867"/>
                    </a:lnTo>
                    <a:lnTo>
                      <a:pt x="11303" y="4276"/>
                    </a:lnTo>
                    <a:lnTo>
                      <a:pt x="11326" y="5095"/>
                    </a:lnTo>
                    <a:lnTo>
                      <a:pt x="11372" y="5936"/>
                    </a:lnTo>
                    <a:lnTo>
                      <a:pt x="11440" y="6800"/>
                    </a:lnTo>
                    <a:lnTo>
                      <a:pt x="11531" y="7642"/>
                    </a:lnTo>
                    <a:lnTo>
                      <a:pt x="11667" y="8483"/>
                    </a:lnTo>
                    <a:lnTo>
                      <a:pt x="11849" y="9325"/>
                    </a:lnTo>
                    <a:lnTo>
                      <a:pt x="11963" y="9734"/>
                    </a:lnTo>
                    <a:lnTo>
                      <a:pt x="12077" y="10144"/>
                    </a:lnTo>
                    <a:lnTo>
                      <a:pt x="12213" y="10530"/>
                    </a:lnTo>
                    <a:lnTo>
                      <a:pt x="12372" y="10940"/>
                    </a:lnTo>
                    <a:lnTo>
                      <a:pt x="12531" y="11326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236" y="11144"/>
                    </a:lnTo>
                    <a:lnTo>
                      <a:pt x="11758" y="10598"/>
                    </a:lnTo>
                    <a:lnTo>
                      <a:pt x="11235" y="10075"/>
                    </a:lnTo>
                    <a:lnTo>
                      <a:pt x="10712" y="9552"/>
                    </a:lnTo>
                    <a:lnTo>
                      <a:pt x="10166" y="9075"/>
                    </a:lnTo>
                    <a:lnTo>
                      <a:pt x="9598" y="8620"/>
                    </a:lnTo>
                    <a:lnTo>
                      <a:pt x="9006" y="8188"/>
                    </a:lnTo>
                    <a:lnTo>
                      <a:pt x="8392" y="7778"/>
                    </a:lnTo>
                    <a:lnTo>
                      <a:pt x="7755" y="7392"/>
                    </a:lnTo>
                    <a:lnTo>
                      <a:pt x="7119" y="7051"/>
                    </a:lnTo>
                    <a:lnTo>
                      <a:pt x="6459" y="6755"/>
                    </a:lnTo>
                    <a:lnTo>
                      <a:pt x="5800" y="6482"/>
                    </a:lnTo>
                    <a:lnTo>
                      <a:pt x="5117" y="6255"/>
                    </a:lnTo>
                    <a:lnTo>
                      <a:pt x="4412" y="6073"/>
                    </a:lnTo>
                    <a:lnTo>
                      <a:pt x="3707" y="5936"/>
                    </a:lnTo>
                    <a:lnTo>
                      <a:pt x="2980" y="5845"/>
                    </a:lnTo>
                    <a:lnTo>
                      <a:pt x="2616" y="5822"/>
                    </a:lnTo>
                    <a:lnTo>
                      <a:pt x="2275" y="5845"/>
                    </a:lnTo>
                    <a:lnTo>
                      <a:pt x="2093" y="5868"/>
                    </a:lnTo>
                    <a:lnTo>
                      <a:pt x="1933" y="5913"/>
                    </a:lnTo>
                    <a:lnTo>
                      <a:pt x="1751" y="5959"/>
                    </a:lnTo>
                    <a:lnTo>
                      <a:pt x="1615" y="6050"/>
                    </a:lnTo>
                    <a:lnTo>
                      <a:pt x="1433" y="6164"/>
                    </a:lnTo>
                    <a:lnTo>
                      <a:pt x="1274" y="6323"/>
                    </a:lnTo>
                    <a:lnTo>
                      <a:pt x="1137" y="6505"/>
                    </a:lnTo>
                    <a:lnTo>
                      <a:pt x="1024" y="6687"/>
                    </a:lnTo>
                    <a:lnTo>
                      <a:pt x="955" y="6914"/>
                    </a:lnTo>
                    <a:lnTo>
                      <a:pt x="887" y="7119"/>
                    </a:lnTo>
                    <a:lnTo>
                      <a:pt x="864" y="7346"/>
                    </a:lnTo>
                    <a:lnTo>
                      <a:pt x="864" y="7574"/>
                    </a:lnTo>
                    <a:lnTo>
                      <a:pt x="864" y="7778"/>
                    </a:lnTo>
                    <a:lnTo>
                      <a:pt x="910" y="8006"/>
                    </a:lnTo>
                    <a:lnTo>
                      <a:pt x="955" y="8233"/>
                    </a:lnTo>
                    <a:lnTo>
                      <a:pt x="1024" y="8438"/>
                    </a:lnTo>
                    <a:lnTo>
                      <a:pt x="1183" y="8847"/>
                    </a:lnTo>
                    <a:lnTo>
                      <a:pt x="1365" y="9257"/>
                    </a:lnTo>
                    <a:lnTo>
                      <a:pt x="1683" y="9871"/>
                    </a:lnTo>
                    <a:lnTo>
                      <a:pt x="2047" y="10439"/>
                    </a:lnTo>
                    <a:lnTo>
                      <a:pt x="2411" y="11008"/>
                    </a:lnTo>
                    <a:lnTo>
                      <a:pt x="2820" y="11576"/>
                    </a:lnTo>
                    <a:lnTo>
                      <a:pt x="3252" y="12099"/>
                    </a:lnTo>
                    <a:lnTo>
                      <a:pt x="3707" y="12622"/>
                    </a:lnTo>
                    <a:lnTo>
                      <a:pt x="4185" y="13100"/>
                    </a:lnTo>
                    <a:lnTo>
                      <a:pt x="4685" y="13578"/>
                    </a:lnTo>
                    <a:lnTo>
                      <a:pt x="5186" y="14010"/>
                    </a:lnTo>
                    <a:lnTo>
                      <a:pt x="5731" y="14442"/>
                    </a:lnTo>
                    <a:lnTo>
                      <a:pt x="6300" y="14828"/>
                    </a:lnTo>
                    <a:lnTo>
                      <a:pt x="6869" y="15192"/>
                    </a:lnTo>
                    <a:lnTo>
                      <a:pt x="7460" y="15534"/>
                    </a:lnTo>
                    <a:lnTo>
                      <a:pt x="8074" y="15852"/>
                    </a:lnTo>
                    <a:lnTo>
                      <a:pt x="8688" y="16125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893" y="16216"/>
                    </a:lnTo>
                    <a:lnTo>
                      <a:pt x="8438" y="16102"/>
                    </a:lnTo>
                    <a:lnTo>
                      <a:pt x="7983" y="15988"/>
                    </a:lnTo>
                    <a:lnTo>
                      <a:pt x="7528" y="15897"/>
                    </a:lnTo>
                    <a:lnTo>
                      <a:pt x="7073" y="15829"/>
                    </a:lnTo>
                    <a:lnTo>
                      <a:pt x="6596" y="15784"/>
                    </a:lnTo>
                    <a:lnTo>
                      <a:pt x="6141" y="15761"/>
                    </a:lnTo>
                    <a:lnTo>
                      <a:pt x="5663" y="15738"/>
                    </a:lnTo>
                    <a:lnTo>
                      <a:pt x="5208" y="15761"/>
                    </a:lnTo>
                    <a:lnTo>
                      <a:pt x="4753" y="15784"/>
                    </a:lnTo>
                    <a:lnTo>
                      <a:pt x="4276" y="15829"/>
                    </a:lnTo>
                    <a:lnTo>
                      <a:pt x="3821" y="15897"/>
                    </a:lnTo>
                    <a:lnTo>
                      <a:pt x="3366" y="15988"/>
                    </a:lnTo>
                    <a:lnTo>
                      <a:pt x="2911" y="16102"/>
                    </a:lnTo>
                    <a:lnTo>
                      <a:pt x="2456" y="16239"/>
                    </a:lnTo>
                    <a:lnTo>
                      <a:pt x="2024" y="16398"/>
                    </a:lnTo>
                    <a:lnTo>
                      <a:pt x="1729" y="16511"/>
                    </a:lnTo>
                    <a:lnTo>
                      <a:pt x="1456" y="16625"/>
                    </a:lnTo>
                    <a:lnTo>
                      <a:pt x="1183" y="16784"/>
                    </a:lnTo>
                    <a:lnTo>
                      <a:pt x="933" y="16944"/>
                    </a:lnTo>
                    <a:lnTo>
                      <a:pt x="683" y="17125"/>
                    </a:lnTo>
                    <a:lnTo>
                      <a:pt x="478" y="17353"/>
                    </a:lnTo>
                    <a:lnTo>
                      <a:pt x="296" y="17580"/>
                    </a:lnTo>
                    <a:lnTo>
                      <a:pt x="159" y="17853"/>
                    </a:lnTo>
                    <a:lnTo>
                      <a:pt x="91" y="18012"/>
                    </a:lnTo>
                    <a:lnTo>
                      <a:pt x="46" y="18217"/>
                    </a:lnTo>
                    <a:lnTo>
                      <a:pt x="23" y="18399"/>
                    </a:lnTo>
                    <a:lnTo>
                      <a:pt x="0" y="18581"/>
                    </a:lnTo>
                    <a:lnTo>
                      <a:pt x="23" y="18763"/>
                    </a:lnTo>
                    <a:lnTo>
                      <a:pt x="46" y="18968"/>
                    </a:lnTo>
                    <a:lnTo>
                      <a:pt x="91" y="19150"/>
                    </a:lnTo>
                    <a:lnTo>
                      <a:pt x="159" y="19332"/>
                    </a:lnTo>
                    <a:lnTo>
                      <a:pt x="228" y="19513"/>
                    </a:lnTo>
                    <a:lnTo>
                      <a:pt x="319" y="19673"/>
                    </a:lnTo>
                    <a:lnTo>
                      <a:pt x="432" y="19855"/>
                    </a:lnTo>
                    <a:lnTo>
                      <a:pt x="546" y="20014"/>
                    </a:lnTo>
                    <a:lnTo>
                      <a:pt x="683" y="20150"/>
                    </a:lnTo>
                    <a:lnTo>
                      <a:pt x="819" y="20309"/>
                    </a:lnTo>
                    <a:lnTo>
                      <a:pt x="955" y="20423"/>
                    </a:lnTo>
                    <a:lnTo>
                      <a:pt x="1115" y="20537"/>
                    </a:lnTo>
                    <a:lnTo>
                      <a:pt x="1433" y="20742"/>
                    </a:lnTo>
                    <a:lnTo>
                      <a:pt x="1797" y="20923"/>
                    </a:lnTo>
                    <a:lnTo>
                      <a:pt x="2161" y="21037"/>
                    </a:lnTo>
                    <a:lnTo>
                      <a:pt x="2525" y="21151"/>
                    </a:lnTo>
                    <a:lnTo>
                      <a:pt x="2911" y="21219"/>
                    </a:lnTo>
                    <a:lnTo>
                      <a:pt x="3298" y="21287"/>
                    </a:lnTo>
                    <a:lnTo>
                      <a:pt x="3685" y="21310"/>
                    </a:lnTo>
                    <a:lnTo>
                      <a:pt x="4071" y="21333"/>
                    </a:lnTo>
                    <a:lnTo>
                      <a:pt x="5004" y="21333"/>
                    </a:lnTo>
                    <a:lnTo>
                      <a:pt x="5936" y="21310"/>
                    </a:lnTo>
                    <a:lnTo>
                      <a:pt x="6869" y="21219"/>
                    </a:lnTo>
                    <a:lnTo>
                      <a:pt x="7801" y="21083"/>
                    </a:lnTo>
                    <a:lnTo>
                      <a:pt x="8711" y="20901"/>
                    </a:lnTo>
                    <a:lnTo>
                      <a:pt x="9620" y="20651"/>
                    </a:lnTo>
                    <a:lnTo>
                      <a:pt x="10191" y="20475"/>
                    </a:lnTo>
                    <a:lnTo>
                      <a:pt x="10191" y="20475"/>
                    </a:lnTo>
                    <a:lnTo>
                      <a:pt x="10166" y="20491"/>
                    </a:lnTo>
                    <a:lnTo>
                      <a:pt x="9780" y="20810"/>
                    </a:lnTo>
                    <a:lnTo>
                      <a:pt x="9393" y="21128"/>
                    </a:lnTo>
                    <a:lnTo>
                      <a:pt x="9006" y="21447"/>
                    </a:lnTo>
                    <a:lnTo>
                      <a:pt x="8642" y="21788"/>
                    </a:lnTo>
                    <a:lnTo>
                      <a:pt x="8279" y="22152"/>
                    </a:lnTo>
                    <a:lnTo>
                      <a:pt x="7937" y="22515"/>
                    </a:lnTo>
                    <a:lnTo>
                      <a:pt x="7596" y="22879"/>
                    </a:lnTo>
                    <a:lnTo>
                      <a:pt x="7278" y="23266"/>
                    </a:lnTo>
                    <a:lnTo>
                      <a:pt x="6959" y="23653"/>
                    </a:lnTo>
                    <a:lnTo>
                      <a:pt x="6664" y="24062"/>
                    </a:lnTo>
                    <a:lnTo>
                      <a:pt x="6391" y="24471"/>
                    </a:lnTo>
                    <a:lnTo>
                      <a:pt x="6118" y="24903"/>
                    </a:lnTo>
                    <a:lnTo>
                      <a:pt x="5845" y="25336"/>
                    </a:lnTo>
                    <a:lnTo>
                      <a:pt x="5618" y="25768"/>
                    </a:lnTo>
                    <a:lnTo>
                      <a:pt x="5390" y="26200"/>
                    </a:lnTo>
                    <a:lnTo>
                      <a:pt x="5208" y="26655"/>
                    </a:lnTo>
                    <a:lnTo>
                      <a:pt x="5049" y="27132"/>
                    </a:lnTo>
                    <a:lnTo>
                      <a:pt x="4913" y="27587"/>
                    </a:lnTo>
                    <a:lnTo>
                      <a:pt x="4844" y="28065"/>
                    </a:lnTo>
                    <a:lnTo>
                      <a:pt x="4822" y="28315"/>
                    </a:lnTo>
                    <a:lnTo>
                      <a:pt x="4822" y="28542"/>
                    </a:lnTo>
                    <a:lnTo>
                      <a:pt x="4822" y="28792"/>
                    </a:lnTo>
                    <a:lnTo>
                      <a:pt x="4844" y="29043"/>
                    </a:lnTo>
                    <a:lnTo>
                      <a:pt x="4890" y="29270"/>
                    </a:lnTo>
                    <a:lnTo>
                      <a:pt x="4958" y="29520"/>
                    </a:lnTo>
                    <a:lnTo>
                      <a:pt x="5026" y="29748"/>
                    </a:lnTo>
                    <a:lnTo>
                      <a:pt x="5117" y="29975"/>
                    </a:lnTo>
                    <a:lnTo>
                      <a:pt x="5231" y="30202"/>
                    </a:lnTo>
                    <a:lnTo>
                      <a:pt x="5367" y="30407"/>
                    </a:lnTo>
                    <a:lnTo>
                      <a:pt x="5527" y="30612"/>
                    </a:lnTo>
                    <a:lnTo>
                      <a:pt x="5686" y="30794"/>
                    </a:lnTo>
                    <a:lnTo>
                      <a:pt x="5845" y="30976"/>
                    </a:lnTo>
                    <a:lnTo>
                      <a:pt x="6027" y="31112"/>
                    </a:lnTo>
                    <a:lnTo>
                      <a:pt x="6232" y="31249"/>
                    </a:lnTo>
                    <a:lnTo>
                      <a:pt x="6436" y="31362"/>
                    </a:lnTo>
                    <a:lnTo>
                      <a:pt x="6664" y="31453"/>
                    </a:lnTo>
                    <a:lnTo>
                      <a:pt x="6891" y="31522"/>
                    </a:lnTo>
                    <a:lnTo>
                      <a:pt x="7119" y="31567"/>
                    </a:lnTo>
                    <a:lnTo>
                      <a:pt x="7369" y="31590"/>
                    </a:lnTo>
                    <a:lnTo>
                      <a:pt x="7642" y="31567"/>
                    </a:lnTo>
                    <a:lnTo>
                      <a:pt x="7915" y="31499"/>
                    </a:lnTo>
                    <a:lnTo>
                      <a:pt x="8188" y="31431"/>
                    </a:lnTo>
                    <a:lnTo>
                      <a:pt x="8438" y="31317"/>
                    </a:lnTo>
                    <a:lnTo>
                      <a:pt x="8688" y="31180"/>
                    </a:lnTo>
                    <a:lnTo>
                      <a:pt x="8938" y="31044"/>
                    </a:lnTo>
                    <a:lnTo>
                      <a:pt x="9165" y="30885"/>
                    </a:lnTo>
                    <a:lnTo>
                      <a:pt x="9370" y="30703"/>
                    </a:lnTo>
                    <a:lnTo>
                      <a:pt x="9825" y="30316"/>
                    </a:lnTo>
                    <a:lnTo>
                      <a:pt x="10234" y="29884"/>
                    </a:lnTo>
                    <a:lnTo>
                      <a:pt x="10598" y="29452"/>
                    </a:lnTo>
                    <a:lnTo>
                      <a:pt x="10939" y="28974"/>
                    </a:lnTo>
                    <a:lnTo>
                      <a:pt x="11258" y="28497"/>
                    </a:lnTo>
                    <a:lnTo>
                      <a:pt x="11553" y="27996"/>
                    </a:lnTo>
                    <a:lnTo>
                      <a:pt x="11849" y="27473"/>
                    </a:lnTo>
                    <a:lnTo>
                      <a:pt x="12122" y="26928"/>
                    </a:lnTo>
                    <a:lnTo>
                      <a:pt x="12622" y="25859"/>
                    </a:lnTo>
                    <a:lnTo>
                      <a:pt x="13100" y="24744"/>
                    </a:lnTo>
                    <a:lnTo>
                      <a:pt x="13600" y="23653"/>
                    </a:lnTo>
                    <a:lnTo>
                      <a:pt x="13873" y="23107"/>
                    </a:lnTo>
                    <a:lnTo>
                      <a:pt x="14146" y="22584"/>
                    </a:lnTo>
                    <a:lnTo>
                      <a:pt x="13941" y="23584"/>
                    </a:lnTo>
                    <a:lnTo>
                      <a:pt x="13782" y="24608"/>
                    </a:lnTo>
                    <a:lnTo>
                      <a:pt x="13691" y="25608"/>
                    </a:lnTo>
                    <a:lnTo>
                      <a:pt x="13623" y="26632"/>
                    </a:lnTo>
                    <a:lnTo>
                      <a:pt x="13646" y="27655"/>
                    </a:lnTo>
                    <a:lnTo>
                      <a:pt x="13691" y="28679"/>
                    </a:lnTo>
                    <a:lnTo>
                      <a:pt x="13805" y="29702"/>
                    </a:lnTo>
                    <a:lnTo>
                      <a:pt x="13987" y="30703"/>
                    </a:lnTo>
                    <a:lnTo>
                      <a:pt x="14123" y="31362"/>
                    </a:lnTo>
                    <a:lnTo>
                      <a:pt x="14214" y="31681"/>
                    </a:lnTo>
                    <a:lnTo>
                      <a:pt x="14305" y="31999"/>
                    </a:lnTo>
                    <a:lnTo>
                      <a:pt x="14419" y="32295"/>
                    </a:lnTo>
                    <a:lnTo>
                      <a:pt x="14555" y="32590"/>
                    </a:lnTo>
                    <a:lnTo>
                      <a:pt x="14737" y="32886"/>
                    </a:lnTo>
                    <a:lnTo>
                      <a:pt x="14919" y="33136"/>
                    </a:lnTo>
                    <a:lnTo>
                      <a:pt x="15147" y="33386"/>
                    </a:lnTo>
                    <a:lnTo>
                      <a:pt x="15397" y="33614"/>
                    </a:lnTo>
                    <a:lnTo>
                      <a:pt x="15670" y="33796"/>
                    </a:lnTo>
                    <a:lnTo>
                      <a:pt x="15966" y="33955"/>
                    </a:lnTo>
                    <a:lnTo>
                      <a:pt x="16261" y="34069"/>
                    </a:lnTo>
                    <a:lnTo>
                      <a:pt x="16580" y="34114"/>
                    </a:lnTo>
                    <a:lnTo>
                      <a:pt x="16739" y="34137"/>
                    </a:lnTo>
                    <a:lnTo>
                      <a:pt x="16898" y="34137"/>
                    </a:lnTo>
                    <a:lnTo>
                      <a:pt x="17057" y="34114"/>
                    </a:lnTo>
                    <a:lnTo>
                      <a:pt x="17216" y="34069"/>
                    </a:lnTo>
                    <a:lnTo>
                      <a:pt x="17512" y="33978"/>
                    </a:lnTo>
                    <a:lnTo>
                      <a:pt x="17785" y="33819"/>
                    </a:lnTo>
                    <a:lnTo>
                      <a:pt x="18035" y="33637"/>
                    </a:lnTo>
                    <a:lnTo>
                      <a:pt x="18263" y="33409"/>
                    </a:lnTo>
                    <a:lnTo>
                      <a:pt x="18467" y="33182"/>
                    </a:lnTo>
                    <a:lnTo>
                      <a:pt x="18649" y="32909"/>
                    </a:lnTo>
                    <a:lnTo>
                      <a:pt x="18808" y="32636"/>
                    </a:lnTo>
                    <a:lnTo>
                      <a:pt x="18968" y="32363"/>
                    </a:lnTo>
                    <a:lnTo>
                      <a:pt x="19195" y="31840"/>
                    </a:lnTo>
                    <a:lnTo>
                      <a:pt x="19400" y="31317"/>
                    </a:lnTo>
                    <a:lnTo>
                      <a:pt x="19559" y="30771"/>
                    </a:lnTo>
                    <a:lnTo>
                      <a:pt x="19695" y="30225"/>
                    </a:lnTo>
                    <a:lnTo>
                      <a:pt x="19786" y="29657"/>
                    </a:lnTo>
                    <a:lnTo>
                      <a:pt x="19854" y="29088"/>
                    </a:lnTo>
                    <a:lnTo>
                      <a:pt x="19877" y="28520"/>
                    </a:lnTo>
                    <a:lnTo>
                      <a:pt x="19877" y="27974"/>
                    </a:lnTo>
                    <a:lnTo>
                      <a:pt x="19832" y="27405"/>
                    </a:lnTo>
                    <a:lnTo>
                      <a:pt x="19764" y="26837"/>
                    </a:lnTo>
                    <a:lnTo>
                      <a:pt x="19650" y="26291"/>
                    </a:lnTo>
                    <a:lnTo>
                      <a:pt x="19513" y="25722"/>
                    </a:lnTo>
                    <a:lnTo>
                      <a:pt x="19331" y="25199"/>
                    </a:lnTo>
                    <a:lnTo>
                      <a:pt x="19127" y="24676"/>
                    </a:lnTo>
                    <a:lnTo>
                      <a:pt x="18877" y="24153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9036" y="24107"/>
                    </a:lnTo>
                    <a:lnTo>
                      <a:pt x="19468" y="24540"/>
                    </a:lnTo>
                    <a:lnTo>
                      <a:pt x="19900" y="24949"/>
                    </a:lnTo>
                    <a:lnTo>
                      <a:pt x="20355" y="25358"/>
                    </a:lnTo>
                    <a:lnTo>
                      <a:pt x="20832" y="25745"/>
                    </a:lnTo>
                    <a:lnTo>
                      <a:pt x="21310" y="26109"/>
                    </a:lnTo>
                    <a:lnTo>
                      <a:pt x="21810" y="26473"/>
                    </a:lnTo>
                    <a:lnTo>
                      <a:pt x="22333" y="26791"/>
                    </a:lnTo>
                    <a:lnTo>
                      <a:pt x="22879" y="27064"/>
                    </a:lnTo>
                    <a:lnTo>
                      <a:pt x="23448" y="27314"/>
                    </a:lnTo>
                    <a:lnTo>
                      <a:pt x="24016" y="27519"/>
                    </a:lnTo>
                    <a:lnTo>
                      <a:pt x="24608" y="27701"/>
                    </a:lnTo>
                    <a:lnTo>
                      <a:pt x="25199" y="27814"/>
                    </a:lnTo>
                    <a:lnTo>
                      <a:pt x="25790" y="27883"/>
                    </a:lnTo>
                    <a:lnTo>
                      <a:pt x="26109" y="27905"/>
                    </a:lnTo>
                    <a:lnTo>
                      <a:pt x="26404" y="27905"/>
                    </a:lnTo>
                    <a:lnTo>
                      <a:pt x="26700" y="27883"/>
                    </a:lnTo>
                    <a:lnTo>
                      <a:pt x="27018" y="27860"/>
                    </a:lnTo>
                    <a:lnTo>
                      <a:pt x="27269" y="27814"/>
                    </a:lnTo>
                    <a:lnTo>
                      <a:pt x="27496" y="27769"/>
                    </a:lnTo>
                    <a:lnTo>
                      <a:pt x="27746" y="27701"/>
                    </a:lnTo>
                    <a:lnTo>
                      <a:pt x="27974" y="27610"/>
                    </a:lnTo>
                    <a:lnTo>
                      <a:pt x="28201" y="27496"/>
                    </a:lnTo>
                    <a:lnTo>
                      <a:pt x="28406" y="27382"/>
                    </a:lnTo>
                    <a:lnTo>
                      <a:pt x="28588" y="27223"/>
                    </a:lnTo>
                    <a:lnTo>
                      <a:pt x="28747" y="27041"/>
                    </a:lnTo>
                    <a:lnTo>
                      <a:pt x="28861" y="26882"/>
                    </a:lnTo>
                    <a:lnTo>
                      <a:pt x="28951" y="26723"/>
                    </a:lnTo>
                    <a:lnTo>
                      <a:pt x="29042" y="26541"/>
                    </a:lnTo>
                    <a:lnTo>
                      <a:pt x="29088" y="26359"/>
                    </a:lnTo>
                    <a:lnTo>
                      <a:pt x="29133" y="26177"/>
                    </a:lnTo>
                    <a:lnTo>
                      <a:pt x="29133" y="25995"/>
                    </a:lnTo>
                    <a:lnTo>
                      <a:pt x="29156" y="25790"/>
                    </a:lnTo>
                    <a:lnTo>
                      <a:pt x="29133" y="25586"/>
                    </a:lnTo>
                    <a:lnTo>
                      <a:pt x="29088" y="25199"/>
                    </a:lnTo>
                    <a:lnTo>
                      <a:pt x="28974" y="24790"/>
                    </a:lnTo>
                    <a:lnTo>
                      <a:pt x="28838" y="24403"/>
                    </a:lnTo>
                    <a:lnTo>
                      <a:pt x="28679" y="24039"/>
                    </a:lnTo>
                    <a:lnTo>
                      <a:pt x="28451" y="23562"/>
                    </a:lnTo>
                    <a:lnTo>
                      <a:pt x="28178" y="23107"/>
                    </a:lnTo>
                    <a:lnTo>
                      <a:pt x="27883" y="22675"/>
                    </a:lnTo>
                    <a:lnTo>
                      <a:pt x="27587" y="22243"/>
                    </a:lnTo>
                    <a:lnTo>
                      <a:pt x="27246" y="21833"/>
                    </a:lnTo>
                    <a:lnTo>
                      <a:pt x="26905" y="21447"/>
                    </a:lnTo>
                    <a:lnTo>
                      <a:pt x="26541" y="21060"/>
                    </a:lnTo>
                    <a:lnTo>
                      <a:pt x="26154" y="20719"/>
                    </a:lnTo>
                    <a:lnTo>
                      <a:pt x="25745" y="20378"/>
                    </a:lnTo>
                    <a:lnTo>
                      <a:pt x="25313" y="20059"/>
                    </a:lnTo>
                    <a:lnTo>
                      <a:pt x="24881" y="19764"/>
                    </a:lnTo>
                    <a:lnTo>
                      <a:pt x="24426" y="19491"/>
                    </a:lnTo>
                    <a:lnTo>
                      <a:pt x="23971" y="19241"/>
                    </a:lnTo>
                    <a:lnTo>
                      <a:pt x="23493" y="19013"/>
                    </a:lnTo>
                    <a:lnTo>
                      <a:pt x="23016" y="18808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675" y="18922"/>
                    </a:lnTo>
                    <a:lnTo>
                      <a:pt x="24835" y="19150"/>
                    </a:lnTo>
                    <a:lnTo>
                      <a:pt x="25426" y="19263"/>
                    </a:lnTo>
                    <a:lnTo>
                      <a:pt x="26018" y="19354"/>
                    </a:lnTo>
                    <a:lnTo>
                      <a:pt x="26609" y="19422"/>
                    </a:lnTo>
                    <a:lnTo>
                      <a:pt x="27200" y="19445"/>
                    </a:lnTo>
                    <a:lnTo>
                      <a:pt x="27792" y="19468"/>
                    </a:lnTo>
                    <a:lnTo>
                      <a:pt x="28383" y="19468"/>
                    </a:lnTo>
                    <a:lnTo>
                      <a:pt x="28951" y="19445"/>
                    </a:lnTo>
                    <a:lnTo>
                      <a:pt x="29543" y="19377"/>
                    </a:lnTo>
                    <a:lnTo>
                      <a:pt x="30111" y="19263"/>
                    </a:lnTo>
                    <a:lnTo>
                      <a:pt x="30680" y="19127"/>
                    </a:lnTo>
                    <a:lnTo>
                      <a:pt x="31226" y="18968"/>
                    </a:lnTo>
                    <a:lnTo>
                      <a:pt x="31772" y="18740"/>
                    </a:lnTo>
                    <a:lnTo>
                      <a:pt x="32044" y="18604"/>
                    </a:lnTo>
                    <a:lnTo>
                      <a:pt x="32340" y="18445"/>
                    </a:lnTo>
                    <a:lnTo>
                      <a:pt x="32590" y="18285"/>
                    </a:lnTo>
                    <a:lnTo>
                      <a:pt x="32840" y="18081"/>
                    </a:lnTo>
                    <a:lnTo>
                      <a:pt x="33068" y="17853"/>
                    </a:lnTo>
                    <a:lnTo>
                      <a:pt x="33273" y="17626"/>
                    </a:lnTo>
                    <a:lnTo>
                      <a:pt x="33432" y="17353"/>
                    </a:lnTo>
                    <a:lnTo>
                      <a:pt x="33545" y="17080"/>
                    </a:lnTo>
                    <a:lnTo>
                      <a:pt x="33591" y="16875"/>
                    </a:lnTo>
                    <a:lnTo>
                      <a:pt x="33636" y="16693"/>
                    </a:lnTo>
                    <a:lnTo>
                      <a:pt x="33636" y="16489"/>
                    </a:lnTo>
                    <a:lnTo>
                      <a:pt x="33614" y="16307"/>
                    </a:lnTo>
                    <a:lnTo>
                      <a:pt x="33591" y="16102"/>
                    </a:lnTo>
                    <a:lnTo>
                      <a:pt x="33545" y="15920"/>
                    </a:lnTo>
                    <a:lnTo>
                      <a:pt x="33500" y="15738"/>
                    </a:lnTo>
                    <a:lnTo>
                      <a:pt x="33409" y="15534"/>
                    </a:lnTo>
                    <a:lnTo>
                      <a:pt x="33227" y="15192"/>
                    </a:lnTo>
                    <a:lnTo>
                      <a:pt x="33000" y="14851"/>
                    </a:lnTo>
                    <a:lnTo>
                      <a:pt x="32750" y="14533"/>
                    </a:lnTo>
                    <a:lnTo>
                      <a:pt x="32454" y="14237"/>
                    </a:lnTo>
                    <a:lnTo>
                      <a:pt x="32204" y="14033"/>
                    </a:lnTo>
                    <a:lnTo>
                      <a:pt x="31931" y="13828"/>
                    </a:lnTo>
                    <a:lnTo>
                      <a:pt x="31658" y="13646"/>
                    </a:lnTo>
                    <a:lnTo>
                      <a:pt x="31385" y="13464"/>
                    </a:lnTo>
                    <a:lnTo>
                      <a:pt x="31089" y="13305"/>
                    </a:lnTo>
                    <a:lnTo>
                      <a:pt x="30794" y="13168"/>
                    </a:lnTo>
                    <a:lnTo>
                      <a:pt x="30475" y="13032"/>
                    </a:lnTo>
                    <a:lnTo>
                      <a:pt x="30157" y="12918"/>
                    </a:lnTo>
                    <a:lnTo>
                      <a:pt x="29838" y="12827"/>
                    </a:lnTo>
                    <a:lnTo>
                      <a:pt x="29520" y="12736"/>
                    </a:lnTo>
                    <a:lnTo>
                      <a:pt x="29202" y="12668"/>
                    </a:lnTo>
                    <a:lnTo>
                      <a:pt x="28861" y="12600"/>
                    </a:lnTo>
                    <a:lnTo>
                      <a:pt x="28201" y="12509"/>
                    </a:lnTo>
                    <a:lnTo>
                      <a:pt x="27541" y="12486"/>
                    </a:lnTo>
                    <a:lnTo>
                      <a:pt x="26859" y="12486"/>
                    </a:lnTo>
                    <a:lnTo>
                      <a:pt x="26200" y="12554"/>
                    </a:lnTo>
                    <a:lnTo>
                      <a:pt x="25540" y="12645"/>
                    </a:lnTo>
                    <a:lnTo>
                      <a:pt x="24903" y="12782"/>
                    </a:lnTo>
                    <a:lnTo>
                      <a:pt x="24244" y="12941"/>
                    </a:lnTo>
                    <a:lnTo>
                      <a:pt x="23607" y="13123"/>
                    </a:lnTo>
                    <a:lnTo>
                      <a:pt x="22970" y="13327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879" y="13146"/>
                    </a:lnTo>
                    <a:lnTo>
                      <a:pt x="23425" y="12691"/>
                    </a:lnTo>
                    <a:lnTo>
                      <a:pt x="23925" y="12236"/>
                    </a:lnTo>
                    <a:lnTo>
                      <a:pt x="24426" y="11758"/>
                    </a:lnTo>
                    <a:lnTo>
                      <a:pt x="24881" y="11235"/>
                    </a:lnTo>
                    <a:lnTo>
                      <a:pt x="25335" y="10712"/>
                    </a:lnTo>
                    <a:lnTo>
                      <a:pt x="25768" y="10189"/>
                    </a:lnTo>
                    <a:lnTo>
                      <a:pt x="26177" y="9620"/>
                    </a:lnTo>
                    <a:lnTo>
                      <a:pt x="26586" y="8961"/>
                    </a:lnTo>
                    <a:lnTo>
                      <a:pt x="26791" y="8620"/>
                    </a:lnTo>
                    <a:lnTo>
                      <a:pt x="26973" y="8279"/>
                    </a:lnTo>
                    <a:lnTo>
                      <a:pt x="27132" y="7937"/>
                    </a:lnTo>
                    <a:lnTo>
                      <a:pt x="27269" y="7574"/>
                    </a:lnTo>
                    <a:lnTo>
                      <a:pt x="27382" y="7210"/>
                    </a:lnTo>
                    <a:lnTo>
                      <a:pt x="27473" y="6823"/>
                    </a:lnTo>
                    <a:lnTo>
                      <a:pt x="27519" y="6436"/>
                    </a:lnTo>
                    <a:lnTo>
                      <a:pt x="27541" y="6050"/>
                    </a:lnTo>
                    <a:lnTo>
                      <a:pt x="27541" y="5663"/>
                    </a:lnTo>
                    <a:lnTo>
                      <a:pt x="27473" y="5277"/>
                    </a:lnTo>
                    <a:lnTo>
                      <a:pt x="27382" y="4913"/>
                    </a:lnTo>
                    <a:lnTo>
                      <a:pt x="27246" y="4549"/>
                    </a:lnTo>
                    <a:lnTo>
                      <a:pt x="27064" y="4208"/>
                    </a:lnTo>
                    <a:lnTo>
                      <a:pt x="26859" y="3889"/>
                    </a:lnTo>
                    <a:lnTo>
                      <a:pt x="26677" y="3707"/>
                    </a:lnTo>
                    <a:lnTo>
                      <a:pt x="26495" y="3525"/>
                    </a:lnTo>
                    <a:lnTo>
                      <a:pt x="26291" y="3366"/>
                    </a:lnTo>
                    <a:lnTo>
                      <a:pt x="26063" y="3253"/>
                    </a:lnTo>
                    <a:lnTo>
                      <a:pt x="25836" y="3116"/>
                    </a:lnTo>
                    <a:lnTo>
                      <a:pt x="25608" y="3025"/>
                    </a:lnTo>
                    <a:lnTo>
                      <a:pt x="25358" y="2957"/>
                    </a:lnTo>
                    <a:lnTo>
                      <a:pt x="25108" y="2889"/>
                    </a:lnTo>
                    <a:lnTo>
                      <a:pt x="24858" y="2843"/>
                    </a:lnTo>
                    <a:lnTo>
                      <a:pt x="24585" y="2820"/>
                    </a:lnTo>
                    <a:lnTo>
                      <a:pt x="24335" y="2798"/>
                    </a:lnTo>
                    <a:lnTo>
                      <a:pt x="24085" y="2820"/>
                    </a:lnTo>
                    <a:lnTo>
                      <a:pt x="23812" y="2843"/>
                    </a:lnTo>
                    <a:lnTo>
                      <a:pt x="23562" y="2889"/>
                    </a:lnTo>
                    <a:lnTo>
                      <a:pt x="23311" y="2957"/>
                    </a:lnTo>
                    <a:lnTo>
                      <a:pt x="23061" y="3025"/>
                    </a:lnTo>
                    <a:lnTo>
                      <a:pt x="22811" y="3139"/>
                    </a:lnTo>
                    <a:lnTo>
                      <a:pt x="22584" y="3230"/>
                    </a:lnTo>
                    <a:lnTo>
                      <a:pt x="22356" y="3366"/>
                    </a:lnTo>
                    <a:lnTo>
                      <a:pt x="22151" y="3503"/>
                    </a:lnTo>
                    <a:lnTo>
                      <a:pt x="21719" y="3798"/>
                    </a:lnTo>
                    <a:lnTo>
                      <a:pt x="21355" y="4162"/>
                    </a:lnTo>
                    <a:lnTo>
                      <a:pt x="20992" y="4526"/>
                    </a:lnTo>
                    <a:lnTo>
                      <a:pt x="20673" y="4958"/>
                    </a:lnTo>
                    <a:lnTo>
                      <a:pt x="20400" y="5390"/>
                    </a:lnTo>
                    <a:lnTo>
                      <a:pt x="20127" y="5845"/>
                    </a:lnTo>
                    <a:lnTo>
                      <a:pt x="19923" y="6300"/>
                    </a:lnTo>
                    <a:lnTo>
                      <a:pt x="19718" y="6778"/>
                    </a:lnTo>
                    <a:lnTo>
                      <a:pt x="19536" y="7278"/>
                    </a:lnTo>
                    <a:lnTo>
                      <a:pt x="19377" y="7756"/>
                    </a:lnTo>
                    <a:lnTo>
                      <a:pt x="19104" y="8756"/>
                    </a:lnTo>
                    <a:lnTo>
                      <a:pt x="18877" y="9780"/>
                    </a:lnTo>
                    <a:lnTo>
                      <a:pt x="18854" y="8870"/>
                    </a:lnTo>
                    <a:lnTo>
                      <a:pt x="18786" y="7937"/>
                    </a:lnTo>
                    <a:lnTo>
                      <a:pt x="18672" y="7051"/>
                    </a:lnTo>
                    <a:lnTo>
                      <a:pt x="18513" y="6141"/>
                    </a:lnTo>
                    <a:lnTo>
                      <a:pt x="18285" y="5254"/>
                    </a:lnTo>
                    <a:lnTo>
                      <a:pt x="18035" y="4367"/>
                    </a:lnTo>
                    <a:lnTo>
                      <a:pt x="17717" y="3525"/>
                    </a:lnTo>
                    <a:lnTo>
                      <a:pt x="17353" y="2684"/>
                    </a:lnTo>
                    <a:lnTo>
                      <a:pt x="17080" y="2184"/>
                    </a:lnTo>
                    <a:lnTo>
                      <a:pt x="16784" y="1706"/>
                    </a:lnTo>
                    <a:lnTo>
                      <a:pt x="16625" y="1456"/>
                    </a:lnTo>
                    <a:lnTo>
                      <a:pt x="16443" y="1251"/>
                    </a:lnTo>
                    <a:lnTo>
                      <a:pt x="16261" y="1024"/>
                    </a:lnTo>
                    <a:lnTo>
                      <a:pt x="16079" y="842"/>
                    </a:lnTo>
                    <a:lnTo>
                      <a:pt x="15875" y="660"/>
                    </a:lnTo>
                    <a:lnTo>
                      <a:pt x="15647" y="478"/>
                    </a:lnTo>
                    <a:lnTo>
                      <a:pt x="15442" y="341"/>
                    </a:lnTo>
                    <a:lnTo>
                      <a:pt x="15192" y="228"/>
                    </a:lnTo>
                    <a:lnTo>
                      <a:pt x="14965" y="114"/>
                    </a:lnTo>
                    <a:lnTo>
                      <a:pt x="14715" y="46"/>
                    </a:lnTo>
                    <a:lnTo>
                      <a:pt x="14442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fill="none" extrusionOk="0">
                    <a:moveTo>
                      <a:pt x="11372" y="20037"/>
                    </a:moveTo>
                    <a:lnTo>
                      <a:pt x="11372" y="20037"/>
                    </a:lnTo>
                    <a:lnTo>
                      <a:pt x="10507" y="20378"/>
                    </a:lnTo>
                    <a:lnTo>
                      <a:pt x="9620" y="20651"/>
                    </a:lnTo>
                    <a:lnTo>
                      <a:pt x="8711" y="20901"/>
                    </a:lnTo>
                    <a:lnTo>
                      <a:pt x="7801" y="21083"/>
                    </a:lnTo>
                    <a:lnTo>
                      <a:pt x="6869" y="21219"/>
                    </a:lnTo>
                    <a:lnTo>
                      <a:pt x="5936" y="21310"/>
                    </a:lnTo>
                    <a:lnTo>
                      <a:pt x="5004" y="21333"/>
                    </a:lnTo>
                    <a:lnTo>
                      <a:pt x="4071" y="21333"/>
                    </a:lnTo>
                    <a:lnTo>
                      <a:pt x="4071" y="21333"/>
                    </a:lnTo>
                    <a:lnTo>
                      <a:pt x="3685" y="21310"/>
                    </a:lnTo>
                    <a:lnTo>
                      <a:pt x="3298" y="21287"/>
                    </a:lnTo>
                    <a:lnTo>
                      <a:pt x="2911" y="21219"/>
                    </a:lnTo>
                    <a:lnTo>
                      <a:pt x="2525" y="21151"/>
                    </a:lnTo>
                    <a:lnTo>
                      <a:pt x="2161" y="21037"/>
                    </a:lnTo>
                    <a:lnTo>
                      <a:pt x="1797" y="20923"/>
                    </a:lnTo>
                    <a:lnTo>
                      <a:pt x="1433" y="20742"/>
                    </a:lnTo>
                    <a:lnTo>
                      <a:pt x="1115" y="20537"/>
                    </a:lnTo>
                    <a:lnTo>
                      <a:pt x="1115" y="20537"/>
                    </a:lnTo>
                    <a:lnTo>
                      <a:pt x="955" y="20423"/>
                    </a:lnTo>
                    <a:lnTo>
                      <a:pt x="819" y="20309"/>
                    </a:lnTo>
                    <a:lnTo>
                      <a:pt x="683" y="20150"/>
                    </a:lnTo>
                    <a:lnTo>
                      <a:pt x="546" y="20014"/>
                    </a:lnTo>
                    <a:lnTo>
                      <a:pt x="432" y="19855"/>
                    </a:lnTo>
                    <a:lnTo>
                      <a:pt x="319" y="19673"/>
                    </a:lnTo>
                    <a:lnTo>
                      <a:pt x="228" y="19513"/>
                    </a:lnTo>
                    <a:lnTo>
                      <a:pt x="159" y="19332"/>
                    </a:lnTo>
                    <a:lnTo>
                      <a:pt x="91" y="19150"/>
                    </a:lnTo>
                    <a:lnTo>
                      <a:pt x="46" y="18968"/>
                    </a:lnTo>
                    <a:lnTo>
                      <a:pt x="23" y="18763"/>
                    </a:lnTo>
                    <a:lnTo>
                      <a:pt x="0" y="18581"/>
                    </a:lnTo>
                    <a:lnTo>
                      <a:pt x="23" y="18399"/>
                    </a:lnTo>
                    <a:lnTo>
                      <a:pt x="46" y="18217"/>
                    </a:lnTo>
                    <a:lnTo>
                      <a:pt x="91" y="18012"/>
                    </a:lnTo>
                    <a:lnTo>
                      <a:pt x="159" y="17853"/>
                    </a:lnTo>
                    <a:lnTo>
                      <a:pt x="159" y="17853"/>
                    </a:lnTo>
                    <a:lnTo>
                      <a:pt x="296" y="17580"/>
                    </a:lnTo>
                    <a:lnTo>
                      <a:pt x="478" y="17353"/>
                    </a:lnTo>
                    <a:lnTo>
                      <a:pt x="683" y="17125"/>
                    </a:lnTo>
                    <a:lnTo>
                      <a:pt x="933" y="16944"/>
                    </a:lnTo>
                    <a:lnTo>
                      <a:pt x="1183" y="16784"/>
                    </a:lnTo>
                    <a:lnTo>
                      <a:pt x="1456" y="16625"/>
                    </a:lnTo>
                    <a:lnTo>
                      <a:pt x="1729" y="16511"/>
                    </a:lnTo>
                    <a:lnTo>
                      <a:pt x="2024" y="16398"/>
                    </a:lnTo>
                    <a:lnTo>
                      <a:pt x="2024" y="16398"/>
                    </a:lnTo>
                    <a:lnTo>
                      <a:pt x="2456" y="16239"/>
                    </a:lnTo>
                    <a:lnTo>
                      <a:pt x="2911" y="16102"/>
                    </a:lnTo>
                    <a:lnTo>
                      <a:pt x="3366" y="15988"/>
                    </a:lnTo>
                    <a:lnTo>
                      <a:pt x="3821" y="15897"/>
                    </a:lnTo>
                    <a:lnTo>
                      <a:pt x="4276" y="15829"/>
                    </a:lnTo>
                    <a:lnTo>
                      <a:pt x="4753" y="15784"/>
                    </a:lnTo>
                    <a:lnTo>
                      <a:pt x="5208" y="15761"/>
                    </a:lnTo>
                    <a:lnTo>
                      <a:pt x="5663" y="15738"/>
                    </a:lnTo>
                    <a:lnTo>
                      <a:pt x="6141" y="15761"/>
                    </a:lnTo>
                    <a:lnTo>
                      <a:pt x="6596" y="15784"/>
                    </a:lnTo>
                    <a:lnTo>
                      <a:pt x="7073" y="15829"/>
                    </a:lnTo>
                    <a:lnTo>
                      <a:pt x="7528" y="15897"/>
                    </a:lnTo>
                    <a:lnTo>
                      <a:pt x="7983" y="15988"/>
                    </a:lnTo>
                    <a:lnTo>
                      <a:pt x="8438" y="16102"/>
                    </a:lnTo>
                    <a:lnTo>
                      <a:pt x="8893" y="16216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688" y="16125"/>
                    </a:lnTo>
                    <a:lnTo>
                      <a:pt x="8074" y="15852"/>
                    </a:lnTo>
                    <a:lnTo>
                      <a:pt x="7460" y="15534"/>
                    </a:lnTo>
                    <a:lnTo>
                      <a:pt x="6869" y="15192"/>
                    </a:lnTo>
                    <a:lnTo>
                      <a:pt x="6300" y="14828"/>
                    </a:lnTo>
                    <a:lnTo>
                      <a:pt x="5731" y="14442"/>
                    </a:lnTo>
                    <a:lnTo>
                      <a:pt x="5186" y="14010"/>
                    </a:lnTo>
                    <a:lnTo>
                      <a:pt x="4685" y="13578"/>
                    </a:lnTo>
                    <a:lnTo>
                      <a:pt x="4185" y="13100"/>
                    </a:lnTo>
                    <a:lnTo>
                      <a:pt x="3707" y="12622"/>
                    </a:lnTo>
                    <a:lnTo>
                      <a:pt x="3252" y="12099"/>
                    </a:lnTo>
                    <a:lnTo>
                      <a:pt x="2820" y="11576"/>
                    </a:lnTo>
                    <a:lnTo>
                      <a:pt x="2411" y="11008"/>
                    </a:lnTo>
                    <a:lnTo>
                      <a:pt x="2047" y="10439"/>
                    </a:lnTo>
                    <a:lnTo>
                      <a:pt x="1683" y="9871"/>
                    </a:lnTo>
                    <a:lnTo>
                      <a:pt x="1365" y="9257"/>
                    </a:lnTo>
                    <a:lnTo>
                      <a:pt x="1365" y="9257"/>
                    </a:lnTo>
                    <a:lnTo>
                      <a:pt x="1183" y="8847"/>
                    </a:lnTo>
                    <a:lnTo>
                      <a:pt x="1024" y="8438"/>
                    </a:lnTo>
                    <a:lnTo>
                      <a:pt x="955" y="8233"/>
                    </a:lnTo>
                    <a:lnTo>
                      <a:pt x="910" y="8006"/>
                    </a:lnTo>
                    <a:lnTo>
                      <a:pt x="864" y="7778"/>
                    </a:lnTo>
                    <a:lnTo>
                      <a:pt x="864" y="7574"/>
                    </a:lnTo>
                    <a:lnTo>
                      <a:pt x="864" y="7574"/>
                    </a:lnTo>
                    <a:lnTo>
                      <a:pt x="864" y="7346"/>
                    </a:lnTo>
                    <a:lnTo>
                      <a:pt x="887" y="7119"/>
                    </a:lnTo>
                    <a:lnTo>
                      <a:pt x="955" y="6914"/>
                    </a:lnTo>
                    <a:lnTo>
                      <a:pt x="1024" y="6687"/>
                    </a:lnTo>
                    <a:lnTo>
                      <a:pt x="1137" y="6505"/>
                    </a:lnTo>
                    <a:lnTo>
                      <a:pt x="1274" y="6323"/>
                    </a:lnTo>
                    <a:lnTo>
                      <a:pt x="1433" y="6164"/>
                    </a:lnTo>
                    <a:lnTo>
                      <a:pt x="1615" y="6050"/>
                    </a:lnTo>
                    <a:lnTo>
                      <a:pt x="1615" y="6050"/>
                    </a:lnTo>
                    <a:lnTo>
                      <a:pt x="1751" y="5959"/>
                    </a:lnTo>
                    <a:lnTo>
                      <a:pt x="1933" y="5913"/>
                    </a:lnTo>
                    <a:lnTo>
                      <a:pt x="2093" y="5868"/>
                    </a:lnTo>
                    <a:lnTo>
                      <a:pt x="2275" y="5845"/>
                    </a:lnTo>
                    <a:lnTo>
                      <a:pt x="2616" y="5822"/>
                    </a:lnTo>
                    <a:lnTo>
                      <a:pt x="2980" y="5845"/>
                    </a:lnTo>
                    <a:lnTo>
                      <a:pt x="2980" y="5845"/>
                    </a:lnTo>
                    <a:lnTo>
                      <a:pt x="3707" y="5936"/>
                    </a:lnTo>
                    <a:lnTo>
                      <a:pt x="4412" y="6073"/>
                    </a:lnTo>
                    <a:lnTo>
                      <a:pt x="5117" y="6255"/>
                    </a:lnTo>
                    <a:lnTo>
                      <a:pt x="5800" y="6482"/>
                    </a:lnTo>
                    <a:lnTo>
                      <a:pt x="6459" y="6755"/>
                    </a:lnTo>
                    <a:lnTo>
                      <a:pt x="7119" y="7051"/>
                    </a:lnTo>
                    <a:lnTo>
                      <a:pt x="7755" y="7392"/>
                    </a:lnTo>
                    <a:lnTo>
                      <a:pt x="8392" y="7778"/>
                    </a:lnTo>
                    <a:lnTo>
                      <a:pt x="9006" y="8188"/>
                    </a:lnTo>
                    <a:lnTo>
                      <a:pt x="9598" y="8620"/>
                    </a:lnTo>
                    <a:lnTo>
                      <a:pt x="10166" y="9075"/>
                    </a:lnTo>
                    <a:lnTo>
                      <a:pt x="10712" y="9552"/>
                    </a:lnTo>
                    <a:lnTo>
                      <a:pt x="11235" y="10075"/>
                    </a:lnTo>
                    <a:lnTo>
                      <a:pt x="11758" y="10598"/>
                    </a:lnTo>
                    <a:lnTo>
                      <a:pt x="12236" y="11144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531" y="11326"/>
                    </a:lnTo>
                    <a:lnTo>
                      <a:pt x="12372" y="10940"/>
                    </a:lnTo>
                    <a:lnTo>
                      <a:pt x="12213" y="10530"/>
                    </a:lnTo>
                    <a:lnTo>
                      <a:pt x="12077" y="10144"/>
                    </a:lnTo>
                    <a:lnTo>
                      <a:pt x="11963" y="9734"/>
                    </a:lnTo>
                    <a:lnTo>
                      <a:pt x="11849" y="9325"/>
                    </a:lnTo>
                    <a:lnTo>
                      <a:pt x="11667" y="8483"/>
                    </a:lnTo>
                    <a:lnTo>
                      <a:pt x="11531" y="7642"/>
                    </a:lnTo>
                    <a:lnTo>
                      <a:pt x="11440" y="6800"/>
                    </a:lnTo>
                    <a:lnTo>
                      <a:pt x="11372" y="5936"/>
                    </a:lnTo>
                    <a:lnTo>
                      <a:pt x="11326" y="5095"/>
                    </a:lnTo>
                    <a:lnTo>
                      <a:pt x="11326" y="5095"/>
                    </a:lnTo>
                    <a:lnTo>
                      <a:pt x="11303" y="4276"/>
                    </a:lnTo>
                    <a:lnTo>
                      <a:pt x="11303" y="3867"/>
                    </a:lnTo>
                    <a:lnTo>
                      <a:pt x="11349" y="3457"/>
                    </a:lnTo>
                    <a:lnTo>
                      <a:pt x="11394" y="3048"/>
                    </a:lnTo>
                    <a:lnTo>
                      <a:pt x="11462" y="2638"/>
                    </a:lnTo>
                    <a:lnTo>
                      <a:pt x="11576" y="2252"/>
                    </a:lnTo>
                    <a:lnTo>
                      <a:pt x="11713" y="1888"/>
                    </a:lnTo>
                    <a:lnTo>
                      <a:pt x="11713" y="1888"/>
                    </a:lnTo>
                    <a:lnTo>
                      <a:pt x="11895" y="1501"/>
                    </a:lnTo>
                    <a:lnTo>
                      <a:pt x="12122" y="1160"/>
                    </a:lnTo>
                    <a:lnTo>
                      <a:pt x="12395" y="842"/>
                    </a:lnTo>
                    <a:lnTo>
                      <a:pt x="12691" y="569"/>
                    </a:lnTo>
                    <a:lnTo>
                      <a:pt x="12873" y="455"/>
                    </a:lnTo>
                    <a:lnTo>
                      <a:pt x="13032" y="341"/>
                    </a:lnTo>
                    <a:lnTo>
                      <a:pt x="13214" y="251"/>
                    </a:lnTo>
                    <a:lnTo>
                      <a:pt x="13396" y="160"/>
                    </a:lnTo>
                    <a:lnTo>
                      <a:pt x="13578" y="91"/>
                    </a:lnTo>
                    <a:lnTo>
                      <a:pt x="13782" y="46"/>
                    </a:lnTo>
                    <a:lnTo>
                      <a:pt x="13964" y="23"/>
                    </a:lnTo>
                    <a:lnTo>
                      <a:pt x="14169" y="0"/>
                    </a:lnTo>
                    <a:lnTo>
                      <a:pt x="14169" y="0"/>
                    </a:lnTo>
                    <a:lnTo>
                      <a:pt x="14442" y="0"/>
                    </a:lnTo>
                    <a:lnTo>
                      <a:pt x="14715" y="46"/>
                    </a:lnTo>
                    <a:lnTo>
                      <a:pt x="14965" y="114"/>
                    </a:lnTo>
                    <a:lnTo>
                      <a:pt x="15192" y="228"/>
                    </a:lnTo>
                    <a:lnTo>
                      <a:pt x="15442" y="341"/>
                    </a:lnTo>
                    <a:lnTo>
                      <a:pt x="15647" y="478"/>
                    </a:lnTo>
                    <a:lnTo>
                      <a:pt x="15875" y="660"/>
                    </a:lnTo>
                    <a:lnTo>
                      <a:pt x="16079" y="842"/>
                    </a:lnTo>
                    <a:lnTo>
                      <a:pt x="16261" y="1024"/>
                    </a:lnTo>
                    <a:lnTo>
                      <a:pt x="16443" y="1251"/>
                    </a:lnTo>
                    <a:lnTo>
                      <a:pt x="16625" y="1456"/>
                    </a:lnTo>
                    <a:lnTo>
                      <a:pt x="16784" y="1706"/>
                    </a:lnTo>
                    <a:lnTo>
                      <a:pt x="17080" y="2184"/>
                    </a:lnTo>
                    <a:lnTo>
                      <a:pt x="17353" y="2684"/>
                    </a:lnTo>
                    <a:lnTo>
                      <a:pt x="17353" y="2684"/>
                    </a:lnTo>
                    <a:lnTo>
                      <a:pt x="17717" y="3525"/>
                    </a:lnTo>
                    <a:lnTo>
                      <a:pt x="18035" y="4367"/>
                    </a:lnTo>
                    <a:lnTo>
                      <a:pt x="18285" y="5254"/>
                    </a:lnTo>
                    <a:lnTo>
                      <a:pt x="18513" y="6141"/>
                    </a:lnTo>
                    <a:lnTo>
                      <a:pt x="18672" y="7051"/>
                    </a:lnTo>
                    <a:lnTo>
                      <a:pt x="18786" y="7937"/>
                    </a:lnTo>
                    <a:lnTo>
                      <a:pt x="18854" y="8870"/>
                    </a:lnTo>
                    <a:lnTo>
                      <a:pt x="18877" y="9780"/>
                    </a:lnTo>
                    <a:lnTo>
                      <a:pt x="18877" y="9780"/>
                    </a:lnTo>
                    <a:lnTo>
                      <a:pt x="19104" y="8756"/>
                    </a:lnTo>
                    <a:lnTo>
                      <a:pt x="19377" y="7756"/>
                    </a:lnTo>
                    <a:lnTo>
                      <a:pt x="19536" y="7278"/>
                    </a:lnTo>
                    <a:lnTo>
                      <a:pt x="19718" y="6778"/>
                    </a:lnTo>
                    <a:lnTo>
                      <a:pt x="19923" y="6300"/>
                    </a:lnTo>
                    <a:lnTo>
                      <a:pt x="20127" y="5845"/>
                    </a:lnTo>
                    <a:lnTo>
                      <a:pt x="20127" y="5845"/>
                    </a:lnTo>
                    <a:lnTo>
                      <a:pt x="20400" y="5390"/>
                    </a:lnTo>
                    <a:lnTo>
                      <a:pt x="20673" y="4958"/>
                    </a:lnTo>
                    <a:lnTo>
                      <a:pt x="20992" y="4526"/>
                    </a:lnTo>
                    <a:lnTo>
                      <a:pt x="21355" y="4162"/>
                    </a:lnTo>
                    <a:lnTo>
                      <a:pt x="21719" y="3798"/>
                    </a:lnTo>
                    <a:lnTo>
                      <a:pt x="22151" y="3503"/>
                    </a:lnTo>
                    <a:lnTo>
                      <a:pt x="22356" y="3366"/>
                    </a:lnTo>
                    <a:lnTo>
                      <a:pt x="22584" y="3230"/>
                    </a:lnTo>
                    <a:lnTo>
                      <a:pt x="22811" y="3139"/>
                    </a:lnTo>
                    <a:lnTo>
                      <a:pt x="23061" y="3025"/>
                    </a:lnTo>
                    <a:lnTo>
                      <a:pt x="23061" y="3025"/>
                    </a:lnTo>
                    <a:lnTo>
                      <a:pt x="23311" y="2957"/>
                    </a:lnTo>
                    <a:lnTo>
                      <a:pt x="23562" y="2889"/>
                    </a:lnTo>
                    <a:lnTo>
                      <a:pt x="23812" y="2843"/>
                    </a:lnTo>
                    <a:lnTo>
                      <a:pt x="24085" y="2820"/>
                    </a:lnTo>
                    <a:lnTo>
                      <a:pt x="24335" y="2798"/>
                    </a:lnTo>
                    <a:lnTo>
                      <a:pt x="24585" y="2820"/>
                    </a:lnTo>
                    <a:lnTo>
                      <a:pt x="24858" y="2843"/>
                    </a:lnTo>
                    <a:lnTo>
                      <a:pt x="25108" y="2889"/>
                    </a:lnTo>
                    <a:lnTo>
                      <a:pt x="25358" y="2957"/>
                    </a:lnTo>
                    <a:lnTo>
                      <a:pt x="25608" y="3025"/>
                    </a:lnTo>
                    <a:lnTo>
                      <a:pt x="25836" y="3116"/>
                    </a:lnTo>
                    <a:lnTo>
                      <a:pt x="26063" y="3253"/>
                    </a:lnTo>
                    <a:lnTo>
                      <a:pt x="26291" y="3366"/>
                    </a:lnTo>
                    <a:lnTo>
                      <a:pt x="26495" y="3525"/>
                    </a:lnTo>
                    <a:lnTo>
                      <a:pt x="26677" y="3707"/>
                    </a:lnTo>
                    <a:lnTo>
                      <a:pt x="26859" y="3889"/>
                    </a:lnTo>
                    <a:lnTo>
                      <a:pt x="26859" y="3889"/>
                    </a:lnTo>
                    <a:lnTo>
                      <a:pt x="27064" y="4208"/>
                    </a:lnTo>
                    <a:lnTo>
                      <a:pt x="27246" y="4549"/>
                    </a:lnTo>
                    <a:lnTo>
                      <a:pt x="27382" y="4913"/>
                    </a:lnTo>
                    <a:lnTo>
                      <a:pt x="27473" y="5277"/>
                    </a:lnTo>
                    <a:lnTo>
                      <a:pt x="27541" y="5663"/>
                    </a:lnTo>
                    <a:lnTo>
                      <a:pt x="27541" y="6050"/>
                    </a:lnTo>
                    <a:lnTo>
                      <a:pt x="27519" y="6436"/>
                    </a:lnTo>
                    <a:lnTo>
                      <a:pt x="27473" y="6823"/>
                    </a:lnTo>
                    <a:lnTo>
                      <a:pt x="27473" y="6823"/>
                    </a:lnTo>
                    <a:lnTo>
                      <a:pt x="27382" y="7210"/>
                    </a:lnTo>
                    <a:lnTo>
                      <a:pt x="27269" y="7574"/>
                    </a:lnTo>
                    <a:lnTo>
                      <a:pt x="27132" y="7937"/>
                    </a:lnTo>
                    <a:lnTo>
                      <a:pt x="26973" y="8279"/>
                    </a:lnTo>
                    <a:lnTo>
                      <a:pt x="26791" y="8620"/>
                    </a:lnTo>
                    <a:lnTo>
                      <a:pt x="26586" y="8961"/>
                    </a:lnTo>
                    <a:lnTo>
                      <a:pt x="26177" y="9620"/>
                    </a:lnTo>
                    <a:lnTo>
                      <a:pt x="26177" y="9620"/>
                    </a:lnTo>
                    <a:lnTo>
                      <a:pt x="25768" y="10189"/>
                    </a:lnTo>
                    <a:lnTo>
                      <a:pt x="25335" y="10712"/>
                    </a:lnTo>
                    <a:lnTo>
                      <a:pt x="24881" y="11235"/>
                    </a:lnTo>
                    <a:lnTo>
                      <a:pt x="24426" y="11758"/>
                    </a:lnTo>
                    <a:lnTo>
                      <a:pt x="23925" y="12236"/>
                    </a:lnTo>
                    <a:lnTo>
                      <a:pt x="23425" y="12691"/>
                    </a:lnTo>
                    <a:lnTo>
                      <a:pt x="22879" y="13146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970" y="13327"/>
                    </a:lnTo>
                    <a:lnTo>
                      <a:pt x="23607" y="13123"/>
                    </a:lnTo>
                    <a:lnTo>
                      <a:pt x="24244" y="12941"/>
                    </a:lnTo>
                    <a:lnTo>
                      <a:pt x="24903" y="12782"/>
                    </a:lnTo>
                    <a:lnTo>
                      <a:pt x="25540" y="12645"/>
                    </a:lnTo>
                    <a:lnTo>
                      <a:pt x="26200" y="12554"/>
                    </a:lnTo>
                    <a:lnTo>
                      <a:pt x="26859" y="12486"/>
                    </a:lnTo>
                    <a:lnTo>
                      <a:pt x="27541" y="12486"/>
                    </a:lnTo>
                    <a:lnTo>
                      <a:pt x="27541" y="12486"/>
                    </a:lnTo>
                    <a:lnTo>
                      <a:pt x="28201" y="12509"/>
                    </a:lnTo>
                    <a:lnTo>
                      <a:pt x="28861" y="12600"/>
                    </a:lnTo>
                    <a:lnTo>
                      <a:pt x="29202" y="12668"/>
                    </a:lnTo>
                    <a:lnTo>
                      <a:pt x="29520" y="12736"/>
                    </a:lnTo>
                    <a:lnTo>
                      <a:pt x="29838" y="12827"/>
                    </a:lnTo>
                    <a:lnTo>
                      <a:pt x="30157" y="12918"/>
                    </a:lnTo>
                    <a:lnTo>
                      <a:pt x="30475" y="13032"/>
                    </a:lnTo>
                    <a:lnTo>
                      <a:pt x="30794" y="13168"/>
                    </a:lnTo>
                    <a:lnTo>
                      <a:pt x="31089" y="13305"/>
                    </a:lnTo>
                    <a:lnTo>
                      <a:pt x="31385" y="13464"/>
                    </a:lnTo>
                    <a:lnTo>
                      <a:pt x="31658" y="13646"/>
                    </a:lnTo>
                    <a:lnTo>
                      <a:pt x="31931" y="13828"/>
                    </a:lnTo>
                    <a:lnTo>
                      <a:pt x="32204" y="14033"/>
                    </a:lnTo>
                    <a:lnTo>
                      <a:pt x="32454" y="14237"/>
                    </a:lnTo>
                    <a:lnTo>
                      <a:pt x="32454" y="14237"/>
                    </a:lnTo>
                    <a:lnTo>
                      <a:pt x="32750" y="14533"/>
                    </a:lnTo>
                    <a:lnTo>
                      <a:pt x="33000" y="14851"/>
                    </a:lnTo>
                    <a:lnTo>
                      <a:pt x="33227" y="15192"/>
                    </a:lnTo>
                    <a:lnTo>
                      <a:pt x="33409" y="15534"/>
                    </a:lnTo>
                    <a:lnTo>
                      <a:pt x="33500" y="15738"/>
                    </a:lnTo>
                    <a:lnTo>
                      <a:pt x="33545" y="15920"/>
                    </a:lnTo>
                    <a:lnTo>
                      <a:pt x="33591" y="16102"/>
                    </a:lnTo>
                    <a:lnTo>
                      <a:pt x="33614" y="16307"/>
                    </a:lnTo>
                    <a:lnTo>
                      <a:pt x="33636" y="16489"/>
                    </a:lnTo>
                    <a:lnTo>
                      <a:pt x="33636" y="16693"/>
                    </a:lnTo>
                    <a:lnTo>
                      <a:pt x="33591" y="16875"/>
                    </a:lnTo>
                    <a:lnTo>
                      <a:pt x="33545" y="17080"/>
                    </a:lnTo>
                    <a:lnTo>
                      <a:pt x="33545" y="17080"/>
                    </a:lnTo>
                    <a:lnTo>
                      <a:pt x="33432" y="17353"/>
                    </a:lnTo>
                    <a:lnTo>
                      <a:pt x="33273" y="17626"/>
                    </a:lnTo>
                    <a:lnTo>
                      <a:pt x="33068" y="17853"/>
                    </a:lnTo>
                    <a:lnTo>
                      <a:pt x="32840" y="18081"/>
                    </a:lnTo>
                    <a:lnTo>
                      <a:pt x="32590" y="18285"/>
                    </a:lnTo>
                    <a:lnTo>
                      <a:pt x="32340" y="18445"/>
                    </a:lnTo>
                    <a:lnTo>
                      <a:pt x="32044" y="18604"/>
                    </a:lnTo>
                    <a:lnTo>
                      <a:pt x="31772" y="18740"/>
                    </a:lnTo>
                    <a:lnTo>
                      <a:pt x="31772" y="18740"/>
                    </a:lnTo>
                    <a:lnTo>
                      <a:pt x="31226" y="18968"/>
                    </a:lnTo>
                    <a:lnTo>
                      <a:pt x="30680" y="19127"/>
                    </a:lnTo>
                    <a:lnTo>
                      <a:pt x="30111" y="19263"/>
                    </a:lnTo>
                    <a:lnTo>
                      <a:pt x="29543" y="19377"/>
                    </a:lnTo>
                    <a:lnTo>
                      <a:pt x="28951" y="19445"/>
                    </a:lnTo>
                    <a:lnTo>
                      <a:pt x="28383" y="19468"/>
                    </a:lnTo>
                    <a:lnTo>
                      <a:pt x="27792" y="19468"/>
                    </a:lnTo>
                    <a:lnTo>
                      <a:pt x="27200" y="19445"/>
                    </a:lnTo>
                    <a:lnTo>
                      <a:pt x="26609" y="19422"/>
                    </a:lnTo>
                    <a:lnTo>
                      <a:pt x="26018" y="19354"/>
                    </a:lnTo>
                    <a:lnTo>
                      <a:pt x="25426" y="19263"/>
                    </a:lnTo>
                    <a:lnTo>
                      <a:pt x="24835" y="19150"/>
                    </a:lnTo>
                    <a:lnTo>
                      <a:pt x="23675" y="18922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016" y="18808"/>
                    </a:lnTo>
                    <a:lnTo>
                      <a:pt x="23493" y="19013"/>
                    </a:lnTo>
                    <a:lnTo>
                      <a:pt x="23971" y="19241"/>
                    </a:lnTo>
                    <a:lnTo>
                      <a:pt x="24426" y="19491"/>
                    </a:lnTo>
                    <a:lnTo>
                      <a:pt x="24881" y="19764"/>
                    </a:lnTo>
                    <a:lnTo>
                      <a:pt x="25313" y="20059"/>
                    </a:lnTo>
                    <a:lnTo>
                      <a:pt x="25745" y="20378"/>
                    </a:lnTo>
                    <a:lnTo>
                      <a:pt x="26154" y="20719"/>
                    </a:lnTo>
                    <a:lnTo>
                      <a:pt x="26541" y="21060"/>
                    </a:lnTo>
                    <a:lnTo>
                      <a:pt x="26905" y="21447"/>
                    </a:lnTo>
                    <a:lnTo>
                      <a:pt x="27246" y="21833"/>
                    </a:lnTo>
                    <a:lnTo>
                      <a:pt x="27587" y="22243"/>
                    </a:lnTo>
                    <a:lnTo>
                      <a:pt x="27883" y="22675"/>
                    </a:lnTo>
                    <a:lnTo>
                      <a:pt x="28178" y="23107"/>
                    </a:lnTo>
                    <a:lnTo>
                      <a:pt x="28451" y="23562"/>
                    </a:lnTo>
                    <a:lnTo>
                      <a:pt x="28679" y="24039"/>
                    </a:lnTo>
                    <a:lnTo>
                      <a:pt x="28679" y="24039"/>
                    </a:lnTo>
                    <a:lnTo>
                      <a:pt x="28838" y="24403"/>
                    </a:lnTo>
                    <a:lnTo>
                      <a:pt x="28974" y="24790"/>
                    </a:lnTo>
                    <a:lnTo>
                      <a:pt x="29088" y="25199"/>
                    </a:lnTo>
                    <a:lnTo>
                      <a:pt x="29133" y="25586"/>
                    </a:lnTo>
                    <a:lnTo>
                      <a:pt x="29156" y="25790"/>
                    </a:lnTo>
                    <a:lnTo>
                      <a:pt x="29133" y="25995"/>
                    </a:lnTo>
                    <a:lnTo>
                      <a:pt x="29133" y="26177"/>
                    </a:lnTo>
                    <a:lnTo>
                      <a:pt x="29088" y="26359"/>
                    </a:lnTo>
                    <a:lnTo>
                      <a:pt x="29042" y="26541"/>
                    </a:lnTo>
                    <a:lnTo>
                      <a:pt x="28951" y="26723"/>
                    </a:lnTo>
                    <a:lnTo>
                      <a:pt x="28861" y="26882"/>
                    </a:lnTo>
                    <a:lnTo>
                      <a:pt x="28747" y="27041"/>
                    </a:lnTo>
                    <a:lnTo>
                      <a:pt x="28747" y="27041"/>
                    </a:lnTo>
                    <a:lnTo>
                      <a:pt x="28588" y="27223"/>
                    </a:lnTo>
                    <a:lnTo>
                      <a:pt x="28406" y="27382"/>
                    </a:lnTo>
                    <a:lnTo>
                      <a:pt x="28201" y="27496"/>
                    </a:lnTo>
                    <a:lnTo>
                      <a:pt x="27974" y="27610"/>
                    </a:lnTo>
                    <a:lnTo>
                      <a:pt x="27746" y="27701"/>
                    </a:lnTo>
                    <a:lnTo>
                      <a:pt x="27496" y="27769"/>
                    </a:lnTo>
                    <a:lnTo>
                      <a:pt x="27269" y="27814"/>
                    </a:lnTo>
                    <a:lnTo>
                      <a:pt x="27018" y="27860"/>
                    </a:lnTo>
                    <a:lnTo>
                      <a:pt x="27018" y="27860"/>
                    </a:lnTo>
                    <a:lnTo>
                      <a:pt x="26700" y="27883"/>
                    </a:lnTo>
                    <a:lnTo>
                      <a:pt x="26404" y="27905"/>
                    </a:lnTo>
                    <a:lnTo>
                      <a:pt x="26109" y="27905"/>
                    </a:lnTo>
                    <a:lnTo>
                      <a:pt x="25790" y="27883"/>
                    </a:lnTo>
                    <a:lnTo>
                      <a:pt x="25199" y="27814"/>
                    </a:lnTo>
                    <a:lnTo>
                      <a:pt x="24608" y="27701"/>
                    </a:lnTo>
                    <a:lnTo>
                      <a:pt x="24016" y="27519"/>
                    </a:lnTo>
                    <a:lnTo>
                      <a:pt x="23448" y="27314"/>
                    </a:lnTo>
                    <a:lnTo>
                      <a:pt x="22879" y="27064"/>
                    </a:lnTo>
                    <a:lnTo>
                      <a:pt x="22333" y="26791"/>
                    </a:lnTo>
                    <a:lnTo>
                      <a:pt x="22333" y="26791"/>
                    </a:lnTo>
                    <a:lnTo>
                      <a:pt x="21810" y="26473"/>
                    </a:lnTo>
                    <a:lnTo>
                      <a:pt x="21310" y="26109"/>
                    </a:lnTo>
                    <a:lnTo>
                      <a:pt x="20832" y="25745"/>
                    </a:lnTo>
                    <a:lnTo>
                      <a:pt x="20355" y="25358"/>
                    </a:lnTo>
                    <a:lnTo>
                      <a:pt x="19900" y="24949"/>
                    </a:lnTo>
                    <a:lnTo>
                      <a:pt x="19468" y="24540"/>
                    </a:lnTo>
                    <a:lnTo>
                      <a:pt x="19036" y="24107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8877" y="24153"/>
                    </a:lnTo>
                    <a:lnTo>
                      <a:pt x="19127" y="24676"/>
                    </a:lnTo>
                    <a:lnTo>
                      <a:pt x="19331" y="25199"/>
                    </a:lnTo>
                    <a:lnTo>
                      <a:pt x="19513" y="25722"/>
                    </a:lnTo>
                    <a:lnTo>
                      <a:pt x="19650" y="26291"/>
                    </a:lnTo>
                    <a:lnTo>
                      <a:pt x="19764" y="26837"/>
                    </a:lnTo>
                    <a:lnTo>
                      <a:pt x="19832" y="27405"/>
                    </a:lnTo>
                    <a:lnTo>
                      <a:pt x="19877" y="27974"/>
                    </a:lnTo>
                    <a:lnTo>
                      <a:pt x="19877" y="28520"/>
                    </a:lnTo>
                    <a:lnTo>
                      <a:pt x="19854" y="29088"/>
                    </a:lnTo>
                    <a:lnTo>
                      <a:pt x="19786" y="29657"/>
                    </a:lnTo>
                    <a:lnTo>
                      <a:pt x="19695" y="30225"/>
                    </a:lnTo>
                    <a:lnTo>
                      <a:pt x="19559" y="30771"/>
                    </a:lnTo>
                    <a:lnTo>
                      <a:pt x="19400" y="31317"/>
                    </a:lnTo>
                    <a:lnTo>
                      <a:pt x="19195" y="31840"/>
                    </a:lnTo>
                    <a:lnTo>
                      <a:pt x="18968" y="32363"/>
                    </a:lnTo>
                    <a:lnTo>
                      <a:pt x="18968" y="32363"/>
                    </a:lnTo>
                    <a:lnTo>
                      <a:pt x="18808" y="32636"/>
                    </a:lnTo>
                    <a:lnTo>
                      <a:pt x="18649" y="32909"/>
                    </a:lnTo>
                    <a:lnTo>
                      <a:pt x="18467" y="33182"/>
                    </a:lnTo>
                    <a:lnTo>
                      <a:pt x="18263" y="33409"/>
                    </a:lnTo>
                    <a:lnTo>
                      <a:pt x="18035" y="33637"/>
                    </a:lnTo>
                    <a:lnTo>
                      <a:pt x="17785" y="33819"/>
                    </a:lnTo>
                    <a:lnTo>
                      <a:pt x="17512" y="33978"/>
                    </a:lnTo>
                    <a:lnTo>
                      <a:pt x="17216" y="34069"/>
                    </a:lnTo>
                    <a:lnTo>
                      <a:pt x="17216" y="34069"/>
                    </a:lnTo>
                    <a:lnTo>
                      <a:pt x="17057" y="34114"/>
                    </a:lnTo>
                    <a:lnTo>
                      <a:pt x="16898" y="34137"/>
                    </a:lnTo>
                    <a:lnTo>
                      <a:pt x="16739" y="34137"/>
                    </a:lnTo>
                    <a:lnTo>
                      <a:pt x="16580" y="34114"/>
                    </a:lnTo>
                    <a:lnTo>
                      <a:pt x="16261" y="34069"/>
                    </a:lnTo>
                    <a:lnTo>
                      <a:pt x="15966" y="33955"/>
                    </a:lnTo>
                    <a:lnTo>
                      <a:pt x="15670" y="33796"/>
                    </a:lnTo>
                    <a:lnTo>
                      <a:pt x="15397" y="33614"/>
                    </a:lnTo>
                    <a:lnTo>
                      <a:pt x="15147" y="33386"/>
                    </a:lnTo>
                    <a:lnTo>
                      <a:pt x="14919" y="33136"/>
                    </a:lnTo>
                    <a:lnTo>
                      <a:pt x="14919" y="33136"/>
                    </a:lnTo>
                    <a:lnTo>
                      <a:pt x="14737" y="32886"/>
                    </a:lnTo>
                    <a:lnTo>
                      <a:pt x="14555" y="32590"/>
                    </a:lnTo>
                    <a:lnTo>
                      <a:pt x="14419" y="32295"/>
                    </a:lnTo>
                    <a:lnTo>
                      <a:pt x="14305" y="31999"/>
                    </a:lnTo>
                    <a:lnTo>
                      <a:pt x="14214" y="31681"/>
                    </a:lnTo>
                    <a:lnTo>
                      <a:pt x="14123" y="31362"/>
                    </a:lnTo>
                    <a:lnTo>
                      <a:pt x="13987" y="30703"/>
                    </a:lnTo>
                    <a:lnTo>
                      <a:pt x="13987" y="30703"/>
                    </a:lnTo>
                    <a:lnTo>
                      <a:pt x="13805" y="29702"/>
                    </a:lnTo>
                    <a:lnTo>
                      <a:pt x="13691" y="28679"/>
                    </a:lnTo>
                    <a:lnTo>
                      <a:pt x="13646" y="27655"/>
                    </a:lnTo>
                    <a:lnTo>
                      <a:pt x="13623" y="26632"/>
                    </a:lnTo>
                    <a:lnTo>
                      <a:pt x="13691" y="25608"/>
                    </a:lnTo>
                    <a:lnTo>
                      <a:pt x="13782" y="24608"/>
                    </a:lnTo>
                    <a:lnTo>
                      <a:pt x="13941" y="23584"/>
                    </a:lnTo>
                    <a:lnTo>
                      <a:pt x="14146" y="22584"/>
                    </a:lnTo>
                    <a:lnTo>
                      <a:pt x="14146" y="22584"/>
                    </a:lnTo>
                    <a:lnTo>
                      <a:pt x="13873" y="23107"/>
                    </a:lnTo>
                    <a:lnTo>
                      <a:pt x="13600" y="23653"/>
                    </a:lnTo>
                    <a:lnTo>
                      <a:pt x="13100" y="24744"/>
                    </a:lnTo>
                    <a:lnTo>
                      <a:pt x="12622" y="25859"/>
                    </a:lnTo>
                    <a:lnTo>
                      <a:pt x="12122" y="26928"/>
                    </a:lnTo>
                    <a:lnTo>
                      <a:pt x="11849" y="27473"/>
                    </a:lnTo>
                    <a:lnTo>
                      <a:pt x="11553" y="27996"/>
                    </a:lnTo>
                    <a:lnTo>
                      <a:pt x="11258" y="28497"/>
                    </a:lnTo>
                    <a:lnTo>
                      <a:pt x="10939" y="28974"/>
                    </a:lnTo>
                    <a:lnTo>
                      <a:pt x="10598" y="29452"/>
                    </a:lnTo>
                    <a:lnTo>
                      <a:pt x="10234" y="29884"/>
                    </a:lnTo>
                    <a:lnTo>
                      <a:pt x="9825" y="30316"/>
                    </a:lnTo>
                    <a:lnTo>
                      <a:pt x="9370" y="30703"/>
                    </a:lnTo>
                    <a:lnTo>
                      <a:pt x="9370" y="30703"/>
                    </a:lnTo>
                    <a:lnTo>
                      <a:pt x="9165" y="30885"/>
                    </a:lnTo>
                    <a:lnTo>
                      <a:pt x="8938" y="31044"/>
                    </a:lnTo>
                    <a:lnTo>
                      <a:pt x="8688" y="31180"/>
                    </a:lnTo>
                    <a:lnTo>
                      <a:pt x="8438" y="31317"/>
                    </a:lnTo>
                    <a:lnTo>
                      <a:pt x="8188" y="31431"/>
                    </a:lnTo>
                    <a:lnTo>
                      <a:pt x="7915" y="31499"/>
                    </a:lnTo>
                    <a:lnTo>
                      <a:pt x="7642" y="31567"/>
                    </a:lnTo>
                    <a:lnTo>
                      <a:pt x="7369" y="31590"/>
                    </a:lnTo>
                    <a:lnTo>
                      <a:pt x="7369" y="31590"/>
                    </a:lnTo>
                    <a:lnTo>
                      <a:pt x="7119" y="31567"/>
                    </a:lnTo>
                    <a:lnTo>
                      <a:pt x="6891" y="31522"/>
                    </a:lnTo>
                    <a:lnTo>
                      <a:pt x="6664" y="31453"/>
                    </a:lnTo>
                    <a:lnTo>
                      <a:pt x="6436" y="31362"/>
                    </a:lnTo>
                    <a:lnTo>
                      <a:pt x="6232" y="31249"/>
                    </a:lnTo>
                    <a:lnTo>
                      <a:pt x="6027" y="31112"/>
                    </a:lnTo>
                    <a:lnTo>
                      <a:pt x="5845" y="30976"/>
                    </a:lnTo>
                    <a:lnTo>
                      <a:pt x="5686" y="30794"/>
                    </a:lnTo>
                    <a:lnTo>
                      <a:pt x="5527" y="30612"/>
                    </a:lnTo>
                    <a:lnTo>
                      <a:pt x="5367" y="30407"/>
                    </a:lnTo>
                    <a:lnTo>
                      <a:pt x="5231" y="30202"/>
                    </a:lnTo>
                    <a:lnTo>
                      <a:pt x="5117" y="29975"/>
                    </a:lnTo>
                    <a:lnTo>
                      <a:pt x="5026" y="29748"/>
                    </a:lnTo>
                    <a:lnTo>
                      <a:pt x="4958" y="29520"/>
                    </a:lnTo>
                    <a:lnTo>
                      <a:pt x="4890" y="29270"/>
                    </a:lnTo>
                    <a:lnTo>
                      <a:pt x="4844" y="29043"/>
                    </a:lnTo>
                    <a:lnTo>
                      <a:pt x="4844" y="29043"/>
                    </a:lnTo>
                    <a:lnTo>
                      <a:pt x="4822" y="28792"/>
                    </a:lnTo>
                    <a:lnTo>
                      <a:pt x="4822" y="28542"/>
                    </a:lnTo>
                    <a:lnTo>
                      <a:pt x="4822" y="28315"/>
                    </a:lnTo>
                    <a:lnTo>
                      <a:pt x="4844" y="28065"/>
                    </a:lnTo>
                    <a:lnTo>
                      <a:pt x="4913" y="27587"/>
                    </a:lnTo>
                    <a:lnTo>
                      <a:pt x="5049" y="27132"/>
                    </a:lnTo>
                    <a:lnTo>
                      <a:pt x="5208" y="26655"/>
                    </a:lnTo>
                    <a:lnTo>
                      <a:pt x="5390" y="26200"/>
                    </a:lnTo>
                    <a:lnTo>
                      <a:pt x="5618" y="25768"/>
                    </a:lnTo>
                    <a:lnTo>
                      <a:pt x="5845" y="25336"/>
                    </a:lnTo>
                    <a:lnTo>
                      <a:pt x="5845" y="25336"/>
                    </a:lnTo>
                    <a:lnTo>
                      <a:pt x="6118" y="24903"/>
                    </a:lnTo>
                    <a:lnTo>
                      <a:pt x="6391" y="24471"/>
                    </a:lnTo>
                    <a:lnTo>
                      <a:pt x="6664" y="24062"/>
                    </a:lnTo>
                    <a:lnTo>
                      <a:pt x="6959" y="23653"/>
                    </a:lnTo>
                    <a:lnTo>
                      <a:pt x="7278" y="23266"/>
                    </a:lnTo>
                    <a:lnTo>
                      <a:pt x="7596" y="22879"/>
                    </a:lnTo>
                    <a:lnTo>
                      <a:pt x="7937" y="22515"/>
                    </a:lnTo>
                    <a:lnTo>
                      <a:pt x="8279" y="22152"/>
                    </a:lnTo>
                    <a:lnTo>
                      <a:pt x="8642" y="21788"/>
                    </a:lnTo>
                    <a:lnTo>
                      <a:pt x="9006" y="21447"/>
                    </a:lnTo>
                    <a:lnTo>
                      <a:pt x="9393" y="21128"/>
                    </a:lnTo>
                    <a:lnTo>
                      <a:pt x="9780" y="20810"/>
                    </a:lnTo>
                    <a:lnTo>
                      <a:pt x="10166" y="20491"/>
                    </a:lnTo>
                    <a:lnTo>
                      <a:pt x="10576" y="20218"/>
                    </a:lnTo>
                    <a:lnTo>
                      <a:pt x="10985" y="19923"/>
                    </a:lnTo>
                    <a:lnTo>
                      <a:pt x="11417" y="1967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7415777" y="3585116"/>
                <a:ext cx="87464" cy="86766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596" extrusionOk="0">
                    <a:moveTo>
                      <a:pt x="2548" y="1"/>
                    </a:moveTo>
                    <a:lnTo>
                      <a:pt x="2252" y="69"/>
                    </a:lnTo>
                    <a:lnTo>
                      <a:pt x="1933" y="160"/>
                    </a:lnTo>
                    <a:lnTo>
                      <a:pt x="1638" y="273"/>
                    </a:lnTo>
                    <a:lnTo>
                      <a:pt x="1365" y="433"/>
                    </a:lnTo>
                    <a:lnTo>
                      <a:pt x="1092" y="637"/>
                    </a:lnTo>
                    <a:lnTo>
                      <a:pt x="842" y="842"/>
                    </a:lnTo>
                    <a:lnTo>
                      <a:pt x="637" y="1092"/>
                    </a:lnTo>
                    <a:lnTo>
                      <a:pt x="432" y="1342"/>
                    </a:lnTo>
                    <a:lnTo>
                      <a:pt x="273" y="1615"/>
                    </a:lnTo>
                    <a:lnTo>
                      <a:pt x="160" y="1911"/>
                    </a:lnTo>
                    <a:lnTo>
                      <a:pt x="69" y="2229"/>
                    </a:lnTo>
                    <a:lnTo>
                      <a:pt x="23" y="2525"/>
                    </a:lnTo>
                    <a:lnTo>
                      <a:pt x="0" y="2866"/>
                    </a:lnTo>
                    <a:lnTo>
                      <a:pt x="46" y="3184"/>
                    </a:lnTo>
                    <a:lnTo>
                      <a:pt x="160" y="3617"/>
                    </a:lnTo>
                    <a:lnTo>
                      <a:pt x="319" y="4003"/>
                    </a:lnTo>
                    <a:lnTo>
                      <a:pt x="410" y="4185"/>
                    </a:lnTo>
                    <a:lnTo>
                      <a:pt x="501" y="4344"/>
                    </a:lnTo>
                    <a:lnTo>
                      <a:pt x="614" y="4526"/>
                    </a:lnTo>
                    <a:lnTo>
                      <a:pt x="728" y="4663"/>
                    </a:lnTo>
                    <a:lnTo>
                      <a:pt x="865" y="4822"/>
                    </a:lnTo>
                    <a:lnTo>
                      <a:pt x="1024" y="4936"/>
                    </a:lnTo>
                    <a:lnTo>
                      <a:pt x="1160" y="5072"/>
                    </a:lnTo>
                    <a:lnTo>
                      <a:pt x="1342" y="5186"/>
                    </a:lnTo>
                    <a:lnTo>
                      <a:pt x="1524" y="5277"/>
                    </a:lnTo>
                    <a:lnTo>
                      <a:pt x="1706" y="5368"/>
                    </a:lnTo>
                    <a:lnTo>
                      <a:pt x="1911" y="5436"/>
                    </a:lnTo>
                    <a:lnTo>
                      <a:pt x="2115" y="5504"/>
                    </a:lnTo>
                    <a:lnTo>
                      <a:pt x="2434" y="5572"/>
                    </a:lnTo>
                    <a:lnTo>
                      <a:pt x="2729" y="5595"/>
                    </a:lnTo>
                    <a:lnTo>
                      <a:pt x="3025" y="5595"/>
                    </a:lnTo>
                    <a:lnTo>
                      <a:pt x="3321" y="5550"/>
                    </a:lnTo>
                    <a:lnTo>
                      <a:pt x="3594" y="5481"/>
                    </a:lnTo>
                    <a:lnTo>
                      <a:pt x="3889" y="5391"/>
                    </a:lnTo>
                    <a:lnTo>
                      <a:pt x="4140" y="5277"/>
                    </a:lnTo>
                    <a:lnTo>
                      <a:pt x="4390" y="5118"/>
                    </a:lnTo>
                    <a:lnTo>
                      <a:pt x="4617" y="4958"/>
                    </a:lnTo>
                    <a:lnTo>
                      <a:pt x="4845" y="4754"/>
                    </a:lnTo>
                    <a:lnTo>
                      <a:pt x="5026" y="4549"/>
                    </a:lnTo>
                    <a:lnTo>
                      <a:pt x="5208" y="4299"/>
                    </a:lnTo>
                    <a:lnTo>
                      <a:pt x="5345" y="4049"/>
                    </a:lnTo>
                    <a:lnTo>
                      <a:pt x="5459" y="3776"/>
                    </a:lnTo>
                    <a:lnTo>
                      <a:pt x="5550" y="3480"/>
                    </a:lnTo>
                    <a:lnTo>
                      <a:pt x="5618" y="3184"/>
                    </a:lnTo>
                    <a:lnTo>
                      <a:pt x="5641" y="2889"/>
                    </a:lnTo>
                    <a:lnTo>
                      <a:pt x="5641" y="2616"/>
                    </a:lnTo>
                    <a:lnTo>
                      <a:pt x="5595" y="2343"/>
                    </a:lnTo>
                    <a:lnTo>
                      <a:pt x="5527" y="2070"/>
                    </a:lnTo>
                    <a:lnTo>
                      <a:pt x="5436" y="1820"/>
                    </a:lnTo>
                    <a:lnTo>
                      <a:pt x="5345" y="1570"/>
                    </a:lnTo>
                    <a:lnTo>
                      <a:pt x="5208" y="1342"/>
                    </a:lnTo>
                    <a:lnTo>
                      <a:pt x="5049" y="1115"/>
                    </a:lnTo>
                    <a:lnTo>
                      <a:pt x="4867" y="910"/>
                    </a:lnTo>
                    <a:lnTo>
                      <a:pt x="4663" y="728"/>
                    </a:lnTo>
                    <a:lnTo>
                      <a:pt x="4458" y="569"/>
                    </a:lnTo>
                    <a:lnTo>
                      <a:pt x="4230" y="410"/>
                    </a:lnTo>
                    <a:lnTo>
                      <a:pt x="4003" y="296"/>
                    </a:lnTo>
                    <a:lnTo>
                      <a:pt x="3730" y="182"/>
                    </a:lnTo>
                    <a:lnTo>
                      <a:pt x="3480" y="92"/>
                    </a:lnTo>
                    <a:lnTo>
                      <a:pt x="3184" y="23"/>
                    </a:lnTo>
                    <a:lnTo>
                      <a:pt x="28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21"/>
            <p:cNvGrpSpPr/>
            <p:nvPr/>
          </p:nvGrpSpPr>
          <p:grpSpPr>
            <a:xfrm>
              <a:off x="3184954" y="1638362"/>
              <a:ext cx="2753285" cy="2431711"/>
              <a:chOff x="1573550" y="1115975"/>
              <a:chExt cx="4439350" cy="3920850"/>
            </a:xfrm>
          </p:grpSpPr>
          <p:sp>
            <p:nvSpPr>
              <p:cNvPr id="749" name="Google Shape;749;p21"/>
              <p:cNvSpPr/>
              <p:nvPr/>
            </p:nvSpPr>
            <p:spPr>
              <a:xfrm>
                <a:off x="3478800" y="1115975"/>
                <a:ext cx="1519225" cy="1248025"/>
              </a:xfrm>
              <a:custGeom>
                <a:avLst/>
                <a:gdLst/>
                <a:ahLst/>
                <a:cxnLst/>
                <a:rect l="l" t="t" r="r" b="b"/>
                <a:pathLst>
                  <a:path w="60769" h="49921" extrusionOk="0">
                    <a:moveTo>
                      <a:pt x="0" y="1"/>
                    </a:moveTo>
                    <a:lnTo>
                      <a:pt x="28088" y="48033"/>
                    </a:lnTo>
                    <a:lnTo>
                      <a:pt x="28224" y="48260"/>
                    </a:lnTo>
                    <a:lnTo>
                      <a:pt x="28383" y="48465"/>
                    </a:lnTo>
                    <a:lnTo>
                      <a:pt x="28542" y="48647"/>
                    </a:lnTo>
                    <a:lnTo>
                      <a:pt x="28702" y="48829"/>
                    </a:lnTo>
                    <a:lnTo>
                      <a:pt x="28883" y="48988"/>
                    </a:lnTo>
                    <a:lnTo>
                      <a:pt x="29065" y="49147"/>
                    </a:lnTo>
                    <a:lnTo>
                      <a:pt x="29270" y="49284"/>
                    </a:lnTo>
                    <a:lnTo>
                      <a:pt x="29475" y="49420"/>
                    </a:lnTo>
                    <a:lnTo>
                      <a:pt x="29702" y="49534"/>
                    </a:lnTo>
                    <a:lnTo>
                      <a:pt x="29930" y="49648"/>
                    </a:lnTo>
                    <a:lnTo>
                      <a:pt x="30157" y="49716"/>
                    </a:lnTo>
                    <a:lnTo>
                      <a:pt x="30385" y="49784"/>
                    </a:lnTo>
                    <a:lnTo>
                      <a:pt x="30635" y="49852"/>
                    </a:lnTo>
                    <a:lnTo>
                      <a:pt x="30885" y="49898"/>
                    </a:lnTo>
                    <a:lnTo>
                      <a:pt x="31135" y="49920"/>
                    </a:lnTo>
                    <a:lnTo>
                      <a:pt x="57243" y="49920"/>
                    </a:lnTo>
                    <a:lnTo>
                      <a:pt x="57516" y="49898"/>
                    </a:lnTo>
                    <a:lnTo>
                      <a:pt x="57789" y="49829"/>
                    </a:lnTo>
                    <a:lnTo>
                      <a:pt x="58039" y="49784"/>
                    </a:lnTo>
                    <a:lnTo>
                      <a:pt x="58290" y="49693"/>
                    </a:lnTo>
                    <a:lnTo>
                      <a:pt x="58540" y="49602"/>
                    </a:lnTo>
                    <a:lnTo>
                      <a:pt x="58767" y="49488"/>
                    </a:lnTo>
                    <a:lnTo>
                      <a:pt x="58972" y="49352"/>
                    </a:lnTo>
                    <a:lnTo>
                      <a:pt x="59177" y="49215"/>
                    </a:lnTo>
                    <a:lnTo>
                      <a:pt x="59381" y="49056"/>
                    </a:lnTo>
                    <a:lnTo>
                      <a:pt x="59563" y="48897"/>
                    </a:lnTo>
                    <a:lnTo>
                      <a:pt x="59745" y="48715"/>
                    </a:lnTo>
                    <a:lnTo>
                      <a:pt x="59904" y="48533"/>
                    </a:lnTo>
                    <a:lnTo>
                      <a:pt x="60064" y="48351"/>
                    </a:lnTo>
                    <a:lnTo>
                      <a:pt x="60200" y="48147"/>
                    </a:lnTo>
                    <a:lnTo>
                      <a:pt x="60314" y="47919"/>
                    </a:lnTo>
                    <a:lnTo>
                      <a:pt x="60427" y="47692"/>
                    </a:lnTo>
                    <a:lnTo>
                      <a:pt x="60518" y="47464"/>
                    </a:lnTo>
                    <a:lnTo>
                      <a:pt x="60609" y="47237"/>
                    </a:lnTo>
                    <a:lnTo>
                      <a:pt x="60678" y="47009"/>
                    </a:lnTo>
                    <a:lnTo>
                      <a:pt x="60723" y="46759"/>
                    </a:lnTo>
                    <a:lnTo>
                      <a:pt x="60746" y="46509"/>
                    </a:lnTo>
                    <a:lnTo>
                      <a:pt x="60769" y="46259"/>
                    </a:lnTo>
                    <a:lnTo>
                      <a:pt x="60769" y="46009"/>
                    </a:lnTo>
                    <a:lnTo>
                      <a:pt x="60769" y="45759"/>
                    </a:lnTo>
                    <a:lnTo>
                      <a:pt x="60723" y="45508"/>
                    </a:lnTo>
                    <a:lnTo>
                      <a:pt x="60678" y="45258"/>
                    </a:lnTo>
                    <a:lnTo>
                      <a:pt x="60609" y="45008"/>
                    </a:lnTo>
                    <a:lnTo>
                      <a:pt x="60518" y="44758"/>
                    </a:lnTo>
                    <a:lnTo>
                      <a:pt x="60405" y="44508"/>
                    </a:lnTo>
                    <a:lnTo>
                      <a:pt x="60291" y="44258"/>
                    </a:lnTo>
                    <a:lnTo>
                      <a:pt x="60132" y="44030"/>
                    </a:lnTo>
                    <a:lnTo>
                      <a:pt x="3106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2674850" y="1115975"/>
                <a:ext cx="1580625" cy="1789875"/>
              </a:xfrm>
              <a:custGeom>
                <a:avLst/>
                <a:gdLst/>
                <a:ahLst/>
                <a:cxnLst/>
                <a:rect l="l" t="t" r="r" b="b"/>
                <a:pathLst>
                  <a:path w="63225" h="71595" extrusionOk="0">
                    <a:moveTo>
                      <a:pt x="32500" y="1"/>
                    </a:moveTo>
                    <a:lnTo>
                      <a:pt x="32022" y="23"/>
                    </a:lnTo>
                    <a:lnTo>
                      <a:pt x="31544" y="69"/>
                    </a:lnTo>
                    <a:lnTo>
                      <a:pt x="31090" y="137"/>
                    </a:lnTo>
                    <a:lnTo>
                      <a:pt x="30635" y="251"/>
                    </a:lnTo>
                    <a:lnTo>
                      <a:pt x="30203" y="387"/>
                    </a:lnTo>
                    <a:lnTo>
                      <a:pt x="29771" y="546"/>
                    </a:lnTo>
                    <a:lnTo>
                      <a:pt x="29338" y="751"/>
                    </a:lnTo>
                    <a:lnTo>
                      <a:pt x="28929" y="956"/>
                    </a:lnTo>
                    <a:lnTo>
                      <a:pt x="28542" y="1206"/>
                    </a:lnTo>
                    <a:lnTo>
                      <a:pt x="28156" y="1479"/>
                    </a:lnTo>
                    <a:lnTo>
                      <a:pt x="27815" y="1752"/>
                    </a:lnTo>
                    <a:lnTo>
                      <a:pt x="27474" y="2070"/>
                    </a:lnTo>
                    <a:lnTo>
                      <a:pt x="27132" y="2411"/>
                    </a:lnTo>
                    <a:lnTo>
                      <a:pt x="26837" y="2775"/>
                    </a:lnTo>
                    <a:lnTo>
                      <a:pt x="26564" y="3162"/>
                    </a:lnTo>
                    <a:lnTo>
                      <a:pt x="26314" y="3548"/>
                    </a:lnTo>
                    <a:lnTo>
                      <a:pt x="6914" y="36707"/>
                    </a:lnTo>
                    <a:lnTo>
                      <a:pt x="1774" y="34979"/>
                    </a:lnTo>
                    <a:lnTo>
                      <a:pt x="1570" y="34933"/>
                    </a:lnTo>
                    <a:lnTo>
                      <a:pt x="1388" y="34910"/>
                    </a:lnTo>
                    <a:lnTo>
                      <a:pt x="1206" y="34910"/>
                    </a:lnTo>
                    <a:lnTo>
                      <a:pt x="1024" y="34933"/>
                    </a:lnTo>
                    <a:lnTo>
                      <a:pt x="842" y="35001"/>
                    </a:lnTo>
                    <a:lnTo>
                      <a:pt x="683" y="35070"/>
                    </a:lnTo>
                    <a:lnTo>
                      <a:pt x="546" y="35161"/>
                    </a:lnTo>
                    <a:lnTo>
                      <a:pt x="410" y="35274"/>
                    </a:lnTo>
                    <a:lnTo>
                      <a:pt x="296" y="35411"/>
                    </a:lnTo>
                    <a:lnTo>
                      <a:pt x="205" y="35547"/>
                    </a:lnTo>
                    <a:lnTo>
                      <a:pt x="114" y="35706"/>
                    </a:lnTo>
                    <a:lnTo>
                      <a:pt x="46" y="35888"/>
                    </a:lnTo>
                    <a:lnTo>
                      <a:pt x="23" y="36070"/>
                    </a:lnTo>
                    <a:lnTo>
                      <a:pt x="1" y="36252"/>
                    </a:lnTo>
                    <a:lnTo>
                      <a:pt x="23" y="36434"/>
                    </a:lnTo>
                    <a:lnTo>
                      <a:pt x="69" y="36616"/>
                    </a:lnTo>
                    <a:lnTo>
                      <a:pt x="10530" y="70662"/>
                    </a:lnTo>
                    <a:lnTo>
                      <a:pt x="10576" y="70821"/>
                    </a:lnTo>
                    <a:lnTo>
                      <a:pt x="10667" y="70957"/>
                    </a:lnTo>
                    <a:lnTo>
                      <a:pt x="10758" y="71094"/>
                    </a:lnTo>
                    <a:lnTo>
                      <a:pt x="10849" y="71207"/>
                    </a:lnTo>
                    <a:lnTo>
                      <a:pt x="10962" y="71298"/>
                    </a:lnTo>
                    <a:lnTo>
                      <a:pt x="11076" y="71389"/>
                    </a:lnTo>
                    <a:lnTo>
                      <a:pt x="11213" y="71458"/>
                    </a:lnTo>
                    <a:lnTo>
                      <a:pt x="11349" y="71526"/>
                    </a:lnTo>
                    <a:lnTo>
                      <a:pt x="11508" y="71571"/>
                    </a:lnTo>
                    <a:lnTo>
                      <a:pt x="11645" y="71594"/>
                    </a:lnTo>
                    <a:lnTo>
                      <a:pt x="11963" y="71594"/>
                    </a:lnTo>
                    <a:lnTo>
                      <a:pt x="12122" y="71571"/>
                    </a:lnTo>
                    <a:lnTo>
                      <a:pt x="12259" y="71526"/>
                    </a:lnTo>
                    <a:lnTo>
                      <a:pt x="12418" y="71458"/>
                    </a:lnTo>
                    <a:lnTo>
                      <a:pt x="12554" y="71367"/>
                    </a:lnTo>
                    <a:lnTo>
                      <a:pt x="25495" y="62338"/>
                    </a:lnTo>
                    <a:lnTo>
                      <a:pt x="34114" y="56311"/>
                    </a:lnTo>
                    <a:lnTo>
                      <a:pt x="42188" y="50603"/>
                    </a:lnTo>
                    <a:lnTo>
                      <a:pt x="42347" y="50489"/>
                    </a:lnTo>
                    <a:lnTo>
                      <a:pt x="42484" y="50330"/>
                    </a:lnTo>
                    <a:lnTo>
                      <a:pt x="42575" y="50193"/>
                    </a:lnTo>
                    <a:lnTo>
                      <a:pt x="42666" y="50011"/>
                    </a:lnTo>
                    <a:lnTo>
                      <a:pt x="42711" y="49852"/>
                    </a:lnTo>
                    <a:lnTo>
                      <a:pt x="42757" y="49670"/>
                    </a:lnTo>
                    <a:lnTo>
                      <a:pt x="42757" y="49488"/>
                    </a:lnTo>
                    <a:lnTo>
                      <a:pt x="42734" y="49306"/>
                    </a:lnTo>
                    <a:lnTo>
                      <a:pt x="42688" y="49147"/>
                    </a:lnTo>
                    <a:lnTo>
                      <a:pt x="42620" y="48965"/>
                    </a:lnTo>
                    <a:lnTo>
                      <a:pt x="42552" y="48806"/>
                    </a:lnTo>
                    <a:lnTo>
                      <a:pt x="42438" y="48670"/>
                    </a:lnTo>
                    <a:lnTo>
                      <a:pt x="42302" y="48533"/>
                    </a:lnTo>
                    <a:lnTo>
                      <a:pt x="42165" y="48419"/>
                    </a:lnTo>
                    <a:lnTo>
                      <a:pt x="41983" y="48328"/>
                    </a:lnTo>
                    <a:lnTo>
                      <a:pt x="41801" y="48260"/>
                    </a:lnTo>
                    <a:lnTo>
                      <a:pt x="36025" y="46509"/>
                    </a:lnTo>
                    <a:lnTo>
                      <a:pt x="632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1573550" y="2905825"/>
                <a:ext cx="1075750" cy="1911525"/>
              </a:xfrm>
              <a:custGeom>
                <a:avLst/>
                <a:gdLst/>
                <a:ahLst/>
                <a:cxnLst/>
                <a:rect l="l" t="t" r="r" b="b"/>
                <a:pathLst>
                  <a:path w="43030" h="76461" extrusionOk="0">
                    <a:moveTo>
                      <a:pt x="25949" y="0"/>
                    </a:moveTo>
                    <a:lnTo>
                      <a:pt x="25699" y="23"/>
                    </a:lnTo>
                    <a:lnTo>
                      <a:pt x="25449" y="23"/>
                    </a:lnTo>
                    <a:lnTo>
                      <a:pt x="25199" y="68"/>
                    </a:lnTo>
                    <a:lnTo>
                      <a:pt x="24972" y="114"/>
                    </a:lnTo>
                    <a:lnTo>
                      <a:pt x="24721" y="182"/>
                    </a:lnTo>
                    <a:lnTo>
                      <a:pt x="24494" y="273"/>
                    </a:lnTo>
                    <a:lnTo>
                      <a:pt x="24267" y="364"/>
                    </a:lnTo>
                    <a:lnTo>
                      <a:pt x="24039" y="478"/>
                    </a:lnTo>
                    <a:lnTo>
                      <a:pt x="23812" y="614"/>
                    </a:lnTo>
                    <a:lnTo>
                      <a:pt x="23607" y="751"/>
                    </a:lnTo>
                    <a:lnTo>
                      <a:pt x="23425" y="910"/>
                    </a:lnTo>
                    <a:lnTo>
                      <a:pt x="23220" y="1092"/>
                    </a:lnTo>
                    <a:lnTo>
                      <a:pt x="23038" y="1274"/>
                    </a:lnTo>
                    <a:lnTo>
                      <a:pt x="22879" y="1478"/>
                    </a:lnTo>
                    <a:lnTo>
                      <a:pt x="22720" y="1706"/>
                    </a:lnTo>
                    <a:lnTo>
                      <a:pt x="22584" y="1933"/>
                    </a:lnTo>
                    <a:lnTo>
                      <a:pt x="22447" y="2183"/>
                    </a:lnTo>
                    <a:lnTo>
                      <a:pt x="0" y="49920"/>
                    </a:lnTo>
                    <a:lnTo>
                      <a:pt x="16193" y="76461"/>
                    </a:lnTo>
                    <a:lnTo>
                      <a:pt x="42574" y="27473"/>
                    </a:lnTo>
                    <a:lnTo>
                      <a:pt x="42688" y="27246"/>
                    </a:lnTo>
                    <a:lnTo>
                      <a:pt x="42779" y="27018"/>
                    </a:lnTo>
                    <a:lnTo>
                      <a:pt x="42870" y="26768"/>
                    </a:lnTo>
                    <a:lnTo>
                      <a:pt x="42938" y="26541"/>
                    </a:lnTo>
                    <a:lnTo>
                      <a:pt x="42984" y="26291"/>
                    </a:lnTo>
                    <a:lnTo>
                      <a:pt x="43006" y="26040"/>
                    </a:lnTo>
                    <a:lnTo>
                      <a:pt x="43029" y="25813"/>
                    </a:lnTo>
                    <a:lnTo>
                      <a:pt x="43029" y="25563"/>
                    </a:lnTo>
                    <a:lnTo>
                      <a:pt x="43006" y="25313"/>
                    </a:lnTo>
                    <a:lnTo>
                      <a:pt x="42984" y="25062"/>
                    </a:lnTo>
                    <a:lnTo>
                      <a:pt x="42938" y="24835"/>
                    </a:lnTo>
                    <a:lnTo>
                      <a:pt x="42870" y="24585"/>
                    </a:lnTo>
                    <a:lnTo>
                      <a:pt x="42802" y="24357"/>
                    </a:lnTo>
                    <a:lnTo>
                      <a:pt x="42711" y="24130"/>
                    </a:lnTo>
                    <a:lnTo>
                      <a:pt x="42597" y="23903"/>
                    </a:lnTo>
                    <a:lnTo>
                      <a:pt x="42483" y="23675"/>
                    </a:lnTo>
                    <a:lnTo>
                      <a:pt x="29156" y="1842"/>
                    </a:lnTo>
                    <a:lnTo>
                      <a:pt x="28997" y="1592"/>
                    </a:lnTo>
                    <a:lnTo>
                      <a:pt x="28838" y="1387"/>
                    </a:lnTo>
                    <a:lnTo>
                      <a:pt x="28656" y="1183"/>
                    </a:lnTo>
                    <a:lnTo>
                      <a:pt x="28451" y="1001"/>
                    </a:lnTo>
                    <a:lnTo>
                      <a:pt x="28269" y="819"/>
                    </a:lnTo>
                    <a:lnTo>
                      <a:pt x="28065" y="660"/>
                    </a:lnTo>
                    <a:lnTo>
                      <a:pt x="27837" y="523"/>
                    </a:lnTo>
                    <a:lnTo>
                      <a:pt x="27610" y="409"/>
                    </a:lnTo>
                    <a:lnTo>
                      <a:pt x="27382" y="296"/>
                    </a:lnTo>
                    <a:lnTo>
                      <a:pt x="27155" y="205"/>
                    </a:lnTo>
                    <a:lnTo>
                      <a:pt x="26927" y="137"/>
                    </a:lnTo>
                    <a:lnTo>
                      <a:pt x="26677" y="91"/>
                    </a:lnTo>
                    <a:lnTo>
                      <a:pt x="26427" y="46"/>
                    </a:lnTo>
                    <a:lnTo>
                      <a:pt x="26177" y="23"/>
                    </a:lnTo>
                    <a:lnTo>
                      <a:pt x="25949" y="0"/>
                    </a:lnTo>
                    <a:close/>
                  </a:path>
                </a:pathLst>
              </a:custGeom>
              <a:solidFill>
                <a:srgbClr val="DD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1573550" y="3941750"/>
                <a:ext cx="2202625" cy="1095075"/>
              </a:xfrm>
              <a:custGeom>
                <a:avLst/>
                <a:gdLst/>
                <a:ahLst/>
                <a:cxnLst/>
                <a:rect l="l" t="t" r="r" b="b"/>
                <a:pathLst>
                  <a:path w="88105" h="43803" extrusionOk="0">
                    <a:moveTo>
                      <a:pt x="53604" y="0"/>
                    </a:moveTo>
                    <a:lnTo>
                      <a:pt x="53422" y="23"/>
                    </a:lnTo>
                    <a:lnTo>
                      <a:pt x="53241" y="46"/>
                    </a:lnTo>
                    <a:lnTo>
                      <a:pt x="53081" y="114"/>
                    </a:lnTo>
                    <a:lnTo>
                      <a:pt x="52922" y="205"/>
                    </a:lnTo>
                    <a:lnTo>
                      <a:pt x="52786" y="318"/>
                    </a:lnTo>
                    <a:lnTo>
                      <a:pt x="52649" y="432"/>
                    </a:lnTo>
                    <a:lnTo>
                      <a:pt x="52536" y="591"/>
                    </a:lnTo>
                    <a:lnTo>
                      <a:pt x="52445" y="728"/>
                    </a:lnTo>
                    <a:lnTo>
                      <a:pt x="52376" y="910"/>
                    </a:lnTo>
                    <a:lnTo>
                      <a:pt x="52331" y="1092"/>
                    </a:lnTo>
                    <a:lnTo>
                      <a:pt x="52308" y="1274"/>
                    </a:lnTo>
                    <a:lnTo>
                      <a:pt x="52331" y="1456"/>
                    </a:lnTo>
                    <a:lnTo>
                      <a:pt x="52354" y="1660"/>
                    </a:lnTo>
                    <a:lnTo>
                      <a:pt x="53877" y="7505"/>
                    </a:lnTo>
                    <a:lnTo>
                      <a:pt x="0" y="8483"/>
                    </a:lnTo>
                    <a:lnTo>
                      <a:pt x="16011" y="34728"/>
                    </a:lnTo>
                    <a:lnTo>
                      <a:pt x="16284" y="35115"/>
                    </a:lnTo>
                    <a:lnTo>
                      <a:pt x="16557" y="35501"/>
                    </a:lnTo>
                    <a:lnTo>
                      <a:pt x="16875" y="35865"/>
                    </a:lnTo>
                    <a:lnTo>
                      <a:pt x="17194" y="36184"/>
                    </a:lnTo>
                    <a:lnTo>
                      <a:pt x="17535" y="36502"/>
                    </a:lnTo>
                    <a:lnTo>
                      <a:pt x="17899" y="36775"/>
                    </a:lnTo>
                    <a:lnTo>
                      <a:pt x="18285" y="37048"/>
                    </a:lnTo>
                    <a:lnTo>
                      <a:pt x="18695" y="37275"/>
                    </a:lnTo>
                    <a:lnTo>
                      <a:pt x="19104" y="37480"/>
                    </a:lnTo>
                    <a:lnTo>
                      <a:pt x="19513" y="37662"/>
                    </a:lnTo>
                    <a:lnTo>
                      <a:pt x="19945" y="37821"/>
                    </a:lnTo>
                    <a:lnTo>
                      <a:pt x="20400" y="37957"/>
                    </a:lnTo>
                    <a:lnTo>
                      <a:pt x="20855" y="38048"/>
                    </a:lnTo>
                    <a:lnTo>
                      <a:pt x="21333" y="38117"/>
                    </a:lnTo>
                    <a:lnTo>
                      <a:pt x="21788" y="38162"/>
                    </a:lnTo>
                    <a:lnTo>
                      <a:pt x="22265" y="38162"/>
                    </a:lnTo>
                    <a:lnTo>
                      <a:pt x="60677" y="37457"/>
                    </a:lnTo>
                    <a:lnTo>
                      <a:pt x="61860" y="42756"/>
                    </a:lnTo>
                    <a:lnTo>
                      <a:pt x="61928" y="42961"/>
                    </a:lnTo>
                    <a:lnTo>
                      <a:pt x="61996" y="43120"/>
                    </a:lnTo>
                    <a:lnTo>
                      <a:pt x="62110" y="43279"/>
                    </a:lnTo>
                    <a:lnTo>
                      <a:pt x="62224" y="43416"/>
                    </a:lnTo>
                    <a:lnTo>
                      <a:pt x="62360" y="43529"/>
                    </a:lnTo>
                    <a:lnTo>
                      <a:pt x="62519" y="43620"/>
                    </a:lnTo>
                    <a:lnTo>
                      <a:pt x="62679" y="43711"/>
                    </a:lnTo>
                    <a:lnTo>
                      <a:pt x="62838" y="43757"/>
                    </a:lnTo>
                    <a:lnTo>
                      <a:pt x="63020" y="43780"/>
                    </a:lnTo>
                    <a:lnTo>
                      <a:pt x="63179" y="43802"/>
                    </a:lnTo>
                    <a:lnTo>
                      <a:pt x="63361" y="43780"/>
                    </a:lnTo>
                    <a:lnTo>
                      <a:pt x="63543" y="43757"/>
                    </a:lnTo>
                    <a:lnTo>
                      <a:pt x="63702" y="43689"/>
                    </a:lnTo>
                    <a:lnTo>
                      <a:pt x="63861" y="43598"/>
                    </a:lnTo>
                    <a:lnTo>
                      <a:pt x="64020" y="43484"/>
                    </a:lnTo>
                    <a:lnTo>
                      <a:pt x="64157" y="43347"/>
                    </a:lnTo>
                    <a:lnTo>
                      <a:pt x="87764" y="16693"/>
                    </a:lnTo>
                    <a:lnTo>
                      <a:pt x="87877" y="16579"/>
                    </a:lnTo>
                    <a:lnTo>
                      <a:pt x="87968" y="16443"/>
                    </a:lnTo>
                    <a:lnTo>
                      <a:pt x="88014" y="16284"/>
                    </a:lnTo>
                    <a:lnTo>
                      <a:pt x="88059" y="16147"/>
                    </a:lnTo>
                    <a:lnTo>
                      <a:pt x="88105" y="15988"/>
                    </a:lnTo>
                    <a:lnTo>
                      <a:pt x="88105" y="15852"/>
                    </a:lnTo>
                    <a:lnTo>
                      <a:pt x="88105" y="15692"/>
                    </a:lnTo>
                    <a:lnTo>
                      <a:pt x="88082" y="15533"/>
                    </a:lnTo>
                    <a:lnTo>
                      <a:pt x="88037" y="15397"/>
                    </a:lnTo>
                    <a:lnTo>
                      <a:pt x="87991" y="15260"/>
                    </a:lnTo>
                    <a:lnTo>
                      <a:pt x="87900" y="15124"/>
                    </a:lnTo>
                    <a:lnTo>
                      <a:pt x="87832" y="14987"/>
                    </a:lnTo>
                    <a:lnTo>
                      <a:pt x="87718" y="14874"/>
                    </a:lnTo>
                    <a:lnTo>
                      <a:pt x="87604" y="14783"/>
                    </a:lnTo>
                    <a:lnTo>
                      <a:pt x="87468" y="14692"/>
                    </a:lnTo>
                    <a:lnTo>
                      <a:pt x="87332" y="14601"/>
                    </a:lnTo>
                    <a:lnTo>
                      <a:pt x="72890" y="8256"/>
                    </a:lnTo>
                    <a:lnTo>
                      <a:pt x="63247" y="4026"/>
                    </a:lnTo>
                    <a:lnTo>
                      <a:pt x="54173" y="114"/>
                    </a:lnTo>
                    <a:lnTo>
                      <a:pt x="53991" y="46"/>
                    </a:lnTo>
                    <a:lnTo>
                      <a:pt x="537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141750" y="4306750"/>
                <a:ext cx="1845575" cy="730075"/>
              </a:xfrm>
              <a:custGeom>
                <a:avLst/>
                <a:gdLst/>
                <a:ahLst/>
                <a:cxnLst/>
                <a:rect l="l" t="t" r="r" b="b"/>
                <a:pathLst>
                  <a:path w="73823" h="29203" extrusionOk="0">
                    <a:moveTo>
                      <a:pt x="17785" y="1"/>
                    </a:moveTo>
                    <a:lnTo>
                      <a:pt x="17535" y="24"/>
                    </a:lnTo>
                    <a:lnTo>
                      <a:pt x="17285" y="69"/>
                    </a:lnTo>
                    <a:lnTo>
                      <a:pt x="17034" y="137"/>
                    </a:lnTo>
                    <a:lnTo>
                      <a:pt x="16807" y="205"/>
                    </a:lnTo>
                    <a:lnTo>
                      <a:pt x="16580" y="296"/>
                    </a:lnTo>
                    <a:lnTo>
                      <a:pt x="16352" y="387"/>
                    </a:lnTo>
                    <a:lnTo>
                      <a:pt x="16147" y="501"/>
                    </a:lnTo>
                    <a:lnTo>
                      <a:pt x="15920" y="638"/>
                    </a:lnTo>
                    <a:lnTo>
                      <a:pt x="15738" y="774"/>
                    </a:lnTo>
                    <a:lnTo>
                      <a:pt x="15533" y="933"/>
                    </a:lnTo>
                    <a:lnTo>
                      <a:pt x="15351" y="1115"/>
                    </a:lnTo>
                    <a:lnTo>
                      <a:pt x="15192" y="1297"/>
                    </a:lnTo>
                    <a:lnTo>
                      <a:pt x="15033" y="1479"/>
                    </a:lnTo>
                    <a:lnTo>
                      <a:pt x="14874" y="1684"/>
                    </a:lnTo>
                    <a:lnTo>
                      <a:pt x="660" y="22948"/>
                    </a:lnTo>
                    <a:lnTo>
                      <a:pt x="501" y="23198"/>
                    </a:lnTo>
                    <a:lnTo>
                      <a:pt x="364" y="23426"/>
                    </a:lnTo>
                    <a:lnTo>
                      <a:pt x="273" y="23676"/>
                    </a:lnTo>
                    <a:lnTo>
                      <a:pt x="182" y="23926"/>
                    </a:lnTo>
                    <a:lnTo>
                      <a:pt x="114" y="24176"/>
                    </a:lnTo>
                    <a:lnTo>
                      <a:pt x="46" y="24426"/>
                    </a:lnTo>
                    <a:lnTo>
                      <a:pt x="23" y="24676"/>
                    </a:lnTo>
                    <a:lnTo>
                      <a:pt x="0" y="24949"/>
                    </a:lnTo>
                    <a:lnTo>
                      <a:pt x="0" y="25200"/>
                    </a:lnTo>
                    <a:lnTo>
                      <a:pt x="23" y="25450"/>
                    </a:lnTo>
                    <a:lnTo>
                      <a:pt x="46" y="25677"/>
                    </a:lnTo>
                    <a:lnTo>
                      <a:pt x="114" y="25927"/>
                    </a:lnTo>
                    <a:lnTo>
                      <a:pt x="159" y="26178"/>
                    </a:lnTo>
                    <a:lnTo>
                      <a:pt x="250" y="26405"/>
                    </a:lnTo>
                    <a:lnTo>
                      <a:pt x="341" y="26632"/>
                    </a:lnTo>
                    <a:lnTo>
                      <a:pt x="455" y="26860"/>
                    </a:lnTo>
                    <a:lnTo>
                      <a:pt x="569" y="27064"/>
                    </a:lnTo>
                    <a:lnTo>
                      <a:pt x="705" y="27269"/>
                    </a:lnTo>
                    <a:lnTo>
                      <a:pt x="864" y="27474"/>
                    </a:lnTo>
                    <a:lnTo>
                      <a:pt x="1024" y="27656"/>
                    </a:lnTo>
                    <a:lnTo>
                      <a:pt x="1183" y="27838"/>
                    </a:lnTo>
                    <a:lnTo>
                      <a:pt x="1388" y="27997"/>
                    </a:lnTo>
                    <a:lnTo>
                      <a:pt x="1570" y="28156"/>
                    </a:lnTo>
                    <a:lnTo>
                      <a:pt x="1774" y="28293"/>
                    </a:lnTo>
                    <a:lnTo>
                      <a:pt x="2002" y="28429"/>
                    </a:lnTo>
                    <a:lnTo>
                      <a:pt x="2229" y="28543"/>
                    </a:lnTo>
                    <a:lnTo>
                      <a:pt x="2479" y="28634"/>
                    </a:lnTo>
                    <a:lnTo>
                      <a:pt x="2707" y="28725"/>
                    </a:lnTo>
                    <a:lnTo>
                      <a:pt x="2980" y="28793"/>
                    </a:lnTo>
                    <a:lnTo>
                      <a:pt x="3230" y="28838"/>
                    </a:lnTo>
                    <a:lnTo>
                      <a:pt x="3503" y="28861"/>
                    </a:lnTo>
                    <a:lnTo>
                      <a:pt x="3798" y="28884"/>
                    </a:lnTo>
                    <a:lnTo>
                      <a:pt x="56538" y="29202"/>
                    </a:lnTo>
                    <a:lnTo>
                      <a:pt x="73823" y="3367"/>
                    </a:lnTo>
                    <a:lnTo>
                      <a:pt x="182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777400" y="2958125"/>
                <a:ext cx="1235500" cy="2078700"/>
              </a:xfrm>
              <a:custGeom>
                <a:avLst/>
                <a:gdLst/>
                <a:ahLst/>
                <a:cxnLst/>
                <a:rect l="l" t="t" r="r" b="b"/>
                <a:pathLst>
                  <a:path w="49420" h="83148" extrusionOk="0">
                    <a:moveTo>
                      <a:pt x="1069" y="0"/>
                    </a:moveTo>
                    <a:lnTo>
                      <a:pt x="933" y="46"/>
                    </a:lnTo>
                    <a:lnTo>
                      <a:pt x="774" y="114"/>
                    </a:lnTo>
                    <a:lnTo>
                      <a:pt x="660" y="182"/>
                    </a:lnTo>
                    <a:lnTo>
                      <a:pt x="523" y="251"/>
                    </a:lnTo>
                    <a:lnTo>
                      <a:pt x="410" y="364"/>
                    </a:lnTo>
                    <a:lnTo>
                      <a:pt x="296" y="455"/>
                    </a:lnTo>
                    <a:lnTo>
                      <a:pt x="205" y="592"/>
                    </a:lnTo>
                    <a:lnTo>
                      <a:pt x="137" y="728"/>
                    </a:lnTo>
                    <a:lnTo>
                      <a:pt x="69" y="865"/>
                    </a:lnTo>
                    <a:lnTo>
                      <a:pt x="23" y="1001"/>
                    </a:lnTo>
                    <a:lnTo>
                      <a:pt x="0" y="1160"/>
                    </a:lnTo>
                    <a:lnTo>
                      <a:pt x="0" y="1342"/>
                    </a:lnTo>
                    <a:lnTo>
                      <a:pt x="296" y="17103"/>
                    </a:lnTo>
                    <a:lnTo>
                      <a:pt x="501" y="27633"/>
                    </a:lnTo>
                    <a:lnTo>
                      <a:pt x="751" y="37503"/>
                    </a:lnTo>
                    <a:lnTo>
                      <a:pt x="774" y="37708"/>
                    </a:lnTo>
                    <a:lnTo>
                      <a:pt x="819" y="37912"/>
                    </a:lnTo>
                    <a:lnTo>
                      <a:pt x="887" y="38071"/>
                    </a:lnTo>
                    <a:lnTo>
                      <a:pt x="978" y="38231"/>
                    </a:lnTo>
                    <a:lnTo>
                      <a:pt x="1092" y="38367"/>
                    </a:lnTo>
                    <a:lnTo>
                      <a:pt x="1229" y="38504"/>
                    </a:lnTo>
                    <a:lnTo>
                      <a:pt x="1365" y="38595"/>
                    </a:lnTo>
                    <a:lnTo>
                      <a:pt x="1524" y="38686"/>
                    </a:lnTo>
                    <a:lnTo>
                      <a:pt x="1706" y="38754"/>
                    </a:lnTo>
                    <a:lnTo>
                      <a:pt x="1865" y="38777"/>
                    </a:lnTo>
                    <a:lnTo>
                      <a:pt x="2047" y="38799"/>
                    </a:lnTo>
                    <a:lnTo>
                      <a:pt x="2229" y="38799"/>
                    </a:lnTo>
                    <a:lnTo>
                      <a:pt x="2411" y="38754"/>
                    </a:lnTo>
                    <a:lnTo>
                      <a:pt x="2593" y="38708"/>
                    </a:lnTo>
                    <a:lnTo>
                      <a:pt x="2775" y="38617"/>
                    </a:lnTo>
                    <a:lnTo>
                      <a:pt x="2934" y="38504"/>
                    </a:lnTo>
                    <a:lnTo>
                      <a:pt x="7596" y="34683"/>
                    </a:lnTo>
                    <a:lnTo>
                      <a:pt x="31112" y="83147"/>
                    </a:lnTo>
                    <a:lnTo>
                      <a:pt x="48192" y="57607"/>
                    </a:lnTo>
                    <a:lnTo>
                      <a:pt x="48465" y="57198"/>
                    </a:lnTo>
                    <a:lnTo>
                      <a:pt x="48669" y="56789"/>
                    </a:lnTo>
                    <a:lnTo>
                      <a:pt x="48874" y="56357"/>
                    </a:lnTo>
                    <a:lnTo>
                      <a:pt x="49033" y="55924"/>
                    </a:lnTo>
                    <a:lnTo>
                      <a:pt x="49170" y="55470"/>
                    </a:lnTo>
                    <a:lnTo>
                      <a:pt x="49283" y="55015"/>
                    </a:lnTo>
                    <a:lnTo>
                      <a:pt x="49352" y="54560"/>
                    </a:lnTo>
                    <a:lnTo>
                      <a:pt x="49397" y="54105"/>
                    </a:lnTo>
                    <a:lnTo>
                      <a:pt x="49420" y="53650"/>
                    </a:lnTo>
                    <a:lnTo>
                      <a:pt x="49397" y="53195"/>
                    </a:lnTo>
                    <a:lnTo>
                      <a:pt x="49352" y="52718"/>
                    </a:lnTo>
                    <a:lnTo>
                      <a:pt x="49283" y="52263"/>
                    </a:lnTo>
                    <a:lnTo>
                      <a:pt x="49193" y="51808"/>
                    </a:lnTo>
                    <a:lnTo>
                      <a:pt x="49056" y="51353"/>
                    </a:lnTo>
                    <a:lnTo>
                      <a:pt x="48897" y="50921"/>
                    </a:lnTo>
                    <a:lnTo>
                      <a:pt x="48692" y="50489"/>
                    </a:lnTo>
                    <a:lnTo>
                      <a:pt x="31931" y="15920"/>
                    </a:lnTo>
                    <a:lnTo>
                      <a:pt x="36229" y="12623"/>
                    </a:lnTo>
                    <a:lnTo>
                      <a:pt x="36388" y="12486"/>
                    </a:lnTo>
                    <a:lnTo>
                      <a:pt x="36502" y="12327"/>
                    </a:lnTo>
                    <a:lnTo>
                      <a:pt x="36593" y="12168"/>
                    </a:lnTo>
                    <a:lnTo>
                      <a:pt x="36684" y="12009"/>
                    </a:lnTo>
                    <a:lnTo>
                      <a:pt x="36730" y="11849"/>
                    </a:lnTo>
                    <a:lnTo>
                      <a:pt x="36752" y="11667"/>
                    </a:lnTo>
                    <a:lnTo>
                      <a:pt x="36752" y="11485"/>
                    </a:lnTo>
                    <a:lnTo>
                      <a:pt x="36730" y="11326"/>
                    </a:lnTo>
                    <a:lnTo>
                      <a:pt x="36684" y="11144"/>
                    </a:lnTo>
                    <a:lnTo>
                      <a:pt x="36616" y="10985"/>
                    </a:lnTo>
                    <a:lnTo>
                      <a:pt x="36548" y="10826"/>
                    </a:lnTo>
                    <a:lnTo>
                      <a:pt x="36434" y="10689"/>
                    </a:lnTo>
                    <a:lnTo>
                      <a:pt x="36297" y="10553"/>
                    </a:lnTo>
                    <a:lnTo>
                      <a:pt x="36161" y="10439"/>
                    </a:lnTo>
                    <a:lnTo>
                      <a:pt x="36002" y="10348"/>
                    </a:lnTo>
                    <a:lnTo>
                      <a:pt x="35797" y="10280"/>
                    </a:lnTo>
                    <a:lnTo>
                      <a:pt x="1706" y="4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8" name="renewable.mp3">
            <a:hlinkClick r:id="" action="ppaction://media"/>
            <a:extLst>
              <a:ext uri="{FF2B5EF4-FFF2-40B4-BE49-F238E27FC236}">
                <a16:creationId xmlns:a16="http://schemas.microsoft.com/office/drawing/2014/main" id="{DDD22D5C-E44B-1A43-5B2E-7FD501E2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610" y="53419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84980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non-renewable (a)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25353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0418" name="Picture 2" descr="Năng lượng tái tạo và năng lượng không tái tạo">
            <a:extLst>
              <a:ext uri="{FF2B5EF4-FFF2-40B4-BE49-F238E27FC236}">
                <a16:creationId xmlns:a16="http://schemas.microsoft.com/office/drawing/2014/main" id="{8D768C70-2F89-F533-C4C4-08B21B5B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346995"/>
            <a:ext cx="4575943" cy="25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7F85CA38-2D2A-726F-12CB-E377EA21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7" l="2500" r="97188">
                        <a14:foregroundMark x1="25938" y1="14246" x2="23906" y2="3734"/>
                        <a14:foregroundMark x1="76563" y1="10512" x2="80938" y2="0"/>
                        <a14:foregroundMark x1="79375" y1="86860" x2="85469" y2="95712"/>
                        <a14:foregroundMark x1="85469" y1="95712" x2="85469" y2="95712"/>
                        <a14:foregroundMark x1="91406" y1="83956" x2="97188" y2="84647"/>
                        <a14:foregroundMark x1="78906" y1="98202" x2="77656" y2="99723"/>
                        <a14:foregroundMark x1="8906" y1="84924" x2="6875" y2="83817"/>
                        <a14:foregroundMark x1="10156" y1="16183" x2="2500" y2="17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8" y="2842516"/>
            <a:ext cx="1325414" cy="1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n-renewable.mp3">
            <a:hlinkClick r:id="" action="ppaction://media"/>
            <a:extLst>
              <a:ext uri="{FF2B5EF4-FFF2-40B4-BE49-F238E27FC236}">
                <a16:creationId xmlns:a16="http://schemas.microsoft.com/office/drawing/2014/main" id="{C6CF1C64-DFF2-F43A-913D-3AFF47A74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607911" y="135421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coal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90644" y="21964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kəʊl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01350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Than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đá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Giá than tăng hơn 200% trong một năm qua - Xi măng Việt Nam">
            <a:extLst>
              <a:ext uri="{FF2B5EF4-FFF2-40B4-BE49-F238E27FC236}">
                <a16:creationId xmlns:a16="http://schemas.microsoft.com/office/drawing/2014/main" id="{BF008503-7200-405F-C6A6-E6E43DC4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3" y="1000319"/>
            <a:ext cx="4789866" cy="31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al.mp3">
            <a:hlinkClick r:id="" action="ppaction://media"/>
            <a:extLst>
              <a:ext uri="{FF2B5EF4-FFF2-40B4-BE49-F238E27FC236}">
                <a16:creationId xmlns:a16="http://schemas.microsoft.com/office/drawing/2014/main" id="{64B8DE2B-F5EE-1CC5-6473-E740F6A63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" y="-8242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run out of (v)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rʌn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aʊt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Cạn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kiệt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8372" name="Picture 4" descr="Running Out Of Energy">
            <a:extLst>
              <a:ext uri="{FF2B5EF4-FFF2-40B4-BE49-F238E27FC236}">
                <a16:creationId xmlns:a16="http://schemas.microsoft.com/office/drawing/2014/main" id="{842549A7-1BDF-B3BA-0E95-C31AD804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n out of.mp3">
            <a:hlinkClick r:id="" action="ppaction://media"/>
            <a:extLst>
              <a:ext uri="{FF2B5EF4-FFF2-40B4-BE49-F238E27FC236}">
                <a16:creationId xmlns:a16="http://schemas.microsoft.com/office/drawing/2014/main" id="{3B4E942A-2BFC-B1C4-0471-83DDDD6FA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3959" y="-66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replace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rɪˈpleɪs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Thay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thế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E91AB-5B68-B038-BAF2-D5BD5918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6" y="795183"/>
            <a:ext cx="5498350" cy="3343983"/>
          </a:xfrm>
          <a:prstGeom prst="rect">
            <a:avLst/>
          </a:prstGeom>
        </p:spPr>
      </p:pic>
      <p:pic>
        <p:nvPicPr>
          <p:cNvPr id="8" name="replace.mp3">
            <a:hlinkClick r:id="" action="ppaction://media"/>
            <a:extLst>
              <a:ext uri="{FF2B5EF4-FFF2-40B4-BE49-F238E27FC236}">
                <a16:creationId xmlns:a16="http://schemas.microsoft.com/office/drawing/2014/main" id="{326CE775-D1A2-E88B-7B07-AE5707580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36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3474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do a project on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/duː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ə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prɒʤɛkt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964627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Thực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dự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án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3" name="do a project on.mp3">
            <a:hlinkClick r:id="" action="ppaction://media"/>
            <a:extLst>
              <a:ext uri="{FF2B5EF4-FFF2-40B4-BE49-F238E27FC236}">
                <a16:creationId xmlns:a16="http://schemas.microsoft.com/office/drawing/2014/main" id="{1B59ABB5-16B0-9866-95B0-E7616384C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-58968"/>
            <a:ext cx="812800" cy="812800"/>
          </a:xfrm>
          <a:prstGeom prst="rect">
            <a:avLst/>
          </a:prstGeom>
        </p:spPr>
      </p:pic>
      <p:pic>
        <p:nvPicPr>
          <p:cNvPr id="1028" name="Picture 4" descr="Tips for Making Side Projects - GeeksforGeeks">
            <a:extLst>
              <a:ext uri="{FF2B5EF4-FFF2-40B4-BE49-F238E27FC236}">
                <a16:creationId xmlns:a16="http://schemas.microsoft.com/office/drawing/2014/main" id="{EC80AEFD-4695-1D88-C44A-DBE72292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3" y="1209812"/>
            <a:ext cx="4990776" cy="32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49978" y="306733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provide sb with </a:t>
            </a:r>
            <a:r>
              <a:rPr lang="en-US" sz="4400" dirty="0" err="1"/>
              <a:t>sth</a:t>
            </a:r>
            <a:r>
              <a:rPr lang="en-US" sz="4400" dirty="0"/>
              <a:t>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prəˈvaɪd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sʌmbədi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wɪð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</a:t>
            </a:r>
            <a:r>
              <a:rPr lang="el-GR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θ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ɪŋ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834575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Cung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cấp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ai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gì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30" name="Picture 6" descr="3 cách tìm nhà cung cấp nguồn hàng cho ý tưởng kinh doanh sản phẩm của bạn  - Omisell Tiếng Việt">
            <a:extLst>
              <a:ext uri="{FF2B5EF4-FFF2-40B4-BE49-F238E27FC236}">
                <a16:creationId xmlns:a16="http://schemas.microsoft.com/office/drawing/2014/main" id="{9FB0D8D4-6F75-32AD-486E-92C704AA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6" y="1091194"/>
            <a:ext cx="5111770" cy="34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ovide someone with something.mp3">
            <a:hlinkClick r:id="" action="ppaction://media"/>
            <a:extLst>
              <a:ext uri="{FF2B5EF4-FFF2-40B4-BE49-F238E27FC236}">
                <a16:creationId xmlns:a16="http://schemas.microsoft.com/office/drawing/2014/main" id="{EDCAAA3E-698F-9A6E-75CC-3EE56ABB9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" y="-916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5CEC-A137-D41A-B3D8-6BADDB5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220"/>
            <a:ext cx="8229600" cy="371400"/>
          </a:xfrm>
        </p:spPr>
        <p:txBody>
          <a:bodyPr>
            <a:noAutofit/>
          </a:bodyPr>
          <a:lstStyle/>
          <a:p>
            <a:r>
              <a:rPr lang="en-VN" sz="4000" dirty="0"/>
              <a:t>VOCABULARY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BA5200-4F9E-1801-C526-9D0360A2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4913"/>
              </p:ext>
            </p:extLst>
          </p:nvPr>
        </p:nvGraphicFramePr>
        <p:xfrm>
          <a:off x="308758" y="877266"/>
          <a:ext cx="8645238" cy="35661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19450">
                  <a:extLst>
                    <a:ext uri="{9D8B030D-6E8A-4147-A177-3AD203B41FA5}">
                      <a16:colId xmlns:a16="http://schemas.microsoft.com/office/drawing/2014/main" val="4020585631"/>
                    </a:ext>
                  </a:extLst>
                </a:gridCol>
                <a:gridCol w="3372592">
                  <a:extLst>
                    <a:ext uri="{9D8B030D-6E8A-4147-A177-3AD203B41FA5}">
                      <a16:colId xmlns:a16="http://schemas.microsoft.com/office/drawing/2014/main" val="299203443"/>
                    </a:ext>
                  </a:extLst>
                </a:gridCol>
                <a:gridCol w="2553196">
                  <a:extLst>
                    <a:ext uri="{9D8B030D-6E8A-4147-A177-3AD203B41FA5}">
                      <a16:colId xmlns:a16="http://schemas.microsoft.com/office/drawing/2014/main" val="326534066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New words</a:t>
                      </a:r>
                    </a:p>
                  </a:txBody>
                  <a:tcPr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Pronunciation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Meaning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491308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energy sources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saɪkl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nguồn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lượng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75679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coal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træfɪk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dʒæm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than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đá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696089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renewable (adj)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krɒs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ðə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rəʊd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thể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tái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tạo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được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36171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non-renewable (a)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nɒn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rɪˈnjuːəbl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không thể tái tạo được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57777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run out of (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phr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rʌʃ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aʊə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(r)/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cạn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kiệt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553546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provide sb with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sth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(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phr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prəˈvaɪd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sʌmbədi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wɪð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</a:t>
                      </a:r>
                      <a:r>
                        <a:rPr lang="el-GR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θ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ɪŋ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cung cấp cái gì cho 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70174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replace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rɪˈpleɪs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thay thế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8357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do a project on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/duː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ə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prɒʤɛkt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ɒn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thực hiện một dự 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8773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193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D872AE-F07F-7B98-1067-E69B87A3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9143"/>
            <a:ext cx="5297214" cy="45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457200" y="148591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1. (p 104) Listen and repeat.</a:t>
            </a:r>
            <a:endParaRPr dirty="0"/>
          </a:p>
        </p:txBody>
      </p:sp>
      <p:sp>
        <p:nvSpPr>
          <p:cNvPr id="2" name="Google Shape;3205;p48">
            <a:extLst>
              <a:ext uri="{FF2B5EF4-FFF2-40B4-BE49-F238E27FC236}">
                <a16:creationId xmlns:a16="http://schemas.microsoft.com/office/drawing/2014/main" id="{AB49737D-92BF-1400-A967-FC611CA1D093}"/>
              </a:ext>
            </a:extLst>
          </p:cNvPr>
          <p:cNvSpPr/>
          <p:nvPr/>
        </p:nvSpPr>
        <p:spPr>
          <a:xfrm>
            <a:off x="227275" y="597174"/>
            <a:ext cx="4942418" cy="4397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Hi, Dad.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Lan, what are you doing? It's pretty late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what energy is.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it's power that we use to provide us with light, heat or electricity.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Where does it come from? 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We call them 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energy renewable sources because we cannot run out of them. Renewable means we can easily replace them.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 get it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some types of energy are cheap and easy to use, but others are more expensive and harder to find…</a:t>
            </a:r>
          </a:p>
        </p:txBody>
      </p:sp>
      <p:pic>
        <p:nvPicPr>
          <p:cNvPr id="6" name="069.mp3">
            <a:hlinkClick r:id="" action="ppaction://media"/>
            <a:extLst>
              <a:ext uri="{FF2B5EF4-FFF2-40B4-BE49-F238E27FC236}">
                <a16:creationId xmlns:a16="http://schemas.microsoft.com/office/drawing/2014/main" id="{B3F15B41-B0F0-0805-EDEA-36BFE763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625" r="93438">
                        <a14:foregroundMark x1="5625" y1="74688" x2="15313" y2="68438"/>
                        <a14:foregroundMark x1="45625" y1="56875" x2="47969" y2="51719"/>
                        <a14:foregroundMark x1="63125" y1="34219" x2="66250" y2="29688"/>
                        <a14:foregroundMark x1="65781" y1="32813" x2="68906" y2="29688"/>
                        <a14:foregroundMark x1="61094" y1="21406" x2="67813" y2="13281"/>
                        <a14:foregroundMark x1="75938" y1="33125" x2="88750" y2="29219"/>
                        <a14:foregroundMark x1="88750" y1="29219" x2="88750" y2="29219"/>
                        <a14:foregroundMark x1="86875" y1="30000" x2="93438" y2="29219"/>
                        <a14:foregroundMark x1="72813" y1="52188" x2="77813" y2="5687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00187" y="-68595"/>
            <a:ext cx="891555" cy="89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235527" y="23552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2. (p 105) What are Lan and her father talking about?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09B7B677-FA98-B597-0EA8-B81F660CEFB5}"/>
              </a:ext>
            </a:extLst>
          </p:cNvPr>
          <p:cNvSpPr/>
          <p:nvPr/>
        </p:nvSpPr>
        <p:spPr>
          <a:xfrm>
            <a:off x="1354799" y="1230291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4C749180-C806-5448-2297-E70BB3886AAB}"/>
              </a:ext>
            </a:extLst>
          </p:cNvPr>
          <p:cNvSpPr/>
          <p:nvPr/>
        </p:nvSpPr>
        <p:spPr>
          <a:xfrm>
            <a:off x="1354799" y="2515509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B5FC6445-15E1-0B30-B50F-6C818B2E3A78}"/>
              </a:ext>
            </a:extLst>
          </p:cNvPr>
          <p:cNvSpPr/>
          <p:nvPr/>
        </p:nvSpPr>
        <p:spPr>
          <a:xfrm>
            <a:off x="1354799" y="3800727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C404988D-4E39-5736-7192-6F5C25A3106A}"/>
              </a:ext>
            </a:extLst>
          </p:cNvPr>
          <p:cNvSpPr txBox="1"/>
          <p:nvPr/>
        </p:nvSpPr>
        <p:spPr>
          <a:xfrm>
            <a:off x="2135767" y="1388390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2F81345C-DF4C-FA2A-484E-9EE6EAEA34B0}"/>
              </a:ext>
            </a:extLst>
          </p:cNvPr>
          <p:cNvSpPr txBox="1"/>
          <p:nvPr/>
        </p:nvSpPr>
        <p:spPr>
          <a:xfrm>
            <a:off x="2135767" y="2653809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</a:t>
            </a:r>
            <a:r>
              <a:rPr lang="en" sz="3600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70E65358-ED29-BFED-25FE-89049493216F}"/>
              </a:ext>
            </a:extLst>
          </p:cNvPr>
          <p:cNvSpPr txBox="1"/>
          <p:nvPr/>
        </p:nvSpPr>
        <p:spPr>
          <a:xfrm>
            <a:off x="2135766" y="3939027"/>
            <a:ext cx="3031980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sources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BE024-9EC2-0C1C-5BD2-D04D84271B7D}"/>
              </a:ext>
            </a:extLst>
          </p:cNvPr>
          <p:cNvSpPr txBox="1"/>
          <p:nvPr/>
        </p:nvSpPr>
        <p:spPr>
          <a:xfrm>
            <a:off x="5311051" y="1070177"/>
            <a:ext cx="3394363" cy="8771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a project on energy sources.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A3CC-9E51-CAC7-8A79-BEB0B13542C1}"/>
              </a:ext>
            </a:extLst>
          </p:cNvPr>
          <p:cNvSpPr txBox="1"/>
          <p:nvPr/>
        </p:nvSpPr>
        <p:spPr>
          <a:xfrm>
            <a:off x="5311050" y="2156911"/>
            <a:ext cx="3394363" cy="24468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many different sources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like coal, oil, natural gas.... We call them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Renewable means we can easily replace them.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1" y="853679"/>
            <a:ext cx="5394722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8" y="1160679"/>
            <a:ext cx="4301728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What do you use to light the bulb?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Electricity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grpSp>
        <p:nvGrpSpPr>
          <p:cNvPr id="5" name="Google Shape;403;p16">
            <a:extLst>
              <a:ext uri="{FF2B5EF4-FFF2-40B4-BE49-F238E27FC236}">
                <a16:creationId xmlns:a16="http://schemas.microsoft.com/office/drawing/2014/main" id="{F52A9628-ADCA-C85D-1FB9-CD929CFA729B}"/>
              </a:ext>
            </a:extLst>
          </p:cNvPr>
          <p:cNvGrpSpPr/>
          <p:nvPr/>
        </p:nvGrpSpPr>
        <p:grpSpPr>
          <a:xfrm>
            <a:off x="2330965" y="2091929"/>
            <a:ext cx="1402556" cy="1898199"/>
            <a:chOff x="2142875" y="238125"/>
            <a:chExt cx="3334250" cy="5238750"/>
          </a:xfrm>
        </p:grpSpPr>
        <p:sp>
          <p:nvSpPr>
            <p:cNvPr id="6" name="Google Shape;404;p16">
              <a:extLst>
                <a:ext uri="{FF2B5EF4-FFF2-40B4-BE49-F238E27FC236}">
                  <a16:creationId xmlns:a16="http://schemas.microsoft.com/office/drawing/2014/main" id="{037362DF-7271-5F60-2CE6-AEFEA2327F0F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5;p16">
              <a:extLst>
                <a:ext uri="{FF2B5EF4-FFF2-40B4-BE49-F238E27FC236}">
                  <a16:creationId xmlns:a16="http://schemas.microsoft.com/office/drawing/2014/main" id="{45526DAF-F88C-03E1-7C97-724A5FFC8D5B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6;p16">
              <a:extLst>
                <a:ext uri="{FF2B5EF4-FFF2-40B4-BE49-F238E27FC236}">
                  <a16:creationId xmlns:a16="http://schemas.microsoft.com/office/drawing/2014/main" id="{8A4D4442-F92A-F161-6FF7-D9BEB410E44A}"/>
                </a:ext>
              </a:extLst>
            </p:cNvPr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16">
              <a:extLst>
                <a:ext uri="{FF2B5EF4-FFF2-40B4-BE49-F238E27FC236}">
                  <a16:creationId xmlns:a16="http://schemas.microsoft.com/office/drawing/2014/main" id="{631F662F-40A5-6570-C3CD-F37F8D1386E6}"/>
                </a:ext>
              </a:extLst>
            </p:cNvPr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;p16">
              <a:extLst>
                <a:ext uri="{FF2B5EF4-FFF2-40B4-BE49-F238E27FC236}">
                  <a16:creationId xmlns:a16="http://schemas.microsoft.com/office/drawing/2014/main" id="{91FFB42F-D0C5-B19A-1D49-54375E7BC6B4}"/>
                </a:ext>
              </a:extLst>
            </p:cNvPr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9;p16">
              <a:extLst>
                <a:ext uri="{FF2B5EF4-FFF2-40B4-BE49-F238E27FC236}">
                  <a16:creationId xmlns:a16="http://schemas.microsoft.com/office/drawing/2014/main" id="{11C3D3D5-CE1C-5436-F7FF-AB3E61951440}"/>
                </a:ext>
              </a:extLst>
            </p:cNvPr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0;p16">
              <a:extLst>
                <a:ext uri="{FF2B5EF4-FFF2-40B4-BE49-F238E27FC236}">
                  <a16:creationId xmlns:a16="http://schemas.microsoft.com/office/drawing/2014/main" id="{BACBF5AC-2833-BEFA-2E97-EE79D6E779E1}"/>
                </a:ext>
              </a:extLst>
            </p:cNvPr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1;p16">
              <a:extLst>
                <a:ext uri="{FF2B5EF4-FFF2-40B4-BE49-F238E27FC236}">
                  <a16:creationId xmlns:a16="http://schemas.microsoft.com/office/drawing/2014/main" id="{F0729062-8F18-6140-2DD6-D86D83ABB8C4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2;p16">
              <a:extLst>
                <a:ext uri="{FF2B5EF4-FFF2-40B4-BE49-F238E27FC236}">
                  <a16:creationId xmlns:a16="http://schemas.microsoft.com/office/drawing/2014/main" id="{B0D720F9-3438-0825-82EC-E99701221127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4A1796-EEA2-8D1A-61FC-97A4FA7CAEE1}"/>
              </a:ext>
            </a:extLst>
          </p:cNvPr>
          <p:cNvSpPr/>
          <p:nvPr/>
        </p:nvSpPr>
        <p:spPr>
          <a:xfrm>
            <a:off x="2686689" y="874004"/>
            <a:ext cx="1006814" cy="4795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508206-F700-25B2-D528-40590C8A4F86}"/>
              </a:ext>
            </a:extLst>
          </p:cNvPr>
          <p:cNvSpPr/>
          <p:nvPr/>
        </p:nvSpPr>
        <p:spPr>
          <a:xfrm>
            <a:off x="2550954" y="1874737"/>
            <a:ext cx="1991316" cy="4813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78C4EE-2179-DC27-F1B2-67CA5A93B072}"/>
              </a:ext>
            </a:extLst>
          </p:cNvPr>
          <p:cNvSpPr/>
          <p:nvPr/>
        </p:nvSpPr>
        <p:spPr>
          <a:xfrm>
            <a:off x="1034965" y="2882144"/>
            <a:ext cx="999340" cy="4778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06D36A-3E96-3ECC-01BB-B5EE3883E2D9}"/>
              </a:ext>
            </a:extLst>
          </p:cNvPr>
          <p:cNvSpPr/>
          <p:nvPr/>
        </p:nvSpPr>
        <p:spPr>
          <a:xfrm>
            <a:off x="2728517" y="287725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6DE97F-3F55-DD44-7834-E1204AA7CED2}"/>
              </a:ext>
            </a:extLst>
          </p:cNvPr>
          <p:cNvSpPr/>
          <p:nvPr/>
        </p:nvSpPr>
        <p:spPr>
          <a:xfrm>
            <a:off x="2389889" y="407292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69" name="Google Shape;2469;p40"/>
          <p:cNvSpPr txBox="1">
            <a:spLocks noGrp="1"/>
          </p:cNvSpPr>
          <p:nvPr>
            <p:ph type="title"/>
          </p:nvPr>
        </p:nvSpPr>
        <p:spPr>
          <a:xfrm>
            <a:off x="263511" y="156857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3. (p 105) Read conversation again and answer these questions.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4E4ACC6D-A8BD-D251-9216-A31BF39A9D77}"/>
              </a:ext>
            </a:extLst>
          </p:cNvPr>
          <p:cNvSpPr/>
          <p:nvPr/>
        </p:nvSpPr>
        <p:spPr>
          <a:xfrm>
            <a:off x="351208" y="737905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FAB77995-C846-8681-9E4C-6350AF8B17D6}"/>
              </a:ext>
            </a:extLst>
          </p:cNvPr>
          <p:cNvSpPr/>
          <p:nvPr/>
        </p:nvSpPr>
        <p:spPr>
          <a:xfrm>
            <a:off x="351208" y="1781262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5581A4F7-6BFB-64E5-9206-B7BDF4040638}"/>
              </a:ext>
            </a:extLst>
          </p:cNvPr>
          <p:cNvSpPr/>
          <p:nvPr/>
        </p:nvSpPr>
        <p:spPr>
          <a:xfrm>
            <a:off x="351208" y="2797092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35D2C979-716A-9221-910B-9CD909D5B5DC}"/>
              </a:ext>
            </a:extLst>
          </p:cNvPr>
          <p:cNvSpPr txBox="1"/>
          <p:nvPr/>
        </p:nvSpPr>
        <p:spPr>
          <a:xfrm>
            <a:off x="1034965" y="859693"/>
            <a:ext cx="3031979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is Lan doing?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906C6CBA-183A-A8D4-FDBF-645A781ADD87}"/>
              </a:ext>
            </a:extLst>
          </p:cNvPr>
          <p:cNvSpPr txBox="1"/>
          <p:nvPr/>
        </p:nvSpPr>
        <p:spPr>
          <a:xfrm>
            <a:off x="951627" y="1885005"/>
            <a:ext cx="3910146" cy="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What does energy mean?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52E8919B-9037-8452-039F-299A567FA69E}"/>
              </a:ext>
            </a:extLst>
          </p:cNvPr>
          <p:cNvSpPr txBox="1"/>
          <p:nvPr/>
        </p:nvSpPr>
        <p:spPr>
          <a:xfrm>
            <a:off x="1034965" y="2940362"/>
            <a:ext cx="5249843" cy="36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Where does energy come from?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1316;p27">
            <a:extLst>
              <a:ext uri="{FF2B5EF4-FFF2-40B4-BE49-F238E27FC236}">
                <a16:creationId xmlns:a16="http://schemas.microsoft.com/office/drawing/2014/main" id="{A2301AE8-3A74-07A4-60F2-C4884E18FF7B}"/>
              </a:ext>
            </a:extLst>
          </p:cNvPr>
          <p:cNvSpPr/>
          <p:nvPr/>
        </p:nvSpPr>
        <p:spPr>
          <a:xfrm>
            <a:off x="352040" y="3983726"/>
            <a:ext cx="648000" cy="648000"/>
          </a:xfrm>
          <a:prstGeom prst="ellipse">
            <a:avLst/>
          </a:prstGeom>
          <a:solidFill>
            <a:schemeClr val="tx2"/>
          </a:solidFill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Google Shape;1012;p24">
            <a:extLst>
              <a:ext uri="{FF2B5EF4-FFF2-40B4-BE49-F238E27FC236}">
                <a16:creationId xmlns:a16="http://schemas.microsoft.com/office/drawing/2014/main" id="{68066225-B38A-F05D-842D-58034868BCF4}"/>
              </a:ext>
            </a:extLst>
          </p:cNvPr>
          <p:cNvSpPr txBox="1"/>
          <p:nvPr/>
        </p:nvSpPr>
        <p:spPr>
          <a:xfrm>
            <a:off x="1034965" y="4129484"/>
            <a:ext cx="5092588" cy="35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are renewable sources?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829;p22">
            <a:extLst>
              <a:ext uri="{FF2B5EF4-FFF2-40B4-BE49-F238E27FC236}">
                <a16:creationId xmlns:a16="http://schemas.microsoft.com/office/drawing/2014/main" id="{E7626639-B743-909E-CFEF-E715D27F56EB}"/>
              </a:ext>
            </a:extLst>
          </p:cNvPr>
          <p:cNvSpPr txBox="1"/>
          <p:nvPr/>
        </p:nvSpPr>
        <p:spPr>
          <a:xfrm>
            <a:off x="1097231" y="1432128"/>
            <a:ext cx="5560832" cy="26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She is doing a project on energy sources.</a:t>
            </a:r>
          </a:p>
        </p:txBody>
      </p:sp>
      <p:sp>
        <p:nvSpPr>
          <p:cNvPr id="18" name="Google Shape;829;p22">
            <a:extLst>
              <a:ext uri="{FF2B5EF4-FFF2-40B4-BE49-F238E27FC236}">
                <a16:creationId xmlns:a16="http://schemas.microsoft.com/office/drawing/2014/main" id="{0A3F9C36-4E8A-85F7-D23F-C2BE614DD68B}"/>
              </a:ext>
            </a:extLst>
          </p:cNvPr>
          <p:cNvSpPr txBox="1"/>
          <p:nvPr/>
        </p:nvSpPr>
        <p:spPr>
          <a:xfrm>
            <a:off x="1097231" y="2428837"/>
            <a:ext cx="4666961" cy="31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It’s power that we use to provide us with light, heat or electricity.</a:t>
            </a:r>
          </a:p>
        </p:txBody>
      </p:sp>
      <p:sp>
        <p:nvSpPr>
          <p:cNvPr id="19" name="Google Shape;829;p22">
            <a:extLst>
              <a:ext uri="{FF2B5EF4-FFF2-40B4-BE49-F238E27FC236}">
                <a16:creationId xmlns:a16="http://schemas.microsoft.com/office/drawing/2014/main" id="{6E12BA18-28BA-5019-5EE0-E3E870D894A9}"/>
              </a:ext>
            </a:extLst>
          </p:cNvPr>
          <p:cNvSpPr txBox="1"/>
          <p:nvPr/>
        </p:nvSpPr>
        <p:spPr>
          <a:xfrm>
            <a:off x="1097231" y="3619257"/>
            <a:ext cx="4512357" cy="26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comes from many different sources like coal, oil, natural gas,…</a:t>
            </a:r>
          </a:p>
        </p:txBody>
      </p:sp>
      <p:sp>
        <p:nvSpPr>
          <p:cNvPr id="20" name="Google Shape;829;p22">
            <a:extLst>
              <a:ext uri="{FF2B5EF4-FFF2-40B4-BE49-F238E27FC236}">
                <a16:creationId xmlns:a16="http://schemas.microsoft.com/office/drawing/2014/main" id="{43759BDC-5F42-DC9E-0158-3220A1E9F04D}"/>
              </a:ext>
            </a:extLst>
          </p:cNvPr>
          <p:cNvSpPr txBox="1"/>
          <p:nvPr/>
        </p:nvSpPr>
        <p:spPr>
          <a:xfrm>
            <a:off x="1097231" y="4677808"/>
            <a:ext cx="4383107" cy="28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Renewable sources means the sources we cannot run out of them.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DAE08-90DA-093F-85B3-0D2271140CBA}"/>
              </a:ext>
            </a:extLst>
          </p:cNvPr>
          <p:cNvSpPr txBox="1"/>
          <p:nvPr/>
        </p:nvSpPr>
        <p:spPr>
          <a:xfrm>
            <a:off x="5723407" y="868600"/>
            <a:ext cx="3394363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CB645-E0E1-4D33-053B-22ED87D8156E}"/>
              </a:ext>
            </a:extLst>
          </p:cNvPr>
          <p:cNvSpPr txBox="1"/>
          <p:nvPr/>
        </p:nvSpPr>
        <p:spPr>
          <a:xfrm>
            <a:off x="5723407" y="1764918"/>
            <a:ext cx="3394363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1F405-E3C9-AD34-6C65-A4F31ABE37B4}"/>
              </a:ext>
            </a:extLst>
          </p:cNvPr>
          <p:cNvSpPr txBox="1"/>
          <p:nvPr/>
        </p:nvSpPr>
        <p:spPr>
          <a:xfrm>
            <a:off x="5719775" y="2987386"/>
            <a:ext cx="3394363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Where does it come from? 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 call them non-renewable sources.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945C3-79A4-2EE6-BD1E-0910301910E8}"/>
              </a:ext>
            </a:extLst>
          </p:cNvPr>
          <p:cNvSpPr txBox="1"/>
          <p:nvPr/>
        </p:nvSpPr>
        <p:spPr>
          <a:xfrm>
            <a:off x="5713432" y="4087608"/>
            <a:ext cx="3394363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because we cannot run out of them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. Renewable means we can easily replace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1" animBg="1"/>
      <p:bldP spid="22" grpId="1" animBg="1"/>
      <p:bldP spid="23" grpId="1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8"/>
          <p:cNvSpPr txBox="1">
            <a:spLocks noGrp="1"/>
          </p:cNvSpPr>
          <p:nvPr>
            <p:ph type="title"/>
          </p:nvPr>
        </p:nvSpPr>
        <p:spPr>
          <a:xfrm>
            <a:off x="121534" y="145257"/>
            <a:ext cx="9022466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Ex 4. (p 105) Match the words / phrases in the box with the correct pictures.</a:t>
            </a:r>
            <a:endParaRPr sz="2300" dirty="0"/>
          </a:p>
        </p:txBody>
      </p:sp>
      <p:grpSp>
        <p:nvGrpSpPr>
          <p:cNvPr id="3203" name="Google Shape;3203;p48"/>
          <p:cNvGrpSpPr/>
          <p:nvPr/>
        </p:nvGrpSpPr>
        <p:grpSpPr>
          <a:xfrm>
            <a:off x="512557" y="1775063"/>
            <a:ext cx="8118885" cy="2241900"/>
            <a:chOff x="512557" y="1809787"/>
            <a:chExt cx="8118885" cy="2241900"/>
          </a:xfrm>
        </p:grpSpPr>
        <p:sp>
          <p:nvSpPr>
            <p:cNvPr id="3204" name="Google Shape;3204;p48"/>
            <p:cNvSpPr/>
            <p:nvPr/>
          </p:nvSpPr>
          <p:spPr>
            <a:xfrm>
              <a:off x="6823043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4719548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2616052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512557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208" name="Google Shape;3208;p48"/>
          <p:cNvGrpSpPr/>
          <p:nvPr/>
        </p:nvGrpSpPr>
        <p:grpSpPr>
          <a:xfrm>
            <a:off x="1172400" y="1557326"/>
            <a:ext cx="488700" cy="1235560"/>
            <a:chOff x="1172400" y="1592050"/>
            <a:chExt cx="488700" cy="1235560"/>
          </a:xfrm>
        </p:grpSpPr>
        <p:sp>
          <p:nvSpPr>
            <p:cNvPr id="3209" name="Google Shape;3209;p48"/>
            <p:cNvSpPr/>
            <p:nvPr/>
          </p:nvSpPr>
          <p:spPr>
            <a:xfrm>
              <a:off x="1172400" y="1592050"/>
              <a:ext cx="488700" cy="4887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  <p:grpSp>
          <p:nvGrpSpPr>
            <p:cNvPr id="3212" name="Google Shape;3212;p48"/>
            <p:cNvGrpSpPr/>
            <p:nvPr/>
          </p:nvGrpSpPr>
          <p:grpSpPr>
            <a:xfrm>
              <a:off x="1225237" y="2300620"/>
              <a:ext cx="383041" cy="526990"/>
              <a:chOff x="7621501" y="2575387"/>
              <a:chExt cx="237795" cy="327160"/>
            </a:xfrm>
          </p:grpSpPr>
          <p:sp>
            <p:nvSpPr>
              <p:cNvPr id="3213" name="Google Shape;3213;p48"/>
              <p:cNvSpPr/>
              <p:nvPr/>
            </p:nvSpPr>
            <p:spPr>
              <a:xfrm>
                <a:off x="7664245" y="2575387"/>
                <a:ext cx="66852" cy="3499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157" extrusionOk="0">
                    <a:moveTo>
                      <a:pt x="334" y="1"/>
                    </a:moveTo>
                    <a:lnTo>
                      <a:pt x="206" y="27"/>
                    </a:lnTo>
                    <a:lnTo>
                      <a:pt x="103" y="104"/>
                    </a:lnTo>
                    <a:lnTo>
                      <a:pt x="26" y="206"/>
                    </a:lnTo>
                    <a:lnTo>
                      <a:pt x="0" y="309"/>
                    </a:lnTo>
                    <a:lnTo>
                      <a:pt x="0" y="1157"/>
                    </a:lnTo>
                    <a:lnTo>
                      <a:pt x="2209" y="1157"/>
                    </a:lnTo>
                    <a:lnTo>
                      <a:pt x="2209" y="309"/>
                    </a:lnTo>
                    <a:lnTo>
                      <a:pt x="2183" y="206"/>
                    </a:lnTo>
                    <a:lnTo>
                      <a:pt x="2106" y="104"/>
                    </a:lnTo>
                    <a:lnTo>
                      <a:pt x="2004" y="27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5" name="Google Shape;3215;p48"/>
              <p:cNvSpPr/>
              <p:nvPr/>
            </p:nvSpPr>
            <p:spPr>
              <a:xfrm>
                <a:off x="7621501" y="2733114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32" y="1"/>
                    </a:moveTo>
                    <a:lnTo>
                      <a:pt x="129" y="27"/>
                    </a:lnTo>
                    <a:lnTo>
                      <a:pt x="78" y="78"/>
                    </a:lnTo>
                    <a:lnTo>
                      <a:pt x="26" y="181"/>
                    </a:lnTo>
                    <a:lnTo>
                      <a:pt x="0" y="284"/>
                    </a:lnTo>
                    <a:lnTo>
                      <a:pt x="0" y="823"/>
                    </a:lnTo>
                    <a:lnTo>
                      <a:pt x="26" y="926"/>
                    </a:lnTo>
                    <a:lnTo>
                      <a:pt x="78" y="1003"/>
                    </a:lnTo>
                    <a:lnTo>
                      <a:pt x="129" y="1080"/>
                    </a:lnTo>
                    <a:lnTo>
                      <a:pt x="232" y="1105"/>
                    </a:lnTo>
                    <a:lnTo>
                      <a:pt x="7629" y="1105"/>
                    </a:lnTo>
                    <a:lnTo>
                      <a:pt x="7706" y="1080"/>
                    </a:lnTo>
                    <a:lnTo>
                      <a:pt x="7783" y="1003"/>
                    </a:lnTo>
                    <a:lnTo>
                      <a:pt x="7835" y="926"/>
                    </a:lnTo>
                    <a:lnTo>
                      <a:pt x="7860" y="823"/>
                    </a:lnTo>
                    <a:lnTo>
                      <a:pt x="7860" y="284"/>
                    </a:lnTo>
                    <a:lnTo>
                      <a:pt x="7835" y="181"/>
                    </a:lnTo>
                    <a:lnTo>
                      <a:pt x="7783" y="78"/>
                    </a:lnTo>
                    <a:lnTo>
                      <a:pt x="7706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7" name="Google Shape;3217;p48"/>
              <p:cNvSpPr/>
              <p:nvPr/>
            </p:nvSpPr>
            <p:spPr>
              <a:xfrm>
                <a:off x="7621501" y="2869091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7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28"/>
                    </a:lnTo>
                    <a:lnTo>
                      <a:pt x="129" y="1080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80"/>
                    </a:lnTo>
                    <a:lnTo>
                      <a:pt x="7783" y="1028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8" name="Google Shape;3218;p48"/>
              <p:cNvSpPr/>
              <p:nvPr/>
            </p:nvSpPr>
            <p:spPr>
              <a:xfrm>
                <a:off x="7621501" y="2603369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6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54"/>
                    </a:lnTo>
                    <a:lnTo>
                      <a:pt x="129" y="1079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79"/>
                    </a:lnTo>
                    <a:lnTo>
                      <a:pt x="7783" y="1054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6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19" name="Google Shape;3219;p48"/>
          <p:cNvGrpSpPr/>
          <p:nvPr/>
        </p:nvGrpSpPr>
        <p:grpSpPr>
          <a:xfrm>
            <a:off x="7482893" y="1557326"/>
            <a:ext cx="488700" cy="1175553"/>
            <a:chOff x="7482893" y="1592050"/>
            <a:chExt cx="488700" cy="1175553"/>
          </a:xfrm>
        </p:grpSpPr>
        <p:sp>
          <p:nvSpPr>
            <p:cNvPr id="3220" name="Google Shape;3220;p48"/>
            <p:cNvSpPr/>
            <p:nvPr/>
          </p:nvSpPr>
          <p:spPr>
            <a:xfrm>
              <a:off x="7482893" y="1592050"/>
              <a:ext cx="488700" cy="4887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23" name="Google Shape;3223;p48"/>
            <p:cNvGrpSpPr/>
            <p:nvPr/>
          </p:nvGrpSpPr>
          <p:grpSpPr>
            <a:xfrm>
              <a:off x="7520810" y="2360608"/>
              <a:ext cx="412865" cy="406995"/>
              <a:chOff x="-48843" y="5440653"/>
              <a:chExt cx="412865" cy="406995"/>
            </a:xfrm>
          </p:grpSpPr>
          <p:sp>
            <p:nvSpPr>
              <p:cNvPr id="3224" name="Google Shape;3224;p48"/>
              <p:cNvSpPr/>
              <p:nvPr/>
            </p:nvSpPr>
            <p:spPr>
              <a:xfrm>
                <a:off x="31192" y="5518745"/>
                <a:ext cx="251801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74" extrusionOk="0">
                    <a:moveTo>
                      <a:pt x="3175" y="0"/>
                    </a:moveTo>
                    <a:lnTo>
                      <a:pt x="2855" y="25"/>
                    </a:lnTo>
                    <a:lnTo>
                      <a:pt x="2535" y="74"/>
                    </a:lnTo>
                    <a:lnTo>
                      <a:pt x="2240" y="148"/>
                    </a:lnTo>
                    <a:lnTo>
                      <a:pt x="1944" y="246"/>
                    </a:lnTo>
                    <a:lnTo>
                      <a:pt x="1674" y="394"/>
                    </a:lnTo>
                    <a:lnTo>
                      <a:pt x="1403" y="542"/>
                    </a:lnTo>
                    <a:lnTo>
                      <a:pt x="1157" y="739"/>
                    </a:lnTo>
                    <a:lnTo>
                      <a:pt x="935" y="935"/>
                    </a:lnTo>
                    <a:lnTo>
                      <a:pt x="739" y="1157"/>
                    </a:lnTo>
                    <a:lnTo>
                      <a:pt x="566" y="1403"/>
                    </a:lnTo>
                    <a:lnTo>
                      <a:pt x="394" y="1674"/>
                    </a:lnTo>
                    <a:lnTo>
                      <a:pt x="271" y="1944"/>
                    </a:lnTo>
                    <a:lnTo>
                      <a:pt x="148" y="2240"/>
                    </a:lnTo>
                    <a:lnTo>
                      <a:pt x="74" y="2559"/>
                    </a:lnTo>
                    <a:lnTo>
                      <a:pt x="25" y="2855"/>
                    </a:lnTo>
                    <a:lnTo>
                      <a:pt x="0" y="3199"/>
                    </a:lnTo>
                    <a:lnTo>
                      <a:pt x="25" y="3519"/>
                    </a:lnTo>
                    <a:lnTo>
                      <a:pt x="74" y="3839"/>
                    </a:lnTo>
                    <a:lnTo>
                      <a:pt x="148" y="4134"/>
                    </a:lnTo>
                    <a:lnTo>
                      <a:pt x="271" y="4429"/>
                    </a:lnTo>
                    <a:lnTo>
                      <a:pt x="394" y="4700"/>
                    </a:lnTo>
                    <a:lnTo>
                      <a:pt x="566" y="4971"/>
                    </a:lnTo>
                    <a:lnTo>
                      <a:pt x="739" y="5217"/>
                    </a:lnTo>
                    <a:lnTo>
                      <a:pt x="935" y="5438"/>
                    </a:lnTo>
                    <a:lnTo>
                      <a:pt x="1157" y="5635"/>
                    </a:lnTo>
                    <a:lnTo>
                      <a:pt x="1403" y="5832"/>
                    </a:lnTo>
                    <a:lnTo>
                      <a:pt x="1674" y="5980"/>
                    </a:lnTo>
                    <a:lnTo>
                      <a:pt x="1944" y="6127"/>
                    </a:lnTo>
                    <a:lnTo>
                      <a:pt x="2240" y="6226"/>
                    </a:lnTo>
                    <a:lnTo>
                      <a:pt x="2535" y="6300"/>
                    </a:lnTo>
                    <a:lnTo>
                      <a:pt x="2855" y="6349"/>
                    </a:lnTo>
                    <a:lnTo>
                      <a:pt x="3175" y="6373"/>
                    </a:lnTo>
                    <a:lnTo>
                      <a:pt x="3519" y="6349"/>
                    </a:lnTo>
                    <a:lnTo>
                      <a:pt x="3814" y="6300"/>
                    </a:lnTo>
                    <a:lnTo>
                      <a:pt x="4134" y="6226"/>
                    </a:lnTo>
                    <a:lnTo>
                      <a:pt x="4430" y="6127"/>
                    </a:lnTo>
                    <a:lnTo>
                      <a:pt x="4700" y="5980"/>
                    </a:lnTo>
                    <a:lnTo>
                      <a:pt x="4971" y="5832"/>
                    </a:lnTo>
                    <a:lnTo>
                      <a:pt x="5217" y="5635"/>
                    </a:lnTo>
                    <a:lnTo>
                      <a:pt x="5438" y="5438"/>
                    </a:lnTo>
                    <a:lnTo>
                      <a:pt x="5635" y="5217"/>
                    </a:lnTo>
                    <a:lnTo>
                      <a:pt x="5807" y="4971"/>
                    </a:lnTo>
                    <a:lnTo>
                      <a:pt x="5980" y="4700"/>
                    </a:lnTo>
                    <a:lnTo>
                      <a:pt x="6103" y="4429"/>
                    </a:lnTo>
                    <a:lnTo>
                      <a:pt x="6226" y="4134"/>
                    </a:lnTo>
                    <a:lnTo>
                      <a:pt x="6300" y="3839"/>
                    </a:lnTo>
                    <a:lnTo>
                      <a:pt x="6349" y="3519"/>
                    </a:lnTo>
                    <a:lnTo>
                      <a:pt x="6349" y="3199"/>
                    </a:lnTo>
                    <a:lnTo>
                      <a:pt x="6349" y="2855"/>
                    </a:lnTo>
                    <a:lnTo>
                      <a:pt x="6300" y="2559"/>
                    </a:lnTo>
                    <a:lnTo>
                      <a:pt x="6226" y="2240"/>
                    </a:lnTo>
                    <a:lnTo>
                      <a:pt x="6103" y="1944"/>
                    </a:lnTo>
                    <a:lnTo>
                      <a:pt x="5980" y="1674"/>
                    </a:lnTo>
                    <a:lnTo>
                      <a:pt x="5807" y="1403"/>
                    </a:lnTo>
                    <a:lnTo>
                      <a:pt x="5635" y="1157"/>
                    </a:lnTo>
                    <a:lnTo>
                      <a:pt x="5438" y="935"/>
                    </a:lnTo>
                    <a:lnTo>
                      <a:pt x="5217" y="739"/>
                    </a:lnTo>
                    <a:lnTo>
                      <a:pt x="4971" y="542"/>
                    </a:lnTo>
                    <a:lnTo>
                      <a:pt x="4700" y="394"/>
                    </a:lnTo>
                    <a:lnTo>
                      <a:pt x="4430" y="246"/>
                    </a:lnTo>
                    <a:lnTo>
                      <a:pt x="4134" y="148"/>
                    </a:lnTo>
                    <a:lnTo>
                      <a:pt x="3814" y="74"/>
                    </a:lnTo>
                    <a:lnTo>
                      <a:pt x="3519" y="2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>
                <a:off x="141449" y="5518745"/>
                <a:ext cx="141547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6374" extrusionOk="0">
                    <a:moveTo>
                      <a:pt x="395" y="0"/>
                    </a:moveTo>
                    <a:lnTo>
                      <a:pt x="1" y="25"/>
                    </a:lnTo>
                    <a:lnTo>
                      <a:pt x="296" y="74"/>
                    </a:lnTo>
                    <a:lnTo>
                      <a:pt x="591" y="148"/>
                    </a:lnTo>
                    <a:lnTo>
                      <a:pt x="862" y="246"/>
                    </a:lnTo>
                    <a:lnTo>
                      <a:pt x="1108" y="369"/>
                    </a:lnTo>
                    <a:lnTo>
                      <a:pt x="1354" y="517"/>
                    </a:lnTo>
                    <a:lnTo>
                      <a:pt x="1576" y="689"/>
                    </a:lnTo>
                    <a:lnTo>
                      <a:pt x="1797" y="862"/>
                    </a:lnTo>
                    <a:lnTo>
                      <a:pt x="1994" y="1083"/>
                    </a:lnTo>
                    <a:lnTo>
                      <a:pt x="2166" y="1305"/>
                    </a:lnTo>
                    <a:lnTo>
                      <a:pt x="2338" y="1526"/>
                    </a:lnTo>
                    <a:lnTo>
                      <a:pt x="2462" y="1772"/>
                    </a:lnTo>
                    <a:lnTo>
                      <a:pt x="2585" y="2043"/>
                    </a:lnTo>
                    <a:lnTo>
                      <a:pt x="2683" y="2313"/>
                    </a:lnTo>
                    <a:lnTo>
                      <a:pt x="2732" y="2584"/>
                    </a:lnTo>
                    <a:lnTo>
                      <a:pt x="2781" y="2879"/>
                    </a:lnTo>
                    <a:lnTo>
                      <a:pt x="2806" y="3199"/>
                    </a:lnTo>
                    <a:lnTo>
                      <a:pt x="2781" y="3494"/>
                    </a:lnTo>
                    <a:lnTo>
                      <a:pt x="2732" y="3790"/>
                    </a:lnTo>
                    <a:lnTo>
                      <a:pt x="2683" y="4060"/>
                    </a:lnTo>
                    <a:lnTo>
                      <a:pt x="2585" y="4331"/>
                    </a:lnTo>
                    <a:lnTo>
                      <a:pt x="2462" y="4602"/>
                    </a:lnTo>
                    <a:lnTo>
                      <a:pt x="2338" y="4848"/>
                    </a:lnTo>
                    <a:lnTo>
                      <a:pt x="2166" y="5094"/>
                    </a:lnTo>
                    <a:lnTo>
                      <a:pt x="1994" y="5315"/>
                    </a:lnTo>
                    <a:lnTo>
                      <a:pt x="1797" y="5512"/>
                    </a:lnTo>
                    <a:lnTo>
                      <a:pt x="1576" y="5684"/>
                    </a:lnTo>
                    <a:lnTo>
                      <a:pt x="1354" y="5857"/>
                    </a:lnTo>
                    <a:lnTo>
                      <a:pt x="1108" y="6004"/>
                    </a:lnTo>
                    <a:lnTo>
                      <a:pt x="862" y="6127"/>
                    </a:lnTo>
                    <a:lnTo>
                      <a:pt x="591" y="6226"/>
                    </a:lnTo>
                    <a:lnTo>
                      <a:pt x="296" y="6300"/>
                    </a:lnTo>
                    <a:lnTo>
                      <a:pt x="1" y="6349"/>
                    </a:lnTo>
                    <a:lnTo>
                      <a:pt x="395" y="6373"/>
                    </a:lnTo>
                    <a:lnTo>
                      <a:pt x="739" y="6349"/>
                    </a:lnTo>
                    <a:lnTo>
                      <a:pt x="1034" y="6300"/>
                    </a:lnTo>
                    <a:lnTo>
                      <a:pt x="1354" y="6226"/>
                    </a:lnTo>
                    <a:lnTo>
                      <a:pt x="1650" y="6127"/>
                    </a:lnTo>
                    <a:lnTo>
                      <a:pt x="1920" y="5980"/>
                    </a:lnTo>
                    <a:lnTo>
                      <a:pt x="2191" y="5832"/>
                    </a:lnTo>
                    <a:lnTo>
                      <a:pt x="2437" y="5635"/>
                    </a:lnTo>
                    <a:lnTo>
                      <a:pt x="2658" y="5438"/>
                    </a:lnTo>
                    <a:lnTo>
                      <a:pt x="2855" y="5217"/>
                    </a:lnTo>
                    <a:lnTo>
                      <a:pt x="3027" y="4971"/>
                    </a:lnTo>
                    <a:lnTo>
                      <a:pt x="3200" y="4700"/>
                    </a:lnTo>
                    <a:lnTo>
                      <a:pt x="3323" y="4429"/>
                    </a:lnTo>
                    <a:lnTo>
                      <a:pt x="3446" y="4134"/>
                    </a:lnTo>
                    <a:lnTo>
                      <a:pt x="3520" y="3839"/>
                    </a:lnTo>
                    <a:lnTo>
                      <a:pt x="3569" y="3519"/>
                    </a:lnTo>
                    <a:lnTo>
                      <a:pt x="3569" y="3199"/>
                    </a:lnTo>
                    <a:lnTo>
                      <a:pt x="3569" y="2855"/>
                    </a:lnTo>
                    <a:lnTo>
                      <a:pt x="3520" y="2559"/>
                    </a:lnTo>
                    <a:lnTo>
                      <a:pt x="3446" y="2240"/>
                    </a:lnTo>
                    <a:lnTo>
                      <a:pt x="3323" y="1944"/>
                    </a:lnTo>
                    <a:lnTo>
                      <a:pt x="3200" y="1674"/>
                    </a:lnTo>
                    <a:lnTo>
                      <a:pt x="3027" y="1403"/>
                    </a:lnTo>
                    <a:lnTo>
                      <a:pt x="2855" y="1157"/>
                    </a:lnTo>
                    <a:lnTo>
                      <a:pt x="2658" y="935"/>
                    </a:lnTo>
                    <a:lnTo>
                      <a:pt x="2437" y="739"/>
                    </a:lnTo>
                    <a:lnTo>
                      <a:pt x="2191" y="542"/>
                    </a:lnTo>
                    <a:lnTo>
                      <a:pt x="1920" y="394"/>
                    </a:lnTo>
                    <a:lnTo>
                      <a:pt x="1650" y="246"/>
                    </a:lnTo>
                    <a:lnTo>
                      <a:pt x="1354" y="148"/>
                    </a:lnTo>
                    <a:lnTo>
                      <a:pt x="1034" y="74"/>
                    </a:lnTo>
                    <a:lnTo>
                      <a:pt x="739" y="2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>
                <a:off x="114123" y="5519736"/>
                <a:ext cx="163994" cy="20008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5045" extrusionOk="0">
                    <a:moveTo>
                      <a:pt x="1305" y="0"/>
                    </a:moveTo>
                    <a:lnTo>
                      <a:pt x="1256" y="148"/>
                    </a:lnTo>
                    <a:lnTo>
                      <a:pt x="1182" y="492"/>
                    </a:lnTo>
                    <a:lnTo>
                      <a:pt x="1084" y="689"/>
                    </a:lnTo>
                    <a:lnTo>
                      <a:pt x="985" y="910"/>
                    </a:lnTo>
                    <a:lnTo>
                      <a:pt x="838" y="1083"/>
                    </a:lnTo>
                    <a:lnTo>
                      <a:pt x="764" y="1156"/>
                    </a:lnTo>
                    <a:lnTo>
                      <a:pt x="690" y="1230"/>
                    </a:lnTo>
                    <a:lnTo>
                      <a:pt x="518" y="1353"/>
                    </a:lnTo>
                    <a:lnTo>
                      <a:pt x="345" y="1476"/>
                    </a:lnTo>
                    <a:lnTo>
                      <a:pt x="222" y="1624"/>
                    </a:lnTo>
                    <a:lnTo>
                      <a:pt x="99" y="1796"/>
                    </a:lnTo>
                    <a:lnTo>
                      <a:pt x="26" y="1968"/>
                    </a:lnTo>
                    <a:lnTo>
                      <a:pt x="1" y="2165"/>
                    </a:lnTo>
                    <a:lnTo>
                      <a:pt x="26" y="2362"/>
                    </a:lnTo>
                    <a:lnTo>
                      <a:pt x="99" y="2559"/>
                    </a:lnTo>
                    <a:lnTo>
                      <a:pt x="149" y="2657"/>
                    </a:lnTo>
                    <a:lnTo>
                      <a:pt x="222" y="2731"/>
                    </a:lnTo>
                    <a:lnTo>
                      <a:pt x="296" y="2805"/>
                    </a:lnTo>
                    <a:lnTo>
                      <a:pt x="370" y="2854"/>
                    </a:lnTo>
                    <a:lnTo>
                      <a:pt x="542" y="2904"/>
                    </a:lnTo>
                    <a:lnTo>
                      <a:pt x="715" y="2928"/>
                    </a:lnTo>
                    <a:lnTo>
                      <a:pt x="911" y="2928"/>
                    </a:lnTo>
                    <a:lnTo>
                      <a:pt x="1133" y="2904"/>
                    </a:lnTo>
                    <a:lnTo>
                      <a:pt x="1551" y="2830"/>
                    </a:lnTo>
                    <a:lnTo>
                      <a:pt x="1650" y="2830"/>
                    </a:lnTo>
                    <a:lnTo>
                      <a:pt x="1723" y="2879"/>
                    </a:lnTo>
                    <a:lnTo>
                      <a:pt x="1773" y="2953"/>
                    </a:lnTo>
                    <a:lnTo>
                      <a:pt x="1822" y="3076"/>
                    </a:lnTo>
                    <a:lnTo>
                      <a:pt x="1871" y="3346"/>
                    </a:lnTo>
                    <a:lnTo>
                      <a:pt x="1871" y="3691"/>
                    </a:lnTo>
                    <a:lnTo>
                      <a:pt x="1871" y="4060"/>
                    </a:lnTo>
                    <a:lnTo>
                      <a:pt x="1896" y="4404"/>
                    </a:lnTo>
                    <a:lnTo>
                      <a:pt x="1945" y="4700"/>
                    </a:lnTo>
                    <a:lnTo>
                      <a:pt x="1969" y="4823"/>
                    </a:lnTo>
                    <a:lnTo>
                      <a:pt x="2019" y="4921"/>
                    </a:lnTo>
                    <a:lnTo>
                      <a:pt x="2092" y="4995"/>
                    </a:lnTo>
                    <a:lnTo>
                      <a:pt x="2191" y="5020"/>
                    </a:lnTo>
                    <a:lnTo>
                      <a:pt x="2265" y="5044"/>
                    </a:lnTo>
                    <a:lnTo>
                      <a:pt x="2363" y="5044"/>
                    </a:lnTo>
                    <a:lnTo>
                      <a:pt x="2462" y="4995"/>
                    </a:lnTo>
                    <a:lnTo>
                      <a:pt x="2585" y="4946"/>
                    </a:lnTo>
                    <a:lnTo>
                      <a:pt x="2781" y="4798"/>
                    </a:lnTo>
                    <a:lnTo>
                      <a:pt x="2978" y="4601"/>
                    </a:lnTo>
                    <a:lnTo>
                      <a:pt x="3126" y="4404"/>
                    </a:lnTo>
                    <a:lnTo>
                      <a:pt x="3175" y="4281"/>
                    </a:lnTo>
                    <a:lnTo>
                      <a:pt x="3200" y="4158"/>
                    </a:lnTo>
                    <a:lnTo>
                      <a:pt x="3224" y="4060"/>
                    </a:lnTo>
                    <a:lnTo>
                      <a:pt x="3224" y="3937"/>
                    </a:lnTo>
                    <a:lnTo>
                      <a:pt x="3175" y="3666"/>
                    </a:lnTo>
                    <a:lnTo>
                      <a:pt x="3151" y="3420"/>
                    </a:lnTo>
                    <a:lnTo>
                      <a:pt x="3151" y="3199"/>
                    </a:lnTo>
                    <a:lnTo>
                      <a:pt x="3224" y="3027"/>
                    </a:lnTo>
                    <a:lnTo>
                      <a:pt x="3323" y="2830"/>
                    </a:lnTo>
                    <a:lnTo>
                      <a:pt x="3520" y="2657"/>
                    </a:lnTo>
                    <a:lnTo>
                      <a:pt x="3766" y="2461"/>
                    </a:lnTo>
                    <a:lnTo>
                      <a:pt x="4135" y="2264"/>
                    </a:lnTo>
                    <a:lnTo>
                      <a:pt x="4061" y="2018"/>
                    </a:lnTo>
                    <a:lnTo>
                      <a:pt x="3963" y="1796"/>
                    </a:lnTo>
                    <a:lnTo>
                      <a:pt x="3864" y="1599"/>
                    </a:lnTo>
                    <a:lnTo>
                      <a:pt x="3716" y="1378"/>
                    </a:lnTo>
                    <a:lnTo>
                      <a:pt x="3593" y="1206"/>
                    </a:lnTo>
                    <a:lnTo>
                      <a:pt x="3421" y="1009"/>
                    </a:lnTo>
                    <a:lnTo>
                      <a:pt x="3274" y="837"/>
                    </a:lnTo>
                    <a:lnTo>
                      <a:pt x="3077" y="689"/>
                    </a:lnTo>
                    <a:lnTo>
                      <a:pt x="2904" y="541"/>
                    </a:lnTo>
                    <a:lnTo>
                      <a:pt x="2683" y="418"/>
                    </a:lnTo>
                    <a:lnTo>
                      <a:pt x="2486" y="295"/>
                    </a:lnTo>
                    <a:lnTo>
                      <a:pt x="2265" y="197"/>
                    </a:lnTo>
                    <a:lnTo>
                      <a:pt x="2019" y="123"/>
                    </a:lnTo>
                    <a:lnTo>
                      <a:pt x="1797" y="49"/>
                    </a:lnTo>
                    <a:lnTo>
                      <a:pt x="1551" y="25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>
                <a:off x="236118" y="55470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>
                <a:off x="251745" y="556169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>
                <a:off x="31192" y="5601675"/>
                <a:ext cx="56634" cy="14547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3668" extrusionOk="0">
                    <a:moveTo>
                      <a:pt x="222" y="1"/>
                    </a:moveTo>
                    <a:lnTo>
                      <a:pt x="123" y="247"/>
                    </a:lnTo>
                    <a:lnTo>
                      <a:pt x="74" y="518"/>
                    </a:lnTo>
                    <a:lnTo>
                      <a:pt x="25" y="813"/>
                    </a:lnTo>
                    <a:lnTo>
                      <a:pt x="0" y="1108"/>
                    </a:lnTo>
                    <a:lnTo>
                      <a:pt x="25" y="1477"/>
                    </a:lnTo>
                    <a:lnTo>
                      <a:pt x="99" y="1871"/>
                    </a:lnTo>
                    <a:lnTo>
                      <a:pt x="222" y="2215"/>
                    </a:lnTo>
                    <a:lnTo>
                      <a:pt x="370" y="2560"/>
                    </a:lnTo>
                    <a:lnTo>
                      <a:pt x="542" y="2880"/>
                    </a:lnTo>
                    <a:lnTo>
                      <a:pt x="763" y="3175"/>
                    </a:lnTo>
                    <a:lnTo>
                      <a:pt x="1034" y="3421"/>
                    </a:lnTo>
                    <a:lnTo>
                      <a:pt x="1305" y="3667"/>
                    </a:lnTo>
                    <a:lnTo>
                      <a:pt x="1305" y="3593"/>
                    </a:lnTo>
                    <a:lnTo>
                      <a:pt x="1329" y="3495"/>
                    </a:lnTo>
                    <a:lnTo>
                      <a:pt x="1329" y="3273"/>
                    </a:lnTo>
                    <a:lnTo>
                      <a:pt x="1305" y="3101"/>
                    </a:lnTo>
                    <a:lnTo>
                      <a:pt x="1255" y="2929"/>
                    </a:lnTo>
                    <a:lnTo>
                      <a:pt x="1182" y="2732"/>
                    </a:lnTo>
                    <a:lnTo>
                      <a:pt x="1083" y="2535"/>
                    </a:lnTo>
                    <a:lnTo>
                      <a:pt x="1058" y="2437"/>
                    </a:lnTo>
                    <a:lnTo>
                      <a:pt x="1058" y="2314"/>
                    </a:lnTo>
                    <a:lnTo>
                      <a:pt x="1108" y="2191"/>
                    </a:lnTo>
                    <a:lnTo>
                      <a:pt x="1157" y="2019"/>
                    </a:lnTo>
                    <a:lnTo>
                      <a:pt x="1305" y="1699"/>
                    </a:lnTo>
                    <a:lnTo>
                      <a:pt x="1378" y="1551"/>
                    </a:lnTo>
                    <a:lnTo>
                      <a:pt x="1428" y="1379"/>
                    </a:lnTo>
                    <a:lnTo>
                      <a:pt x="1428" y="1256"/>
                    </a:lnTo>
                    <a:lnTo>
                      <a:pt x="1403" y="1157"/>
                    </a:lnTo>
                    <a:lnTo>
                      <a:pt x="1305" y="1084"/>
                    </a:lnTo>
                    <a:lnTo>
                      <a:pt x="1206" y="1034"/>
                    </a:lnTo>
                    <a:lnTo>
                      <a:pt x="985" y="961"/>
                    </a:lnTo>
                    <a:lnTo>
                      <a:pt x="886" y="936"/>
                    </a:lnTo>
                    <a:lnTo>
                      <a:pt x="812" y="887"/>
                    </a:lnTo>
                    <a:lnTo>
                      <a:pt x="739" y="813"/>
                    </a:lnTo>
                    <a:lnTo>
                      <a:pt x="665" y="714"/>
                    </a:lnTo>
                    <a:lnTo>
                      <a:pt x="517" y="444"/>
                    </a:lnTo>
                    <a:lnTo>
                      <a:pt x="370" y="198"/>
                    </a:lnTo>
                    <a:lnTo>
                      <a:pt x="296" y="7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>
                <a:off x="164888" y="5519736"/>
                <a:ext cx="113229" cy="10736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707" extrusionOk="0">
                    <a:moveTo>
                      <a:pt x="25" y="0"/>
                    </a:moveTo>
                    <a:lnTo>
                      <a:pt x="0" y="123"/>
                    </a:lnTo>
                    <a:lnTo>
                      <a:pt x="197" y="197"/>
                    </a:lnTo>
                    <a:lnTo>
                      <a:pt x="394" y="295"/>
                    </a:lnTo>
                    <a:lnTo>
                      <a:pt x="591" y="394"/>
                    </a:lnTo>
                    <a:lnTo>
                      <a:pt x="788" y="517"/>
                    </a:lnTo>
                    <a:lnTo>
                      <a:pt x="960" y="640"/>
                    </a:lnTo>
                    <a:lnTo>
                      <a:pt x="1132" y="787"/>
                    </a:lnTo>
                    <a:lnTo>
                      <a:pt x="1305" y="935"/>
                    </a:lnTo>
                    <a:lnTo>
                      <a:pt x="1452" y="1107"/>
                    </a:lnTo>
                    <a:lnTo>
                      <a:pt x="1575" y="1280"/>
                    </a:lnTo>
                    <a:lnTo>
                      <a:pt x="1698" y="1452"/>
                    </a:lnTo>
                    <a:lnTo>
                      <a:pt x="1821" y="1649"/>
                    </a:lnTo>
                    <a:lnTo>
                      <a:pt x="1920" y="1845"/>
                    </a:lnTo>
                    <a:lnTo>
                      <a:pt x="1994" y="2042"/>
                    </a:lnTo>
                    <a:lnTo>
                      <a:pt x="2067" y="2264"/>
                    </a:lnTo>
                    <a:lnTo>
                      <a:pt x="2141" y="2485"/>
                    </a:lnTo>
                    <a:lnTo>
                      <a:pt x="2166" y="2707"/>
                    </a:lnTo>
                    <a:lnTo>
                      <a:pt x="2461" y="2485"/>
                    </a:lnTo>
                    <a:lnTo>
                      <a:pt x="2855" y="2264"/>
                    </a:lnTo>
                    <a:lnTo>
                      <a:pt x="2732" y="1919"/>
                    </a:lnTo>
                    <a:lnTo>
                      <a:pt x="2584" y="1624"/>
                    </a:lnTo>
                    <a:lnTo>
                      <a:pt x="2412" y="1329"/>
                    </a:lnTo>
                    <a:lnTo>
                      <a:pt x="2190" y="1058"/>
                    </a:lnTo>
                    <a:lnTo>
                      <a:pt x="2018" y="861"/>
                    </a:lnTo>
                    <a:lnTo>
                      <a:pt x="1797" y="689"/>
                    </a:lnTo>
                    <a:lnTo>
                      <a:pt x="1624" y="541"/>
                    </a:lnTo>
                    <a:lnTo>
                      <a:pt x="1403" y="418"/>
                    </a:lnTo>
                    <a:lnTo>
                      <a:pt x="1206" y="295"/>
                    </a:lnTo>
                    <a:lnTo>
                      <a:pt x="985" y="197"/>
                    </a:lnTo>
                    <a:lnTo>
                      <a:pt x="739" y="123"/>
                    </a:lnTo>
                    <a:lnTo>
                      <a:pt x="517" y="49"/>
                    </a:lnTo>
                    <a:lnTo>
                      <a:pt x="271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>
                <a:off x="-48843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1649" y="1"/>
                    </a:moveTo>
                    <a:lnTo>
                      <a:pt x="1600" y="50"/>
                    </a:lnTo>
                    <a:lnTo>
                      <a:pt x="1403" y="321"/>
                    </a:lnTo>
                    <a:lnTo>
                      <a:pt x="1206" y="616"/>
                    </a:lnTo>
                    <a:lnTo>
                      <a:pt x="1133" y="345"/>
                    </a:lnTo>
                    <a:lnTo>
                      <a:pt x="1108" y="272"/>
                    </a:lnTo>
                    <a:lnTo>
                      <a:pt x="1059" y="247"/>
                    </a:lnTo>
                    <a:lnTo>
                      <a:pt x="1010" y="222"/>
                    </a:lnTo>
                    <a:lnTo>
                      <a:pt x="936" y="222"/>
                    </a:lnTo>
                    <a:lnTo>
                      <a:pt x="887" y="247"/>
                    </a:lnTo>
                    <a:lnTo>
                      <a:pt x="837" y="296"/>
                    </a:lnTo>
                    <a:lnTo>
                      <a:pt x="813" y="345"/>
                    </a:lnTo>
                    <a:lnTo>
                      <a:pt x="813" y="419"/>
                    </a:lnTo>
                    <a:lnTo>
                      <a:pt x="985" y="1034"/>
                    </a:lnTo>
                    <a:lnTo>
                      <a:pt x="813" y="1428"/>
                    </a:lnTo>
                    <a:lnTo>
                      <a:pt x="690" y="1846"/>
                    </a:lnTo>
                    <a:lnTo>
                      <a:pt x="542" y="1526"/>
                    </a:lnTo>
                    <a:lnTo>
                      <a:pt x="493" y="1477"/>
                    </a:lnTo>
                    <a:lnTo>
                      <a:pt x="444" y="1453"/>
                    </a:lnTo>
                    <a:lnTo>
                      <a:pt x="321" y="1453"/>
                    </a:lnTo>
                    <a:lnTo>
                      <a:pt x="271" y="1502"/>
                    </a:lnTo>
                    <a:lnTo>
                      <a:pt x="247" y="1551"/>
                    </a:lnTo>
                    <a:lnTo>
                      <a:pt x="247" y="1600"/>
                    </a:lnTo>
                    <a:lnTo>
                      <a:pt x="247" y="1674"/>
                    </a:lnTo>
                    <a:lnTo>
                      <a:pt x="591" y="2363"/>
                    </a:lnTo>
                    <a:lnTo>
                      <a:pt x="542" y="2732"/>
                    </a:lnTo>
                    <a:lnTo>
                      <a:pt x="517" y="3101"/>
                    </a:lnTo>
                    <a:lnTo>
                      <a:pt x="517" y="3224"/>
                    </a:lnTo>
                    <a:lnTo>
                      <a:pt x="271" y="2978"/>
                    </a:lnTo>
                    <a:lnTo>
                      <a:pt x="222" y="2954"/>
                    </a:lnTo>
                    <a:lnTo>
                      <a:pt x="173" y="2929"/>
                    </a:lnTo>
                    <a:lnTo>
                      <a:pt x="99" y="2954"/>
                    </a:lnTo>
                    <a:lnTo>
                      <a:pt x="50" y="2978"/>
                    </a:lnTo>
                    <a:lnTo>
                      <a:pt x="25" y="3027"/>
                    </a:lnTo>
                    <a:lnTo>
                      <a:pt x="1" y="3077"/>
                    </a:lnTo>
                    <a:lnTo>
                      <a:pt x="25" y="3150"/>
                    </a:lnTo>
                    <a:lnTo>
                      <a:pt x="50" y="3200"/>
                    </a:lnTo>
                    <a:lnTo>
                      <a:pt x="567" y="3692"/>
                    </a:lnTo>
                    <a:lnTo>
                      <a:pt x="640" y="4110"/>
                    </a:lnTo>
                    <a:lnTo>
                      <a:pt x="739" y="4528"/>
                    </a:lnTo>
                    <a:lnTo>
                      <a:pt x="419" y="4307"/>
                    </a:lnTo>
                    <a:lnTo>
                      <a:pt x="296" y="4307"/>
                    </a:lnTo>
                    <a:lnTo>
                      <a:pt x="247" y="4331"/>
                    </a:lnTo>
                    <a:lnTo>
                      <a:pt x="198" y="4356"/>
                    </a:lnTo>
                    <a:lnTo>
                      <a:pt x="198" y="4430"/>
                    </a:lnTo>
                    <a:lnTo>
                      <a:pt x="198" y="4479"/>
                    </a:lnTo>
                    <a:lnTo>
                      <a:pt x="222" y="4528"/>
                    </a:lnTo>
                    <a:lnTo>
                      <a:pt x="247" y="4578"/>
                    </a:lnTo>
                    <a:lnTo>
                      <a:pt x="911" y="4996"/>
                    </a:lnTo>
                    <a:lnTo>
                      <a:pt x="1059" y="5291"/>
                    </a:lnTo>
                    <a:lnTo>
                      <a:pt x="1231" y="5586"/>
                    </a:lnTo>
                    <a:lnTo>
                      <a:pt x="1280" y="5660"/>
                    </a:lnTo>
                    <a:lnTo>
                      <a:pt x="1354" y="5660"/>
                    </a:lnTo>
                    <a:lnTo>
                      <a:pt x="1452" y="5636"/>
                    </a:lnTo>
                    <a:lnTo>
                      <a:pt x="1477" y="5611"/>
                    </a:lnTo>
                    <a:lnTo>
                      <a:pt x="1502" y="5537"/>
                    </a:lnTo>
                    <a:lnTo>
                      <a:pt x="1526" y="5488"/>
                    </a:lnTo>
                    <a:lnTo>
                      <a:pt x="1502" y="5439"/>
                    </a:lnTo>
                    <a:lnTo>
                      <a:pt x="1329" y="5143"/>
                    </a:lnTo>
                    <a:lnTo>
                      <a:pt x="1182" y="4824"/>
                    </a:lnTo>
                    <a:lnTo>
                      <a:pt x="1452" y="4258"/>
                    </a:lnTo>
                    <a:lnTo>
                      <a:pt x="1452" y="4208"/>
                    </a:lnTo>
                    <a:lnTo>
                      <a:pt x="1452" y="4135"/>
                    </a:lnTo>
                    <a:lnTo>
                      <a:pt x="1428" y="4085"/>
                    </a:lnTo>
                    <a:lnTo>
                      <a:pt x="1379" y="4061"/>
                    </a:lnTo>
                    <a:lnTo>
                      <a:pt x="1305" y="4036"/>
                    </a:lnTo>
                    <a:lnTo>
                      <a:pt x="1256" y="4036"/>
                    </a:lnTo>
                    <a:lnTo>
                      <a:pt x="1206" y="4085"/>
                    </a:lnTo>
                    <a:lnTo>
                      <a:pt x="1157" y="4135"/>
                    </a:lnTo>
                    <a:lnTo>
                      <a:pt x="1034" y="4405"/>
                    </a:lnTo>
                    <a:lnTo>
                      <a:pt x="936" y="4061"/>
                    </a:lnTo>
                    <a:lnTo>
                      <a:pt x="887" y="3692"/>
                    </a:lnTo>
                    <a:lnTo>
                      <a:pt x="1280" y="3150"/>
                    </a:lnTo>
                    <a:lnTo>
                      <a:pt x="1305" y="3101"/>
                    </a:lnTo>
                    <a:lnTo>
                      <a:pt x="1305" y="3027"/>
                    </a:lnTo>
                    <a:lnTo>
                      <a:pt x="1305" y="2978"/>
                    </a:lnTo>
                    <a:lnTo>
                      <a:pt x="1256" y="2929"/>
                    </a:lnTo>
                    <a:lnTo>
                      <a:pt x="1206" y="2904"/>
                    </a:lnTo>
                    <a:lnTo>
                      <a:pt x="1133" y="2904"/>
                    </a:lnTo>
                    <a:lnTo>
                      <a:pt x="1083" y="2929"/>
                    </a:lnTo>
                    <a:lnTo>
                      <a:pt x="1034" y="2954"/>
                    </a:lnTo>
                    <a:lnTo>
                      <a:pt x="837" y="3224"/>
                    </a:lnTo>
                    <a:lnTo>
                      <a:pt x="837" y="3101"/>
                    </a:lnTo>
                    <a:lnTo>
                      <a:pt x="862" y="2732"/>
                    </a:lnTo>
                    <a:lnTo>
                      <a:pt x="887" y="2388"/>
                    </a:lnTo>
                    <a:lnTo>
                      <a:pt x="1428" y="2019"/>
                    </a:lnTo>
                    <a:lnTo>
                      <a:pt x="1477" y="1969"/>
                    </a:lnTo>
                    <a:lnTo>
                      <a:pt x="1502" y="1920"/>
                    </a:lnTo>
                    <a:lnTo>
                      <a:pt x="1502" y="1871"/>
                    </a:lnTo>
                    <a:lnTo>
                      <a:pt x="1477" y="1797"/>
                    </a:lnTo>
                    <a:lnTo>
                      <a:pt x="1428" y="1772"/>
                    </a:lnTo>
                    <a:lnTo>
                      <a:pt x="1379" y="1748"/>
                    </a:lnTo>
                    <a:lnTo>
                      <a:pt x="1305" y="1748"/>
                    </a:lnTo>
                    <a:lnTo>
                      <a:pt x="1256" y="1772"/>
                    </a:lnTo>
                    <a:lnTo>
                      <a:pt x="985" y="1945"/>
                    </a:lnTo>
                    <a:lnTo>
                      <a:pt x="1108" y="1551"/>
                    </a:lnTo>
                    <a:lnTo>
                      <a:pt x="1256" y="1182"/>
                    </a:lnTo>
                    <a:lnTo>
                      <a:pt x="1895" y="1034"/>
                    </a:lnTo>
                    <a:lnTo>
                      <a:pt x="1945" y="1010"/>
                    </a:lnTo>
                    <a:lnTo>
                      <a:pt x="1994" y="960"/>
                    </a:lnTo>
                    <a:lnTo>
                      <a:pt x="2018" y="911"/>
                    </a:lnTo>
                    <a:lnTo>
                      <a:pt x="2018" y="837"/>
                    </a:lnTo>
                    <a:lnTo>
                      <a:pt x="1994" y="788"/>
                    </a:lnTo>
                    <a:lnTo>
                      <a:pt x="1945" y="739"/>
                    </a:lnTo>
                    <a:lnTo>
                      <a:pt x="1895" y="714"/>
                    </a:lnTo>
                    <a:lnTo>
                      <a:pt x="1822" y="714"/>
                    </a:lnTo>
                    <a:lnTo>
                      <a:pt x="1452" y="813"/>
                    </a:lnTo>
                    <a:lnTo>
                      <a:pt x="1649" y="518"/>
                    </a:lnTo>
                    <a:lnTo>
                      <a:pt x="1846" y="247"/>
                    </a:lnTo>
                    <a:lnTo>
                      <a:pt x="1871" y="198"/>
                    </a:lnTo>
                    <a:lnTo>
                      <a:pt x="1895" y="124"/>
                    </a:lnTo>
                    <a:lnTo>
                      <a:pt x="1871" y="75"/>
                    </a:lnTo>
                    <a:lnTo>
                      <a:pt x="1822" y="25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>
                <a:off x="283949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246" y="1"/>
                    </a:moveTo>
                    <a:lnTo>
                      <a:pt x="197" y="25"/>
                    </a:lnTo>
                    <a:lnTo>
                      <a:pt x="148" y="75"/>
                    </a:lnTo>
                    <a:lnTo>
                      <a:pt x="123" y="124"/>
                    </a:lnTo>
                    <a:lnTo>
                      <a:pt x="148" y="198"/>
                    </a:lnTo>
                    <a:lnTo>
                      <a:pt x="173" y="247"/>
                    </a:lnTo>
                    <a:lnTo>
                      <a:pt x="369" y="518"/>
                    </a:lnTo>
                    <a:lnTo>
                      <a:pt x="566" y="813"/>
                    </a:lnTo>
                    <a:lnTo>
                      <a:pt x="197" y="714"/>
                    </a:lnTo>
                    <a:lnTo>
                      <a:pt x="123" y="714"/>
                    </a:lnTo>
                    <a:lnTo>
                      <a:pt x="74" y="739"/>
                    </a:lnTo>
                    <a:lnTo>
                      <a:pt x="25" y="788"/>
                    </a:lnTo>
                    <a:lnTo>
                      <a:pt x="0" y="837"/>
                    </a:lnTo>
                    <a:lnTo>
                      <a:pt x="0" y="911"/>
                    </a:lnTo>
                    <a:lnTo>
                      <a:pt x="25" y="960"/>
                    </a:lnTo>
                    <a:lnTo>
                      <a:pt x="74" y="1010"/>
                    </a:lnTo>
                    <a:lnTo>
                      <a:pt x="123" y="1034"/>
                    </a:lnTo>
                    <a:lnTo>
                      <a:pt x="763" y="1182"/>
                    </a:lnTo>
                    <a:lnTo>
                      <a:pt x="911" y="1551"/>
                    </a:lnTo>
                    <a:lnTo>
                      <a:pt x="1034" y="1945"/>
                    </a:lnTo>
                    <a:lnTo>
                      <a:pt x="763" y="1772"/>
                    </a:lnTo>
                    <a:lnTo>
                      <a:pt x="714" y="1748"/>
                    </a:lnTo>
                    <a:lnTo>
                      <a:pt x="640" y="1748"/>
                    </a:lnTo>
                    <a:lnTo>
                      <a:pt x="591" y="1772"/>
                    </a:lnTo>
                    <a:lnTo>
                      <a:pt x="542" y="1797"/>
                    </a:lnTo>
                    <a:lnTo>
                      <a:pt x="517" y="1871"/>
                    </a:lnTo>
                    <a:lnTo>
                      <a:pt x="517" y="1920"/>
                    </a:lnTo>
                    <a:lnTo>
                      <a:pt x="542" y="1969"/>
                    </a:lnTo>
                    <a:lnTo>
                      <a:pt x="591" y="2019"/>
                    </a:lnTo>
                    <a:lnTo>
                      <a:pt x="1132" y="2388"/>
                    </a:lnTo>
                    <a:lnTo>
                      <a:pt x="1157" y="2732"/>
                    </a:lnTo>
                    <a:lnTo>
                      <a:pt x="1181" y="3101"/>
                    </a:lnTo>
                    <a:lnTo>
                      <a:pt x="1181" y="3224"/>
                    </a:lnTo>
                    <a:lnTo>
                      <a:pt x="985" y="2954"/>
                    </a:lnTo>
                    <a:lnTo>
                      <a:pt x="935" y="2929"/>
                    </a:lnTo>
                    <a:lnTo>
                      <a:pt x="886" y="2904"/>
                    </a:lnTo>
                    <a:lnTo>
                      <a:pt x="812" y="2904"/>
                    </a:lnTo>
                    <a:lnTo>
                      <a:pt x="763" y="2929"/>
                    </a:lnTo>
                    <a:lnTo>
                      <a:pt x="714" y="2978"/>
                    </a:lnTo>
                    <a:lnTo>
                      <a:pt x="689" y="3027"/>
                    </a:lnTo>
                    <a:lnTo>
                      <a:pt x="714" y="3101"/>
                    </a:lnTo>
                    <a:lnTo>
                      <a:pt x="739" y="3150"/>
                    </a:lnTo>
                    <a:lnTo>
                      <a:pt x="1132" y="3692"/>
                    </a:lnTo>
                    <a:lnTo>
                      <a:pt x="1083" y="4061"/>
                    </a:lnTo>
                    <a:lnTo>
                      <a:pt x="985" y="4405"/>
                    </a:lnTo>
                    <a:lnTo>
                      <a:pt x="862" y="4135"/>
                    </a:lnTo>
                    <a:lnTo>
                      <a:pt x="812" y="4085"/>
                    </a:lnTo>
                    <a:lnTo>
                      <a:pt x="763" y="4036"/>
                    </a:lnTo>
                    <a:lnTo>
                      <a:pt x="714" y="4036"/>
                    </a:lnTo>
                    <a:lnTo>
                      <a:pt x="640" y="4061"/>
                    </a:lnTo>
                    <a:lnTo>
                      <a:pt x="591" y="4085"/>
                    </a:lnTo>
                    <a:lnTo>
                      <a:pt x="566" y="4135"/>
                    </a:lnTo>
                    <a:lnTo>
                      <a:pt x="566" y="4208"/>
                    </a:lnTo>
                    <a:lnTo>
                      <a:pt x="566" y="4258"/>
                    </a:lnTo>
                    <a:lnTo>
                      <a:pt x="837" y="4824"/>
                    </a:lnTo>
                    <a:lnTo>
                      <a:pt x="689" y="5143"/>
                    </a:lnTo>
                    <a:lnTo>
                      <a:pt x="517" y="5439"/>
                    </a:lnTo>
                    <a:lnTo>
                      <a:pt x="493" y="5488"/>
                    </a:lnTo>
                    <a:lnTo>
                      <a:pt x="517" y="5537"/>
                    </a:lnTo>
                    <a:lnTo>
                      <a:pt x="542" y="5611"/>
                    </a:lnTo>
                    <a:lnTo>
                      <a:pt x="566" y="5636"/>
                    </a:lnTo>
                    <a:lnTo>
                      <a:pt x="665" y="5660"/>
                    </a:lnTo>
                    <a:lnTo>
                      <a:pt x="739" y="5660"/>
                    </a:lnTo>
                    <a:lnTo>
                      <a:pt x="788" y="5586"/>
                    </a:lnTo>
                    <a:lnTo>
                      <a:pt x="960" y="5291"/>
                    </a:lnTo>
                    <a:lnTo>
                      <a:pt x="1108" y="4996"/>
                    </a:lnTo>
                    <a:lnTo>
                      <a:pt x="1772" y="4578"/>
                    </a:lnTo>
                    <a:lnTo>
                      <a:pt x="1797" y="4528"/>
                    </a:lnTo>
                    <a:lnTo>
                      <a:pt x="1821" y="4479"/>
                    </a:lnTo>
                    <a:lnTo>
                      <a:pt x="1821" y="4430"/>
                    </a:lnTo>
                    <a:lnTo>
                      <a:pt x="1821" y="4356"/>
                    </a:lnTo>
                    <a:lnTo>
                      <a:pt x="1772" y="4331"/>
                    </a:lnTo>
                    <a:lnTo>
                      <a:pt x="1723" y="4307"/>
                    </a:lnTo>
                    <a:lnTo>
                      <a:pt x="1600" y="4307"/>
                    </a:lnTo>
                    <a:lnTo>
                      <a:pt x="1280" y="4528"/>
                    </a:lnTo>
                    <a:lnTo>
                      <a:pt x="1378" y="4110"/>
                    </a:lnTo>
                    <a:lnTo>
                      <a:pt x="1452" y="3692"/>
                    </a:lnTo>
                    <a:lnTo>
                      <a:pt x="1969" y="3200"/>
                    </a:lnTo>
                    <a:lnTo>
                      <a:pt x="1993" y="3150"/>
                    </a:lnTo>
                    <a:lnTo>
                      <a:pt x="2018" y="3077"/>
                    </a:lnTo>
                    <a:lnTo>
                      <a:pt x="1993" y="3027"/>
                    </a:lnTo>
                    <a:lnTo>
                      <a:pt x="1969" y="2978"/>
                    </a:lnTo>
                    <a:lnTo>
                      <a:pt x="1920" y="2954"/>
                    </a:lnTo>
                    <a:lnTo>
                      <a:pt x="1846" y="2929"/>
                    </a:lnTo>
                    <a:lnTo>
                      <a:pt x="1797" y="2954"/>
                    </a:lnTo>
                    <a:lnTo>
                      <a:pt x="1747" y="2978"/>
                    </a:lnTo>
                    <a:lnTo>
                      <a:pt x="1501" y="3224"/>
                    </a:lnTo>
                    <a:lnTo>
                      <a:pt x="1501" y="3101"/>
                    </a:lnTo>
                    <a:lnTo>
                      <a:pt x="1477" y="2732"/>
                    </a:lnTo>
                    <a:lnTo>
                      <a:pt x="1428" y="2363"/>
                    </a:lnTo>
                    <a:lnTo>
                      <a:pt x="1772" y="1674"/>
                    </a:lnTo>
                    <a:lnTo>
                      <a:pt x="1772" y="1600"/>
                    </a:lnTo>
                    <a:lnTo>
                      <a:pt x="1772" y="1551"/>
                    </a:lnTo>
                    <a:lnTo>
                      <a:pt x="1747" y="1502"/>
                    </a:lnTo>
                    <a:lnTo>
                      <a:pt x="1698" y="1453"/>
                    </a:lnTo>
                    <a:lnTo>
                      <a:pt x="1575" y="1453"/>
                    </a:lnTo>
                    <a:lnTo>
                      <a:pt x="1526" y="1477"/>
                    </a:lnTo>
                    <a:lnTo>
                      <a:pt x="1477" y="1526"/>
                    </a:lnTo>
                    <a:lnTo>
                      <a:pt x="1329" y="1846"/>
                    </a:lnTo>
                    <a:lnTo>
                      <a:pt x="1206" y="1428"/>
                    </a:lnTo>
                    <a:lnTo>
                      <a:pt x="1034" y="1034"/>
                    </a:lnTo>
                    <a:lnTo>
                      <a:pt x="1181" y="419"/>
                    </a:lnTo>
                    <a:lnTo>
                      <a:pt x="1206" y="345"/>
                    </a:lnTo>
                    <a:lnTo>
                      <a:pt x="1181" y="296"/>
                    </a:lnTo>
                    <a:lnTo>
                      <a:pt x="1132" y="247"/>
                    </a:lnTo>
                    <a:lnTo>
                      <a:pt x="1083" y="222"/>
                    </a:lnTo>
                    <a:lnTo>
                      <a:pt x="1009" y="222"/>
                    </a:lnTo>
                    <a:lnTo>
                      <a:pt x="960" y="247"/>
                    </a:lnTo>
                    <a:lnTo>
                      <a:pt x="911" y="272"/>
                    </a:lnTo>
                    <a:lnTo>
                      <a:pt x="886" y="345"/>
                    </a:lnTo>
                    <a:lnTo>
                      <a:pt x="812" y="616"/>
                    </a:lnTo>
                    <a:lnTo>
                      <a:pt x="616" y="321"/>
                    </a:lnTo>
                    <a:lnTo>
                      <a:pt x="419" y="50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>
                <a:off x="-42021" y="5711971"/>
                <a:ext cx="399178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0065" h="3421" extrusionOk="0">
                    <a:moveTo>
                      <a:pt x="5021" y="0"/>
                    </a:moveTo>
                    <a:lnTo>
                      <a:pt x="4381" y="25"/>
                    </a:lnTo>
                    <a:lnTo>
                      <a:pt x="3741" y="74"/>
                    </a:lnTo>
                    <a:lnTo>
                      <a:pt x="3101" y="197"/>
                    </a:lnTo>
                    <a:lnTo>
                      <a:pt x="2462" y="345"/>
                    </a:lnTo>
                    <a:lnTo>
                      <a:pt x="1822" y="542"/>
                    </a:lnTo>
                    <a:lnTo>
                      <a:pt x="1207" y="788"/>
                    </a:lnTo>
                    <a:lnTo>
                      <a:pt x="616" y="1083"/>
                    </a:lnTo>
                    <a:lnTo>
                      <a:pt x="26" y="1403"/>
                    </a:lnTo>
                    <a:lnTo>
                      <a:pt x="1" y="1452"/>
                    </a:lnTo>
                    <a:lnTo>
                      <a:pt x="1" y="1477"/>
                    </a:lnTo>
                    <a:lnTo>
                      <a:pt x="1" y="1526"/>
                    </a:lnTo>
                    <a:lnTo>
                      <a:pt x="26" y="1551"/>
                    </a:lnTo>
                    <a:lnTo>
                      <a:pt x="1059" y="2018"/>
                    </a:lnTo>
                    <a:lnTo>
                      <a:pt x="1084" y="2043"/>
                    </a:lnTo>
                    <a:lnTo>
                      <a:pt x="1108" y="2067"/>
                    </a:lnTo>
                    <a:lnTo>
                      <a:pt x="1182" y="3347"/>
                    </a:lnTo>
                    <a:lnTo>
                      <a:pt x="1182" y="3396"/>
                    </a:lnTo>
                    <a:lnTo>
                      <a:pt x="1207" y="3421"/>
                    </a:lnTo>
                    <a:lnTo>
                      <a:pt x="1280" y="3421"/>
                    </a:lnTo>
                    <a:lnTo>
                      <a:pt x="1723" y="3175"/>
                    </a:lnTo>
                    <a:lnTo>
                      <a:pt x="2166" y="2953"/>
                    </a:lnTo>
                    <a:lnTo>
                      <a:pt x="2634" y="2781"/>
                    </a:lnTo>
                    <a:lnTo>
                      <a:pt x="3101" y="2633"/>
                    </a:lnTo>
                    <a:lnTo>
                      <a:pt x="3569" y="2510"/>
                    </a:lnTo>
                    <a:lnTo>
                      <a:pt x="4061" y="2436"/>
                    </a:lnTo>
                    <a:lnTo>
                      <a:pt x="4553" y="2387"/>
                    </a:lnTo>
                    <a:lnTo>
                      <a:pt x="5021" y="2363"/>
                    </a:lnTo>
                    <a:lnTo>
                      <a:pt x="5513" y="2387"/>
                    </a:lnTo>
                    <a:lnTo>
                      <a:pt x="6005" y="2436"/>
                    </a:lnTo>
                    <a:lnTo>
                      <a:pt x="6472" y="2510"/>
                    </a:lnTo>
                    <a:lnTo>
                      <a:pt x="6964" y="2633"/>
                    </a:lnTo>
                    <a:lnTo>
                      <a:pt x="7432" y="2756"/>
                    </a:lnTo>
                    <a:lnTo>
                      <a:pt x="7875" y="2953"/>
                    </a:lnTo>
                    <a:lnTo>
                      <a:pt x="8342" y="3150"/>
                    </a:lnTo>
                    <a:lnTo>
                      <a:pt x="8761" y="3396"/>
                    </a:lnTo>
                    <a:lnTo>
                      <a:pt x="8810" y="3421"/>
                    </a:lnTo>
                    <a:lnTo>
                      <a:pt x="8859" y="3396"/>
                    </a:lnTo>
                    <a:lnTo>
                      <a:pt x="8884" y="3371"/>
                    </a:lnTo>
                    <a:lnTo>
                      <a:pt x="8884" y="3347"/>
                    </a:lnTo>
                    <a:lnTo>
                      <a:pt x="8933" y="2116"/>
                    </a:lnTo>
                    <a:lnTo>
                      <a:pt x="8933" y="2092"/>
                    </a:lnTo>
                    <a:lnTo>
                      <a:pt x="8958" y="2067"/>
                    </a:lnTo>
                    <a:lnTo>
                      <a:pt x="10016" y="1551"/>
                    </a:lnTo>
                    <a:lnTo>
                      <a:pt x="10065" y="1526"/>
                    </a:lnTo>
                    <a:lnTo>
                      <a:pt x="10065" y="1477"/>
                    </a:lnTo>
                    <a:lnTo>
                      <a:pt x="10065" y="1428"/>
                    </a:lnTo>
                    <a:lnTo>
                      <a:pt x="10040" y="1403"/>
                    </a:lnTo>
                    <a:lnTo>
                      <a:pt x="9450" y="1083"/>
                    </a:lnTo>
                    <a:lnTo>
                      <a:pt x="8835" y="788"/>
                    </a:lnTo>
                    <a:lnTo>
                      <a:pt x="8244" y="542"/>
                    </a:lnTo>
                    <a:lnTo>
                      <a:pt x="7604" y="345"/>
                    </a:lnTo>
                    <a:lnTo>
                      <a:pt x="6964" y="197"/>
                    </a:lnTo>
                    <a:lnTo>
                      <a:pt x="6325" y="74"/>
                    </a:lnTo>
                    <a:lnTo>
                      <a:pt x="5685" y="25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>
                <a:off x="138553" y="5711971"/>
                <a:ext cx="218606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421" extrusionOk="0">
                    <a:moveTo>
                      <a:pt x="0" y="0"/>
                    </a:moveTo>
                    <a:lnTo>
                      <a:pt x="566" y="50"/>
                    </a:lnTo>
                    <a:lnTo>
                      <a:pt x="1157" y="148"/>
                    </a:lnTo>
                    <a:lnTo>
                      <a:pt x="1747" y="271"/>
                    </a:lnTo>
                    <a:lnTo>
                      <a:pt x="2313" y="419"/>
                    </a:lnTo>
                    <a:lnTo>
                      <a:pt x="2879" y="616"/>
                    </a:lnTo>
                    <a:lnTo>
                      <a:pt x="3420" y="837"/>
                    </a:lnTo>
                    <a:lnTo>
                      <a:pt x="3962" y="1108"/>
                    </a:lnTo>
                    <a:lnTo>
                      <a:pt x="4503" y="1403"/>
                    </a:lnTo>
                    <a:lnTo>
                      <a:pt x="4528" y="1428"/>
                    </a:lnTo>
                    <a:lnTo>
                      <a:pt x="4528" y="1477"/>
                    </a:lnTo>
                    <a:lnTo>
                      <a:pt x="4528" y="1526"/>
                    </a:lnTo>
                    <a:lnTo>
                      <a:pt x="4503" y="1551"/>
                    </a:lnTo>
                    <a:lnTo>
                      <a:pt x="3445" y="2067"/>
                    </a:lnTo>
                    <a:lnTo>
                      <a:pt x="3396" y="2092"/>
                    </a:lnTo>
                    <a:lnTo>
                      <a:pt x="3396" y="2116"/>
                    </a:lnTo>
                    <a:lnTo>
                      <a:pt x="3371" y="2953"/>
                    </a:lnTo>
                    <a:lnTo>
                      <a:pt x="3789" y="3175"/>
                    </a:lnTo>
                    <a:lnTo>
                      <a:pt x="4208" y="3396"/>
                    </a:lnTo>
                    <a:lnTo>
                      <a:pt x="4257" y="3421"/>
                    </a:lnTo>
                    <a:lnTo>
                      <a:pt x="4306" y="3396"/>
                    </a:lnTo>
                    <a:lnTo>
                      <a:pt x="4331" y="3371"/>
                    </a:lnTo>
                    <a:lnTo>
                      <a:pt x="4331" y="3347"/>
                    </a:lnTo>
                    <a:lnTo>
                      <a:pt x="4380" y="2116"/>
                    </a:lnTo>
                    <a:lnTo>
                      <a:pt x="4380" y="2092"/>
                    </a:lnTo>
                    <a:lnTo>
                      <a:pt x="4405" y="2067"/>
                    </a:lnTo>
                    <a:lnTo>
                      <a:pt x="5463" y="1551"/>
                    </a:lnTo>
                    <a:lnTo>
                      <a:pt x="5512" y="1526"/>
                    </a:lnTo>
                    <a:lnTo>
                      <a:pt x="5512" y="1477"/>
                    </a:lnTo>
                    <a:lnTo>
                      <a:pt x="5512" y="1428"/>
                    </a:lnTo>
                    <a:lnTo>
                      <a:pt x="5487" y="1403"/>
                    </a:lnTo>
                    <a:lnTo>
                      <a:pt x="4847" y="1058"/>
                    </a:lnTo>
                    <a:lnTo>
                      <a:pt x="4183" y="739"/>
                    </a:lnTo>
                    <a:lnTo>
                      <a:pt x="3494" y="492"/>
                    </a:lnTo>
                    <a:lnTo>
                      <a:pt x="2805" y="296"/>
                    </a:lnTo>
                    <a:lnTo>
                      <a:pt x="2116" y="148"/>
                    </a:lnTo>
                    <a:lnTo>
                      <a:pt x="1403" y="5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8"/>
              <p:cNvSpPr/>
              <p:nvPr/>
            </p:nvSpPr>
            <p:spPr>
              <a:xfrm>
                <a:off x="133675" y="5440653"/>
                <a:ext cx="47830" cy="4299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084" extrusionOk="0">
                    <a:moveTo>
                      <a:pt x="246" y="1"/>
                    </a:moveTo>
                    <a:lnTo>
                      <a:pt x="197" y="26"/>
                    </a:lnTo>
                    <a:lnTo>
                      <a:pt x="74" y="99"/>
                    </a:lnTo>
                    <a:lnTo>
                      <a:pt x="25" y="222"/>
                    </a:lnTo>
                    <a:lnTo>
                      <a:pt x="0" y="370"/>
                    </a:lnTo>
                    <a:lnTo>
                      <a:pt x="25" y="567"/>
                    </a:lnTo>
                    <a:lnTo>
                      <a:pt x="74" y="715"/>
                    </a:lnTo>
                    <a:lnTo>
                      <a:pt x="172" y="838"/>
                    </a:lnTo>
                    <a:lnTo>
                      <a:pt x="295" y="936"/>
                    </a:lnTo>
                    <a:lnTo>
                      <a:pt x="418" y="1010"/>
                    </a:lnTo>
                    <a:lnTo>
                      <a:pt x="517" y="1059"/>
                    </a:lnTo>
                    <a:lnTo>
                      <a:pt x="591" y="1084"/>
                    </a:lnTo>
                    <a:lnTo>
                      <a:pt x="689" y="1059"/>
                    </a:lnTo>
                    <a:lnTo>
                      <a:pt x="787" y="1010"/>
                    </a:lnTo>
                    <a:lnTo>
                      <a:pt x="910" y="936"/>
                    </a:lnTo>
                    <a:lnTo>
                      <a:pt x="1034" y="838"/>
                    </a:lnTo>
                    <a:lnTo>
                      <a:pt x="1132" y="715"/>
                    </a:lnTo>
                    <a:lnTo>
                      <a:pt x="1181" y="567"/>
                    </a:lnTo>
                    <a:lnTo>
                      <a:pt x="1206" y="370"/>
                    </a:lnTo>
                    <a:lnTo>
                      <a:pt x="1181" y="222"/>
                    </a:lnTo>
                    <a:lnTo>
                      <a:pt x="1107" y="99"/>
                    </a:lnTo>
                    <a:lnTo>
                      <a:pt x="1009" y="26"/>
                    </a:lnTo>
                    <a:lnTo>
                      <a:pt x="960" y="1"/>
                    </a:lnTo>
                    <a:lnTo>
                      <a:pt x="787" y="1"/>
                    </a:lnTo>
                    <a:lnTo>
                      <a:pt x="714" y="50"/>
                    </a:lnTo>
                    <a:lnTo>
                      <a:pt x="664" y="99"/>
                    </a:lnTo>
                    <a:lnTo>
                      <a:pt x="591" y="173"/>
                    </a:lnTo>
                    <a:lnTo>
                      <a:pt x="541" y="99"/>
                    </a:lnTo>
                    <a:lnTo>
                      <a:pt x="492" y="50"/>
                    </a:lnTo>
                    <a:lnTo>
                      <a:pt x="41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8"/>
              <p:cNvSpPr/>
              <p:nvPr/>
            </p:nvSpPr>
            <p:spPr>
              <a:xfrm>
                <a:off x="229297" y="5460206"/>
                <a:ext cx="47870" cy="4489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32" extrusionOk="0">
                    <a:moveTo>
                      <a:pt x="370" y="0"/>
                    </a:moveTo>
                    <a:lnTo>
                      <a:pt x="247" y="25"/>
                    </a:lnTo>
                    <a:lnTo>
                      <a:pt x="123" y="98"/>
                    </a:lnTo>
                    <a:lnTo>
                      <a:pt x="50" y="246"/>
                    </a:lnTo>
                    <a:lnTo>
                      <a:pt x="0" y="418"/>
                    </a:lnTo>
                    <a:lnTo>
                      <a:pt x="0" y="591"/>
                    </a:lnTo>
                    <a:lnTo>
                      <a:pt x="50" y="738"/>
                    </a:lnTo>
                    <a:lnTo>
                      <a:pt x="99" y="861"/>
                    </a:lnTo>
                    <a:lnTo>
                      <a:pt x="173" y="984"/>
                    </a:lnTo>
                    <a:lnTo>
                      <a:pt x="247" y="1058"/>
                    </a:lnTo>
                    <a:lnTo>
                      <a:pt x="320" y="1132"/>
                    </a:lnTo>
                    <a:lnTo>
                      <a:pt x="665" y="1132"/>
                    </a:lnTo>
                    <a:lnTo>
                      <a:pt x="812" y="1083"/>
                    </a:lnTo>
                    <a:lnTo>
                      <a:pt x="935" y="1009"/>
                    </a:lnTo>
                    <a:lnTo>
                      <a:pt x="1083" y="886"/>
                    </a:lnTo>
                    <a:lnTo>
                      <a:pt x="1182" y="738"/>
                    </a:lnTo>
                    <a:lnTo>
                      <a:pt x="1206" y="591"/>
                    </a:lnTo>
                    <a:lnTo>
                      <a:pt x="1182" y="443"/>
                    </a:lnTo>
                    <a:lnTo>
                      <a:pt x="1132" y="320"/>
                    </a:lnTo>
                    <a:lnTo>
                      <a:pt x="1083" y="271"/>
                    </a:lnTo>
                    <a:lnTo>
                      <a:pt x="1009" y="246"/>
                    </a:lnTo>
                    <a:lnTo>
                      <a:pt x="935" y="222"/>
                    </a:lnTo>
                    <a:lnTo>
                      <a:pt x="862" y="222"/>
                    </a:lnTo>
                    <a:lnTo>
                      <a:pt x="763" y="246"/>
                    </a:lnTo>
                    <a:lnTo>
                      <a:pt x="689" y="295"/>
                    </a:lnTo>
                    <a:lnTo>
                      <a:pt x="665" y="197"/>
                    </a:lnTo>
                    <a:lnTo>
                      <a:pt x="640" y="123"/>
                    </a:lnTo>
                    <a:lnTo>
                      <a:pt x="566" y="74"/>
                    </a:lnTo>
                    <a:lnTo>
                      <a:pt x="493" y="25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>
                <a:off x="40949" y="5459214"/>
                <a:ext cx="47870" cy="45887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7" extrusionOk="0">
                    <a:moveTo>
                      <a:pt x="788" y="0"/>
                    </a:moveTo>
                    <a:lnTo>
                      <a:pt x="714" y="25"/>
                    </a:lnTo>
                    <a:lnTo>
                      <a:pt x="640" y="50"/>
                    </a:lnTo>
                    <a:lnTo>
                      <a:pt x="591" y="99"/>
                    </a:lnTo>
                    <a:lnTo>
                      <a:pt x="517" y="173"/>
                    </a:lnTo>
                    <a:lnTo>
                      <a:pt x="493" y="247"/>
                    </a:lnTo>
                    <a:lnTo>
                      <a:pt x="493" y="320"/>
                    </a:lnTo>
                    <a:lnTo>
                      <a:pt x="394" y="296"/>
                    </a:lnTo>
                    <a:lnTo>
                      <a:pt x="320" y="271"/>
                    </a:lnTo>
                    <a:lnTo>
                      <a:pt x="247" y="271"/>
                    </a:lnTo>
                    <a:lnTo>
                      <a:pt x="148" y="320"/>
                    </a:lnTo>
                    <a:lnTo>
                      <a:pt x="99" y="345"/>
                    </a:lnTo>
                    <a:lnTo>
                      <a:pt x="50" y="394"/>
                    </a:lnTo>
                    <a:lnTo>
                      <a:pt x="0" y="517"/>
                    </a:lnTo>
                    <a:lnTo>
                      <a:pt x="0" y="665"/>
                    </a:lnTo>
                    <a:lnTo>
                      <a:pt x="50" y="812"/>
                    </a:lnTo>
                    <a:lnTo>
                      <a:pt x="148" y="960"/>
                    </a:lnTo>
                    <a:lnTo>
                      <a:pt x="296" y="1059"/>
                    </a:lnTo>
                    <a:lnTo>
                      <a:pt x="443" y="1132"/>
                    </a:lnTo>
                    <a:lnTo>
                      <a:pt x="591" y="1157"/>
                    </a:lnTo>
                    <a:lnTo>
                      <a:pt x="812" y="1157"/>
                    </a:lnTo>
                    <a:lnTo>
                      <a:pt x="911" y="1132"/>
                    </a:lnTo>
                    <a:lnTo>
                      <a:pt x="985" y="1059"/>
                    </a:lnTo>
                    <a:lnTo>
                      <a:pt x="1059" y="985"/>
                    </a:lnTo>
                    <a:lnTo>
                      <a:pt x="1108" y="862"/>
                    </a:lnTo>
                    <a:lnTo>
                      <a:pt x="1182" y="714"/>
                    </a:lnTo>
                    <a:lnTo>
                      <a:pt x="1206" y="566"/>
                    </a:lnTo>
                    <a:lnTo>
                      <a:pt x="1182" y="394"/>
                    </a:lnTo>
                    <a:lnTo>
                      <a:pt x="1132" y="222"/>
                    </a:lnTo>
                    <a:lnTo>
                      <a:pt x="1034" y="99"/>
                    </a:lnTo>
                    <a:lnTo>
                      <a:pt x="911" y="25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>
                <a:off x="20444" y="5747110"/>
                <a:ext cx="49813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75" extrusionOk="0">
                    <a:moveTo>
                      <a:pt x="739" y="0"/>
                    </a:moveTo>
                    <a:lnTo>
                      <a:pt x="665" y="25"/>
                    </a:lnTo>
                    <a:lnTo>
                      <a:pt x="99" y="222"/>
                    </a:lnTo>
                    <a:lnTo>
                      <a:pt x="50" y="246"/>
                    </a:lnTo>
                    <a:lnTo>
                      <a:pt x="1" y="295"/>
                    </a:lnTo>
                    <a:lnTo>
                      <a:pt x="1" y="345"/>
                    </a:lnTo>
                    <a:lnTo>
                      <a:pt x="1" y="418"/>
                    </a:lnTo>
                    <a:lnTo>
                      <a:pt x="370" y="1452"/>
                    </a:lnTo>
                    <a:lnTo>
                      <a:pt x="394" y="1501"/>
                    </a:lnTo>
                    <a:lnTo>
                      <a:pt x="419" y="1550"/>
                    </a:lnTo>
                    <a:lnTo>
                      <a:pt x="517" y="1575"/>
                    </a:lnTo>
                    <a:lnTo>
                      <a:pt x="567" y="1550"/>
                    </a:lnTo>
                    <a:lnTo>
                      <a:pt x="1133" y="1353"/>
                    </a:lnTo>
                    <a:lnTo>
                      <a:pt x="1182" y="1329"/>
                    </a:lnTo>
                    <a:lnTo>
                      <a:pt x="1231" y="1280"/>
                    </a:lnTo>
                    <a:lnTo>
                      <a:pt x="1256" y="1230"/>
                    </a:lnTo>
                    <a:lnTo>
                      <a:pt x="1231" y="1157"/>
                    </a:lnTo>
                    <a:lnTo>
                      <a:pt x="1206" y="1107"/>
                    </a:lnTo>
                    <a:lnTo>
                      <a:pt x="1157" y="1058"/>
                    </a:lnTo>
                    <a:lnTo>
                      <a:pt x="1034" y="1058"/>
                    </a:lnTo>
                    <a:lnTo>
                      <a:pt x="616" y="1206"/>
                    </a:lnTo>
                    <a:lnTo>
                      <a:pt x="517" y="984"/>
                    </a:lnTo>
                    <a:lnTo>
                      <a:pt x="887" y="837"/>
                    </a:lnTo>
                    <a:lnTo>
                      <a:pt x="936" y="812"/>
                    </a:lnTo>
                    <a:lnTo>
                      <a:pt x="985" y="763"/>
                    </a:lnTo>
                    <a:lnTo>
                      <a:pt x="985" y="714"/>
                    </a:lnTo>
                    <a:lnTo>
                      <a:pt x="985" y="640"/>
                    </a:lnTo>
                    <a:lnTo>
                      <a:pt x="960" y="591"/>
                    </a:lnTo>
                    <a:lnTo>
                      <a:pt x="911" y="566"/>
                    </a:lnTo>
                    <a:lnTo>
                      <a:pt x="837" y="542"/>
                    </a:lnTo>
                    <a:lnTo>
                      <a:pt x="788" y="566"/>
                    </a:lnTo>
                    <a:lnTo>
                      <a:pt x="419" y="689"/>
                    </a:lnTo>
                    <a:lnTo>
                      <a:pt x="345" y="468"/>
                    </a:lnTo>
                    <a:lnTo>
                      <a:pt x="788" y="320"/>
                    </a:lnTo>
                    <a:lnTo>
                      <a:pt x="837" y="271"/>
                    </a:lnTo>
                    <a:lnTo>
                      <a:pt x="862" y="222"/>
                    </a:lnTo>
                    <a:lnTo>
                      <a:pt x="887" y="172"/>
                    </a:lnTo>
                    <a:lnTo>
                      <a:pt x="862" y="123"/>
                    </a:lnTo>
                    <a:lnTo>
                      <a:pt x="837" y="49"/>
                    </a:lnTo>
                    <a:lnTo>
                      <a:pt x="788" y="25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>
                <a:off x="79975" y="5735371"/>
                <a:ext cx="44935" cy="58617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78" extrusionOk="0">
                    <a:moveTo>
                      <a:pt x="444" y="591"/>
                    </a:moveTo>
                    <a:lnTo>
                      <a:pt x="591" y="813"/>
                    </a:lnTo>
                    <a:lnTo>
                      <a:pt x="394" y="862"/>
                    </a:lnTo>
                    <a:lnTo>
                      <a:pt x="444" y="591"/>
                    </a:lnTo>
                    <a:close/>
                    <a:moveTo>
                      <a:pt x="345" y="1"/>
                    </a:moveTo>
                    <a:lnTo>
                      <a:pt x="271" y="50"/>
                    </a:lnTo>
                    <a:lnTo>
                      <a:pt x="222" y="124"/>
                    </a:lnTo>
                    <a:lnTo>
                      <a:pt x="1" y="1305"/>
                    </a:lnTo>
                    <a:lnTo>
                      <a:pt x="1" y="1354"/>
                    </a:lnTo>
                    <a:lnTo>
                      <a:pt x="25" y="1403"/>
                    </a:lnTo>
                    <a:lnTo>
                      <a:pt x="50" y="1453"/>
                    </a:lnTo>
                    <a:lnTo>
                      <a:pt x="124" y="1477"/>
                    </a:lnTo>
                    <a:lnTo>
                      <a:pt x="198" y="1477"/>
                    </a:lnTo>
                    <a:lnTo>
                      <a:pt x="247" y="1453"/>
                    </a:lnTo>
                    <a:lnTo>
                      <a:pt x="271" y="1403"/>
                    </a:lnTo>
                    <a:lnTo>
                      <a:pt x="296" y="1354"/>
                    </a:lnTo>
                    <a:lnTo>
                      <a:pt x="345" y="1182"/>
                    </a:lnTo>
                    <a:lnTo>
                      <a:pt x="764" y="1108"/>
                    </a:lnTo>
                    <a:lnTo>
                      <a:pt x="862" y="1256"/>
                    </a:lnTo>
                    <a:lnTo>
                      <a:pt x="887" y="1280"/>
                    </a:lnTo>
                    <a:lnTo>
                      <a:pt x="960" y="1305"/>
                    </a:lnTo>
                    <a:lnTo>
                      <a:pt x="1010" y="1330"/>
                    </a:lnTo>
                    <a:lnTo>
                      <a:pt x="1059" y="1305"/>
                    </a:lnTo>
                    <a:lnTo>
                      <a:pt x="1108" y="1256"/>
                    </a:lnTo>
                    <a:lnTo>
                      <a:pt x="1133" y="1207"/>
                    </a:lnTo>
                    <a:lnTo>
                      <a:pt x="1133" y="1133"/>
                    </a:lnTo>
                    <a:lnTo>
                      <a:pt x="1133" y="1084"/>
                    </a:lnTo>
                    <a:lnTo>
                      <a:pt x="1010" y="887"/>
                    </a:lnTo>
                    <a:lnTo>
                      <a:pt x="960" y="838"/>
                    </a:lnTo>
                    <a:lnTo>
                      <a:pt x="517" y="75"/>
                    </a:lnTo>
                    <a:lnTo>
                      <a:pt x="444" y="26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>
                <a:off x="137562" y="5730493"/>
                <a:ext cx="38113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04" extrusionOk="0">
                    <a:moveTo>
                      <a:pt x="468" y="296"/>
                    </a:moveTo>
                    <a:lnTo>
                      <a:pt x="542" y="321"/>
                    </a:lnTo>
                    <a:lnTo>
                      <a:pt x="616" y="395"/>
                    </a:lnTo>
                    <a:lnTo>
                      <a:pt x="616" y="444"/>
                    </a:lnTo>
                    <a:lnTo>
                      <a:pt x="640" y="518"/>
                    </a:lnTo>
                    <a:lnTo>
                      <a:pt x="616" y="591"/>
                    </a:lnTo>
                    <a:lnTo>
                      <a:pt x="566" y="616"/>
                    </a:lnTo>
                    <a:lnTo>
                      <a:pt x="517" y="641"/>
                    </a:lnTo>
                    <a:lnTo>
                      <a:pt x="468" y="665"/>
                    </a:lnTo>
                    <a:lnTo>
                      <a:pt x="296" y="665"/>
                    </a:lnTo>
                    <a:lnTo>
                      <a:pt x="296" y="296"/>
                    </a:lnTo>
                    <a:close/>
                    <a:moveTo>
                      <a:pt x="74" y="1"/>
                    </a:moveTo>
                    <a:lnTo>
                      <a:pt x="25" y="25"/>
                    </a:lnTo>
                    <a:lnTo>
                      <a:pt x="0" y="75"/>
                    </a:lnTo>
                    <a:lnTo>
                      <a:pt x="0" y="149"/>
                    </a:lnTo>
                    <a:lnTo>
                      <a:pt x="0" y="1256"/>
                    </a:lnTo>
                    <a:lnTo>
                      <a:pt x="0" y="1305"/>
                    </a:lnTo>
                    <a:lnTo>
                      <a:pt x="25" y="1354"/>
                    </a:lnTo>
                    <a:lnTo>
                      <a:pt x="74" y="1403"/>
                    </a:lnTo>
                    <a:lnTo>
                      <a:pt x="197" y="1403"/>
                    </a:lnTo>
                    <a:lnTo>
                      <a:pt x="247" y="1354"/>
                    </a:lnTo>
                    <a:lnTo>
                      <a:pt x="296" y="1305"/>
                    </a:lnTo>
                    <a:lnTo>
                      <a:pt x="296" y="1256"/>
                    </a:lnTo>
                    <a:lnTo>
                      <a:pt x="296" y="961"/>
                    </a:lnTo>
                    <a:lnTo>
                      <a:pt x="419" y="985"/>
                    </a:lnTo>
                    <a:lnTo>
                      <a:pt x="493" y="985"/>
                    </a:lnTo>
                    <a:lnTo>
                      <a:pt x="566" y="1010"/>
                    </a:lnTo>
                    <a:lnTo>
                      <a:pt x="616" y="1108"/>
                    </a:lnTo>
                    <a:lnTo>
                      <a:pt x="640" y="1256"/>
                    </a:lnTo>
                    <a:lnTo>
                      <a:pt x="640" y="1305"/>
                    </a:lnTo>
                    <a:lnTo>
                      <a:pt x="689" y="1354"/>
                    </a:lnTo>
                    <a:lnTo>
                      <a:pt x="739" y="1403"/>
                    </a:lnTo>
                    <a:lnTo>
                      <a:pt x="862" y="1403"/>
                    </a:lnTo>
                    <a:lnTo>
                      <a:pt x="911" y="1354"/>
                    </a:lnTo>
                    <a:lnTo>
                      <a:pt x="936" y="1305"/>
                    </a:lnTo>
                    <a:lnTo>
                      <a:pt x="960" y="1256"/>
                    </a:lnTo>
                    <a:lnTo>
                      <a:pt x="936" y="1133"/>
                    </a:lnTo>
                    <a:lnTo>
                      <a:pt x="911" y="1010"/>
                    </a:lnTo>
                    <a:lnTo>
                      <a:pt x="886" y="911"/>
                    </a:lnTo>
                    <a:lnTo>
                      <a:pt x="812" y="837"/>
                    </a:lnTo>
                    <a:lnTo>
                      <a:pt x="862" y="764"/>
                    </a:lnTo>
                    <a:lnTo>
                      <a:pt x="911" y="690"/>
                    </a:lnTo>
                    <a:lnTo>
                      <a:pt x="936" y="616"/>
                    </a:lnTo>
                    <a:lnTo>
                      <a:pt x="936" y="518"/>
                    </a:lnTo>
                    <a:lnTo>
                      <a:pt x="936" y="370"/>
                    </a:lnTo>
                    <a:lnTo>
                      <a:pt x="886" y="247"/>
                    </a:lnTo>
                    <a:lnTo>
                      <a:pt x="812" y="173"/>
                    </a:lnTo>
                    <a:lnTo>
                      <a:pt x="763" y="99"/>
                    </a:lnTo>
                    <a:lnTo>
                      <a:pt x="591" y="2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>
                <a:off x="193206" y="5731484"/>
                <a:ext cx="44895" cy="5857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98" y="0"/>
                    </a:moveTo>
                    <a:lnTo>
                      <a:pt x="49" y="50"/>
                    </a:lnTo>
                    <a:lnTo>
                      <a:pt x="0" y="74"/>
                    </a:lnTo>
                    <a:lnTo>
                      <a:pt x="0" y="148"/>
                    </a:lnTo>
                    <a:lnTo>
                      <a:pt x="0" y="197"/>
                    </a:lnTo>
                    <a:lnTo>
                      <a:pt x="25" y="247"/>
                    </a:lnTo>
                    <a:lnTo>
                      <a:pt x="74" y="296"/>
                    </a:lnTo>
                    <a:lnTo>
                      <a:pt x="123" y="320"/>
                    </a:lnTo>
                    <a:lnTo>
                      <a:pt x="394" y="345"/>
                    </a:lnTo>
                    <a:lnTo>
                      <a:pt x="246" y="1305"/>
                    </a:lnTo>
                    <a:lnTo>
                      <a:pt x="246" y="1354"/>
                    </a:lnTo>
                    <a:lnTo>
                      <a:pt x="271" y="1403"/>
                    </a:lnTo>
                    <a:lnTo>
                      <a:pt x="320" y="1452"/>
                    </a:lnTo>
                    <a:lnTo>
                      <a:pt x="369" y="1477"/>
                    </a:lnTo>
                    <a:lnTo>
                      <a:pt x="443" y="1477"/>
                    </a:lnTo>
                    <a:lnTo>
                      <a:pt x="492" y="1428"/>
                    </a:lnTo>
                    <a:lnTo>
                      <a:pt x="541" y="1403"/>
                    </a:lnTo>
                    <a:lnTo>
                      <a:pt x="541" y="1354"/>
                    </a:lnTo>
                    <a:lnTo>
                      <a:pt x="689" y="394"/>
                    </a:lnTo>
                    <a:lnTo>
                      <a:pt x="960" y="443"/>
                    </a:lnTo>
                    <a:lnTo>
                      <a:pt x="1033" y="443"/>
                    </a:lnTo>
                    <a:lnTo>
                      <a:pt x="1083" y="394"/>
                    </a:lnTo>
                    <a:lnTo>
                      <a:pt x="1107" y="370"/>
                    </a:lnTo>
                    <a:lnTo>
                      <a:pt x="1132" y="320"/>
                    </a:lnTo>
                    <a:lnTo>
                      <a:pt x="1132" y="247"/>
                    </a:lnTo>
                    <a:lnTo>
                      <a:pt x="1107" y="197"/>
                    </a:lnTo>
                    <a:lnTo>
                      <a:pt x="1058" y="148"/>
                    </a:lnTo>
                    <a:lnTo>
                      <a:pt x="1009" y="124"/>
                    </a:lnTo>
                    <a:lnTo>
                      <a:pt x="591" y="7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>
                <a:off x="241988" y="5747110"/>
                <a:ext cx="51756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575" extrusionOk="0">
                    <a:moveTo>
                      <a:pt x="419" y="0"/>
                    </a:moveTo>
                    <a:lnTo>
                      <a:pt x="369" y="49"/>
                    </a:lnTo>
                    <a:lnTo>
                      <a:pt x="320" y="99"/>
                    </a:lnTo>
                    <a:lnTo>
                      <a:pt x="0" y="1157"/>
                    </a:lnTo>
                    <a:lnTo>
                      <a:pt x="0" y="1206"/>
                    </a:lnTo>
                    <a:lnTo>
                      <a:pt x="0" y="1280"/>
                    </a:lnTo>
                    <a:lnTo>
                      <a:pt x="50" y="1304"/>
                    </a:lnTo>
                    <a:lnTo>
                      <a:pt x="99" y="1353"/>
                    </a:lnTo>
                    <a:lnTo>
                      <a:pt x="197" y="1353"/>
                    </a:lnTo>
                    <a:lnTo>
                      <a:pt x="246" y="1329"/>
                    </a:lnTo>
                    <a:lnTo>
                      <a:pt x="271" y="1280"/>
                    </a:lnTo>
                    <a:lnTo>
                      <a:pt x="296" y="1255"/>
                    </a:lnTo>
                    <a:lnTo>
                      <a:pt x="419" y="861"/>
                    </a:lnTo>
                    <a:lnTo>
                      <a:pt x="788" y="960"/>
                    </a:lnTo>
                    <a:lnTo>
                      <a:pt x="665" y="1353"/>
                    </a:lnTo>
                    <a:lnTo>
                      <a:pt x="665" y="1427"/>
                    </a:lnTo>
                    <a:lnTo>
                      <a:pt x="665" y="1477"/>
                    </a:lnTo>
                    <a:lnTo>
                      <a:pt x="714" y="1526"/>
                    </a:lnTo>
                    <a:lnTo>
                      <a:pt x="763" y="1550"/>
                    </a:lnTo>
                    <a:lnTo>
                      <a:pt x="812" y="1575"/>
                    </a:lnTo>
                    <a:lnTo>
                      <a:pt x="862" y="1550"/>
                    </a:lnTo>
                    <a:lnTo>
                      <a:pt x="911" y="1526"/>
                    </a:lnTo>
                    <a:lnTo>
                      <a:pt x="935" y="1501"/>
                    </a:lnTo>
                    <a:lnTo>
                      <a:pt x="960" y="1452"/>
                    </a:lnTo>
                    <a:lnTo>
                      <a:pt x="1304" y="394"/>
                    </a:lnTo>
                    <a:lnTo>
                      <a:pt x="1304" y="345"/>
                    </a:lnTo>
                    <a:lnTo>
                      <a:pt x="1280" y="295"/>
                    </a:lnTo>
                    <a:lnTo>
                      <a:pt x="1255" y="246"/>
                    </a:lnTo>
                    <a:lnTo>
                      <a:pt x="1206" y="222"/>
                    </a:lnTo>
                    <a:lnTo>
                      <a:pt x="1132" y="197"/>
                    </a:lnTo>
                    <a:lnTo>
                      <a:pt x="1083" y="222"/>
                    </a:lnTo>
                    <a:lnTo>
                      <a:pt x="1034" y="246"/>
                    </a:lnTo>
                    <a:lnTo>
                      <a:pt x="1009" y="320"/>
                    </a:lnTo>
                    <a:lnTo>
                      <a:pt x="886" y="665"/>
                    </a:lnTo>
                    <a:lnTo>
                      <a:pt x="517" y="542"/>
                    </a:lnTo>
                    <a:lnTo>
                      <a:pt x="640" y="197"/>
                    </a:lnTo>
                    <a:lnTo>
                      <a:pt x="640" y="123"/>
                    </a:lnTo>
                    <a:lnTo>
                      <a:pt x="615" y="74"/>
                    </a:lnTo>
                    <a:lnTo>
                      <a:pt x="591" y="25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3" name="Google Shape;3243;p48"/>
          <p:cNvGrpSpPr/>
          <p:nvPr/>
        </p:nvGrpSpPr>
        <p:grpSpPr>
          <a:xfrm>
            <a:off x="3275902" y="1557326"/>
            <a:ext cx="488700" cy="1120385"/>
            <a:chOff x="3275902" y="1592050"/>
            <a:chExt cx="488700" cy="1120385"/>
          </a:xfrm>
        </p:grpSpPr>
        <p:grpSp>
          <p:nvGrpSpPr>
            <p:cNvPr id="3246" name="Google Shape;3246;p48"/>
            <p:cNvGrpSpPr/>
            <p:nvPr/>
          </p:nvGrpSpPr>
          <p:grpSpPr>
            <a:xfrm>
              <a:off x="3316775" y="2300604"/>
              <a:ext cx="406955" cy="411831"/>
              <a:chOff x="2291369" y="5400675"/>
              <a:chExt cx="406955" cy="411831"/>
            </a:xfrm>
          </p:grpSpPr>
          <p:sp>
            <p:nvSpPr>
              <p:cNvPr id="3247" name="Google Shape;3247;p48"/>
              <p:cNvSpPr/>
              <p:nvPr/>
            </p:nvSpPr>
            <p:spPr>
              <a:xfrm>
                <a:off x="2291369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2042" y="1"/>
                    </a:moveTo>
                    <a:lnTo>
                      <a:pt x="1845" y="25"/>
                    </a:lnTo>
                    <a:lnTo>
                      <a:pt x="1649" y="50"/>
                    </a:lnTo>
                    <a:lnTo>
                      <a:pt x="1452" y="99"/>
                    </a:lnTo>
                    <a:lnTo>
                      <a:pt x="1255" y="173"/>
                    </a:lnTo>
                    <a:lnTo>
                      <a:pt x="1083" y="247"/>
                    </a:lnTo>
                    <a:lnTo>
                      <a:pt x="910" y="345"/>
                    </a:lnTo>
                    <a:lnTo>
                      <a:pt x="763" y="468"/>
                    </a:lnTo>
                    <a:lnTo>
                      <a:pt x="615" y="591"/>
                    </a:lnTo>
                    <a:lnTo>
                      <a:pt x="468" y="739"/>
                    </a:lnTo>
                    <a:lnTo>
                      <a:pt x="345" y="911"/>
                    </a:lnTo>
                    <a:lnTo>
                      <a:pt x="246" y="1083"/>
                    </a:lnTo>
                    <a:lnTo>
                      <a:pt x="172" y="1256"/>
                    </a:lnTo>
                    <a:lnTo>
                      <a:pt x="98" y="1428"/>
                    </a:lnTo>
                    <a:lnTo>
                      <a:pt x="49" y="1625"/>
                    </a:lnTo>
                    <a:lnTo>
                      <a:pt x="25" y="1846"/>
                    </a:lnTo>
                    <a:lnTo>
                      <a:pt x="0" y="2043"/>
                    </a:lnTo>
                    <a:lnTo>
                      <a:pt x="25" y="2215"/>
                    </a:lnTo>
                    <a:lnTo>
                      <a:pt x="49" y="2412"/>
                    </a:lnTo>
                    <a:lnTo>
                      <a:pt x="74" y="2584"/>
                    </a:lnTo>
                    <a:lnTo>
                      <a:pt x="123" y="2732"/>
                    </a:lnTo>
                    <a:lnTo>
                      <a:pt x="271" y="3052"/>
                    </a:lnTo>
                    <a:lnTo>
                      <a:pt x="468" y="3323"/>
                    </a:lnTo>
                    <a:lnTo>
                      <a:pt x="689" y="3569"/>
                    </a:lnTo>
                    <a:lnTo>
                      <a:pt x="960" y="3790"/>
                    </a:lnTo>
                    <a:lnTo>
                      <a:pt x="1280" y="3938"/>
                    </a:lnTo>
                    <a:lnTo>
                      <a:pt x="1427" y="3987"/>
                    </a:lnTo>
                    <a:lnTo>
                      <a:pt x="1599" y="4036"/>
                    </a:lnTo>
                    <a:lnTo>
                      <a:pt x="1280" y="4208"/>
                    </a:lnTo>
                    <a:lnTo>
                      <a:pt x="960" y="4405"/>
                    </a:lnTo>
                    <a:lnTo>
                      <a:pt x="689" y="4651"/>
                    </a:lnTo>
                    <a:lnTo>
                      <a:pt x="468" y="4947"/>
                    </a:lnTo>
                    <a:lnTo>
                      <a:pt x="271" y="5266"/>
                    </a:lnTo>
                    <a:lnTo>
                      <a:pt x="123" y="5611"/>
                    </a:lnTo>
                    <a:lnTo>
                      <a:pt x="74" y="5808"/>
                    </a:lnTo>
                    <a:lnTo>
                      <a:pt x="49" y="6005"/>
                    </a:lnTo>
                    <a:lnTo>
                      <a:pt x="25" y="6177"/>
                    </a:lnTo>
                    <a:lnTo>
                      <a:pt x="0" y="6398"/>
                    </a:lnTo>
                    <a:lnTo>
                      <a:pt x="25" y="6620"/>
                    </a:lnTo>
                    <a:lnTo>
                      <a:pt x="49" y="6817"/>
                    </a:lnTo>
                    <a:lnTo>
                      <a:pt x="98" y="7038"/>
                    </a:lnTo>
                    <a:lnTo>
                      <a:pt x="148" y="7235"/>
                    </a:lnTo>
                    <a:lnTo>
                      <a:pt x="246" y="7432"/>
                    </a:lnTo>
                    <a:lnTo>
                      <a:pt x="345" y="7629"/>
                    </a:lnTo>
                    <a:lnTo>
                      <a:pt x="443" y="7801"/>
                    </a:lnTo>
                    <a:lnTo>
                      <a:pt x="566" y="7973"/>
                    </a:lnTo>
                    <a:lnTo>
                      <a:pt x="492" y="8096"/>
                    </a:lnTo>
                    <a:lnTo>
                      <a:pt x="443" y="8219"/>
                    </a:lnTo>
                    <a:lnTo>
                      <a:pt x="418" y="8342"/>
                    </a:lnTo>
                    <a:lnTo>
                      <a:pt x="418" y="8490"/>
                    </a:lnTo>
                    <a:lnTo>
                      <a:pt x="418" y="8687"/>
                    </a:lnTo>
                    <a:lnTo>
                      <a:pt x="492" y="8859"/>
                    </a:lnTo>
                    <a:lnTo>
                      <a:pt x="566" y="9006"/>
                    </a:lnTo>
                    <a:lnTo>
                      <a:pt x="689" y="9154"/>
                    </a:lnTo>
                    <a:lnTo>
                      <a:pt x="812" y="9253"/>
                    </a:lnTo>
                    <a:lnTo>
                      <a:pt x="984" y="9351"/>
                    </a:lnTo>
                    <a:lnTo>
                      <a:pt x="1157" y="9400"/>
                    </a:lnTo>
                    <a:lnTo>
                      <a:pt x="1329" y="9425"/>
                    </a:lnTo>
                    <a:lnTo>
                      <a:pt x="1476" y="9400"/>
                    </a:lnTo>
                    <a:lnTo>
                      <a:pt x="1599" y="9376"/>
                    </a:lnTo>
                    <a:lnTo>
                      <a:pt x="1722" y="9326"/>
                    </a:lnTo>
                    <a:lnTo>
                      <a:pt x="1845" y="9277"/>
                    </a:lnTo>
                    <a:lnTo>
                      <a:pt x="1944" y="9203"/>
                    </a:lnTo>
                    <a:lnTo>
                      <a:pt x="2042" y="9105"/>
                    </a:lnTo>
                    <a:lnTo>
                      <a:pt x="2116" y="9006"/>
                    </a:lnTo>
                    <a:lnTo>
                      <a:pt x="2190" y="8883"/>
                    </a:lnTo>
                    <a:lnTo>
                      <a:pt x="2534" y="8908"/>
                    </a:lnTo>
                    <a:lnTo>
                      <a:pt x="2781" y="8908"/>
                    </a:lnTo>
                    <a:lnTo>
                      <a:pt x="3051" y="8859"/>
                    </a:lnTo>
                    <a:lnTo>
                      <a:pt x="3273" y="8810"/>
                    </a:lnTo>
                    <a:lnTo>
                      <a:pt x="3519" y="8711"/>
                    </a:lnTo>
                    <a:lnTo>
                      <a:pt x="3740" y="8613"/>
                    </a:lnTo>
                    <a:lnTo>
                      <a:pt x="3937" y="8490"/>
                    </a:lnTo>
                    <a:lnTo>
                      <a:pt x="4134" y="8342"/>
                    </a:lnTo>
                    <a:lnTo>
                      <a:pt x="4306" y="8170"/>
                    </a:lnTo>
                    <a:lnTo>
                      <a:pt x="4478" y="7998"/>
                    </a:lnTo>
                    <a:lnTo>
                      <a:pt x="4626" y="7801"/>
                    </a:lnTo>
                    <a:lnTo>
                      <a:pt x="4749" y="7579"/>
                    </a:lnTo>
                    <a:lnTo>
                      <a:pt x="4847" y="7358"/>
                    </a:lnTo>
                    <a:lnTo>
                      <a:pt x="4946" y="7136"/>
                    </a:lnTo>
                    <a:lnTo>
                      <a:pt x="4995" y="6890"/>
                    </a:lnTo>
                    <a:lnTo>
                      <a:pt x="5044" y="6644"/>
                    </a:lnTo>
                    <a:lnTo>
                      <a:pt x="5044" y="6398"/>
                    </a:lnTo>
                    <a:lnTo>
                      <a:pt x="5044" y="6078"/>
                    </a:lnTo>
                    <a:lnTo>
                      <a:pt x="4970" y="5783"/>
                    </a:lnTo>
                    <a:lnTo>
                      <a:pt x="5044" y="2781"/>
                    </a:lnTo>
                    <a:lnTo>
                      <a:pt x="4675" y="2929"/>
                    </a:lnTo>
                    <a:lnTo>
                      <a:pt x="4626" y="2707"/>
                    </a:lnTo>
                    <a:lnTo>
                      <a:pt x="4577" y="2461"/>
                    </a:lnTo>
                    <a:lnTo>
                      <a:pt x="4478" y="2166"/>
                    </a:lnTo>
                    <a:lnTo>
                      <a:pt x="4355" y="1822"/>
                    </a:lnTo>
                    <a:lnTo>
                      <a:pt x="4134" y="1428"/>
                    </a:lnTo>
                    <a:lnTo>
                      <a:pt x="4035" y="1231"/>
                    </a:lnTo>
                    <a:lnTo>
                      <a:pt x="3888" y="1034"/>
                    </a:lnTo>
                    <a:lnTo>
                      <a:pt x="3716" y="837"/>
                    </a:lnTo>
                    <a:lnTo>
                      <a:pt x="3543" y="665"/>
                    </a:lnTo>
                    <a:lnTo>
                      <a:pt x="3396" y="517"/>
                    </a:lnTo>
                    <a:lnTo>
                      <a:pt x="3223" y="394"/>
                    </a:lnTo>
                    <a:lnTo>
                      <a:pt x="3051" y="271"/>
                    </a:lnTo>
                    <a:lnTo>
                      <a:pt x="2879" y="173"/>
                    </a:lnTo>
                    <a:lnTo>
                      <a:pt x="2682" y="99"/>
                    </a:lnTo>
                    <a:lnTo>
                      <a:pt x="2485" y="50"/>
                    </a:lnTo>
                    <a:lnTo>
                      <a:pt x="2264" y="25"/>
                    </a:lnTo>
                    <a:lnTo>
                      <a:pt x="204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8" name="Google Shape;3248;p48"/>
              <p:cNvSpPr/>
              <p:nvPr/>
            </p:nvSpPr>
            <p:spPr>
              <a:xfrm>
                <a:off x="2498238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3002" y="1"/>
                    </a:moveTo>
                    <a:lnTo>
                      <a:pt x="2781" y="25"/>
                    </a:lnTo>
                    <a:lnTo>
                      <a:pt x="2584" y="50"/>
                    </a:lnTo>
                    <a:lnTo>
                      <a:pt x="2363" y="99"/>
                    </a:lnTo>
                    <a:lnTo>
                      <a:pt x="2190" y="173"/>
                    </a:lnTo>
                    <a:lnTo>
                      <a:pt x="1994" y="271"/>
                    </a:lnTo>
                    <a:lnTo>
                      <a:pt x="1821" y="394"/>
                    </a:lnTo>
                    <a:lnTo>
                      <a:pt x="1649" y="517"/>
                    </a:lnTo>
                    <a:lnTo>
                      <a:pt x="1501" y="665"/>
                    </a:lnTo>
                    <a:lnTo>
                      <a:pt x="1329" y="837"/>
                    </a:lnTo>
                    <a:lnTo>
                      <a:pt x="1182" y="1034"/>
                    </a:lnTo>
                    <a:lnTo>
                      <a:pt x="1034" y="1231"/>
                    </a:lnTo>
                    <a:lnTo>
                      <a:pt x="911" y="1428"/>
                    </a:lnTo>
                    <a:lnTo>
                      <a:pt x="714" y="1822"/>
                    </a:lnTo>
                    <a:lnTo>
                      <a:pt x="566" y="2166"/>
                    </a:lnTo>
                    <a:lnTo>
                      <a:pt x="468" y="2461"/>
                    </a:lnTo>
                    <a:lnTo>
                      <a:pt x="419" y="2707"/>
                    </a:lnTo>
                    <a:lnTo>
                      <a:pt x="394" y="2929"/>
                    </a:lnTo>
                    <a:lnTo>
                      <a:pt x="25" y="2781"/>
                    </a:lnTo>
                    <a:lnTo>
                      <a:pt x="99" y="5783"/>
                    </a:lnTo>
                    <a:lnTo>
                      <a:pt x="74" y="5783"/>
                    </a:lnTo>
                    <a:lnTo>
                      <a:pt x="25" y="6078"/>
                    </a:lnTo>
                    <a:lnTo>
                      <a:pt x="1" y="6398"/>
                    </a:lnTo>
                    <a:lnTo>
                      <a:pt x="1" y="6644"/>
                    </a:lnTo>
                    <a:lnTo>
                      <a:pt x="50" y="6890"/>
                    </a:lnTo>
                    <a:lnTo>
                      <a:pt x="99" y="7136"/>
                    </a:lnTo>
                    <a:lnTo>
                      <a:pt x="197" y="7358"/>
                    </a:lnTo>
                    <a:lnTo>
                      <a:pt x="296" y="7579"/>
                    </a:lnTo>
                    <a:lnTo>
                      <a:pt x="419" y="7801"/>
                    </a:lnTo>
                    <a:lnTo>
                      <a:pt x="566" y="7998"/>
                    </a:lnTo>
                    <a:lnTo>
                      <a:pt x="739" y="8170"/>
                    </a:lnTo>
                    <a:lnTo>
                      <a:pt x="911" y="8342"/>
                    </a:lnTo>
                    <a:lnTo>
                      <a:pt x="1108" y="8490"/>
                    </a:lnTo>
                    <a:lnTo>
                      <a:pt x="1329" y="8613"/>
                    </a:lnTo>
                    <a:lnTo>
                      <a:pt x="1551" y="8711"/>
                    </a:lnTo>
                    <a:lnTo>
                      <a:pt x="1772" y="8810"/>
                    </a:lnTo>
                    <a:lnTo>
                      <a:pt x="2018" y="8859"/>
                    </a:lnTo>
                    <a:lnTo>
                      <a:pt x="2264" y="8908"/>
                    </a:lnTo>
                    <a:lnTo>
                      <a:pt x="2510" y="8908"/>
                    </a:lnTo>
                    <a:lnTo>
                      <a:pt x="2879" y="8883"/>
                    </a:lnTo>
                    <a:lnTo>
                      <a:pt x="2929" y="9006"/>
                    </a:lnTo>
                    <a:lnTo>
                      <a:pt x="3027" y="9105"/>
                    </a:lnTo>
                    <a:lnTo>
                      <a:pt x="3101" y="9203"/>
                    </a:lnTo>
                    <a:lnTo>
                      <a:pt x="3199" y="9277"/>
                    </a:lnTo>
                    <a:lnTo>
                      <a:pt x="3322" y="9326"/>
                    </a:lnTo>
                    <a:lnTo>
                      <a:pt x="3445" y="9376"/>
                    </a:lnTo>
                    <a:lnTo>
                      <a:pt x="3568" y="9400"/>
                    </a:lnTo>
                    <a:lnTo>
                      <a:pt x="3716" y="9425"/>
                    </a:lnTo>
                    <a:lnTo>
                      <a:pt x="3913" y="9400"/>
                    </a:lnTo>
                    <a:lnTo>
                      <a:pt x="4085" y="9351"/>
                    </a:lnTo>
                    <a:lnTo>
                      <a:pt x="4233" y="9253"/>
                    </a:lnTo>
                    <a:lnTo>
                      <a:pt x="4380" y="9154"/>
                    </a:lnTo>
                    <a:lnTo>
                      <a:pt x="4479" y="9006"/>
                    </a:lnTo>
                    <a:lnTo>
                      <a:pt x="4577" y="8859"/>
                    </a:lnTo>
                    <a:lnTo>
                      <a:pt x="4626" y="8687"/>
                    </a:lnTo>
                    <a:lnTo>
                      <a:pt x="4651" y="8490"/>
                    </a:lnTo>
                    <a:lnTo>
                      <a:pt x="4626" y="8342"/>
                    </a:lnTo>
                    <a:lnTo>
                      <a:pt x="4602" y="8219"/>
                    </a:lnTo>
                    <a:lnTo>
                      <a:pt x="4553" y="8096"/>
                    </a:lnTo>
                    <a:lnTo>
                      <a:pt x="4479" y="7973"/>
                    </a:lnTo>
                    <a:lnTo>
                      <a:pt x="4602" y="7801"/>
                    </a:lnTo>
                    <a:lnTo>
                      <a:pt x="4725" y="7629"/>
                    </a:lnTo>
                    <a:lnTo>
                      <a:pt x="4823" y="7432"/>
                    </a:lnTo>
                    <a:lnTo>
                      <a:pt x="4897" y="7235"/>
                    </a:lnTo>
                    <a:lnTo>
                      <a:pt x="4971" y="7038"/>
                    </a:lnTo>
                    <a:lnTo>
                      <a:pt x="4996" y="6817"/>
                    </a:lnTo>
                    <a:lnTo>
                      <a:pt x="5045" y="6620"/>
                    </a:lnTo>
                    <a:lnTo>
                      <a:pt x="5045" y="6398"/>
                    </a:lnTo>
                    <a:lnTo>
                      <a:pt x="5045" y="6177"/>
                    </a:lnTo>
                    <a:lnTo>
                      <a:pt x="5020" y="6005"/>
                    </a:lnTo>
                    <a:lnTo>
                      <a:pt x="4971" y="5808"/>
                    </a:lnTo>
                    <a:lnTo>
                      <a:pt x="4922" y="5611"/>
                    </a:lnTo>
                    <a:lnTo>
                      <a:pt x="4799" y="5266"/>
                    </a:lnTo>
                    <a:lnTo>
                      <a:pt x="4602" y="4947"/>
                    </a:lnTo>
                    <a:lnTo>
                      <a:pt x="4356" y="4651"/>
                    </a:lnTo>
                    <a:lnTo>
                      <a:pt x="4085" y="4405"/>
                    </a:lnTo>
                    <a:lnTo>
                      <a:pt x="3790" y="4208"/>
                    </a:lnTo>
                    <a:lnTo>
                      <a:pt x="3445" y="4036"/>
                    </a:lnTo>
                    <a:lnTo>
                      <a:pt x="3618" y="3987"/>
                    </a:lnTo>
                    <a:lnTo>
                      <a:pt x="3790" y="3938"/>
                    </a:lnTo>
                    <a:lnTo>
                      <a:pt x="4085" y="3790"/>
                    </a:lnTo>
                    <a:lnTo>
                      <a:pt x="4356" y="3569"/>
                    </a:lnTo>
                    <a:lnTo>
                      <a:pt x="4602" y="3323"/>
                    </a:lnTo>
                    <a:lnTo>
                      <a:pt x="4774" y="3052"/>
                    </a:lnTo>
                    <a:lnTo>
                      <a:pt x="4922" y="2732"/>
                    </a:lnTo>
                    <a:lnTo>
                      <a:pt x="4971" y="2584"/>
                    </a:lnTo>
                    <a:lnTo>
                      <a:pt x="5020" y="2412"/>
                    </a:lnTo>
                    <a:lnTo>
                      <a:pt x="5045" y="2215"/>
                    </a:lnTo>
                    <a:lnTo>
                      <a:pt x="5045" y="2043"/>
                    </a:lnTo>
                    <a:lnTo>
                      <a:pt x="5045" y="1846"/>
                    </a:lnTo>
                    <a:lnTo>
                      <a:pt x="4996" y="1625"/>
                    </a:lnTo>
                    <a:lnTo>
                      <a:pt x="4946" y="1428"/>
                    </a:lnTo>
                    <a:lnTo>
                      <a:pt x="4897" y="1256"/>
                    </a:lnTo>
                    <a:lnTo>
                      <a:pt x="4799" y="1083"/>
                    </a:lnTo>
                    <a:lnTo>
                      <a:pt x="4700" y="911"/>
                    </a:lnTo>
                    <a:lnTo>
                      <a:pt x="4577" y="739"/>
                    </a:lnTo>
                    <a:lnTo>
                      <a:pt x="4454" y="591"/>
                    </a:lnTo>
                    <a:lnTo>
                      <a:pt x="4307" y="468"/>
                    </a:lnTo>
                    <a:lnTo>
                      <a:pt x="4134" y="345"/>
                    </a:lnTo>
                    <a:lnTo>
                      <a:pt x="3987" y="247"/>
                    </a:lnTo>
                    <a:lnTo>
                      <a:pt x="3790" y="173"/>
                    </a:lnTo>
                    <a:lnTo>
                      <a:pt x="3618" y="99"/>
                    </a:lnTo>
                    <a:lnTo>
                      <a:pt x="3421" y="50"/>
                    </a:lnTo>
                    <a:lnTo>
                      <a:pt x="3224" y="25"/>
                    </a:lnTo>
                    <a:lnTo>
                      <a:pt x="300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9" name="Google Shape;3249;p48"/>
              <p:cNvSpPr/>
              <p:nvPr/>
            </p:nvSpPr>
            <p:spPr>
              <a:xfrm>
                <a:off x="2598738" y="5438710"/>
                <a:ext cx="99586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9425" extrusionOk="0">
                    <a:moveTo>
                      <a:pt x="468" y="1"/>
                    </a:moveTo>
                    <a:lnTo>
                      <a:pt x="247" y="25"/>
                    </a:lnTo>
                    <a:lnTo>
                      <a:pt x="26" y="50"/>
                    </a:lnTo>
                    <a:lnTo>
                      <a:pt x="198" y="99"/>
                    </a:lnTo>
                    <a:lnTo>
                      <a:pt x="345" y="148"/>
                    </a:lnTo>
                    <a:lnTo>
                      <a:pt x="641" y="321"/>
                    </a:lnTo>
                    <a:lnTo>
                      <a:pt x="911" y="517"/>
                    </a:lnTo>
                    <a:lnTo>
                      <a:pt x="1157" y="764"/>
                    </a:lnTo>
                    <a:lnTo>
                      <a:pt x="1354" y="1034"/>
                    </a:lnTo>
                    <a:lnTo>
                      <a:pt x="1477" y="1354"/>
                    </a:lnTo>
                    <a:lnTo>
                      <a:pt x="1527" y="1526"/>
                    </a:lnTo>
                    <a:lnTo>
                      <a:pt x="1576" y="1699"/>
                    </a:lnTo>
                    <a:lnTo>
                      <a:pt x="1600" y="1871"/>
                    </a:lnTo>
                    <a:lnTo>
                      <a:pt x="1600" y="2043"/>
                    </a:lnTo>
                    <a:lnTo>
                      <a:pt x="1600" y="2215"/>
                    </a:lnTo>
                    <a:lnTo>
                      <a:pt x="1576" y="2412"/>
                    </a:lnTo>
                    <a:lnTo>
                      <a:pt x="1527" y="2584"/>
                    </a:lnTo>
                    <a:lnTo>
                      <a:pt x="1477" y="2732"/>
                    </a:lnTo>
                    <a:lnTo>
                      <a:pt x="1330" y="3052"/>
                    </a:lnTo>
                    <a:lnTo>
                      <a:pt x="1157" y="3323"/>
                    </a:lnTo>
                    <a:lnTo>
                      <a:pt x="911" y="3569"/>
                    </a:lnTo>
                    <a:lnTo>
                      <a:pt x="641" y="3790"/>
                    </a:lnTo>
                    <a:lnTo>
                      <a:pt x="345" y="3938"/>
                    </a:lnTo>
                    <a:lnTo>
                      <a:pt x="173" y="3987"/>
                    </a:lnTo>
                    <a:lnTo>
                      <a:pt x="1" y="4036"/>
                    </a:lnTo>
                    <a:lnTo>
                      <a:pt x="345" y="4208"/>
                    </a:lnTo>
                    <a:lnTo>
                      <a:pt x="641" y="4405"/>
                    </a:lnTo>
                    <a:lnTo>
                      <a:pt x="911" y="4651"/>
                    </a:lnTo>
                    <a:lnTo>
                      <a:pt x="1157" y="4947"/>
                    </a:lnTo>
                    <a:lnTo>
                      <a:pt x="1354" y="5266"/>
                    </a:lnTo>
                    <a:lnTo>
                      <a:pt x="1477" y="5611"/>
                    </a:lnTo>
                    <a:lnTo>
                      <a:pt x="1527" y="5808"/>
                    </a:lnTo>
                    <a:lnTo>
                      <a:pt x="1576" y="6005"/>
                    </a:lnTo>
                    <a:lnTo>
                      <a:pt x="1600" y="6177"/>
                    </a:lnTo>
                    <a:lnTo>
                      <a:pt x="1600" y="6398"/>
                    </a:lnTo>
                    <a:lnTo>
                      <a:pt x="1600" y="6620"/>
                    </a:lnTo>
                    <a:lnTo>
                      <a:pt x="1576" y="6817"/>
                    </a:lnTo>
                    <a:lnTo>
                      <a:pt x="1527" y="7038"/>
                    </a:lnTo>
                    <a:lnTo>
                      <a:pt x="1453" y="7235"/>
                    </a:lnTo>
                    <a:lnTo>
                      <a:pt x="1379" y="7432"/>
                    </a:lnTo>
                    <a:lnTo>
                      <a:pt x="1280" y="7629"/>
                    </a:lnTo>
                    <a:lnTo>
                      <a:pt x="1157" y="7801"/>
                    </a:lnTo>
                    <a:lnTo>
                      <a:pt x="1034" y="7973"/>
                    </a:lnTo>
                    <a:lnTo>
                      <a:pt x="1108" y="8096"/>
                    </a:lnTo>
                    <a:lnTo>
                      <a:pt x="1157" y="8219"/>
                    </a:lnTo>
                    <a:lnTo>
                      <a:pt x="1182" y="8342"/>
                    </a:lnTo>
                    <a:lnTo>
                      <a:pt x="1207" y="8490"/>
                    </a:lnTo>
                    <a:lnTo>
                      <a:pt x="1182" y="8613"/>
                    </a:lnTo>
                    <a:lnTo>
                      <a:pt x="1157" y="8736"/>
                    </a:lnTo>
                    <a:lnTo>
                      <a:pt x="1133" y="8859"/>
                    </a:lnTo>
                    <a:lnTo>
                      <a:pt x="1059" y="8957"/>
                    </a:lnTo>
                    <a:lnTo>
                      <a:pt x="1010" y="9056"/>
                    </a:lnTo>
                    <a:lnTo>
                      <a:pt x="911" y="9154"/>
                    </a:lnTo>
                    <a:lnTo>
                      <a:pt x="838" y="9228"/>
                    </a:lnTo>
                    <a:lnTo>
                      <a:pt x="739" y="9302"/>
                    </a:lnTo>
                    <a:lnTo>
                      <a:pt x="838" y="9351"/>
                    </a:lnTo>
                    <a:lnTo>
                      <a:pt x="936" y="9400"/>
                    </a:lnTo>
                    <a:lnTo>
                      <a:pt x="1059" y="9425"/>
                    </a:lnTo>
                    <a:lnTo>
                      <a:pt x="1182" y="9425"/>
                    </a:lnTo>
                    <a:lnTo>
                      <a:pt x="1379" y="9400"/>
                    </a:lnTo>
                    <a:lnTo>
                      <a:pt x="1551" y="9351"/>
                    </a:lnTo>
                    <a:lnTo>
                      <a:pt x="1699" y="9253"/>
                    </a:lnTo>
                    <a:lnTo>
                      <a:pt x="1846" y="9154"/>
                    </a:lnTo>
                    <a:lnTo>
                      <a:pt x="1945" y="9006"/>
                    </a:lnTo>
                    <a:lnTo>
                      <a:pt x="2043" y="8859"/>
                    </a:lnTo>
                    <a:lnTo>
                      <a:pt x="2092" y="8687"/>
                    </a:lnTo>
                    <a:lnTo>
                      <a:pt x="2117" y="8490"/>
                    </a:lnTo>
                    <a:lnTo>
                      <a:pt x="2092" y="8342"/>
                    </a:lnTo>
                    <a:lnTo>
                      <a:pt x="2068" y="8219"/>
                    </a:lnTo>
                    <a:lnTo>
                      <a:pt x="2019" y="8096"/>
                    </a:lnTo>
                    <a:lnTo>
                      <a:pt x="1945" y="7973"/>
                    </a:lnTo>
                    <a:lnTo>
                      <a:pt x="2068" y="7801"/>
                    </a:lnTo>
                    <a:lnTo>
                      <a:pt x="2191" y="7629"/>
                    </a:lnTo>
                    <a:lnTo>
                      <a:pt x="2289" y="7432"/>
                    </a:lnTo>
                    <a:lnTo>
                      <a:pt x="2363" y="7235"/>
                    </a:lnTo>
                    <a:lnTo>
                      <a:pt x="2437" y="7038"/>
                    </a:lnTo>
                    <a:lnTo>
                      <a:pt x="2462" y="6817"/>
                    </a:lnTo>
                    <a:lnTo>
                      <a:pt x="2511" y="6620"/>
                    </a:lnTo>
                    <a:lnTo>
                      <a:pt x="2511" y="6398"/>
                    </a:lnTo>
                    <a:lnTo>
                      <a:pt x="2511" y="6177"/>
                    </a:lnTo>
                    <a:lnTo>
                      <a:pt x="2486" y="6005"/>
                    </a:lnTo>
                    <a:lnTo>
                      <a:pt x="2437" y="5808"/>
                    </a:lnTo>
                    <a:lnTo>
                      <a:pt x="2388" y="5611"/>
                    </a:lnTo>
                    <a:lnTo>
                      <a:pt x="2265" y="5266"/>
                    </a:lnTo>
                    <a:lnTo>
                      <a:pt x="2068" y="4947"/>
                    </a:lnTo>
                    <a:lnTo>
                      <a:pt x="1822" y="4651"/>
                    </a:lnTo>
                    <a:lnTo>
                      <a:pt x="1551" y="4405"/>
                    </a:lnTo>
                    <a:lnTo>
                      <a:pt x="1256" y="4208"/>
                    </a:lnTo>
                    <a:lnTo>
                      <a:pt x="911" y="4036"/>
                    </a:lnTo>
                    <a:lnTo>
                      <a:pt x="1084" y="3987"/>
                    </a:lnTo>
                    <a:lnTo>
                      <a:pt x="1256" y="3938"/>
                    </a:lnTo>
                    <a:lnTo>
                      <a:pt x="1551" y="3790"/>
                    </a:lnTo>
                    <a:lnTo>
                      <a:pt x="1822" y="3569"/>
                    </a:lnTo>
                    <a:lnTo>
                      <a:pt x="2068" y="3323"/>
                    </a:lnTo>
                    <a:lnTo>
                      <a:pt x="2240" y="3052"/>
                    </a:lnTo>
                    <a:lnTo>
                      <a:pt x="2388" y="2732"/>
                    </a:lnTo>
                    <a:lnTo>
                      <a:pt x="2437" y="2584"/>
                    </a:lnTo>
                    <a:lnTo>
                      <a:pt x="2486" y="2412"/>
                    </a:lnTo>
                    <a:lnTo>
                      <a:pt x="2511" y="2215"/>
                    </a:lnTo>
                    <a:lnTo>
                      <a:pt x="2511" y="2043"/>
                    </a:lnTo>
                    <a:lnTo>
                      <a:pt x="2511" y="1846"/>
                    </a:lnTo>
                    <a:lnTo>
                      <a:pt x="2462" y="1625"/>
                    </a:lnTo>
                    <a:lnTo>
                      <a:pt x="2412" y="1428"/>
                    </a:lnTo>
                    <a:lnTo>
                      <a:pt x="2363" y="1256"/>
                    </a:lnTo>
                    <a:lnTo>
                      <a:pt x="2265" y="1083"/>
                    </a:lnTo>
                    <a:lnTo>
                      <a:pt x="2166" y="911"/>
                    </a:lnTo>
                    <a:lnTo>
                      <a:pt x="2043" y="739"/>
                    </a:lnTo>
                    <a:lnTo>
                      <a:pt x="1920" y="591"/>
                    </a:lnTo>
                    <a:lnTo>
                      <a:pt x="1773" y="468"/>
                    </a:lnTo>
                    <a:lnTo>
                      <a:pt x="1600" y="345"/>
                    </a:lnTo>
                    <a:lnTo>
                      <a:pt x="1453" y="247"/>
                    </a:lnTo>
                    <a:lnTo>
                      <a:pt x="1256" y="173"/>
                    </a:lnTo>
                    <a:lnTo>
                      <a:pt x="1084" y="99"/>
                    </a:lnTo>
                    <a:lnTo>
                      <a:pt x="887" y="50"/>
                    </a:lnTo>
                    <a:lnTo>
                      <a:pt x="690" y="2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>
                <a:off x="2435773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99" y="0"/>
                    </a:moveTo>
                    <a:lnTo>
                      <a:pt x="50" y="49"/>
                    </a:lnTo>
                    <a:lnTo>
                      <a:pt x="1" y="99"/>
                    </a:lnTo>
                    <a:lnTo>
                      <a:pt x="1" y="148"/>
                    </a:lnTo>
                    <a:lnTo>
                      <a:pt x="25" y="222"/>
                    </a:lnTo>
                    <a:lnTo>
                      <a:pt x="985" y="2338"/>
                    </a:lnTo>
                    <a:lnTo>
                      <a:pt x="1059" y="2411"/>
                    </a:lnTo>
                    <a:lnTo>
                      <a:pt x="1133" y="2436"/>
                    </a:lnTo>
                    <a:lnTo>
                      <a:pt x="1206" y="2411"/>
                    </a:lnTo>
                    <a:lnTo>
                      <a:pt x="1256" y="2387"/>
                    </a:lnTo>
                    <a:lnTo>
                      <a:pt x="1280" y="2338"/>
                    </a:lnTo>
                    <a:lnTo>
                      <a:pt x="1280" y="2264"/>
                    </a:lnTo>
                    <a:lnTo>
                      <a:pt x="1280" y="2215"/>
                    </a:lnTo>
                    <a:lnTo>
                      <a:pt x="296" y="74"/>
                    </a:lnTo>
                    <a:lnTo>
                      <a:pt x="271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>
                <a:off x="2503117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1059" y="0"/>
                    </a:moveTo>
                    <a:lnTo>
                      <a:pt x="1009" y="25"/>
                    </a:lnTo>
                    <a:lnTo>
                      <a:pt x="985" y="74"/>
                    </a:lnTo>
                    <a:lnTo>
                      <a:pt x="1" y="2215"/>
                    </a:lnTo>
                    <a:lnTo>
                      <a:pt x="1" y="2264"/>
                    </a:lnTo>
                    <a:lnTo>
                      <a:pt x="1" y="2338"/>
                    </a:lnTo>
                    <a:lnTo>
                      <a:pt x="25" y="2387"/>
                    </a:lnTo>
                    <a:lnTo>
                      <a:pt x="74" y="2411"/>
                    </a:lnTo>
                    <a:lnTo>
                      <a:pt x="148" y="2436"/>
                    </a:lnTo>
                    <a:lnTo>
                      <a:pt x="222" y="2411"/>
                    </a:lnTo>
                    <a:lnTo>
                      <a:pt x="296" y="2338"/>
                    </a:lnTo>
                    <a:lnTo>
                      <a:pt x="1255" y="222"/>
                    </a:lnTo>
                    <a:lnTo>
                      <a:pt x="1280" y="148"/>
                    </a:lnTo>
                    <a:lnTo>
                      <a:pt x="1280" y="99"/>
                    </a:lnTo>
                    <a:lnTo>
                      <a:pt x="1231" y="49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>
                <a:off x="2459212" y="5480670"/>
                <a:ext cx="72261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6276" extrusionOk="0">
                    <a:moveTo>
                      <a:pt x="911" y="1"/>
                    </a:moveTo>
                    <a:lnTo>
                      <a:pt x="812" y="25"/>
                    </a:lnTo>
                    <a:lnTo>
                      <a:pt x="738" y="75"/>
                    </a:lnTo>
                    <a:lnTo>
                      <a:pt x="640" y="148"/>
                    </a:lnTo>
                    <a:lnTo>
                      <a:pt x="566" y="222"/>
                    </a:lnTo>
                    <a:lnTo>
                      <a:pt x="492" y="345"/>
                    </a:lnTo>
                    <a:lnTo>
                      <a:pt x="419" y="493"/>
                    </a:lnTo>
                    <a:lnTo>
                      <a:pt x="296" y="837"/>
                    </a:lnTo>
                    <a:lnTo>
                      <a:pt x="173" y="1256"/>
                    </a:lnTo>
                    <a:lnTo>
                      <a:pt x="99" y="1748"/>
                    </a:lnTo>
                    <a:lnTo>
                      <a:pt x="25" y="2289"/>
                    </a:lnTo>
                    <a:lnTo>
                      <a:pt x="0" y="2880"/>
                    </a:lnTo>
                    <a:lnTo>
                      <a:pt x="0" y="3150"/>
                    </a:lnTo>
                    <a:lnTo>
                      <a:pt x="25" y="3839"/>
                    </a:lnTo>
                    <a:lnTo>
                      <a:pt x="74" y="4479"/>
                    </a:lnTo>
                    <a:lnTo>
                      <a:pt x="148" y="4873"/>
                    </a:lnTo>
                    <a:lnTo>
                      <a:pt x="222" y="5217"/>
                    </a:lnTo>
                    <a:lnTo>
                      <a:pt x="320" y="5512"/>
                    </a:lnTo>
                    <a:lnTo>
                      <a:pt x="419" y="5783"/>
                    </a:lnTo>
                    <a:lnTo>
                      <a:pt x="517" y="5980"/>
                    </a:lnTo>
                    <a:lnTo>
                      <a:pt x="640" y="6152"/>
                    </a:lnTo>
                    <a:lnTo>
                      <a:pt x="763" y="6251"/>
                    </a:lnTo>
                    <a:lnTo>
                      <a:pt x="837" y="6275"/>
                    </a:lnTo>
                    <a:lnTo>
                      <a:pt x="960" y="6275"/>
                    </a:lnTo>
                    <a:lnTo>
                      <a:pt x="1034" y="6251"/>
                    </a:lnTo>
                    <a:lnTo>
                      <a:pt x="1157" y="6152"/>
                    </a:lnTo>
                    <a:lnTo>
                      <a:pt x="1280" y="5980"/>
                    </a:lnTo>
                    <a:lnTo>
                      <a:pt x="1403" y="5783"/>
                    </a:lnTo>
                    <a:lnTo>
                      <a:pt x="1501" y="5512"/>
                    </a:lnTo>
                    <a:lnTo>
                      <a:pt x="1575" y="5217"/>
                    </a:lnTo>
                    <a:lnTo>
                      <a:pt x="1673" y="4873"/>
                    </a:lnTo>
                    <a:lnTo>
                      <a:pt x="1723" y="4479"/>
                    </a:lnTo>
                    <a:lnTo>
                      <a:pt x="1797" y="3839"/>
                    </a:lnTo>
                    <a:lnTo>
                      <a:pt x="1821" y="3150"/>
                    </a:lnTo>
                    <a:lnTo>
                      <a:pt x="1797" y="2880"/>
                    </a:lnTo>
                    <a:lnTo>
                      <a:pt x="1772" y="2289"/>
                    </a:lnTo>
                    <a:lnTo>
                      <a:pt x="1723" y="1748"/>
                    </a:lnTo>
                    <a:lnTo>
                      <a:pt x="1624" y="1256"/>
                    </a:lnTo>
                    <a:lnTo>
                      <a:pt x="1526" y="837"/>
                    </a:lnTo>
                    <a:lnTo>
                      <a:pt x="1378" y="493"/>
                    </a:lnTo>
                    <a:lnTo>
                      <a:pt x="1304" y="345"/>
                    </a:lnTo>
                    <a:lnTo>
                      <a:pt x="1231" y="222"/>
                    </a:lnTo>
                    <a:lnTo>
                      <a:pt x="1157" y="148"/>
                    </a:lnTo>
                    <a:lnTo>
                      <a:pt x="1083" y="75"/>
                    </a:lnTo>
                    <a:lnTo>
                      <a:pt x="985" y="25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>
                <a:off x="2336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2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6" y="739"/>
                    </a:lnTo>
                    <a:lnTo>
                      <a:pt x="1" y="911"/>
                    </a:lnTo>
                    <a:lnTo>
                      <a:pt x="26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2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3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3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>
                <a:off x="2395755" y="5640741"/>
                <a:ext cx="3422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34" extrusionOk="0">
                    <a:moveTo>
                      <a:pt x="444" y="0"/>
                    </a:moveTo>
                    <a:lnTo>
                      <a:pt x="321" y="49"/>
                    </a:lnTo>
                    <a:lnTo>
                      <a:pt x="272" y="74"/>
                    </a:lnTo>
                    <a:lnTo>
                      <a:pt x="222" y="148"/>
                    </a:lnTo>
                    <a:lnTo>
                      <a:pt x="124" y="271"/>
                    </a:lnTo>
                    <a:lnTo>
                      <a:pt x="75" y="418"/>
                    </a:lnTo>
                    <a:lnTo>
                      <a:pt x="25" y="714"/>
                    </a:lnTo>
                    <a:lnTo>
                      <a:pt x="1" y="960"/>
                    </a:lnTo>
                    <a:lnTo>
                      <a:pt x="1" y="1034"/>
                    </a:lnTo>
                    <a:lnTo>
                      <a:pt x="99" y="1009"/>
                    </a:lnTo>
                    <a:lnTo>
                      <a:pt x="296" y="935"/>
                    </a:lnTo>
                    <a:lnTo>
                      <a:pt x="444" y="861"/>
                    </a:lnTo>
                    <a:lnTo>
                      <a:pt x="567" y="788"/>
                    </a:lnTo>
                    <a:lnTo>
                      <a:pt x="690" y="689"/>
                    </a:lnTo>
                    <a:lnTo>
                      <a:pt x="813" y="591"/>
                    </a:lnTo>
                    <a:lnTo>
                      <a:pt x="837" y="517"/>
                    </a:lnTo>
                    <a:lnTo>
                      <a:pt x="862" y="443"/>
                    </a:lnTo>
                    <a:lnTo>
                      <a:pt x="862" y="295"/>
                    </a:lnTo>
                    <a:lnTo>
                      <a:pt x="813" y="172"/>
                    </a:lnTo>
                    <a:lnTo>
                      <a:pt x="788" y="123"/>
                    </a:lnTo>
                    <a:lnTo>
                      <a:pt x="714" y="74"/>
                    </a:lnTo>
                    <a:lnTo>
                      <a:pt x="665" y="2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>
                <a:off x="2557769" y="5640741"/>
                <a:ext cx="3418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34" extrusionOk="0">
                    <a:moveTo>
                      <a:pt x="271" y="0"/>
                    </a:moveTo>
                    <a:lnTo>
                      <a:pt x="197" y="25"/>
                    </a:lnTo>
                    <a:lnTo>
                      <a:pt x="148" y="74"/>
                    </a:lnTo>
                    <a:lnTo>
                      <a:pt x="99" y="123"/>
                    </a:lnTo>
                    <a:lnTo>
                      <a:pt x="50" y="172"/>
                    </a:lnTo>
                    <a:lnTo>
                      <a:pt x="0" y="295"/>
                    </a:lnTo>
                    <a:lnTo>
                      <a:pt x="0" y="443"/>
                    </a:lnTo>
                    <a:lnTo>
                      <a:pt x="25" y="517"/>
                    </a:lnTo>
                    <a:lnTo>
                      <a:pt x="74" y="591"/>
                    </a:lnTo>
                    <a:lnTo>
                      <a:pt x="173" y="689"/>
                    </a:lnTo>
                    <a:lnTo>
                      <a:pt x="296" y="788"/>
                    </a:lnTo>
                    <a:lnTo>
                      <a:pt x="443" y="861"/>
                    </a:lnTo>
                    <a:lnTo>
                      <a:pt x="566" y="935"/>
                    </a:lnTo>
                    <a:lnTo>
                      <a:pt x="788" y="1009"/>
                    </a:lnTo>
                    <a:lnTo>
                      <a:pt x="862" y="1034"/>
                    </a:lnTo>
                    <a:lnTo>
                      <a:pt x="862" y="960"/>
                    </a:lnTo>
                    <a:lnTo>
                      <a:pt x="862" y="714"/>
                    </a:lnTo>
                    <a:lnTo>
                      <a:pt x="788" y="418"/>
                    </a:lnTo>
                    <a:lnTo>
                      <a:pt x="739" y="271"/>
                    </a:lnTo>
                    <a:lnTo>
                      <a:pt x="665" y="148"/>
                    </a:lnTo>
                    <a:lnTo>
                      <a:pt x="616" y="74"/>
                    </a:lnTo>
                    <a:lnTo>
                      <a:pt x="542" y="49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>
                <a:off x="2579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1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5" y="739"/>
                    </a:lnTo>
                    <a:lnTo>
                      <a:pt x="1" y="911"/>
                    </a:lnTo>
                    <a:lnTo>
                      <a:pt x="25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1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2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2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>
                <a:off x="2328451" y="5644627"/>
                <a:ext cx="120051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2831" extrusionOk="0">
                    <a:moveTo>
                      <a:pt x="640" y="1"/>
                    </a:moveTo>
                    <a:lnTo>
                      <a:pt x="418" y="197"/>
                    </a:lnTo>
                    <a:lnTo>
                      <a:pt x="320" y="320"/>
                    </a:lnTo>
                    <a:lnTo>
                      <a:pt x="222" y="443"/>
                    </a:lnTo>
                    <a:lnTo>
                      <a:pt x="148" y="566"/>
                    </a:lnTo>
                    <a:lnTo>
                      <a:pt x="98" y="714"/>
                    </a:lnTo>
                    <a:lnTo>
                      <a:pt x="25" y="1009"/>
                    </a:lnTo>
                    <a:lnTo>
                      <a:pt x="0" y="1305"/>
                    </a:lnTo>
                    <a:lnTo>
                      <a:pt x="25" y="1600"/>
                    </a:lnTo>
                    <a:lnTo>
                      <a:pt x="123" y="1895"/>
                    </a:lnTo>
                    <a:lnTo>
                      <a:pt x="197" y="2018"/>
                    </a:lnTo>
                    <a:lnTo>
                      <a:pt x="271" y="2166"/>
                    </a:lnTo>
                    <a:lnTo>
                      <a:pt x="369" y="2289"/>
                    </a:lnTo>
                    <a:lnTo>
                      <a:pt x="468" y="2387"/>
                    </a:lnTo>
                    <a:lnTo>
                      <a:pt x="591" y="2486"/>
                    </a:lnTo>
                    <a:lnTo>
                      <a:pt x="714" y="2584"/>
                    </a:lnTo>
                    <a:lnTo>
                      <a:pt x="861" y="2658"/>
                    </a:lnTo>
                    <a:lnTo>
                      <a:pt x="1009" y="2732"/>
                    </a:lnTo>
                    <a:lnTo>
                      <a:pt x="1280" y="2806"/>
                    </a:lnTo>
                    <a:lnTo>
                      <a:pt x="1599" y="2830"/>
                    </a:lnTo>
                    <a:lnTo>
                      <a:pt x="1895" y="2781"/>
                    </a:lnTo>
                    <a:lnTo>
                      <a:pt x="2165" y="2707"/>
                    </a:lnTo>
                    <a:lnTo>
                      <a:pt x="2313" y="2633"/>
                    </a:lnTo>
                    <a:lnTo>
                      <a:pt x="2436" y="2535"/>
                    </a:lnTo>
                    <a:lnTo>
                      <a:pt x="2559" y="2461"/>
                    </a:lnTo>
                    <a:lnTo>
                      <a:pt x="2682" y="2338"/>
                    </a:lnTo>
                    <a:lnTo>
                      <a:pt x="2781" y="2215"/>
                    </a:lnTo>
                    <a:lnTo>
                      <a:pt x="2879" y="2092"/>
                    </a:lnTo>
                    <a:lnTo>
                      <a:pt x="2953" y="1944"/>
                    </a:lnTo>
                    <a:lnTo>
                      <a:pt x="3027" y="1797"/>
                    </a:lnTo>
                    <a:lnTo>
                      <a:pt x="2781" y="1944"/>
                    </a:lnTo>
                    <a:lnTo>
                      <a:pt x="2534" y="2043"/>
                    </a:lnTo>
                    <a:lnTo>
                      <a:pt x="2264" y="2092"/>
                    </a:lnTo>
                    <a:lnTo>
                      <a:pt x="1993" y="2092"/>
                    </a:lnTo>
                    <a:lnTo>
                      <a:pt x="1747" y="2043"/>
                    </a:lnTo>
                    <a:lnTo>
                      <a:pt x="1476" y="1969"/>
                    </a:lnTo>
                    <a:lnTo>
                      <a:pt x="1255" y="1846"/>
                    </a:lnTo>
                    <a:lnTo>
                      <a:pt x="1034" y="1674"/>
                    </a:lnTo>
                    <a:lnTo>
                      <a:pt x="861" y="1502"/>
                    </a:lnTo>
                    <a:lnTo>
                      <a:pt x="738" y="1305"/>
                    </a:lnTo>
                    <a:lnTo>
                      <a:pt x="640" y="1083"/>
                    </a:lnTo>
                    <a:lnTo>
                      <a:pt x="591" y="886"/>
                    </a:lnTo>
                    <a:lnTo>
                      <a:pt x="541" y="665"/>
                    </a:lnTo>
                    <a:lnTo>
                      <a:pt x="541" y="443"/>
                    </a:lnTo>
                    <a:lnTo>
                      <a:pt x="591" y="222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>
                <a:off x="2542143" y="5644627"/>
                <a:ext cx="120090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31" extrusionOk="0">
                    <a:moveTo>
                      <a:pt x="2388" y="1"/>
                    </a:moveTo>
                    <a:lnTo>
                      <a:pt x="2437" y="222"/>
                    </a:lnTo>
                    <a:lnTo>
                      <a:pt x="2486" y="443"/>
                    </a:lnTo>
                    <a:lnTo>
                      <a:pt x="2486" y="665"/>
                    </a:lnTo>
                    <a:lnTo>
                      <a:pt x="2437" y="886"/>
                    </a:lnTo>
                    <a:lnTo>
                      <a:pt x="2388" y="1083"/>
                    </a:lnTo>
                    <a:lnTo>
                      <a:pt x="2289" y="1305"/>
                    </a:lnTo>
                    <a:lnTo>
                      <a:pt x="2166" y="1502"/>
                    </a:lnTo>
                    <a:lnTo>
                      <a:pt x="1994" y="1674"/>
                    </a:lnTo>
                    <a:lnTo>
                      <a:pt x="1772" y="1846"/>
                    </a:lnTo>
                    <a:lnTo>
                      <a:pt x="1526" y="1969"/>
                    </a:lnTo>
                    <a:lnTo>
                      <a:pt x="1280" y="2043"/>
                    </a:lnTo>
                    <a:lnTo>
                      <a:pt x="1010" y="2092"/>
                    </a:lnTo>
                    <a:lnTo>
                      <a:pt x="764" y="2092"/>
                    </a:lnTo>
                    <a:lnTo>
                      <a:pt x="493" y="2043"/>
                    </a:lnTo>
                    <a:lnTo>
                      <a:pt x="247" y="1944"/>
                    </a:lnTo>
                    <a:lnTo>
                      <a:pt x="1" y="1797"/>
                    </a:lnTo>
                    <a:lnTo>
                      <a:pt x="75" y="1944"/>
                    </a:lnTo>
                    <a:lnTo>
                      <a:pt x="148" y="2092"/>
                    </a:lnTo>
                    <a:lnTo>
                      <a:pt x="247" y="2215"/>
                    </a:lnTo>
                    <a:lnTo>
                      <a:pt x="345" y="2338"/>
                    </a:lnTo>
                    <a:lnTo>
                      <a:pt x="468" y="2461"/>
                    </a:lnTo>
                    <a:lnTo>
                      <a:pt x="591" y="2535"/>
                    </a:lnTo>
                    <a:lnTo>
                      <a:pt x="714" y="2633"/>
                    </a:lnTo>
                    <a:lnTo>
                      <a:pt x="862" y="2707"/>
                    </a:lnTo>
                    <a:lnTo>
                      <a:pt x="1133" y="2781"/>
                    </a:lnTo>
                    <a:lnTo>
                      <a:pt x="1428" y="2830"/>
                    </a:lnTo>
                    <a:lnTo>
                      <a:pt x="1723" y="2806"/>
                    </a:lnTo>
                    <a:lnTo>
                      <a:pt x="2018" y="2732"/>
                    </a:lnTo>
                    <a:lnTo>
                      <a:pt x="2166" y="2658"/>
                    </a:lnTo>
                    <a:lnTo>
                      <a:pt x="2289" y="2584"/>
                    </a:lnTo>
                    <a:lnTo>
                      <a:pt x="2437" y="2486"/>
                    </a:lnTo>
                    <a:lnTo>
                      <a:pt x="2560" y="2387"/>
                    </a:lnTo>
                    <a:lnTo>
                      <a:pt x="2658" y="2289"/>
                    </a:lnTo>
                    <a:lnTo>
                      <a:pt x="2757" y="2166"/>
                    </a:lnTo>
                    <a:lnTo>
                      <a:pt x="2830" y="2018"/>
                    </a:lnTo>
                    <a:lnTo>
                      <a:pt x="2904" y="1895"/>
                    </a:lnTo>
                    <a:lnTo>
                      <a:pt x="3003" y="1600"/>
                    </a:lnTo>
                    <a:lnTo>
                      <a:pt x="3027" y="1305"/>
                    </a:lnTo>
                    <a:lnTo>
                      <a:pt x="3003" y="1009"/>
                    </a:lnTo>
                    <a:lnTo>
                      <a:pt x="2929" y="714"/>
                    </a:lnTo>
                    <a:lnTo>
                      <a:pt x="2880" y="566"/>
                    </a:lnTo>
                    <a:lnTo>
                      <a:pt x="2806" y="443"/>
                    </a:lnTo>
                    <a:lnTo>
                      <a:pt x="2707" y="320"/>
                    </a:lnTo>
                    <a:lnTo>
                      <a:pt x="2609" y="197"/>
                    </a:lnTo>
                    <a:lnTo>
                      <a:pt x="238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>
                <a:off x="2459212" y="5594853"/>
                <a:ext cx="72261" cy="6349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60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25" y="960"/>
                    </a:lnTo>
                    <a:lnTo>
                      <a:pt x="74" y="1600"/>
                    </a:lnTo>
                    <a:lnTo>
                      <a:pt x="1723" y="1600"/>
                    </a:lnTo>
                    <a:lnTo>
                      <a:pt x="1797" y="960"/>
                    </a:lnTo>
                    <a:lnTo>
                      <a:pt x="1821" y="271"/>
                    </a:lnTo>
                    <a:lnTo>
                      <a:pt x="1797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60" name="Google Shape;3260;p48"/>
            <p:cNvSpPr/>
            <p:nvPr/>
          </p:nvSpPr>
          <p:spPr>
            <a:xfrm>
              <a:off x="3275902" y="1592050"/>
              <a:ext cx="488700" cy="4887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61" name="Google Shape;3261;p48"/>
          <p:cNvGrpSpPr/>
          <p:nvPr/>
        </p:nvGrpSpPr>
        <p:grpSpPr>
          <a:xfrm>
            <a:off x="5379398" y="1557326"/>
            <a:ext cx="488700" cy="1120398"/>
            <a:chOff x="5379398" y="1592050"/>
            <a:chExt cx="488700" cy="1120398"/>
          </a:xfrm>
        </p:grpSpPr>
        <p:grpSp>
          <p:nvGrpSpPr>
            <p:cNvPr id="3264" name="Google Shape;3264;p48"/>
            <p:cNvGrpSpPr/>
            <p:nvPr/>
          </p:nvGrpSpPr>
          <p:grpSpPr>
            <a:xfrm>
              <a:off x="5417830" y="2300616"/>
              <a:ext cx="411834" cy="411832"/>
              <a:chOff x="-1154500" y="5425066"/>
              <a:chExt cx="411834" cy="411832"/>
            </a:xfrm>
          </p:grpSpPr>
          <p:sp>
            <p:nvSpPr>
              <p:cNvPr id="3265" name="Google Shape;3265;p48"/>
              <p:cNvSpPr/>
              <p:nvPr/>
            </p:nvSpPr>
            <p:spPr>
              <a:xfrm>
                <a:off x="-1154500" y="5425066"/>
                <a:ext cx="294753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7456" extrusionOk="0">
                    <a:moveTo>
                      <a:pt x="3716" y="0"/>
                    </a:moveTo>
                    <a:lnTo>
                      <a:pt x="3322" y="25"/>
                    </a:lnTo>
                    <a:lnTo>
                      <a:pt x="2953" y="74"/>
                    </a:lnTo>
                    <a:lnTo>
                      <a:pt x="2608" y="172"/>
                    </a:lnTo>
                    <a:lnTo>
                      <a:pt x="2264" y="296"/>
                    </a:lnTo>
                    <a:lnTo>
                      <a:pt x="1944" y="468"/>
                    </a:lnTo>
                    <a:lnTo>
                      <a:pt x="1624" y="640"/>
                    </a:lnTo>
                    <a:lnTo>
                      <a:pt x="1353" y="861"/>
                    </a:lnTo>
                    <a:lnTo>
                      <a:pt x="1083" y="1108"/>
                    </a:lnTo>
                    <a:lnTo>
                      <a:pt x="837" y="1354"/>
                    </a:lnTo>
                    <a:lnTo>
                      <a:pt x="640" y="1649"/>
                    </a:lnTo>
                    <a:lnTo>
                      <a:pt x="443" y="1944"/>
                    </a:lnTo>
                    <a:lnTo>
                      <a:pt x="295" y="2289"/>
                    </a:lnTo>
                    <a:lnTo>
                      <a:pt x="172" y="2633"/>
                    </a:lnTo>
                    <a:lnTo>
                      <a:pt x="74" y="2978"/>
                    </a:lnTo>
                    <a:lnTo>
                      <a:pt x="25" y="3347"/>
                    </a:lnTo>
                    <a:lnTo>
                      <a:pt x="0" y="3740"/>
                    </a:lnTo>
                    <a:lnTo>
                      <a:pt x="25" y="4109"/>
                    </a:lnTo>
                    <a:lnTo>
                      <a:pt x="74" y="4479"/>
                    </a:lnTo>
                    <a:lnTo>
                      <a:pt x="172" y="4848"/>
                    </a:lnTo>
                    <a:lnTo>
                      <a:pt x="295" y="5167"/>
                    </a:lnTo>
                    <a:lnTo>
                      <a:pt x="443" y="5512"/>
                    </a:lnTo>
                    <a:lnTo>
                      <a:pt x="640" y="5807"/>
                    </a:lnTo>
                    <a:lnTo>
                      <a:pt x="837" y="6102"/>
                    </a:lnTo>
                    <a:lnTo>
                      <a:pt x="1083" y="6373"/>
                    </a:lnTo>
                    <a:lnTo>
                      <a:pt x="1353" y="6595"/>
                    </a:lnTo>
                    <a:lnTo>
                      <a:pt x="1624" y="6816"/>
                    </a:lnTo>
                    <a:lnTo>
                      <a:pt x="1944" y="7013"/>
                    </a:lnTo>
                    <a:lnTo>
                      <a:pt x="2264" y="7161"/>
                    </a:lnTo>
                    <a:lnTo>
                      <a:pt x="2608" y="7284"/>
                    </a:lnTo>
                    <a:lnTo>
                      <a:pt x="2953" y="7382"/>
                    </a:lnTo>
                    <a:lnTo>
                      <a:pt x="3322" y="7431"/>
                    </a:lnTo>
                    <a:lnTo>
                      <a:pt x="3716" y="7456"/>
                    </a:lnTo>
                    <a:lnTo>
                      <a:pt x="4085" y="7431"/>
                    </a:lnTo>
                    <a:lnTo>
                      <a:pt x="4454" y="7382"/>
                    </a:lnTo>
                    <a:lnTo>
                      <a:pt x="4823" y="7284"/>
                    </a:lnTo>
                    <a:lnTo>
                      <a:pt x="5143" y="7161"/>
                    </a:lnTo>
                    <a:lnTo>
                      <a:pt x="5487" y="7013"/>
                    </a:lnTo>
                    <a:lnTo>
                      <a:pt x="5783" y="6816"/>
                    </a:lnTo>
                    <a:lnTo>
                      <a:pt x="6078" y="6595"/>
                    </a:lnTo>
                    <a:lnTo>
                      <a:pt x="6324" y="6373"/>
                    </a:lnTo>
                    <a:lnTo>
                      <a:pt x="6570" y="6102"/>
                    </a:lnTo>
                    <a:lnTo>
                      <a:pt x="6791" y="5807"/>
                    </a:lnTo>
                    <a:lnTo>
                      <a:pt x="6964" y="5512"/>
                    </a:lnTo>
                    <a:lnTo>
                      <a:pt x="7136" y="5167"/>
                    </a:lnTo>
                    <a:lnTo>
                      <a:pt x="7259" y="4848"/>
                    </a:lnTo>
                    <a:lnTo>
                      <a:pt x="7333" y="4479"/>
                    </a:lnTo>
                    <a:lnTo>
                      <a:pt x="7407" y="4109"/>
                    </a:lnTo>
                    <a:lnTo>
                      <a:pt x="7431" y="3740"/>
                    </a:lnTo>
                    <a:lnTo>
                      <a:pt x="7407" y="3347"/>
                    </a:lnTo>
                    <a:lnTo>
                      <a:pt x="7333" y="2978"/>
                    </a:lnTo>
                    <a:lnTo>
                      <a:pt x="7259" y="2633"/>
                    </a:lnTo>
                    <a:lnTo>
                      <a:pt x="7136" y="2289"/>
                    </a:lnTo>
                    <a:lnTo>
                      <a:pt x="6964" y="1944"/>
                    </a:lnTo>
                    <a:lnTo>
                      <a:pt x="6791" y="1649"/>
                    </a:lnTo>
                    <a:lnTo>
                      <a:pt x="6570" y="1354"/>
                    </a:lnTo>
                    <a:lnTo>
                      <a:pt x="6324" y="1108"/>
                    </a:lnTo>
                    <a:lnTo>
                      <a:pt x="6078" y="861"/>
                    </a:lnTo>
                    <a:lnTo>
                      <a:pt x="5783" y="640"/>
                    </a:lnTo>
                    <a:lnTo>
                      <a:pt x="5487" y="468"/>
                    </a:lnTo>
                    <a:lnTo>
                      <a:pt x="5143" y="296"/>
                    </a:lnTo>
                    <a:lnTo>
                      <a:pt x="4823" y="172"/>
                    </a:lnTo>
                    <a:lnTo>
                      <a:pt x="4454" y="74"/>
                    </a:lnTo>
                    <a:lnTo>
                      <a:pt x="4085" y="25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>
                <a:off x="-1025682" y="5425066"/>
                <a:ext cx="165937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7456" extrusionOk="0">
                    <a:moveTo>
                      <a:pt x="468" y="0"/>
                    </a:moveTo>
                    <a:lnTo>
                      <a:pt x="0" y="25"/>
                    </a:lnTo>
                    <a:lnTo>
                      <a:pt x="345" y="99"/>
                    </a:lnTo>
                    <a:lnTo>
                      <a:pt x="664" y="172"/>
                    </a:lnTo>
                    <a:lnTo>
                      <a:pt x="984" y="296"/>
                    </a:lnTo>
                    <a:lnTo>
                      <a:pt x="1280" y="443"/>
                    </a:lnTo>
                    <a:lnTo>
                      <a:pt x="1575" y="615"/>
                    </a:lnTo>
                    <a:lnTo>
                      <a:pt x="1846" y="812"/>
                    </a:lnTo>
                    <a:lnTo>
                      <a:pt x="2092" y="1009"/>
                    </a:lnTo>
                    <a:lnTo>
                      <a:pt x="2313" y="1255"/>
                    </a:lnTo>
                    <a:lnTo>
                      <a:pt x="2510" y="1501"/>
                    </a:lnTo>
                    <a:lnTo>
                      <a:pt x="2707" y="1796"/>
                    </a:lnTo>
                    <a:lnTo>
                      <a:pt x="2879" y="2067"/>
                    </a:lnTo>
                    <a:lnTo>
                      <a:pt x="3002" y="2387"/>
                    </a:lnTo>
                    <a:lnTo>
                      <a:pt x="3100" y="2707"/>
                    </a:lnTo>
                    <a:lnTo>
                      <a:pt x="3199" y="3027"/>
                    </a:lnTo>
                    <a:lnTo>
                      <a:pt x="3248" y="3371"/>
                    </a:lnTo>
                    <a:lnTo>
                      <a:pt x="3248" y="3740"/>
                    </a:lnTo>
                    <a:lnTo>
                      <a:pt x="3248" y="4085"/>
                    </a:lnTo>
                    <a:lnTo>
                      <a:pt x="3199" y="4429"/>
                    </a:lnTo>
                    <a:lnTo>
                      <a:pt x="3100" y="4749"/>
                    </a:lnTo>
                    <a:lnTo>
                      <a:pt x="3002" y="5069"/>
                    </a:lnTo>
                    <a:lnTo>
                      <a:pt x="2879" y="5389"/>
                    </a:lnTo>
                    <a:lnTo>
                      <a:pt x="2707" y="5684"/>
                    </a:lnTo>
                    <a:lnTo>
                      <a:pt x="2510" y="5955"/>
                    </a:lnTo>
                    <a:lnTo>
                      <a:pt x="2313" y="6201"/>
                    </a:lnTo>
                    <a:lnTo>
                      <a:pt x="2092" y="6447"/>
                    </a:lnTo>
                    <a:lnTo>
                      <a:pt x="1846" y="6644"/>
                    </a:lnTo>
                    <a:lnTo>
                      <a:pt x="1575" y="6841"/>
                    </a:lnTo>
                    <a:lnTo>
                      <a:pt x="1280" y="7013"/>
                    </a:lnTo>
                    <a:lnTo>
                      <a:pt x="984" y="7161"/>
                    </a:lnTo>
                    <a:lnTo>
                      <a:pt x="664" y="7284"/>
                    </a:lnTo>
                    <a:lnTo>
                      <a:pt x="345" y="7357"/>
                    </a:lnTo>
                    <a:lnTo>
                      <a:pt x="0" y="7431"/>
                    </a:lnTo>
                    <a:lnTo>
                      <a:pt x="468" y="7456"/>
                    </a:lnTo>
                    <a:lnTo>
                      <a:pt x="837" y="7431"/>
                    </a:lnTo>
                    <a:lnTo>
                      <a:pt x="1206" y="7382"/>
                    </a:lnTo>
                    <a:lnTo>
                      <a:pt x="1575" y="7284"/>
                    </a:lnTo>
                    <a:lnTo>
                      <a:pt x="1895" y="7161"/>
                    </a:lnTo>
                    <a:lnTo>
                      <a:pt x="2239" y="7013"/>
                    </a:lnTo>
                    <a:lnTo>
                      <a:pt x="2535" y="6816"/>
                    </a:lnTo>
                    <a:lnTo>
                      <a:pt x="2830" y="6595"/>
                    </a:lnTo>
                    <a:lnTo>
                      <a:pt x="3076" y="6373"/>
                    </a:lnTo>
                    <a:lnTo>
                      <a:pt x="3322" y="6102"/>
                    </a:lnTo>
                    <a:lnTo>
                      <a:pt x="3543" y="5807"/>
                    </a:lnTo>
                    <a:lnTo>
                      <a:pt x="3716" y="5512"/>
                    </a:lnTo>
                    <a:lnTo>
                      <a:pt x="3888" y="5167"/>
                    </a:lnTo>
                    <a:lnTo>
                      <a:pt x="4011" y="4848"/>
                    </a:lnTo>
                    <a:lnTo>
                      <a:pt x="4085" y="4479"/>
                    </a:lnTo>
                    <a:lnTo>
                      <a:pt x="4159" y="4109"/>
                    </a:lnTo>
                    <a:lnTo>
                      <a:pt x="4183" y="3740"/>
                    </a:lnTo>
                    <a:lnTo>
                      <a:pt x="4159" y="3347"/>
                    </a:lnTo>
                    <a:lnTo>
                      <a:pt x="4085" y="2978"/>
                    </a:lnTo>
                    <a:lnTo>
                      <a:pt x="4011" y="2633"/>
                    </a:lnTo>
                    <a:lnTo>
                      <a:pt x="3888" y="2289"/>
                    </a:lnTo>
                    <a:lnTo>
                      <a:pt x="3716" y="1944"/>
                    </a:lnTo>
                    <a:lnTo>
                      <a:pt x="3543" y="1649"/>
                    </a:lnTo>
                    <a:lnTo>
                      <a:pt x="3322" y="1354"/>
                    </a:lnTo>
                    <a:lnTo>
                      <a:pt x="3076" y="1108"/>
                    </a:lnTo>
                    <a:lnTo>
                      <a:pt x="2830" y="861"/>
                    </a:lnTo>
                    <a:lnTo>
                      <a:pt x="2535" y="640"/>
                    </a:lnTo>
                    <a:lnTo>
                      <a:pt x="2239" y="468"/>
                    </a:lnTo>
                    <a:lnTo>
                      <a:pt x="1895" y="296"/>
                    </a:lnTo>
                    <a:lnTo>
                      <a:pt x="1575" y="172"/>
                    </a:lnTo>
                    <a:lnTo>
                      <a:pt x="1206" y="74"/>
                    </a:lnTo>
                    <a:lnTo>
                      <a:pt x="837" y="25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>
                <a:off x="-1057887" y="5426018"/>
                <a:ext cx="191280" cy="234272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5907" extrusionOk="0">
                    <a:moveTo>
                      <a:pt x="1501" y="1"/>
                    </a:moveTo>
                    <a:lnTo>
                      <a:pt x="1476" y="173"/>
                    </a:lnTo>
                    <a:lnTo>
                      <a:pt x="1427" y="345"/>
                    </a:lnTo>
                    <a:lnTo>
                      <a:pt x="1353" y="567"/>
                    </a:lnTo>
                    <a:lnTo>
                      <a:pt x="1255" y="813"/>
                    </a:lnTo>
                    <a:lnTo>
                      <a:pt x="1132" y="1059"/>
                    </a:lnTo>
                    <a:lnTo>
                      <a:pt x="984" y="1256"/>
                    </a:lnTo>
                    <a:lnTo>
                      <a:pt x="886" y="1354"/>
                    </a:lnTo>
                    <a:lnTo>
                      <a:pt x="787" y="1428"/>
                    </a:lnTo>
                    <a:lnTo>
                      <a:pt x="591" y="1576"/>
                    </a:lnTo>
                    <a:lnTo>
                      <a:pt x="394" y="1748"/>
                    </a:lnTo>
                    <a:lnTo>
                      <a:pt x="246" y="1920"/>
                    </a:lnTo>
                    <a:lnTo>
                      <a:pt x="123" y="2117"/>
                    </a:lnTo>
                    <a:lnTo>
                      <a:pt x="25" y="2314"/>
                    </a:lnTo>
                    <a:lnTo>
                      <a:pt x="0" y="2535"/>
                    </a:lnTo>
                    <a:lnTo>
                      <a:pt x="0" y="2658"/>
                    </a:lnTo>
                    <a:lnTo>
                      <a:pt x="25" y="2757"/>
                    </a:lnTo>
                    <a:lnTo>
                      <a:pt x="49" y="2880"/>
                    </a:lnTo>
                    <a:lnTo>
                      <a:pt x="99" y="3003"/>
                    </a:lnTo>
                    <a:lnTo>
                      <a:pt x="172" y="3126"/>
                    </a:lnTo>
                    <a:lnTo>
                      <a:pt x="246" y="3200"/>
                    </a:lnTo>
                    <a:lnTo>
                      <a:pt x="320" y="3273"/>
                    </a:lnTo>
                    <a:lnTo>
                      <a:pt x="418" y="3347"/>
                    </a:lnTo>
                    <a:lnTo>
                      <a:pt x="517" y="3372"/>
                    </a:lnTo>
                    <a:lnTo>
                      <a:pt x="615" y="3421"/>
                    </a:lnTo>
                    <a:lnTo>
                      <a:pt x="837" y="3446"/>
                    </a:lnTo>
                    <a:lnTo>
                      <a:pt x="1058" y="3421"/>
                    </a:lnTo>
                    <a:lnTo>
                      <a:pt x="1304" y="3396"/>
                    </a:lnTo>
                    <a:lnTo>
                      <a:pt x="1796" y="3323"/>
                    </a:lnTo>
                    <a:lnTo>
                      <a:pt x="1919" y="3323"/>
                    </a:lnTo>
                    <a:lnTo>
                      <a:pt x="1993" y="3372"/>
                    </a:lnTo>
                    <a:lnTo>
                      <a:pt x="2067" y="3470"/>
                    </a:lnTo>
                    <a:lnTo>
                      <a:pt x="2116" y="3593"/>
                    </a:lnTo>
                    <a:lnTo>
                      <a:pt x="2141" y="3741"/>
                    </a:lnTo>
                    <a:lnTo>
                      <a:pt x="2165" y="3913"/>
                    </a:lnTo>
                    <a:lnTo>
                      <a:pt x="2190" y="4307"/>
                    </a:lnTo>
                    <a:lnTo>
                      <a:pt x="2190" y="4750"/>
                    </a:lnTo>
                    <a:lnTo>
                      <a:pt x="2190" y="5168"/>
                    </a:lnTo>
                    <a:lnTo>
                      <a:pt x="2215" y="5340"/>
                    </a:lnTo>
                    <a:lnTo>
                      <a:pt x="2264" y="5513"/>
                    </a:lnTo>
                    <a:lnTo>
                      <a:pt x="2288" y="5660"/>
                    </a:lnTo>
                    <a:lnTo>
                      <a:pt x="2362" y="5759"/>
                    </a:lnTo>
                    <a:lnTo>
                      <a:pt x="2436" y="5832"/>
                    </a:lnTo>
                    <a:lnTo>
                      <a:pt x="2535" y="5882"/>
                    </a:lnTo>
                    <a:lnTo>
                      <a:pt x="2658" y="5906"/>
                    </a:lnTo>
                    <a:lnTo>
                      <a:pt x="2756" y="5882"/>
                    </a:lnTo>
                    <a:lnTo>
                      <a:pt x="2879" y="5857"/>
                    </a:lnTo>
                    <a:lnTo>
                      <a:pt x="3002" y="5783"/>
                    </a:lnTo>
                    <a:lnTo>
                      <a:pt x="3125" y="5709"/>
                    </a:lnTo>
                    <a:lnTo>
                      <a:pt x="3248" y="5611"/>
                    </a:lnTo>
                    <a:lnTo>
                      <a:pt x="3470" y="5390"/>
                    </a:lnTo>
                    <a:lnTo>
                      <a:pt x="3568" y="5267"/>
                    </a:lnTo>
                    <a:lnTo>
                      <a:pt x="3642" y="5143"/>
                    </a:lnTo>
                    <a:lnTo>
                      <a:pt x="3691" y="4996"/>
                    </a:lnTo>
                    <a:lnTo>
                      <a:pt x="3740" y="4873"/>
                    </a:lnTo>
                    <a:lnTo>
                      <a:pt x="3765" y="4750"/>
                    </a:lnTo>
                    <a:lnTo>
                      <a:pt x="3765" y="4627"/>
                    </a:lnTo>
                    <a:lnTo>
                      <a:pt x="3716" y="4282"/>
                    </a:lnTo>
                    <a:lnTo>
                      <a:pt x="3666" y="4012"/>
                    </a:lnTo>
                    <a:lnTo>
                      <a:pt x="3691" y="3766"/>
                    </a:lnTo>
                    <a:lnTo>
                      <a:pt x="3716" y="3643"/>
                    </a:lnTo>
                    <a:lnTo>
                      <a:pt x="3740" y="3519"/>
                    </a:lnTo>
                    <a:lnTo>
                      <a:pt x="3814" y="3421"/>
                    </a:lnTo>
                    <a:lnTo>
                      <a:pt x="3888" y="3323"/>
                    </a:lnTo>
                    <a:lnTo>
                      <a:pt x="3986" y="3224"/>
                    </a:lnTo>
                    <a:lnTo>
                      <a:pt x="4085" y="3101"/>
                    </a:lnTo>
                    <a:lnTo>
                      <a:pt x="4405" y="2880"/>
                    </a:lnTo>
                    <a:lnTo>
                      <a:pt x="4823" y="2658"/>
                    </a:lnTo>
                    <a:lnTo>
                      <a:pt x="4749" y="2388"/>
                    </a:lnTo>
                    <a:lnTo>
                      <a:pt x="4626" y="2117"/>
                    </a:lnTo>
                    <a:lnTo>
                      <a:pt x="4503" y="1871"/>
                    </a:lnTo>
                    <a:lnTo>
                      <a:pt x="4355" y="1625"/>
                    </a:lnTo>
                    <a:lnTo>
                      <a:pt x="4183" y="1403"/>
                    </a:lnTo>
                    <a:lnTo>
                      <a:pt x="4011" y="1182"/>
                    </a:lnTo>
                    <a:lnTo>
                      <a:pt x="3814" y="985"/>
                    </a:lnTo>
                    <a:lnTo>
                      <a:pt x="3593" y="813"/>
                    </a:lnTo>
                    <a:lnTo>
                      <a:pt x="3371" y="641"/>
                    </a:lnTo>
                    <a:lnTo>
                      <a:pt x="3125" y="493"/>
                    </a:lnTo>
                    <a:lnTo>
                      <a:pt x="2879" y="345"/>
                    </a:lnTo>
                    <a:lnTo>
                      <a:pt x="2633" y="247"/>
                    </a:lnTo>
                    <a:lnTo>
                      <a:pt x="2362" y="148"/>
                    </a:lnTo>
                    <a:lnTo>
                      <a:pt x="2092" y="75"/>
                    </a:lnTo>
                    <a:lnTo>
                      <a:pt x="1796" y="2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>
                <a:off x="-915426" y="54582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>
                <a:off x="-896865" y="5474840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>
                <a:off x="-1154500" y="5521680"/>
                <a:ext cx="66391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4282" extrusionOk="0">
                    <a:moveTo>
                      <a:pt x="222" y="0"/>
                    </a:moveTo>
                    <a:lnTo>
                      <a:pt x="123" y="295"/>
                    </a:lnTo>
                    <a:lnTo>
                      <a:pt x="49" y="615"/>
                    </a:lnTo>
                    <a:lnTo>
                      <a:pt x="0" y="960"/>
                    </a:lnTo>
                    <a:lnTo>
                      <a:pt x="0" y="1304"/>
                    </a:lnTo>
                    <a:lnTo>
                      <a:pt x="25" y="1747"/>
                    </a:lnTo>
                    <a:lnTo>
                      <a:pt x="99" y="2190"/>
                    </a:lnTo>
                    <a:lnTo>
                      <a:pt x="222" y="2608"/>
                    </a:lnTo>
                    <a:lnTo>
                      <a:pt x="418" y="3002"/>
                    </a:lnTo>
                    <a:lnTo>
                      <a:pt x="615" y="3371"/>
                    </a:lnTo>
                    <a:lnTo>
                      <a:pt x="886" y="3716"/>
                    </a:lnTo>
                    <a:lnTo>
                      <a:pt x="1181" y="4011"/>
                    </a:lnTo>
                    <a:lnTo>
                      <a:pt x="1501" y="4282"/>
                    </a:lnTo>
                    <a:lnTo>
                      <a:pt x="1501" y="4208"/>
                    </a:lnTo>
                    <a:lnTo>
                      <a:pt x="1526" y="4109"/>
                    </a:lnTo>
                    <a:lnTo>
                      <a:pt x="1526" y="3839"/>
                    </a:lnTo>
                    <a:lnTo>
                      <a:pt x="1501" y="3642"/>
                    </a:lnTo>
                    <a:lnTo>
                      <a:pt x="1452" y="3445"/>
                    </a:lnTo>
                    <a:lnTo>
                      <a:pt x="1378" y="3199"/>
                    </a:lnTo>
                    <a:lnTo>
                      <a:pt x="1230" y="2978"/>
                    </a:lnTo>
                    <a:lnTo>
                      <a:pt x="1206" y="2928"/>
                    </a:lnTo>
                    <a:lnTo>
                      <a:pt x="1206" y="2855"/>
                    </a:lnTo>
                    <a:lnTo>
                      <a:pt x="1206" y="2731"/>
                    </a:lnTo>
                    <a:lnTo>
                      <a:pt x="1255" y="2559"/>
                    </a:lnTo>
                    <a:lnTo>
                      <a:pt x="1353" y="2387"/>
                    </a:lnTo>
                    <a:lnTo>
                      <a:pt x="1526" y="1993"/>
                    </a:lnTo>
                    <a:lnTo>
                      <a:pt x="1599" y="1821"/>
                    </a:lnTo>
                    <a:lnTo>
                      <a:pt x="1649" y="1624"/>
                    </a:lnTo>
                    <a:lnTo>
                      <a:pt x="1673" y="1550"/>
                    </a:lnTo>
                    <a:lnTo>
                      <a:pt x="1649" y="1477"/>
                    </a:lnTo>
                    <a:lnTo>
                      <a:pt x="1649" y="1427"/>
                    </a:lnTo>
                    <a:lnTo>
                      <a:pt x="1599" y="1378"/>
                    </a:lnTo>
                    <a:lnTo>
                      <a:pt x="1526" y="1280"/>
                    </a:lnTo>
                    <a:lnTo>
                      <a:pt x="1403" y="1231"/>
                    </a:lnTo>
                    <a:lnTo>
                      <a:pt x="1132" y="1132"/>
                    </a:lnTo>
                    <a:lnTo>
                      <a:pt x="1009" y="1083"/>
                    </a:lnTo>
                    <a:lnTo>
                      <a:pt x="911" y="1034"/>
                    </a:lnTo>
                    <a:lnTo>
                      <a:pt x="837" y="960"/>
                    </a:lnTo>
                    <a:lnTo>
                      <a:pt x="763" y="837"/>
                    </a:lnTo>
                    <a:lnTo>
                      <a:pt x="591" y="542"/>
                    </a:lnTo>
                    <a:lnTo>
                      <a:pt x="418" y="222"/>
                    </a:lnTo>
                    <a:lnTo>
                      <a:pt x="345" y="99"/>
                    </a:lnTo>
                    <a:lnTo>
                      <a:pt x="246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>
                <a:off x="-999348" y="5426018"/>
                <a:ext cx="132742" cy="12596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6" extrusionOk="0">
                    <a:moveTo>
                      <a:pt x="25" y="1"/>
                    </a:moveTo>
                    <a:lnTo>
                      <a:pt x="0" y="148"/>
                    </a:lnTo>
                    <a:lnTo>
                      <a:pt x="247" y="247"/>
                    </a:lnTo>
                    <a:lnTo>
                      <a:pt x="493" y="345"/>
                    </a:lnTo>
                    <a:lnTo>
                      <a:pt x="714" y="468"/>
                    </a:lnTo>
                    <a:lnTo>
                      <a:pt x="935" y="616"/>
                    </a:lnTo>
                    <a:lnTo>
                      <a:pt x="1132" y="764"/>
                    </a:lnTo>
                    <a:lnTo>
                      <a:pt x="1329" y="911"/>
                    </a:lnTo>
                    <a:lnTo>
                      <a:pt x="1526" y="1108"/>
                    </a:lnTo>
                    <a:lnTo>
                      <a:pt x="1698" y="1280"/>
                    </a:lnTo>
                    <a:lnTo>
                      <a:pt x="1871" y="1477"/>
                    </a:lnTo>
                    <a:lnTo>
                      <a:pt x="1994" y="1699"/>
                    </a:lnTo>
                    <a:lnTo>
                      <a:pt x="2141" y="1920"/>
                    </a:lnTo>
                    <a:lnTo>
                      <a:pt x="2264" y="2166"/>
                    </a:lnTo>
                    <a:lnTo>
                      <a:pt x="2363" y="2388"/>
                    </a:lnTo>
                    <a:lnTo>
                      <a:pt x="2436" y="2658"/>
                    </a:lnTo>
                    <a:lnTo>
                      <a:pt x="2510" y="2904"/>
                    </a:lnTo>
                    <a:lnTo>
                      <a:pt x="2559" y="3175"/>
                    </a:lnTo>
                    <a:lnTo>
                      <a:pt x="2707" y="3052"/>
                    </a:lnTo>
                    <a:lnTo>
                      <a:pt x="2879" y="2929"/>
                    </a:lnTo>
                    <a:lnTo>
                      <a:pt x="3347" y="2658"/>
                    </a:lnTo>
                    <a:lnTo>
                      <a:pt x="3224" y="2265"/>
                    </a:lnTo>
                    <a:lnTo>
                      <a:pt x="3052" y="1896"/>
                    </a:lnTo>
                    <a:lnTo>
                      <a:pt x="2830" y="1551"/>
                    </a:lnTo>
                    <a:lnTo>
                      <a:pt x="2584" y="1231"/>
                    </a:lnTo>
                    <a:lnTo>
                      <a:pt x="2363" y="1010"/>
                    </a:lnTo>
                    <a:lnTo>
                      <a:pt x="2117" y="813"/>
                    </a:lnTo>
                    <a:lnTo>
                      <a:pt x="1895" y="641"/>
                    </a:lnTo>
                    <a:lnTo>
                      <a:pt x="1649" y="493"/>
                    </a:lnTo>
                    <a:lnTo>
                      <a:pt x="1403" y="345"/>
                    </a:lnTo>
                    <a:lnTo>
                      <a:pt x="1157" y="247"/>
                    </a:lnTo>
                    <a:lnTo>
                      <a:pt x="886" y="148"/>
                    </a:lnTo>
                    <a:lnTo>
                      <a:pt x="616" y="75"/>
                    </a:lnTo>
                    <a:lnTo>
                      <a:pt x="320" y="25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>
                <a:off x="-993478" y="5606553"/>
                <a:ext cx="250810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5808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5070"/>
                    </a:lnTo>
                    <a:lnTo>
                      <a:pt x="25" y="5217"/>
                    </a:lnTo>
                    <a:lnTo>
                      <a:pt x="49" y="5365"/>
                    </a:lnTo>
                    <a:lnTo>
                      <a:pt x="123" y="5488"/>
                    </a:lnTo>
                    <a:lnTo>
                      <a:pt x="222" y="5611"/>
                    </a:lnTo>
                    <a:lnTo>
                      <a:pt x="320" y="5685"/>
                    </a:lnTo>
                    <a:lnTo>
                      <a:pt x="468" y="5759"/>
                    </a:lnTo>
                    <a:lnTo>
                      <a:pt x="591" y="5808"/>
                    </a:lnTo>
                    <a:lnTo>
                      <a:pt x="5733" y="5808"/>
                    </a:lnTo>
                    <a:lnTo>
                      <a:pt x="5856" y="5759"/>
                    </a:lnTo>
                    <a:lnTo>
                      <a:pt x="6004" y="5685"/>
                    </a:lnTo>
                    <a:lnTo>
                      <a:pt x="6102" y="5611"/>
                    </a:lnTo>
                    <a:lnTo>
                      <a:pt x="6201" y="5488"/>
                    </a:lnTo>
                    <a:lnTo>
                      <a:pt x="6275" y="5365"/>
                    </a:lnTo>
                    <a:lnTo>
                      <a:pt x="6299" y="5217"/>
                    </a:lnTo>
                    <a:lnTo>
                      <a:pt x="6324" y="5070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>
                <a:off x="-809056" y="5606553"/>
                <a:ext cx="6639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5808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5070"/>
                    </a:lnTo>
                    <a:lnTo>
                      <a:pt x="739" y="5217"/>
                    </a:lnTo>
                    <a:lnTo>
                      <a:pt x="690" y="5365"/>
                    </a:lnTo>
                    <a:lnTo>
                      <a:pt x="616" y="5488"/>
                    </a:lnTo>
                    <a:lnTo>
                      <a:pt x="542" y="5611"/>
                    </a:lnTo>
                    <a:lnTo>
                      <a:pt x="419" y="5685"/>
                    </a:lnTo>
                    <a:lnTo>
                      <a:pt x="296" y="5759"/>
                    </a:lnTo>
                    <a:lnTo>
                      <a:pt x="148" y="5808"/>
                    </a:lnTo>
                    <a:lnTo>
                      <a:pt x="1083" y="5808"/>
                    </a:lnTo>
                    <a:lnTo>
                      <a:pt x="1206" y="5759"/>
                    </a:lnTo>
                    <a:lnTo>
                      <a:pt x="1354" y="5685"/>
                    </a:lnTo>
                    <a:lnTo>
                      <a:pt x="1452" y="5611"/>
                    </a:lnTo>
                    <a:lnTo>
                      <a:pt x="1551" y="5488"/>
                    </a:lnTo>
                    <a:lnTo>
                      <a:pt x="1625" y="5365"/>
                    </a:lnTo>
                    <a:lnTo>
                      <a:pt x="1649" y="5217"/>
                    </a:lnTo>
                    <a:lnTo>
                      <a:pt x="1674" y="5070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8"/>
              <p:cNvSpPr/>
              <p:nvPr/>
            </p:nvSpPr>
            <p:spPr>
              <a:xfrm>
                <a:off x="-993478" y="5606553"/>
                <a:ext cx="250810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675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1674"/>
                    </a:lnTo>
                    <a:lnTo>
                      <a:pt x="6324" y="1674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8"/>
              <p:cNvSpPr/>
              <p:nvPr/>
            </p:nvSpPr>
            <p:spPr>
              <a:xfrm>
                <a:off x="-809056" y="5606553"/>
                <a:ext cx="66391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75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1674"/>
                    </a:lnTo>
                    <a:lnTo>
                      <a:pt x="1674" y="1674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>
                <a:off x="-951517" y="5580219"/>
                <a:ext cx="18561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04" extrusionOk="0">
                    <a:moveTo>
                      <a:pt x="246" y="1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0" y="247"/>
                    </a:lnTo>
                    <a:lnTo>
                      <a:pt x="0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9"/>
                    </a:lnTo>
                    <a:lnTo>
                      <a:pt x="246" y="1403"/>
                    </a:lnTo>
                    <a:lnTo>
                      <a:pt x="320" y="1379"/>
                    </a:lnTo>
                    <a:lnTo>
                      <a:pt x="418" y="1329"/>
                    </a:lnTo>
                    <a:lnTo>
                      <a:pt x="468" y="1255"/>
                    </a:lnTo>
                    <a:lnTo>
                      <a:pt x="468" y="1157"/>
                    </a:lnTo>
                    <a:lnTo>
                      <a:pt x="468" y="247"/>
                    </a:lnTo>
                    <a:lnTo>
                      <a:pt x="468" y="148"/>
                    </a:lnTo>
                    <a:lnTo>
                      <a:pt x="418" y="74"/>
                    </a:lnTo>
                    <a:lnTo>
                      <a:pt x="320" y="2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>
                <a:off x="-878343" y="5579227"/>
                <a:ext cx="19552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4" extrusionOk="0">
                    <a:moveTo>
                      <a:pt x="247" y="1"/>
                    </a:moveTo>
                    <a:lnTo>
                      <a:pt x="148" y="26"/>
                    </a:lnTo>
                    <a:lnTo>
                      <a:pt x="74" y="75"/>
                    </a:lnTo>
                    <a:lnTo>
                      <a:pt x="25" y="149"/>
                    </a:lnTo>
                    <a:lnTo>
                      <a:pt x="1" y="247"/>
                    </a:lnTo>
                    <a:lnTo>
                      <a:pt x="1" y="1157"/>
                    </a:lnTo>
                    <a:lnTo>
                      <a:pt x="25" y="1256"/>
                    </a:lnTo>
                    <a:lnTo>
                      <a:pt x="74" y="1330"/>
                    </a:lnTo>
                    <a:lnTo>
                      <a:pt x="148" y="1379"/>
                    </a:lnTo>
                    <a:lnTo>
                      <a:pt x="247" y="1404"/>
                    </a:lnTo>
                    <a:lnTo>
                      <a:pt x="345" y="1379"/>
                    </a:lnTo>
                    <a:lnTo>
                      <a:pt x="419" y="1330"/>
                    </a:lnTo>
                    <a:lnTo>
                      <a:pt x="468" y="1256"/>
                    </a:lnTo>
                    <a:lnTo>
                      <a:pt x="493" y="1157"/>
                    </a:lnTo>
                    <a:lnTo>
                      <a:pt x="493" y="247"/>
                    </a:lnTo>
                    <a:lnTo>
                      <a:pt x="468" y="149"/>
                    </a:lnTo>
                    <a:lnTo>
                      <a:pt x="419" y="75"/>
                    </a:lnTo>
                    <a:lnTo>
                      <a:pt x="345" y="26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>
                <a:off x="-804178" y="5578275"/>
                <a:ext cx="19552" cy="556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3" extrusionOk="0">
                    <a:moveTo>
                      <a:pt x="247" y="0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1" y="246"/>
                    </a:lnTo>
                    <a:lnTo>
                      <a:pt x="1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8"/>
                    </a:lnTo>
                    <a:lnTo>
                      <a:pt x="247" y="1403"/>
                    </a:lnTo>
                    <a:lnTo>
                      <a:pt x="345" y="1378"/>
                    </a:lnTo>
                    <a:lnTo>
                      <a:pt x="419" y="1329"/>
                    </a:lnTo>
                    <a:lnTo>
                      <a:pt x="468" y="1255"/>
                    </a:lnTo>
                    <a:lnTo>
                      <a:pt x="493" y="1157"/>
                    </a:lnTo>
                    <a:lnTo>
                      <a:pt x="493" y="246"/>
                    </a:lnTo>
                    <a:lnTo>
                      <a:pt x="468" y="148"/>
                    </a:lnTo>
                    <a:lnTo>
                      <a:pt x="419" y="74"/>
                    </a:lnTo>
                    <a:lnTo>
                      <a:pt x="345" y="25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>
                <a:off x="-934939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99" y="419"/>
                    </a:lnTo>
                    <a:lnTo>
                      <a:pt x="74" y="567"/>
                    </a:lnTo>
                    <a:lnTo>
                      <a:pt x="50" y="690"/>
                    </a:lnTo>
                    <a:lnTo>
                      <a:pt x="74" y="763"/>
                    </a:lnTo>
                    <a:lnTo>
                      <a:pt x="99" y="813"/>
                    </a:lnTo>
                    <a:lnTo>
                      <a:pt x="148" y="837"/>
                    </a:lnTo>
                    <a:lnTo>
                      <a:pt x="222" y="862"/>
                    </a:lnTo>
                    <a:lnTo>
                      <a:pt x="271" y="837"/>
                    </a:lnTo>
                    <a:lnTo>
                      <a:pt x="320" y="813"/>
                    </a:lnTo>
                    <a:lnTo>
                      <a:pt x="345" y="763"/>
                    </a:lnTo>
                    <a:lnTo>
                      <a:pt x="370" y="690"/>
                    </a:lnTo>
                    <a:lnTo>
                      <a:pt x="370" y="616"/>
                    </a:lnTo>
                    <a:lnTo>
                      <a:pt x="394" y="542"/>
                    </a:lnTo>
                    <a:lnTo>
                      <a:pt x="493" y="419"/>
                    </a:lnTo>
                    <a:lnTo>
                      <a:pt x="591" y="345"/>
                    </a:lnTo>
                    <a:lnTo>
                      <a:pt x="665" y="321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2" y="616"/>
                    </a:lnTo>
                    <a:lnTo>
                      <a:pt x="1132" y="690"/>
                    </a:lnTo>
                    <a:lnTo>
                      <a:pt x="1132" y="788"/>
                    </a:lnTo>
                    <a:lnTo>
                      <a:pt x="1108" y="862"/>
                    </a:lnTo>
                    <a:lnTo>
                      <a:pt x="1009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22" y="1994"/>
                    </a:lnTo>
                    <a:lnTo>
                      <a:pt x="50" y="2166"/>
                    </a:lnTo>
                    <a:lnTo>
                      <a:pt x="0" y="2240"/>
                    </a:lnTo>
                    <a:lnTo>
                      <a:pt x="0" y="2338"/>
                    </a:lnTo>
                    <a:lnTo>
                      <a:pt x="74" y="2412"/>
                    </a:lnTo>
                    <a:lnTo>
                      <a:pt x="148" y="2437"/>
                    </a:lnTo>
                    <a:lnTo>
                      <a:pt x="1329" y="2437"/>
                    </a:lnTo>
                    <a:lnTo>
                      <a:pt x="1378" y="2387"/>
                    </a:lnTo>
                    <a:lnTo>
                      <a:pt x="1403" y="2338"/>
                    </a:lnTo>
                    <a:lnTo>
                      <a:pt x="1428" y="2289"/>
                    </a:lnTo>
                    <a:lnTo>
                      <a:pt x="1403" y="2215"/>
                    </a:lnTo>
                    <a:lnTo>
                      <a:pt x="1378" y="2166"/>
                    </a:lnTo>
                    <a:lnTo>
                      <a:pt x="1329" y="2141"/>
                    </a:lnTo>
                    <a:lnTo>
                      <a:pt x="542" y="2141"/>
                    </a:lnTo>
                    <a:lnTo>
                      <a:pt x="837" y="1822"/>
                    </a:lnTo>
                    <a:lnTo>
                      <a:pt x="1132" y="1452"/>
                    </a:lnTo>
                    <a:lnTo>
                      <a:pt x="1255" y="1256"/>
                    </a:lnTo>
                    <a:lnTo>
                      <a:pt x="1354" y="1059"/>
                    </a:lnTo>
                    <a:lnTo>
                      <a:pt x="1428" y="887"/>
                    </a:lnTo>
                    <a:lnTo>
                      <a:pt x="1452" y="690"/>
                    </a:lnTo>
                    <a:lnTo>
                      <a:pt x="1428" y="567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5" y="198"/>
                    </a:lnTo>
                    <a:lnTo>
                      <a:pt x="1132" y="124"/>
                    </a:lnTo>
                    <a:lnTo>
                      <a:pt x="1034" y="50"/>
                    </a:lnTo>
                    <a:lnTo>
                      <a:pt x="8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>
                <a:off x="-858830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124" y="419"/>
                    </a:lnTo>
                    <a:lnTo>
                      <a:pt x="75" y="542"/>
                    </a:lnTo>
                    <a:lnTo>
                      <a:pt x="75" y="690"/>
                    </a:lnTo>
                    <a:lnTo>
                      <a:pt x="75" y="739"/>
                    </a:lnTo>
                    <a:lnTo>
                      <a:pt x="99" y="788"/>
                    </a:lnTo>
                    <a:lnTo>
                      <a:pt x="148" y="837"/>
                    </a:lnTo>
                    <a:lnTo>
                      <a:pt x="271" y="837"/>
                    </a:lnTo>
                    <a:lnTo>
                      <a:pt x="321" y="788"/>
                    </a:lnTo>
                    <a:lnTo>
                      <a:pt x="370" y="739"/>
                    </a:lnTo>
                    <a:lnTo>
                      <a:pt x="370" y="690"/>
                    </a:lnTo>
                    <a:lnTo>
                      <a:pt x="394" y="616"/>
                    </a:lnTo>
                    <a:lnTo>
                      <a:pt x="419" y="542"/>
                    </a:lnTo>
                    <a:lnTo>
                      <a:pt x="493" y="419"/>
                    </a:lnTo>
                    <a:lnTo>
                      <a:pt x="616" y="345"/>
                    </a:lnTo>
                    <a:lnTo>
                      <a:pt x="690" y="321"/>
                    </a:lnTo>
                    <a:lnTo>
                      <a:pt x="764" y="296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3" y="616"/>
                    </a:lnTo>
                    <a:lnTo>
                      <a:pt x="1133" y="690"/>
                    </a:lnTo>
                    <a:lnTo>
                      <a:pt x="1133" y="763"/>
                    </a:lnTo>
                    <a:lnTo>
                      <a:pt x="1108" y="862"/>
                    </a:lnTo>
                    <a:lnTo>
                      <a:pt x="1010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47" y="1994"/>
                    </a:lnTo>
                    <a:lnTo>
                      <a:pt x="50" y="2166"/>
                    </a:lnTo>
                    <a:lnTo>
                      <a:pt x="1" y="2240"/>
                    </a:lnTo>
                    <a:lnTo>
                      <a:pt x="25" y="2338"/>
                    </a:lnTo>
                    <a:lnTo>
                      <a:pt x="75" y="2412"/>
                    </a:lnTo>
                    <a:lnTo>
                      <a:pt x="173" y="2437"/>
                    </a:lnTo>
                    <a:lnTo>
                      <a:pt x="1329" y="2437"/>
                    </a:lnTo>
                    <a:lnTo>
                      <a:pt x="1379" y="2387"/>
                    </a:lnTo>
                    <a:lnTo>
                      <a:pt x="1428" y="2338"/>
                    </a:lnTo>
                    <a:lnTo>
                      <a:pt x="1428" y="2289"/>
                    </a:lnTo>
                    <a:lnTo>
                      <a:pt x="1428" y="2215"/>
                    </a:lnTo>
                    <a:lnTo>
                      <a:pt x="1379" y="2166"/>
                    </a:lnTo>
                    <a:lnTo>
                      <a:pt x="1329" y="2141"/>
                    </a:lnTo>
                    <a:lnTo>
                      <a:pt x="1280" y="2117"/>
                    </a:lnTo>
                    <a:lnTo>
                      <a:pt x="567" y="2117"/>
                    </a:lnTo>
                    <a:lnTo>
                      <a:pt x="837" y="1822"/>
                    </a:lnTo>
                    <a:lnTo>
                      <a:pt x="1133" y="1452"/>
                    </a:lnTo>
                    <a:lnTo>
                      <a:pt x="1256" y="1256"/>
                    </a:lnTo>
                    <a:lnTo>
                      <a:pt x="1379" y="1059"/>
                    </a:lnTo>
                    <a:lnTo>
                      <a:pt x="1428" y="862"/>
                    </a:lnTo>
                    <a:lnTo>
                      <a:pt x="1452" y="690"/>
                    </a:lnTo>
                    <a:lnTo>
                      <a:pt x="1452" y="542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6" y="198"/>
                    </a:lnTo>
                    <a:lnTo>
                      <a:pt x="1157" y="124"/>
                    </a:lnTo>
                    <a:lnTo>
                      <a:pt x="1034" y="50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1" name="Google Shape;3281;p48"/>
            <p:cNvSpPr/>
            <p:nvPr/>
          </p:nvSpPr>
          <p:spPr>
            <a:xfrm>
              <a:off x="5379398" y="1592050"/>
              <a:ext cx="488700" cy="4887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3282" name="Google Shape;3282;p48"/>
          <p:cNvGrpSpPr/>
          <p:nvPr/>
        </p:nvGrpSpPr>
        <p:grpSpPr>
          <a:xfrm>
            <a:off x="1423100" y="1557326"/>
            <a:ext cx="6310492" cy="12701"/>
            <a:chOff x="1423100" y="1550976"/>
            <a:chExt cx="6310492" cy="12701"/>
          </a:xfrm>
        </p:grpSpPr>
        <p:cxnSp>
          <p:nvCxnSpPr>
            <p:cNvPr id="3283" name="Google Shape;3283;p48"/>
            <p:cNvCxnSpPr>
              <a:stCxn id="3209" idx="0"/>
              <a:endCxn id="3260" idx="0"/>
            </p:cNvCxnSpPr>
            <p:nvPr/>
          </p:nvCxnSpPr>
          <p:spPr>
            <a:xfrm rot="5400000" flipH="1" flipV="1">
              <a:off x="2468501" y="505575"/>
              <a:ext cx="12700" cy="2103502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4" name="Google Shape;3284;p48"/>
            <p:cNvCxnSpPr>
              <a:stCxn id="3260" idx="0"/>
              <a:endCxn id="3281" idx="0"/>
            </p:cNvCxnSpPr>
            <p:nvPr/>
          </p:nvCxnSpPr>
          <p:spPr>
            <a:xfrm rot="5400000" flipH="1" flipV="1">
              <a:off x="4572000" y="505578"/>
              <a:ext cx="12700" cy="2103496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5" name="Google Shape;3285;p48"/>
            <p:cNvCxnSpPr>
              <a:stCxn id="3281" idx="0"/>
              <a:endCxn id="3220" idx="0"/>
            </p:cNvCxnSpPr>
            <p:nvPr/>
          </p:nvCxnSpPr>
          <p:spPr>
            <a:xfrm rot="5400000" flipH="1" flipV="1">
              <a:off x="6675495" y="505579"/>
              <a:ext cx="12700" cy="2103495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012;p24">
            <a:extLst>
              <a:ext uri="{FF2B5EF4-FFF2-40B4-BE49-F238E27FC236}">
                <a16:creationId xmlns:a16="http://schemas.microsoft.com/office/drawing/2014/main" id="{DDEE1BFB-C0AE-C722-36D8-A08A94AAFBD6}"/>
              </a:ext>
            </a:extLst>
          </p:cNvPr>
          <p:cNvSpPr txBox="1"/>
          <p:nvPr/>
        </p:nvSpPr>
        <p:spPr>
          <a:xfrm>
            <a:off x="755564" y="711074"/>
            <a:ext cx="909582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12;p24">
            <a:extLst>
              <a:ext uri="{FF2B5EF4-FFF2-40B4-BE49-F238E27FC236}">
                <a16:creationId xmlns:a16="http://schemas.microsoft.com/office/drawing/2014/main" id="{7F441B56-622D-ED2F-B28D-C71241E76086}"/>
              </a:ext>
            </a:extLst>
          </p:cNvPr>
          <p:cNvSpPr txBox="1"/>
          <p:nvPr/>
        </p:nvSpPr>
        <p:spPr>
          <a:xfrm>
            <a:off x="2351580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Wind energy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012;p24">
            <a:extLst>
              <a:ext uri="{FF2B5EF4-FFF2-40B4-BE49-F238E27FC236}">
                <a16:creationId xmlns:a16="http://schemas.microsoft.com/office/drawing/2014/main" id="{EFE50663-54AA-567D-DD99-64F96D88B762}"/>
              </a:ext>
            </a:extLst>
          </p:cNvPr>
          <p:cNvSpPr txBox="1"/>
          <p:nvPr/>
        </p:nvSpPr>
        <p:spPr>
          <a:xfrm>
            <a:off x="499231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Coal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DE2785F5-7BCC-9F61-AF68-055D61F40598}"/>
              </a:ext>
            </a:extLst>
          </p:cNvPr>
          <p:cNvSpPr txBox="1"/>
          <p:nvPr/>
        </p:nvSpPr>
        <p:spPr>
          <a:xfrm>
            <a:off x="682304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Natural gas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18506D-5A22-9D86-4BC2-C85058F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4" y="2263763"/>
            <a:ext cx="1808400" cy="13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F3281C-F08D-56E7-FC3F-F6011F1D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4" y="2263762"/>
            <a:ext cx="1807356" cy="13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F99CE6-8CFC-3CE2-F621-DF06657D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2" y="2279945"/>
            <a:ext cx="1811036" cy="13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47D5D2D-9D91-6A62-00C6-B5AA413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6" y="2267893"/>
            <a:ext cx="1808400" cy="12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09;p48">
            <a:extLst>
              <a:ext uri="{FF2B5EF4-FFF2-40B4-BE49-F238E27FC236}">
                <a16:creationId xmlns:a16="http://schemas.microsoft.com/office/drawing/2014/main" id="{75D8D807-75F7-D13F-0BC4-3A077E4CFD3B}"/>
              </a:ext>
            </a:extLst>
          </p:cNvPr>
          <p:cNvSpPr/>
          <p:nvPr/>
        </p:nvSpPr>
        <p:spPr>
          <a:xfrm>
            <a:off x="1185100" y="1559067"/>
            <a:ext cx="488700" cy="488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Google Shape;3260;p48">
            <a:extLst>
              <a:ext uri="{FF2B5EF4-FFF2-40B4-BE49-F238E27FC236}">
                <a16:creationId xmlns:a16="http://schemas.microsoft.com/office/drawing/2014/main" id="{4938302A-7E0C-56DB-24E2-8223C0581C8E}"/>
              </a:ext>
            </a:extLst>
          </p:cNvPr>
          <p:cNvSpPr/>
          <p:nvPr/>
        </p:nvSpPr>
        <p:spPr>
          <a:xfrm>
            <a:off x="3275902" y="1563676"/>
            <a:ext cx="488700" cy="4887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Google Shape;3281;p48">
            <a:extLst>
              <a:ext uri="{FF2B5EF4-FFF2-40B4-BE49-F238E27FC236}">
                <a16:creationId xmlns:a16="http://schemas.microsoft.com/office/drawing/2014/main" id="{C5898F76-CBCF-E51C-AC11-B8FBA2971BCA}"/>
              </a:ext>
            </a:extLst>
          </p:cNvPr>
          <p:cNvSpPr/>
          <p:nvPr/>
        </p:nvSpPr>
        <p:spPr>
          <a:xfrm>
            <a:off x="5378980" y="1559011"/>
            <a:ext cx="488700" cy="488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Fira Sans Extra Condensed Medium"/>
                <a:sym typeface="Fira Sans Extra Condensed Medium"/>
              </a:rPr>
              <a:t>4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9" name="Google Shape;3220;p48">
            <a:extLst>
              <a:ext uri="{FF2B5EF4-FFF2-40B4-BE49-F238E27FC236}">
                <a16:creationId xmlns:a16="http://schemas.microsoft.com/office/drawing/2014/main" id="{83F953D9-F93B-F115-3B20-32E80E1CD11C}"/>
              </a:ext>
            </a:extLst>
          </p:cNvPr>
          <p:cNvSpPr/>
          <p:nvPr/>
        </p:nvSpPr>
        <p:spPr>
          <a:xfrm>
            <a:off x="7482058" y="1563676"/>
            <a:ext cx="488700" cy="4887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Fira Sans Extra Condensed Medium"/>
                <a:sym typeface="Fira Sans Extra Condensed Medium"/>
              </a:rPr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969 L -0.21684 0.705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 0.04382 L -0.21649 0.7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30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3426 L -0.23073 0.69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33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4413 L 0.72587 0.69105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47"/>
          <p:cNvSpPr txBox="1">
            <a:spLocks noGrp="1"/>
          </p:cNvSpPr>
          <p:nvPr>
            <p:ph type="title"/>
          </p:nvPr>
        </p:nvSpPr>
        <p:spPr>
          <a:xfrm>
            <a:off x="0" y="259318"/>
            <a:ext cx="9144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 5. (p 105) Complete each of the sentences with the correct word from the conversation.</a:t>
            </a:r>
            <a:endParaRPr dirty="0"/>
          </a:p>
        </p:txBody>
      </p:sp>
      <p:grpSp>
        <p:nvGrpSpPr>
          <p:cNvPr id="3138" name="Google Shape;3138;p47"/>
          <p:cNvGrpSpPr/>
          <p:nvPr/>
        </p:nvGrpSpPr>
        <p:grpSpPr>
          <a:xfrm>
            <a:off x="6605869" y="2696356"/>
            <a:ext cx="2296818" cy="2246937"/>
            <a:chOff x="4155199" y="1257639"/>
            <a:chExt cx="2720404" cy="2788945"/>
          </a:xfrm>
        </p:grpSpPr>
        <p:sp>
          <p:nvSpPr>
            <p:cNvPr id="3139" name="Google Shape;3139;p47"/>
            <p:cNvSpPr/>
            <p:nvPr/>
          </p:nvSpPr>
          <p:spPr>
            <a:xfrm>
              <a:off x="4155199" y="2688520"/>
              <a:ext cx="2716127" cy="1358064"/>
            </a:xfrm>
            <a:custGeom>
              <a:avLst/>
              <a:gdLst/>
              <a:ahLst/>
              <a:cxnLst/>
              <a:rect l="l" t="t" r="r" b="b"/>
              <a:pathLst>
                <a:path w="132100" h="66050" extrusionOk="0">
                  <a:moveTo>
                    <a:pt x="1" y="1"/>
                  </a:moveTo>
                  <a:cubicBezTo>
                    <a:pt x="1" y="36501"/>
                    <a:pt x="29549" y="66050"/>
                    <a:pt x="66050" y="66050"/>
                  </a:cubicBezTo>
                  <a:cubicBezTo>
                    <a:pt x="102551" y="66050"/>
                    <a:pt x="132099" y="36501"/>
                    <a:pt x="132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4155199" y="2509839"/>
              <a:ext cx="2720404" cy="343803"/>
            </a:xfrm>
            <a:custGeom>
              <a:avLst/>
              <a:gdLst/>
              <a:ahLst/>
              <a:cxnLst/>
              <a:rect l="l" t="t" r="r" b="b"/>
              <a:pathLst>
                <a:path w="132308" h="16721" extrusionOk="0">
                  <a:moveTo>
                    <a:pt x="66050" y="0"/>
                  </a:moveTo>
                  <a:cubicBezTo>
                    <a:pt x="29549" y="0"/>
                    <a:pt x="1" y="3685"/>
                    <a:pt x="1" y="8256"/>
                  </a:cubicBezTo>
                  <a:cubicBezTo>
                    <a:pt x="1" y="12810"/>
                    <a:pt x="29549" y="16721"/>
                    <a:pt x="66050" y="16721"/>
                  </a:cubicBezTo>
                  <a:cubicBezTo>
                    <a:pt x="102551" y="16721"/>
                    <a:pt x="132308" y="12810"/>
                    <a:pt x="132308" y="8256"/>
                  </a:cubicBezTo>
                  <a:cubicBezTo>
                    <a:pt x="132308" y="3685"/>
                    <a:pt x="102551" y="0"/>
                    <a:pt x="66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5213792" y="1960166"/>
              <a:ext cx="835564" cy="709668"/>
            </a:xfrm>
            <a:custGeom>
              <a:avLst/>
              <a:gdLst/>
              <a:ahLst/>
              <a:cxnLst/>
              <a:rect l="l" t="t" r="r" b="b"/>
              <a:pathLst>
                <a:path w="40638" h="34515" extrusionOk="0">
                  <a:moveTo>
                    <a:pt x="30644" y="1"/>
                  </a:moveTo>
                  <a:cubicBezTo>
                    <a:pt x="30644" y="1530"/>
                    <a:pt x="29775" y="3042"/>
                    <a:pt x="28245" y="3042"/>
                  </a:cubicBezTo>
                  <a:cubicBezTo>
                    <a:pt x="27602" y="3042"/>
                    <a:pt x="26733" y="2608"/>
                    <a:pt x="26298" y="1739"/>
                  </a:cubicBezTo>
                  <a:cubicBezTo>
                    <a:pt x="25864" y="3042"/>
                    <a:pt x="25429" y="3703"/>
                    <a:pt x="24769" y="3703"/>
                  </a:cubicBezTo>
                  <a:cubicBezTo>
                    <a:pt x="24126" y="3703"/>
                    <a:pt x="23257" y="3042"/>
                    <a:pt x="22596" y="2173"/>
                  </a:cubicBezTo>
                  <a:cubicBezTo>
                    <a:pt x="22387" y="3911"/>
                    <a:pt x="21292" y="6310"/>
                    <a:pt x="19780" y="6310"/>
                  </a:cubicBezTo>
                  <a:cubicBezTo>
                    <a:pt x="17608" y="6310"/>
                    <a:pt x="17173" y="2608"/>
                    <a:pt x="16513" y="1304"/>
                  </a:cubicBezTo>
                  <a:cubicBezTo>
                    <a:pt x="16304" y="2608"/>
                    <a:pt x="15000" y="4780"/>
                    <a:pt x="13697" y="4780"/>
                  </a:cubicBezTo>
                  <a:cubicBezTo>
                    <a:pt x="11733" y="4780"/>
                    <a:pt x="11524" y="1530"/>
                    <a:pt x="11298" y="435"/>
                  </a:cubicBezTo>
                  <a:cubicBezTo>
                    <a:pt x="10864" y="1530"/>
                    <a:pt x="10221" y="3042"/>
                    <a:pt x="9125" y="3042"/>
                  </a:cubicBezTo>
                  <a:cubicBezTo>
                    <a:pt x="8691" y="3042"/>
                    <a:pt x="8482" y="2608"/>
                    <a:pt x="8482" y="1739"/>
                  </a:cubicBezTo>
                  <a:cubicBezTo>
                    <a:pt x="3703" y="14775"/>
                    <a:pt x="0" y="29775"/>
                    <a:pt x="0" y="29775"/>
                  </a:cubicBezTo>
                  <a:cubicBezTo>
                    <a:pt x="1249" y="33364"/>
                    <a:pt x="6842" y="34514"/>
                    <a:pt x="13499" y="34514"/>
                  </a:cubicBezTo>
                  <a:cubicBezTo>
                    <a:pt x="25376" y="34514"/>
                    <a:pt x="40638" y="30852"/>
                    <a:pt x="40638" y="30852"/>
                  </a:cubicBezTo>
                  <a:cubicBezTo>
                    <a:pt x="40638" y="30852"/>
                    <a:pt x="36067" y="13471"/>
                    <a:pt x="30644" y="1"/>
                  </a:cubicBez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5388196" y="1633381"/>
              <a:ext cx="455676" cy="456540"/>
            </a:xfrm>
            <a:custGeom>
              <a:avLst/>
              <a:gdLst/>
              <a:ahLst/>
              <a:cxnLst/>
              <a:rect l="l" t="t" r="r" b="b"/>
              <a:pathLst>
                <a:path w="22162" h="22204" extrusionOk="0">
                  <a:moveTo>
                    <a:pt x="11302" y="1"/>
                  </a:moveTo>
                  <a:cubicBezTo>
                    <a:pt x="11155" y="1"/>
                    <a:pt x="11009" y="14"/>
                    <a:pt x="10864" y="42"/>
                  </a:cubicBezTo>
                  <a:cubicBezTo>
                    <a:pt x="7387" y="685"/>
                    <a:pt x="3251" y="8507"/>
                    <a:pt x="0" y="17632"/>
                  </a:cubicBezTo>
                  <a:cubicBezTo>
                    <a:pt x="0" y="18501"/>
                    <a:pt x="209" y="18935"/>
                    <a:pt x="643" y="18935"/>
                  </a:cubicBezTo>
                  <a:cubicBezTo>
                    <a:pt x="1739" y="18935"/>
                    <a:pt x="2382" y="17423"/>
                    <a:pt x="2816" y="16328"/>
                  </a:cubicBezTo>
                  <a:cubicBezTo>
                    <a:pt x="3042" y="17423"/>
                    <a:pt x="3251" y="20673"/>
                    <a:pt x="5215" y="20673"/>
                  </a:cubicBezTo>
                  <a:cubicBezTo>
                    <a:pt x="6518" y="20673"/>
                    <a:pt x="7822" y="18501"/>
                    <a:pt x="8031" y="17197"/>
                  </a:cubicBezTo>
                  <a:cubicBezTo>
                    <a:pt x="8691" y="18501"/>
                    <a:pt x="9126" y="22203"/>
                    <a:pt x="11298" y="22203"/>
                  </a:cubicBezTo>
                  <a:cubicBezTo>
                    <a:pt x="12810" y="22203"/>
                    <a:pt x="13905" y="19804"/>
                    <a:pt x="14114" y="18066"/>
                  </a:cubicBezTo>
                  <a:cubicBezTo>
                    <a:pt x="14775" y="18935"/>
                    <a:pt x="15644" y="19596"/>
                    <a:pt x="16287" y="19596"/>
                  </a:cubicBezTo>
                  <a:cubicBezTo>
                    <a:pt x="16947" y="19596"/>
                    <a:pt x="17382" y="18935"/>
                    <a:pt x="17816" y="17632"/>
                  </a:cubicBezTo>
                  <a:cubicBezTo>
                    <a:pt x="18251" y="18501"/>
                    <a:pt x="19120" y="18935"/>
                    <a:pt x="19763" y="18935"/>
                  </a:cubicBezTo>
                  <a:cubicBezTo>
                    <a:pt x="21293" y="18935"/>
                    <a:pt x="22162" y="17423"/>
                    <a:pt x="22162" y="15894"/>
                  </a:cubicBezTo>
                  <a:cubicBezTo>
                    <a:pt x="18614" y="7149"/>
                    <a:pt x="14683" y="1"/>
                    <a:pt x="1130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5553305" y="1611709"/>
              <a:ext cx="1175090" cy="1105264"/>
            </a:xfrm>
            <a:custGeom>
              <a:avLst/>
              <a:gdLst/>
              <a:ahLst/>
              <a:cxnLst/>
              <a:rect l="l" t="t" r="r" b="b"/>
              <a:pathLst>
                <a:path w="57151" h="53755" extrusionOk="0">
                  <a:moveTo>
                    <a:pt x="29340" y="1"/>
                  </a:moveTo>
                  <a:cubicBezTo>
                    <a:pt x="28906" y="3043"/>
                    <a:pt x="27602" y="5007"/>
                    <a:pt x="26507" y="5007"/>
                  </a:cubicBezTo>
                  <a:cubicBezTo>
                    <a:pt x="25638" y="5007"/>
                    <a:pt x="24769" y="3912"/>
                    <a:pt x="24126" y="1304"/>
                  </a:cubicBezTo>
                  <a:cubicBezTo>
                    <a:pt x="23900" y="2834"/>
                    <a:pt x="23257" y="6310"/>
                    <a:pt x="21084" y="6310"/>
                  </a:cubicBezTo>
                  <a:cubicBezTo>
                    <a:pt x="18251" y="6310"/>
                    <a:pt x="18686" y="3477"/>
                    <a:pt x="18251" y="1739"/>
                  </a:cubicBezTo>
                  <a:cubicBezTo>
                    <a:pt x="17608" y="2834"/>
                    <a:pt x="16304" y="3912"/>
                    <a:pt x="15209" y="3912"/>
                  </a:cubicBezTo>
                  <a:cubicBezTo>
                    <a:pt x="14340" y="3912"/>
                    <a:pt x="14132" y="3477"/>
                    <a:pt x="13906" y="2834"/>
                  </a:cubicBezTo>
                  <a:cubicBezTo>
                    <a:pt x="6310" y="21727"/>
                    <a:pt x="1" y="47156"/>
                    <a:pt x="1" y="47156"/>
                  </a:cubicBezTo>
                  <a:cubicBezTo>
                    <a:pt x="1800" y="52154"/>
                    <a:pt x="9687" y="53754"/>
                    <a:pt x="19054" y="53754"/>
                  </a:cubicBezTo>
                  <a:cubicBezTo>
                    <a:pt x="35752" y="53754"/>
                    <a:pt x="57151" y="48669"/>
                    <a:pt x="57151" y="48669"/>
                  </a:cubicBezTo>
                  <a:cubicBezTo>
                    <a:pt x="57151" y="48669"/>
                    <a:pt x="49763" y="20650"/>
                    <a:pt x="41281" y="1096"/>
                  </a:cubicBezTo>
                  <a:cubicBezTo>
                    <a:pt x="41281" y="2608"/>
                    <a:pt x="40847" y="4346"/>
                    <a:pt x="39769" y="4346"/>
                  </a:cubicBezTo>
                  <a:cubicBezTo>
                    <a:pt x="38466" y="4346"/>
                    <a:pt x="37162" y="1530"/>
                    <a:pt x="36727" y="227"/>
                  </a:cubicBezTo>
                  <a:cubicBezTo>
                    <a:pt x="36502" y="3043"/>
                    <a:pt x="36067" y="8257"/>
                    <a:pt x="33251" y="8257"/>
                  </a:cubicBezTo>
                  <a:cubicBezTo>
                    <a:pt x="30644" y="8257"/>
                    <a:pt x="29775" y="1304"/>
                    <a:pt x="29340" y="1"/>
                  </a:cubicBezTo>
                  <a:close/>
                </a:path>
              </a:pathLst>
            </a:custGeom>
            <a:solidFill>
              <a:srgbClr val="CC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5839214" y="1257639"/>
              <a:ext cx="562902" cy="523836"/>
            </a:xfrm>
            <a:custGeom>
              <a:avLst/>
              <a:gdLst/>
              <a:ahLst/>
              <a:cxnLst/>
              <a:rect l="l" t="t" r="r" b="b"/>
              <a:pathLst>
                <a:path w="27377" h="25477" extrusionOk="0">
                  <a:moveTo>
                    <a:pt x="14118" y="0"/>
                  </a:moveTo>
                  <a:cubicBezTo>
                    <a:pt x="13901" y="0"/>
                    <a:pt x="13685" y="22"/>
                    <a:pt x="13471" y="65"/>
                  </a:cubicBezTo>
                  <a:cubicBezTo>
                    <a:pt x="9126" y="935"/>
                    <a:pt x="4346" y="9399"/>
                    <a:pt x="1" y="20054"/>
                  </a:cubicBezTo>
                  <a:cubicBezTo>
                    <a:pt x="227" y="20697"/>
                    <a:pt x="435" y="21132"/>
                    <a:pt x="1304" y="21132"/>
                  </a:cubicBezTo>
                  <a:cubicBezTo>
                    <a:pt x="2399" y="21132"/>
                    <a:pt x="3703" y="20054"/>
                    <a:pt x="4346" y="18959"/>
                  </a:cubicBezTo>
                  <a:cubicBezTo>
                    <a:pt x="4781" y="20697"/>
                    <a:pt x="4346" y="23530"/>
                    <a:pt x="7179" y="23530"/>
                  </a:cubicBezTo>
                  <a:cubicBezTo>
                    <a:pt x="9352" y="23530"/>
                    <a:pt x="9995" y="20054"/>
                    <a:pt x="10221" y="18524"/>
                  </a:cubicBezTo>
                  <a:cubicBezTo>
                    <a:pt x="10864" y="21132"/>
                    <a:pt x="11733" y="22227"/>
                    <a:pt x="12602" y="22227"/>
                  </a:cubicBezTo>
                  <a:cubicBezTo>
                    <a:pt x="13697" y="22227"/>
                    <a:pt x="15001" y="20263"/>
                    <a:pt x="15435" y="17221"/>
                  </a:cubicBezTo>
                  <a:cubicBezTo>
                    <a:pt x="15870" y="18524"/>
                    <a:pt x="16739" y="25477"/>
                    <a:pt x="19346" y="25477"/>
                  </a:cubicBezTo>
                  <a:cubicBezTo>
                    <a:pt x="22162" y="25477"/>
                    <a:pt x="22597" y="20263"/>
                    <a:pt x="22822" y="17447"/>
                  </a:cubicBezTo>
                  <a:cubicBezTo>
                    <a:pt x="23257" y="18750"/>
                    <a:pt x="24561" y="21566"/>
                    <a:pt x="25864" y="21566"/>
                  </a:cubicBezTo>
                  <a:cubicBezTo>
                    <a:pt x="26942" y="21566"/>
                    <a:pt x="27376" y="19828"/>
                    <a:pt x="27376" y="18316"/>
                  </a:cubicBezTo>
                  <a:cubicBezTo>
                    <a:pt x="23047" y="7988"/>
                    <a:pt x="18309" y="0"/>
                    <a:pt x="1411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6496096" y="2255020"/>
              <a:ext cx="169773" cy="214432"/>
            </a:xfrm>
            <a:custGeom>
              <a:avLst/>
              <a:gdLst/>
              <a:ahLst/>
              <a:cxnLst/>
              <a:rect l="l" t="t" r="r" b="b"/>
              <a:pathLst>
                <a:path w="8257" h="10429" extrusionOk="0">
                  <a:moveTo>
                    <a:pt x="4120" y="0"/>
                  </a:moveTo>
                  <a:cubicBezTo>
                    <a:pt x="1947" y="0"/>
                    <a:pt x="1" y="2399"/>
                    <a:pt x="1" y="5215"/>
                  </a:cubicBezTo>
                  <a:cubicBezTo>
                    <a:pt x="1" y="8048"/>
                    <a:pt x="1947" y="10429"/>
                    <a:pt x="4120" y="10429"/>
                  </a:cubicBezTo>
                  <a:cubicBezTo>
                    <a:pt x="6293" y="10429"/>
                    <a:pt x="8257" y="8048"/>
                    <a:pt x="8257" y="5215"/>
                  </a:cubicBezTo>
                  <a:cubicBezTo>
                    <a:pt x="8257" y="2399"/>
                    <a:pt x="6293" y="0"/>
                    <a:pt x="4120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6437845" y="2340062"/>
              <a:ext cx="129741" cy="116170"/>
            </a:xfrm>
            <a:custGeom>
              <a:avLst/>
              <a:gdLst/>
              <a:ahLst/>
              <a:cxnLst/>
              <a:rect l="l" t="t" r="r" b="b"/>
              <a:pathLst>
                <a:path w="6310" h="5650" extrusionOk="0">
                  <a:moveTo>
                    <a:pt x="3042" y="1"/>
                  </a:moveTo>
                  <a:cubicBezTo>
                    <a:pt x="1304" y="1"/>
                    <a:pt x="1" y="1305"/>
                    <a:pt x="1" y="2817"/>
                  </a:cubicBezTo>
                  <a:cubicBezTo>
                    <a:pt x="1" y="4346"/>
                    <a:pt x="1304" y="5650"/>
                    <a:pt x="3042" y="5650"/>
                  </a:cubicBezTo>
                  <a:cubicBezTo>
                    <a:pt x="4780" y="5650"/>
                    <a:pt x="6310" y="4346"/>
                    <a:pt x="6310" y="2817"/>
                  </a:cubicBezTo>
                  <a:cubicBezTo>
                    <a:pt x="6310" y="1305"/>
                    <a:pt x="4780" y="1"/>
                    <a:pt x="3042" y="1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6478228" y="2255020"/>
              <a:ext cx="129391" cy="116170"/>
            </a:xfrm>
            <a:custGeom>
              <a:avLst/>
              <a:gdLst/>
              <a:ahLst/>
              <a:cxnLst/>
              <a:rect l="l" t="t" r="r" b="b"/>
              <a:pathLst>
                <a:path w="6293" h="5650" extrusionOk="0">
                  <a:moveTo>
                    <a:pt x="3042" y="0"/>
                  </a:moveTo>
                  <a:cubicBezTo>
                    <a:pt x="1304" y="0"/>
                    <a:pt x="1" y="1304"/>
                    <a:pt x="1" y="2833"/>
                  </a:cubicBezTo>
                  <a:cubicBezTo>
                    <a:pt x="1" y="4346"/>
                    <a:pt x="1304" y="5649"/>
                    <a:pt x="3042" y="5649"/>
                  </a:cubicBezTo>
                  <a:cubicBezTo>
                    <a:pt x="4780" y="5649"/>
                    <a:pt x="6293" y="4346"/>
                    <a:pt x="6293" y="2833"/>
                  </a:cubicBezTo>
                  <a:cubicBezTo>
                    <a:pt x="6293" y="1304"/>
                    <a:pt x="4780" y="0"/>
                    <a:pt x="3042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653612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0" y="0"/>
                  </a:moveTo>
                  <a:lnTo>
                    <a:pt x="0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6379943" y="2223931"/>
              <a:ext cx="352768" cy="312714"/>
            </a:xfrm>
            <a:custGeom>
              <a:avLst/>
              <a:gdLst/>
              <a:ahLst/>
              <a:cxnLst/>
              <a:rect l="l" t="t" r="r" b="b"/>
              <a:pathLst>
                <a:path w="17157" h="15209" extrusionOk="0">
                  <a:moveTo>
                    <a:pt x="9560" y="0"/>
                  </a:moveTo>
                  <a:cubicBezTo>
                    <a:pt x="8900" y="0"/>
                    <a:pt x="8257" y="209"/>
                    <a:pt x="7822" y="869"/>
                  </a:cubicBezTo>
                  <a:cubicBezTo>
                    <a:pt x="7822" y="869"/>
                    <a:pt x="7596" y="643"/>
                    <a:pt x="7388" y="643"/>
                  </a:cubicBezTo>
                  <a:cubicBezTo>
                    <a:pt x="6727" y="643"/>
                    <a:pt x="6293" y="1078"/>
                    <a:pt x="5858" y="1512"/>
                  </a:cubicBezTo>
                  <a:lnTo>
                    <a:pt x="5424" y="1512"/>
                  </a:lnTo>
                  <a:cubicBezTo>
                    <a:pt x="4555" y="1512"/>
                    <a:pt x="3912" y="2173"/>
                    <a:pt x="3912" y="3042"/>
                  </a:cubicBezTo>
                  <a:lnTo>
                    <a:pt x="3912" y="3250"/>
                  </a:lnTo>
                  <a:cubicBezTo>
                    <a:pt x="3042" y="3685"/>
                    <a:pt x="2382" y="4345"/>
                    <a:pt x="2173" y="5423"/>
                  </a:cubicBezTo>
                  <a:cubicBezTo>
                    <a:pt x="1078" y="5423"/>
                    <a:pt x="435" y="6292"/>
                    <a:pt x="435" y="7161"/>
                  </a:cubicBezTo>
                  <a:lnTo>
                    <a:pt x="435" y="8030"/>
                  </a:lnTo>
                  <a:cubicBezTo>
                    <a:pt x="209" y="8256"/>
                    <a:pt x="1" y="8691"/>
                    <a:pt x="1" y="9125"/>
                  </a:cubicBezTo>
                  <a:cubicBezTo>
                    <a:pt x="1" y="9768"/>
                    <a:pt x="435" y="10429"/>
                    <a:pt x="1078" y="10637"/>
                  </a:cubicBezTo>
                  <a:cubicBezTo>
                    <a:pt x="1078" y="12167"/>
                    <a:pt x="2173" y="13245"/>
                    <a:pt x="3686" y="13245"/>
                  </a:cubicBezTo>
                  <a:cubicBezTo>
                    <a:pt x="4120" y="13245"/>
                    <a:pt x="4346" y="13245"/>
                    <a:pt x="4781" y="13036"/>
                  </a:cubicBezTo>
                  <a:cubicBezTo>
                    <a:pt x="4989" y="14340"/>
                    <a:pt x="6084" y="15209"/>
                    <a:pt x="7388" y="15209"/>
                  </a:cubicBezTo>
                  <a:cubicBezTo>
                    <a:pt x="8257" y="15209"/>
                    <a:pt x="8900" y="14983"/>
                    <a:pt x="9335" y="14340"/>
                  </a:cubicBezTo>
                  <a:cubicBezTo>
                    <a:pt x="9560" y="14548"/>
                    <a:pt x="9769" y="14548"/>
                    <a:pt x="10204" y="14548"/>
                  </a:cubicBezTo>
                  <a:cubicBezTo>
                    <a:pt x="10864" y="14548"/>
                    <a:pt x="11507" y="14340"/>
                    <a:pt x="11942" y="13905"/>
                  </a:cubicBezTo>
                  <a:cubicBezTo>
                    <a:pt x="12168" y="14114"/>
                    <a:pt x="12376" y="14114"/>
                    <a:pt x="12602" y="14114"/>
                  </a:cubicBezTo>
                  <a:cubicBezTo>
                    <a:pt x="13906" y="14114"/>
                    <a:pt x="14983" y="13245"/>
                    <a:pt x="15209" y="12167"/>
                  </a:cubicBezTo>
                  <a:lnTo>
                    <a:pt x="15418" y="12167"/>
                  </a:lnTo>
                  <a:cubicBezTo>
                    <a:pt x="16287" y="12167"/>
                    <a:pt x="17156" y="11298"/>
                    <a:pt x="17156" y="10429"/>
                  </a:cubicBezTo>
                  <a:cubicBezTo>
                    <a:pt x="17156" y="9768"/>
                    <a:pt x="16948" y="9125"/>
                    <a:pt x="16513" y="8899"/>
                  </a:cubicBezTo>
                  <a:lnTo>
                    <a:pt x="16513" y="8256"/>
                  </a:lnTo>
                  <a:cubicBezTo>
                    <a:pt x="16513" y="7387"/>
                    <a:pt x="16079" y="6518"/>
                    <a:pt x="15418" y="6083"/>
                  </a:cubicBezTo>
                  <a:lnTo>
                    <a:pt x="15418" y="5423"/>
                  </a:lnTo>
                  <a:cubicBezTo>
                    <a:pt x="15418" y="4780"/>
                    <a:pt x="14983" y="4119"/>
                    <a:pt x="14340" y="4119"/>
                  </a:cubicBezTo>
                  <a:lnTo>
                    <a:pt x="14340" y="3685"/>
                  </a:lnTo>
                  <a:cubicBezTo>
                    <a:pt x="14340" y="2816"/>
                    <a:pt x="13680" y="1947"/>
                    <a:pt x="12811" y="1947"/>
                  </a:cubicBezTo>
                  <a:cubicBezTo>
                    <a:pt x="12376" y="1304"/>
                    <a:pt x="11942" y="1078"/>
                    <a:pt x="11299" y="1078"/>
                  </a:cubicBezTo>
                  <a:lnTo>
                    <a:pt x="11073" y="1078"/>
                  </a:lnTo>
                  <a:cubicBezTo>
                    <a:pt x="10864" y="435"/>
                    <a:pt x="10204" y="0"/>
                    <a:pt x="9560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632633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1" y="0"/>
                  </a:moveTo>
                  <a:lnTo>
                    <a:pt x="1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CC9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6178748" y="2313271"/>
              <a:ext cx="321659" cy="232320"/>
            </a:xfrm>
            <a:custGeom>
              <a:avLst/>
              <a:gdLst/>
              <a:ahLst/>
              <a:cxnLst/>
              <a:rect l="l" t="t" r="r" b="b"/>
              <a:pathLst>
                <a:path w="15644" h="11299" extrusionOk="0">
                  <a:moveTo>
                    <a:pt x="7179" y="0"/>
                  </a:moveTo>
                  <a:cubicBezTo>
                    <a:pt x="6309" y="0"/>
                    <a:pt x="5440" y="869"/>
                    <a:pt x="5006" y="1738"/>
                  </a:cubicBezTo>
                  <a:lnTo>
                    <a:pt x="4345" y="1738"/>
                  </a:lnTo>
                  <a:cubicBezTo>
                    <a:pt x="3042" y="1738"/>
                    <a:pt x="1964" y="2816"/>
                    <a:pt x="1964" y="4120"/>
                  </a:cubicBezTo>
                  <a:cubicBezTo>
                    <a:pt x="869" y="4346"/>
                    <a:pt x="0" y="5215"/>
                    <a:pt x="0" y="6518"/>
                  </a:cubicBezTo>
                  <a:cubicBezTo>
                    <a:pt x="0" y="7822"/>
                    <a:pt x="1095" y="8900"/>
                    <a:pt x="2399" y="8900"/>
                  </a:cubicBezTo>
                  <a:cubicBezTo>
                    <a:pt x="2607" y="8900"/>
                    <a:pt x="2833" y="8691"/>
                    <a:pt x="2833" y="8691"/>
                  </a:cubicBezTo>
                  <a:lnTo>
                    <a:pt x="2833" y="8900"/>
                  </a:lnTo>
                  <a:cubicBezTo>
                    <a:pt x="2833" y="10203"/>
                    <a:pt x="3911" y="11298"/>
                    <a:pt x="5214" y="11298"/>
                  </a:cubicBezTo>
                  <a:cubicBezTo>
                    <a:pt x="5875" y="11298"/>
                    <a:pt x="6518" y="11072"/>
                    <a:pt x="6953" y="10638"/>
                  </a:cubicBezTo>
                  <a:lnTo>
                    <a:pt x="8691" y="10638"/>
                  </a:lnTo>
                  <a:cubicBezTo>
                    <a:pt x="9125" y="11072"/>
                    <a:pt x="9786" y="11298"/>
                    <a:pt x="10220" y="11298"/>
                  </a:cubicBezTo>
                  <a:cubicBezTo>
                    <a:pt x="11524" y="11298"/>
                    <a:pt x="12602" y="10203"/>
                    <a:pt x="12602" y="8900"/>
                  </a:cubicBezTo>
                  <a:cubicBezTo>
                    <a:pt x="12827" y="8900"/>
                    <a:pt x="13036" y="9126"/>
                    <a:pt x="13262" y="9126"/>
                  </a:cubicBezTo>
                  <a:cubicBezTo>
                    <a:pt x="14566" y="9126"/>
                    <a:pt x="15643" y="8031"/>
                    <a:pt x="15643" y="6727"/>
                  </a:cubicBezTo>
                  <a:cubicBezTo>
                    <a:pt x="15643" y="5649"/>
                    <a:pt x="15000" y="4554"/>
                    <a:pt x="13905" y="4346"/>
                  </a:cubicBezTo>
                  <a:lnTo>
                    <a:pt x="13905" y="4120"/>
                  </a:lnTo>
                  <a:cubicBezTo>
                    <a:pt x="13905" y="3042"/>
                    <a:pt x="13036" y="1947"/>
                    <a:pt x="11958" y="1738"/>
                  </a:cubicBezTo>
                  <a:cubicBezTo>
                    <a:pt x="11732" y="643"/>
                    <a:pt x="10863" y="0"/>
                    <a:pt x="9560" y="0"/>
                  </a:cubicBezTo>
                  <a:cubicBezTo>
                    <a:pt x="9125" y="0"/>
                    <a:pt x="8691" y="0"/>
                    <a:pt x="8256" y="435"/>
                  </a:cubicBezTo>
                  <a:cubicBezTo>
                    <a:pt x="8048" y="209"/>
                    <a:pt x="7613" y="0"/>
                    <a:pt x="7179" y="0"/>
                  </a:cubicBezTo>
                  <a:close/>
                </a:path>
              </a:pathLst>
            </a:custGeom>
            <a:solidFill>
              <a:srgbClr val="95B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5825993" y="2599180"/>
              <a:ext cx="263409" cy="187641"/>
            </a:xfrm>
            <a:custGeom>
              <a:avLst/>
              <a:gdLst/>
              <a:ahLst/>
              <a:cxnLst/>
              <a:rect l="l" t="t" r="r" b="b"/>
              <a:pathLst>
                <a:path w="12811" h="9126" extrusionOk="0">
                  <a:moveTo>
                    <a:pt x="5858" y="0"/>
                  </a:moveTo>
                  <a:cubicBezTo>
                    <a:pt x="4989" y="0"/>
                    <a:pt x="4346" y="644"/>
                    <a:pt x="4120" y="1304"/>
                  </a:cubicBezTo>
                  <a:lnTo>
                    <a:pt x="3685" y="1304"/>
                  </a:lnTo>
                  <a:cubicBezTo>
                    <a:pt x="2608" y="1304"/>
                    <a:pt x="1739" y="2173"/>
                    <a:pt x="1739" y="3251"/>
                  </a:cubicBezTo>
                  <a:cubicBezTo>
                    <a:pt x="870" y="3477"/>
                    <a:pt x="1" y="4120"/>
                    <a:pt x="1" y="5215"/>
                  </a:cubicBezTo>
                  <a:cubicBezTo>
                    <a:pt x="1" y="6292"/>
                    <a:pt x="870" y="7162"/>
                    <a:pt x="1947" y="7162"/>
                  </a:cubicBezTo>
                  <a:lnTo>
                    <a:pt x="2382" y="7162"/>
                  </a:lnTo>
                  <a:cubicBezTo>
                    <a:pt x="2382" y="8257"/>
                    <a:pt x="3251" y="9126"/>
                    <a:pt x="4346" y="9126"/>
                  </a:cubicBezTo>
                  <a:cubicBezTo>
                    <a:pt x="4780" y="9126"/>
                    <a:pt x="5215" y="8900"/>
                    <a:pt x="5650" y="8691"/>
                  </a:cubicBezTo>
                  <a:lnTo>
                    <a:pt x="7162" y="8691"/>
                  </a:lnTo>
                  <a:cubicBezTo>
                    <a:pt x="7388" y="8900"/>
                    <a:pt x="7822" y="9126"/>
                    <a:pt x="8257" y="9126"/>
                  </a:cubicBezTo>
                  <a:cubicBezTo>
                    <a:pt x="9334" y="9126"/>
                    <a:pt x="10203" y="8257"/>
                    <a:pt x="10203" y="7162"/>
                  </a:cubicBezTo>
                  <a:cubicBezTo>
                    <a:pt x="10429" y="7162"/>
                    <a:pt x="10638" y="7387"/>
                    <a:pt x="10864" y="7387"/>
                  </a:cubicBezTo>
                  <a:cubicBezTo>
                    <a:pt x="11942" y="7387"/>
                    <a:pt x="12811" y="6518"/>
                    <a:pt x="12811" y="5423"/>
                  </a:cubicBezTo>
                  <a:cubicBezTo>
                    <a:pt x="12811" y="4554"/>
                    <a:pt x="12168" y="3685"/>
                    <a:pt x="11298" y="3477"/>
                  </a:cubicBezTo>
                  <a:cubicBezTo>
                    <a:pt x="11298" y="2382"/>
                    <a:pt x="10638" y="1739"/>
                    <a:pt x="9769" y="1513"/>
                  </a:cubicBezTo>
                  <a:cubicBezTo>
                    <a:pt x="9560" y="644"/>
                    <a:pt x="8691" y="0"/>
                    <a:pt x="7822" y="0"/>
                  </a:cubicBezTo>
                  <a:cubicBezTo>
                    <a:pt x="7388" y="0"/>
                    <a:pt x="7162" y="0"/>
                    <a:pt x="6727" y="209"/>
                  </a:cubicBezTo>
                  <a:cubicBezTo>
                    <a:pt x="6519" y="209"/>
                    <a:pt x="6293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6183374" y="2335436"/>
              <a:ext cx="57921" cy="379908"/>
            </a:xfrm>
            <a:custGeom>
              <a:avLst/>
              <a:gdLst/>
              <a:ahLst/>
              <a:cxnLst/>
              <a:rect l="l" t="t" r="r" b="b"/>
              <a:pathLst>
                <a:path w="2817" h="18477" extrusionOk="0">
                  <a:moveTo>
                    <a:pt x="1" y="0"/>
                  </a:moveTo>
                  <a:lnTo>
                    <a:pt x="1" y="18476"/>
                  </a:lnTo>
                  <a:lnTo>
                    <a:pt x="2817" y="18476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5942146" y="2058451"/>
              <a:ext cx="518223" cy="460323"/>
            </a:xfrm>
            <a:custGeom>
              <a:avLst/>
              <a:gdLst/>
              <a:ahLst/>
              <a:cxnLst/>
              <a:rect l="l" t="t" r="r" b="b"/>
              <a:pathLst>
                <a:path w="25204" h="22388" extrusionOk="0">
                  <a:moveTo>
                    <a:pt x="13906" y="0"/>
                  </a:moveTo>
                  <a:cubicBezTo>
                    <a:pt x="12811" y="0"/>
                    <a:pt x="11942" y="435"/>
                    <a:pt x="11507" y="1304"/>
                  </a:cubicBezTo>
                  <a:cubicBezTo>
                    <a:pt x="11298" y="1096"/>
                    <a:pt x="11072" y="1096"/>
                    <a:pt x="10638" y="1096"/>
                  </a:cubicBezTo>
                  <a:cubicBezTo>
                    <a:pt x="9769" y="1096"/>
                    <a:pt x="9126" y="1530"/>
                    <a:pt x="8691" y="2173"/>
                  </a:cubicBezTo>
                  <a:lnTo>
                    <a:pt x="7822" y="2173"/>
                  </a:lnTo>
                  <a:cubicBezTo>
                    <a:pt x="6519" y="2173"/>
                    <a:pt x="5649" y="3042"/>
                    <a:pt x="5649" y="4346"/>
                  </a:cubicBezTo>
                  <a:lnTo>
                    <a:pt x="5649" y="4780"/>
                  </a:lnTo>
                  <a:cubicBezTo>
                    <a:pt x="4346" y="5441"/>
                    <a:pt x="3477" y="6518"/>
                    <a:pt x="3251" y="8048"/>
                  </a:cubicBezTo>
                  <a:lnTo>
                    <a:pt x="3042" y="7822"/>
                  </a:lnTo>
                  <a:cubicBezTo>
                    <a:pt x="1739" y="7822"/>
                    <a:pt x="435" y="9126"/>
                    <a:pt x="435" y="10655"/>
                  </a:cubicBezTo>
                  <a:cubicBezTo>
                    <a:pt x="435" y="11090"/>
                    <a:pt x="644" y="11298"/>
                    <a:pt x="644" y="11733"/>
                  </a:cubicBezTo>
                  <a:cubicBezTo>
                    <a:pt x="209" y="12167"/>
                    <a:pt x="1" y="12828"/>
                    <a:pt x="1" y="13471"/>
                  </a:cubicBezTo>
                  <a:cubicBezTo>
                    <a:pt x="1" y="14340"/>
                    <a:pt x="644" y="15209"/>
                    <a:pt x="1304" y="15435"/>
                  </a:cubicBezTo>
                  <a:lnTo>
                    <a:pt x="1304" y="15644"/>
                  </a:lnTo>
                  <a:cubicBezTo>
                    <a:pt x="1304" y="17816"/>
                    <a:pt x="3251" y="19554"/>
                    <a:pt x="5424" y="19554"/>
                  </a:cubicBezTo>
                  <a:cubicBezTo>
                    <a:pt x="5858" y="19554"/>
                    <a:pt x="6519" y="19346"/>
                    <a:pt x="6953" y="19120"/>
                  </a:cubicBezTo>
                  <a:cubicBezTo>
                    <a:pt x="7388" y="21084"/>
                    <a:pt x="8900" y="22388"/>
                    <a:pt x="10864" y="22388"/>
                  </a:cubicBezTo>
                  <a:cubicBezTo>
                    <a:pt x="11942" y="22388"/>
                    <a:pt x="13037" y="21953"/>
                    <a:pt x="13680" y="21293"/>
                  </a:cubicBezTo>
                  <a:cubicBezTo>
                    <a:pt x="14114" y="21293"/>
                    <a:pt x="14340" y="21519"/>
                    <a:pt x="14775" y="21519"/>
                  </a:cubicBezTo>
                  <a:cubicBezTo>
                    <a:pt x="15852" y="21519"/>
                    <a:pt x="16721" y="21084"/>
                    <a:pt x="17382" y="20424"/>
                  </a:cubicBezTo>
                  <a:cubicBezTo>
                    <a:pt x="17816" y="20649"/>
                    <a:pt x="18251" y="20649"/>
                    <a:pt x="18686" y="20649"/>
                  </a:cubicBezTo>
                  <a:cubicBezTo>
                    <a:pt x="20424" y="20649"/>
                    <a:pt x="21936" y="19554"/>
                    <a:pt x="22370" y="17816"/>
                  </a:cubicBezTo>
                  <a:lnTo>
                    <a:pt x="22596" y="17816"/>
                  </a:lnTo>
                  <a:cubicBezTo>
                    <a:pt x="23900" y="17816"/>
                    <a:pt x="25204" y="16739"/>
                    <a:pt x="25204" y="15209"/>
                  </a:cubicBezTo>
                  <a:cubicBezTo>
                    <a:pt x="25204" y="14340"/>
                    <a:pt x="24769" y="13471"/>
                    <a:pt x="24109" y="13036"/>
                  </a:cubicBezTo>
                  <a:lnTo>
                    <a:pt x="24109" y="12167"/>
                  </a:lnTo>
                  <a:cubicBezTo>
                    <a:pt x="24109" y="10655"/>
                    <a:pt x="23465" y="9560"/>
                    <a:pt x="22596" y="8917"/>
                  </a:cubicBezTo>
                  <a:lnTo>
                    <a:pt x="22596" y="8048"/>
                  </a:lnTo>
                  <a:cubicBezTo>
                    <a:pt x="22596" y="6953"/>
                    <a:pt x="21936" y="6084"/>
                    <a:pt x="20858" y="5875"/>
                  </a:cubicBezTo>
                  <a:cubicBezTo>
                    <a:pt x="21067" y="5649"/>
                    <a:pt x="21067" y="5649"/>
                    <a:pt x="21067" y="5441"/>
                  </a:cubicBezTo>
                  <a:cubicBezTo>
                    <a:pt x="21067" y="4137"/>
                    <a:pt x="19989" y="2834"/>
                    <a:pt x="18686" y="2834"/>
                  </a:cubicBezTo>
                  <a:cubicBezTo>
                    <a:pt x="18251" y="1965"/>
                    <a:pt x="17382" y="1530"/>
                    <a:pt x="16513" y="1530"/>
                  </a:cubicBezTo>
                  <a:lnTo>
                    <a:pt x="16287" y="1530"/>
                  </a:lnTo>
                  <a:cubicBezTo>
                    <a:pt x="15852" y="661"/>
                    <a:pt x="14983" y="0"/>
                    <a:pt x="13906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6312768" y="2353304"/>
              <a:ext cx="71491" cy="433511"/>
            </a:xfrm>
            <a:custGeom>
              <a:avLst/>
              <a:gdLst/>
              <a:ahLst/>
              <a:cxnLst/>
              <a:rect l="l" t="t" r="r" b="b"/>
              <a:pathLst>
                <a:path w="3477" h="21084" extrusionOk="0">
                  <a:moveTo>
                    <a:pt x="0" y="0"/>
                  </a:moveTo>
                  <a:lnTo>
                    <a:pt x="0" y="21084"/>
                  </a:lnTo>
                  <a:lnTo>
                    <a:pt x="3476" y="21084"/>
                  </a:lnTo>
                  <a:lnTo>
                    <a:pt x="3476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6178748" y="2250722"/>
              <a:ext cx="339526" cy="159102"/>
            </a:xfrm>
            <a:custGeom>
              <a:avLst/>
              <a:gdLst/>
              <a:ahLst/>
              <a:cxnLst/>
              <a:rect l="l" t="t" r="r" b="b"/>
              <a:pathLst>
                <a:path w="16513" h="7738" extrusionOk="0">
                  <a:moveTo>
                    <a:pt x="3042" y="1"/>
                  </a:moveTo>
                  <a:cubicBezTo>
                    <a:pt x="3042" y="1"/>
                    <a:pt x="1738" y="2173"/>
                    <a:pt x="0" y="4989"/>
                  </a:cubicBezTo>
                  <a:cubicBezTo>
                    <a:pt x="248" y="5051"/>
                    <a:pt x="501" y="5078"/>
                    <a:pt x="752" y="5078"/>
                  </a:cubicBezTo>
                  <a:cubicBezTo>
                    <a:pt x="2259" y="5078"/>
                    <a:pt x="3702" y="4120"/>
                    <a:pt x="3702" y="4120"/>
                  </a:cubicBezTo>
                  <a:lnTo>
                    <a:pt x="3702" y="4120"/>
                  </a:lnTo>
                  <a:cubicBezTo>
                    <a:pt x="3702" y="4120"/>
                    <a:pt x="3042" y="6519"/>
                    <a:pt x="5649" y="7596"/>
                  </a:cubicBezTo>
                  <a:cubicBezTo>
                    <a:pt x="5897" y="7695"/>
                    <a:pt x="6134" y="7738"/>
                    <a:pt x="6360" y="7738"/>
                  </a:cubicBezTo>
                  <a:cubicBezTo>
                    <a:pt x="7127" y="7738"/>
                    <a:pt x="7759" y="7238"/>
                    <a:pt x="8256" y="6727"/>
                  </a:cubicBezTo>
                  <a:cubicBezTo>
                    <a:pt x="8767" y="7238"/>
                    <a:pt x="9402" y="7738"/>
                    <a:pt x="10162" y="7738"/>
                  </a:cubicBezTo>
                  <a:cubicBezTo>
                    <a:pt x="10385" y="7738"/>
                    <a:pt x="10619" y="7695"/>
                    <a:pt x="10863" y="7596"/>
                  </a:cubicBezTo>
                  <a:cubicBezTo>
                    <a:pt x="13470" y="6519"/>
                    <a:pt x="12828" y="4120"/>
                    <a:pt x="12827" y="4120"/>
                  </a:cubicBezTo>
                  <a:lnTo>
                    <a:pt x="12827" y="4120"/>
                  </a:lnTo>
                  <a:cubicBezTo>
                    <a:pt x="12828" y="4120"/>
                    <a:pt x="14258" y="5078"/>
                    <a:pt x="15761" y="5078"/>
                  </a:cubicBezTo>
                  <a:cubicBezTo>
                    <a:pt x="16011" y="5078"/>
                    <a:pt x="16264" y="5051"/>
                    <a:pt x="16512" y="4989"/>
                  </a:cubicBezTo>
                  <a:cubicBezTo>
                    <a:pt x="14774" y="2173"/>
                    <a:pt x="13471" y="1"/>
                    <a:pt x="13471" y="1"/>
                  </a:cubicBezTo>
                  <a:lnTo>
                    <a:pt x="8256" y="644"/>
                  </a:lnTo>
                  <a:lnTo>
                    <a:pt x="3042" y="1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6071519" y="2335436"/>
              <a:ext cx="553958" cy="257898"/>
            </a:xfrm>
            <a:custGeom>
              <a:avLst/>
              <a:gdLst/>
              <a:ahLst/>
              <a:cxnLst/>
              <a:rect l="l" t="t" r="r" b="b"/>
              <a:pathLst>
                <a:path w="26942" h="12543" extrusionOk="0">
                  <a:moveTo>
                    <a:pt x="8917" y="0"/>
                  </a:moveTo>
                  <a:cubicBezTo>
                    <a:pt x="8917" y="0"/>
                    <a:pt x="7474" y="958"/>
                    <a:pt x="5967" y="958"/>
                  </a:cubicBezTo>
                  <a:cubicBezTo>
                    <a:pt x="5716" y="958"/>
                    <a:pt x="5463" y="931"/>
                    <a:pt x="5215" y="869"/>
                  </a:cubicBezTo>
                  <a:cubicBezTo>
                    <a:pt x="3703" y="3702"/>
                    <a:pt x="1530" y="6744"/>
                    <a:pt x="1" y="8917"/>
                  </a:cubicBezTo>
                  <a:cubicBezTo>
                    <a:pt x="534" y="9535"/>
                    <a:pt x="1251" y="9755"/>
                    <a:pt x="1941" y="9755"/>
                  </a:cubicBezTo>
                  <a:cubicBezTo>
                    <a:pt x="2938" y="9755"/>
                    <a:pt x="3881" y="9297"/>
                    <a:pt x="4137" y="8917"/>
                  </a:cubicBezTo>
                  <a:cubicBezTo>
                    <a:pt x="4278" y="10384"/>
                    <a:pt x="5711" y="11653"/>
                    <a:pt x="7163" y="11653"/>
                  </a:cubicBezTo>
                  <a:cubicBezTo>
                    <a:pt x="7860" y="11653"/>
                    <a:pt x="8562" y="11360"/>
                    <a:pt x="9126" y="10655"/>
                  </a:cubicBezTo>
                  <a:cubicBezTo>
                    <a:pt x="9518" y="11945"/>
                    <a:pt x="10596" y="12542"/>
                    <a:pt x="11633" y="12542"/>
                  </a:cubicBezTo>
                  <a:cubicBezTo>
                    <a:pt x="12343" y="12542"/>
                    <a:pt x="13033" y="12262"/>
                    <a:pt x="13471" y="11732"/>
                  </a:cubicBezTo>
                  <a:cubicBezTo>
                    <a:pt x="13916" y="12262"/>
                    <a:pt x="14611" y="12542"/>
                    <a:pt x="15322" y="12542"/>
                  </a:cubicBezTo>
                  <a:cubicBezTo>
                    <a:pt x="16361" y="12542"/>
                    <a:pt x="17435" y="11945"/>
                    <a:pt x="17817" y="10655"/>
                  </a:cubicBezTo>
                  <a:cubicBezTo>
                    <a:pt x="18381" y="11360"/>
                    <a:pt x="19082" y="11653"/>
                    <a:pt x="19780" y="11653"/>
                  </a:cubicBezTo>
                  <a:cubicBezTo>
                    <a:pt x="21233" y="11653"/>
                    <a:pt x="22670" y="10384"/>
                    <a:pt x="22822" y="8917"/>
                  </a:cubicBezTo>
                  <a:cubicBezTo>
                    <a:pt x="23079" y="9297"/>
                    <a:pt x="24015" y="9755"/>
                    <a:pt x="25007" y="9755"/>
                  </a:cubicBezTo>
                  <a:cubicBezTo>
                    <a:pt x="25695" y="9755"/>
                    <a:pt x="26408" y="9535"/>
                    <a:pt x="26942" y="8917"/>
                  </a:cubicBezTo>
                  <a:cubicBezTo>
                    <a:pt x="25430" y="6744"/>
                    <a:pt x="23257" y="3702"/>
                    <a:pt x="21727" y="869"/>
                  </a:cubicBezTo>
                  <a:cubicBezTo>
                    <a:pt x="21479" y="931"/>
                    <a:pt x="21226" y="958"/>
                    <a:pt x="20976" y="958"/>
                  </a:cubicBezTo>
                  <a:cubicBezTo>
                    <a:pt x="19473" y="958"/>
                    <a:pt x="18043" y="0"/>
                    <a:pt x="18042" y="0"/>
                  </a:cubicBezTo>
                  <a:lnTo>
                    <a:pt x="18042" y="0"/>
                  </a:lnTo>
                  <a:cubicBezTo>
                    <a:pt x="18043" y="0"/>
                    <a:pt x="18685" y="2399"/>
                    <a:pt x="16078" y="3476"/>
                  </a:cubicBezTo>
                  <a:cubicBezTo>
                    <a:pt x="15834" y="3575"/>
                    <a:pt x="15600" y="3618"/>
                    <a:pt x="15377" y="3618"/>
                  </a:cubicBezTo>
                  <a:cubicBezTo>
                    <a:pt x="14617" y="3618"/>
                    <a:pt x="13982" y="3118"/>
                    <a:pt x="13471" y="2607"/>
                  </a:cubicBezTo>
                  <a:cubicBezTo>
                    <a:pt x="12974" y="3118"/>
                    <a:pt x="12342" y="3618"/>
                    <a:pt x="11575" y="3618"/>
                  </a:cubicBezTo>
                  <a:cubicBezTo>
                    <a:pt x="11349" y="3618"/>
                    <a:pt x="11112" y="3575"/>
                    <a:pt x="10864" y="3476"/>
                  </a:cubicBezTo>
                  <a:cubicBezTo>
                    <a:pt x="8257" y="2399"/>
                    <a:pt x="8917" y="0"/>
                    <a:pt x="8917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6156583" y="2018417"/>
              <a:ext cx="384206" cy="360334"/>
            </a:xfrm>
            <a:custGeom>
              <a:avLst/>
              <a:gdLst/>
              <a:ahLst/>
              <a:cxnLst/>
              <a:rect l="l" t="t" r="r" b="b"/>
              <a:pathLst>
                <a:path w="18686" h="17525" extrusionOk="0">
                  <a:moveTo>
                    <a:pt x="9334" y="1"/>
                  </a:moveTo>
                  <a:cubicBezTo>
                    <a:pt x="7387" y="3686"/>
                    <a:pt x="3042" y="11073"/>
                    <a:pt x="0" y="13906"/>
                  </a:cubicBezTo>
                  <a:cubicBezTo>
                    <a:pt x="612" y="14824"/>
                    <a:pt x="1412" y="15121"/>
                    <a:pt x="2191" y="15121"/>
                  </a:cubicBezTo>
                  <a:cubicBezTo>
                    <a:pt x="3624" y="15121"/>
                    <a:pt x="4989" y="14115"/>
                    <a:pt x="4989" y="14114"/>
                  </a:cubicBezTo>
                  <a:lnTo>
                    <a:pt x="4989" y="14114"/>
                  </a:lnTo>
                  <a:cubicBezTo>
                    <a:pt x="4989" y="14115"/>
                    <a:pt x="4346" y="16513"/>
                    <a:pt x="6953" y="17382"/>
                  </a:cubicBezTo>
                  <a:cubicBezTo>
                    <a:pt x="7153" y="17482"/>
                    <a:pt x="7353" y="17524"/>
                    <a:pt x="7551" y="17524"/>
                  </a:cubicBezTo>
                  <a:cubicBezTo>
                    <a:pt x="8211" y="17524"/>
                    <a:pt x="8839" y="17056"/>
                    <a:pt x="9334" y="16722"/>
                  </a:cubicBezTo>
                  <a:cubicBezTo>
                    <a:pt x="9842" y="17056"/>
                    <a:pt x="10474" y="17524"/>
                    <a:pt x="11135" y="17524"/>
                  </a:cubicBezTo>
                  <a:cubicBezTo>
                    <a:pt x="11332" y="17524"/>
                    <a:pt x="11533" y="17482"/>
                    <a:pt x="11733" y="17382"/>
                  </a:cubicBezTo>
                  <a:cubicBezTo>
                    <a:pt x="14340" y="16513"/>
                    <a:pt x="13680" y="14115"/>
                    <a:pt x="13680" y="14114"/>
                  </a:cubicBezTo>
                  <a:lnTo>
                    <a:pt x="13680" y="14114"/>
                  </a:lnTo>
                  <a:cubicBezTo>
                    <a:pt x="13680" y="14115"/>
                    <a:pt x="15051" y="15121"/>
                    <a:pt x="16490" y="15121"/>
                  </a:cubicBezTo>
                  <a:cubicBezTo>
                    <a:pt x="17272" y="15121"/>
                    <a:pt x="18073" y="14824"/>
                    <a:pt x="18685" y="13906"/>
                  </a:cubicBezTo>
                  <a:cubicBezTo>
                    <a:pt x="15644" y="11073"/>
                    <a:pt x="11298" y="3686"/>
                    <a:pt x="933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5343516" y="2362228"/>
              <a:ext cx="57921" cy="375261"/>
            </a:xfrm>
            <a:custGeom>
              <a:avLst/>
              <a:gdLst/>
              <a:ahLst/>
              <a:cxnLst/>
              <a:rect l="l" t="t" r="r" b="b"/>
              <a:pathLst>
                <a:path w="2817" h="18251" extrusionOk="0">
                  <a:moveTo>
                    <a:pt x="1" y="1"/>
                  </a:moveTo>
                  <a:lnTo>
                    <a:pt x="1" y="18251"/>
                  </a:lnTo>
                  <a:lnTo>
                    <a:pt x="2816" y="1825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5227363" y="2272888"/>
              <a:ext cx="290221" cy="136999"/>
            </a:xfrm>
            <a:custGeom>
              <a:avLst/>
              <a:gdLst/>
              <a:ahLst/>
              <a:cxnLst/>
              <a:rect l="l" t="t" r="r" b="b"/>
              <a:pathLst>
                <a:path w="14115" h="6663" extrusionOk="0">
                  <a:moveTo>
                    <a:pt x="2608" y="0"/>
                  </a:moveTo>
                  <a:cubicBezTo>
                    <a:pt x="2608" y="0"/>
                    <a:pt x="1513" y="1964"/>
                    <a:pt x="1" y="4346"/>
                  </a:cubicBezTo>
                  <a:cubicBezTo>
                    <a:pt x="217" y="4408"/>
                    <a:pt x="433" y="4434"/>
                    <a:pt x="645" y="4434"/>
                  </a:cubicBezTo>
                  <a:cubicBezTo>
                    <a:pt x="1919" y="4434"/>
                    <a:pt x="3042" y="3477"/>
                    <a:pt x="3043" y="3477"/>
                  </a:cubicBezTo>
                  <a:lnTo>
                    <a:pt x="3043" y="3477"/>
                  </a:lnTo>
                  <a:cubicBezTo>
                    <a:pt x="3042" y="3477"/>
                    <a:pt x="2608" y="5649"/>
                    <a:pt x="4781" y="6518"/>
                  </a:cubicBezTo>
                  <a:cubicBezTo>
                    <a:pt x="4984" y="6620"/>
                    <a:pt x="5188" y="6663"/>
                    <a:pt x="5386" y="6663"/>
                  </a:cubicBezTo>
                  <a:cubicBezTo>
                    <a:pt x="6033" y="6663"/>
                    <a:pt x="6621" y="6208"/>
                    <a:pt x="6953" y="5875"/>
                  </a:cubicBezTo>
                  <a:cubicBezTo>
                    <a:pt x="7446" y="6208"/>
                    <a:pt x="7948" y="6663"/>
                    <a:pt x="8547" y="6663"/>
                  </a:cubicBezTo>
                  <a:cubicBezTo>
                    <a:pt x="8730" y="6663"/>
                    <a:pt x="8922" y="6620"/>
                    <a:pt x="9126" y="6518"/>
                  </a:cubicBezTo>
                  <a:cubicBezTo>
                    <a:pt x="11507" y="5649"/>
                    <a:pt x="10864" y="3477"/>
                    <a:pt x="10864" y="3477"/>
                  </a:cubicBezTo>
                  <a:lnTo>
                    <a:pt x="10864" y="3477"/>
                  </a:lnTo>
                  <a:cubicBezTo>
                    <a:pt x="10864" y="3477"/>
                    <a:pt x="12141" y="4434"/>
                    <a:pt x="13458" y="4434"/>
                  </a:cubicBezTo>
                  <a:cubicBezTo>
                    <a:pt x="13678" y="4434"/>
                    <a:pt x="13898" y="4408"/>
                    <a:pt x="14114" y="4346"/>
                  </a:cubicBezTo>
                  <a:cubicBezTo>
                    <a:pt x="12602" y="1964"/>
                    <a:pt x="11507" y="0"/>
                    <a:pt x="11507" y="0"/>
                  </a:cubicBezTo>
                  <a:lnTo>
                    <a:pt x="6953" y="66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5133376" y="2344360"/>
              <a:ext cx="478191" cy="223746"/>
            </a:xfrm>
            <a:custGeom>
              <a:avLst/>
              <a:gdLst/>
              <a:ahLst/>
              <a:cxnLst/>
              <a:rect l="l" t="t" r="r" b="b"/>
              <a:pathLst>
                <a:path w="23257" h="10882" extrusionOk="0">
                  <a:moveTo>
                    <a:pt x="7614" y="1"/>
                  </a:moveTo>
                  <a:lnTo>
                    <a:pt x="7614" y="1"/>
                  </a:lnTo>
                  <a:cubicBezTo>
                    <a:pt x="7613" y="1"/>
                    <a:pt x="6490" y="958"/>
                    <a:pt x="5216" y="958"/>
                  </a:cubicBezTo>
                  <a:cubicBezTo>
                    <a:pt x="5004" y="958"/>
                    <a:pt x="4788" y="932"/>
                    <a:pt x="4572" y="870"/>
                  </a:cubicBezTo>
                  <a:cubicBezTo>
                    <a:pt x="3042" y="3268"/>
                    <a:pt x="1304" y="6084"/>
                    <a:pt x="0" y="7822"/>
                  </a:cubicBezTo>
                  <a:cubicBezTo>
                    <a:pt x="430" y="8334"/>
                    <a:pt x="991" y="8511"/>
                    <a:pt x="1540" y="8511"/>
                  </a:cubicBezTo>
                  <a:cubicBezTo>
                    <a:pt x="2390" y="8511"/>
                    <a:pt x="3213" y="8086"/>
                    <a:pt x="3477" y="7822"/>
                  </a:cubicBezTo>
                  <a:cubicBezTo>
                    <a:pt x="3632" y="9019"/>
                    <a:pt x="4917" y="10117"/>
                    <a:pt x="6196" y="10117"/>
                  </a:cubicBezTo>
                  <a:cubicBezTo>
                    <a:pt x="6774" y="10117"/>
                    <a:pt x="7351" y="9893"/>
                    <a:pt x="7822" y="9352"/>
                  </a:cubicBezTo>
                  <a:cubicBezTo>
                    <a:pt x="8216" y="10388"/>
                    <a:pt x="9148" y="10881"/>
                    <a:pt x="10020" y="10881"/>
                  </a:cubicBezTo>
                  <a:cubicBezTo>
                    <a:pt x="10611" y="10881"/>
                    <a:pt x="11174" y="10656"/>
                    <a:pt x="11524" y="10221"/>
                  </a:cubicBezTo>
                  <a:cubicBezTo>
                    <a:pt x="11875" y="10656"/>
                    <a:pt x="12472" y="10881"/>
                    <a:pt x="13088" y="10881"/>
                  </a:cubicBezTo>
                  <a:cubicBezTo>
                    <a:pt x="13998" y="10881"/>
                    <a:pt x="14950" y="10388"/>
                    <a:pt x="15209" y="9352"/>
                  </a:cubicBezTo>
                  <a:cubicBezTo>
                    <a:pt x="15685" y="9893"/>
                    <a:pt x="16266" y="10117"/>
                    <a:pt x="16846" y="10117"/>
                  </a:cubicBezTo>
                  <a:cubicBezTo>
                    <a:pt x="18130" y="10117"/>
                    <a:pt x="19411" y="9019"/>
                    <a:pt x="19555" y="7822"/>
                  </a:cubicBezTo>
                  <a:cubicBezTo>
                    <a:pt x="19819" y="8086"/>
                    <a:pt x="20647" y="8511"/>
                    <a:pt x="21549" y="8511"/>
                  </a:cubicBezTo>
                  <a:cubicBezTo>
                    <a:pt x="22132" y="8511"/>
                    <a:pt x="22745" y="8334"/>
                    <a:pt x="23257" y="7822"/>
                  </a:cubicBezTo>
                  <a:cubicBezTo>
                    <a:pt x="21727" y="6084"/>
                    <a:pt x="19989" y="3268"/>
                    <a:pt x="18685" y="870"/>
                  </a:cubicBezTo>
                  <a:cubicBezTo>
                    <a:pt x="18469" y="932"/>
                    <a:pt x="18249" y="958"/>
                    <a:pt x="18029" y="958"/>
                  </a:cubicBezTo>
                  <a:cubicBezTo>
                    <a:pt x="16712" y="958"/>
                    <a:pt x="15435" y="1"/>
                    <a:pt x="15435" y="1"/>
                  </a:cubicBezTo>
                  <a:lnTo>
                    <a:pt x="15435" y="1"/>
                  </a:lnTo>
                  <a:cubicBezTo>
                    <a:pt x="15435" y="1"/>
                    <a:pt x="16078" y="2173"/>
                    <a:pt x="13697" y="3042"/>
                  </a:cubicBezTo>
                  <a:cubicBezTo>
                    <a:pt x="13493" y="3144"/>
                    <a:pt x="13301" y="3187"/>
                    <a:pt x="13118" y="3187"/>
                  </a:cubicBezTo>
                  <a:cubicBezTo>
                    <a:pt x="12519" y="3187"/>
                    <a:pt x="12017" y="2732"/>
                    <a:pt x="11524" y="2399"/>
                  </a:cubicBezTo>
                  <a:cubicBezTo>
                    <a:pt x="11192" y="2732"/>
                    <a:pt x="10604" y="3187"/>
                    <a:pt x="9957" y="3187"/>
                  </a:cubicBezTo>
                  <a:cubicBezTo>
                    <a:pt x="9759" y="3187"/>
                    <a:pt x="9555" y="3144"/>
                    <a:pt x="9352" y="3042"/>
                  </a:cubicBezTo>
                  <a:cubicBezTo>
                    <a:pt x="7179" y="2173"/>
                    <a:pt x="7613" y="1"/>
                    <a:pt x="761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5204848" y="2076319"/>
              <a:ext cx="335249" cy="307389"/>
            </a:xfrm>
            <a:custGeom>
              <a:avLst/>
              <a:gdLst/>
              <a:ahLst/>
              <a:cxnLst/>
              <a:rect l="l" t="t" r="r" b="b"/>
              <a:pathLst>
                <a:path w="16305" h="14950" extrusionOk="0">
                  <a:moveTo>
                    <a:pt x="8048" y="1"/>
                  </a:moveTo>
                  <a:cubicBezTo>
                    <a:pt x="6310" y="3042"/>
                    <a:pt x="2608" y="9352"/>
                    <a:pt x="1" y="11733"/>
                  </a:cubicBezTo>
                  <a:cubicBezTo>
                    <a:pt x="545" y="12586"/>
                    <a:pt x="1251" y="12861"/>
                    <a:pt x="1936" y="12861"/>
                  </a:cubicBezTo>
                  <a:cubicBezTo>
                    <a:pt x="3177" y="12861"/>
                    <a:pt x="4346" y="11959"/>
                    <a:pt x="4346" y="11959"/>
                  </a:cubicBezTo>
                  <a:lnTo>
                    <a:pt x="4346" y="11959"/>
                  </a:lnTo>
                  <a:cubicBezTo>
                    <a:pt x="4346" y="11959"/>
                    <a:pt x="3912" y="14132"/>
                    <a:pt x="6084" y="14775"/>
                  </a:cubicBezTo>
                  <a:cubicBezTo>
                    <a:pt x="6269" y="14896"/>
                    <a:pt x="6470" y="14950"/>
                    <a:pt x="6673" y="14950"/>
                  </a:cubicBezTo>
                  <a:cubicBezTo>
                    <a:pt x="7197" y="14950"/>
                    <a:pt x="7735" y="14595"/>
                    <a:pt x="8048" y="14132"/>
                  </a:cubicBezTo>
                  <a:cubicBezTo>
                    <a:pt x="8512" y="14595"/>
                    <a:pt x="8984" y="14950"/>
                    <a:pt x="9536" y="14950"/>
                  </a:cubicBezTo>
                  <a:cubicBezTo>
                    <a:pt x="9751" y="14950"/>
                    <a:pt x="9978" y="14896"/>
                    <a:pt x="10221" y="14775"/>
                  </a:cubicBezTo>
                  <a:cubicBezTo>
                    <a:pt x="12394" y="14132"/>
                    <a:pt x="11959" y="11959"/>
                    <a:pt x="11959" y="11959"/>
                  </a:cubicBezTo>
                  <a:lnTo>
                    <a:pt x="11959" y="11959"/>
                  </a:lnTo>
                  <a:cubicBezTo>
                    <a:pt x="11959" y="11959"/>
                    <a:pt x="13128" y="12861"/>
                    <a:pt x="14369" y="12861"/>
                  </a:cubicBezTo>
                  <a:cubicBezTo>
                    <a:pt x="15054" y="12861"/>
                    <a:pt x="15760" y="12586"/>
                    <a:pt x="16304" y="11733"/>
                  </a:cubicBezTo>
                  <a:cubicBezTo>
                    <a:pt x="13471" y="9352"/>
                    <a:pt x="9786" y="3042"/>
                    <a:pt x="8048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5790257" y="2344360"/>
              <a:ext cx="71491" cy="437808"/>
            </a:xfrm>
            <a:custGeom>
              <a:avLst/>
              <a:gdLst/>
              <a:ahLst/>
              <a:cxnLst/>
              <a:rect l="l" t="t" r="r" b="b"/>
              <a:pathLst>
                <a:path w="3477" h="21293" extrusionOk="0">
                  <a:moveTo>
                    <a:pt x="0" y="1"/>
                  </a:moveTo>
                  <a:lnTo>
                    <a:pt x="0" y="21293"/>
                  </a:lnTo>
                  <a:lnTo>
                    <a:pt x="3477" y="21293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5660534" y="2241799"/>
              <a:ext cx="335229" cy="159102"/>
            </a:xfrm>
            <a:custGeom>
              <a:avLst/>
              <a:gdLst/>
              <a:ahLst/>
              <a:cxnLst/>
              <a:rect l="l" t="t" r="r" b="b"/>
              <a:pathLst>
                <a:path w="16304" h="7738" extrusionOk="0">
                  <a:moveTo>
                    <a:pt x="2833" y="0"/>
                  </a:moveTo>
                  <a:cubicBezTo>
                    <a:pt x="2833" y="0"/>
                    <a:pt x="1530" y="2381"/>
                    <a:pt x="0" y="5214"/>
                  </a:cubicBezTo>
                  <a:cubicBezTo>
                    <a:pt x="113" y="5230"/>
                    <a:pt x="229" y="5237"/>
                    <a:pt x="346" y="5237"/>
                  </a:cubicBezTo>
                  <a:cubicBezTo>
                    <a:pt x="1807" y="5237"/>
                    <a:pt x="3476" y="4120"/>
                    <a:pt x="3476" y="4119"/>
                  </a:cubicBezTo>
                  <a:lnTo>
                    <a:pt x="3476" y="4119"/>
                  </a:lnTo>
                  <a:cubicBezTo>
                    <a:pt x="3476" y="4120"/>
                    <a:pt x="3042" y="6727"/>
                    <a:pt x="5440" y="7596"/>
                  </a:cubicBezTo>
                  <a:cubicBezTo>
                    <a:pt x="5685" y="7694"/>
                    <a:pt x="5919" y="7737"/>
                    <a:pt x="6142" y="7737"/>
                  </a:cubicBezTo>
                  <a:cubicBezTo>
                    <a:pt x="6902" y="7737"/>
                    <a:pt x="7537" y="7237"/>
                    <a:pt x="8048" y="6727"/>
                  </a:cubicBezTo>
                  <a:cubicBezTo>
                    <a:pt x="8545" y="7237"/>
                    <a:pt x="9177" y="7737"/>
                    <a:pt x="9944" y="7737"/>
                  </a:cubicBezTo>
                  <a:cubicBezTo>
                    <a:pt x="10169" y="7737"/>
                    <a:pt x="10406" y="7694"/>
                    <a:pt x="10655" y="7596"/>
                  </a:cubicBezTo>
                  <a:cubicBezTo>
                    <a:pt x="13262" y="6727"/>
                    <a:pt x="12602" y="4120"/>
                    <a:pt x="12602" y="4119"/>
                  </a:cubicBezTo>
                  <a:lnTo>
                    <a:pt x="12602" y="4119"/>
                  </a:lnTo>
                  <a:cubicBezTo>
                    <a:pt x="12602" y="4120"/>
                    <a:pt x="14286" y="5237"/>
                    <a:pt x="15915" y="5237"/>
                  </a:cubicBezTo>
                  <a:cubicBezTo>
                    <a:pt x="16045" y="5237"/>
                    <a:pt x="16175" y="5230"/>
                    <a:pt x="16304" y="5214"/>
                  </a:cubicBezTo>
                  <a:cubicBezTo>
                    <a:pt x="14566" y="2381"/>
                    <a:pt x="13262" y="0"/>
                    <a:pt x="13262" y="0"/>
                  </a:cubicBezTo>
                  <a:lnTo>
                    <a:pt x="8048" y="869"/>
                  </a:lnTo>
                  <a:lnTo>
                    <a:pt x="2833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5549029" y="2326492"/>
              <a:ext cx="558235" cy="258926"/>
            </a:xfrm>
            <a:custGeom>
              <a:avLst/>
              <a:gdLst/>
              <a:ahLst/>
              <a:cxnLst/>
              <a:rect l="l" t="t" r="r" b="b"/>
              <a:pathLst>
                <a:path w="27150" h="12593" extrusionOk="0">
                  <a:moveTo>
                    <a:pt x="8899" y="0"/>
                  </a:moveTo>
                  <a:cubicBezTo>
                    <a:pt x="8899" y="1"/>
                    <a:pt x="7230" y="1118"/>
                    <a:pt x="5769" y="1118"/>
                  </a:cubicBezTo>
                  <a:cubicBezTo>
                    <a:pt x="5652" y="1118"/>
                    <a:pt x="5536" y="1111"/>
                    <a:pt x="5423" y="1095"/>
                  </a:cubicBezTo>
                  <a:cubicBezTo>
                    <a:pt x="3685" y="3703"/>
                    <a:pt x="1738" y="6953"/>
                    <a:pt x="0" y="8917"/>
                  </a:cubicBezTo>
                  <a:cubicBezTo>
                    <a:pt x="536" y="9631"/>
                    <a:pt x="1253" y="9867"/>
                    <a:pt x="1942" y="9867"/>
                  </a:cubicBezTo>
                  <a:cubicBezTo>
                    <a:pt x="2932" y="9867"/>
                    <a:pt x="3863" y="9382"/>
                    <a:pt x="4119" y="9126"/>
                  </a:cubicBezTo>
                  <a:cubicBezTo>
                    <a:pt x="4271" y="10444"/>
                    <a:pt x="5692" y="11661"/>
                    <a:pt x="7135" y="11661"/>
                  </a:cubicBezTo>
                  <a:cubicBezTo>
                    <a:pt x="7842" y="11661"/>
                    <a:pt x="8554" y="11369"/>
                    <a:pt x="9125" y="10655"/>
                  </a:cubicBezTo>
                  <a:cubicBezTo>
                    <a:pt x="9524" y="12001"/>
                    <a:pt x="10675" y="12593"/>
                    <a:pt x="11754" y="12593"/>
                  </a:cubicBezTo>
                  <a:cubicBezTo>
                    <a:pt x="12418" y="12593"/>
                    <a:pt x="13054" y="12369"/>
                    <a:pt x="13471" y="11959"/>
                  </a:cubicBezTo>
                  <a:cubicBezTo>
                    <a:pt x="13881" y="12369"/>
                    <a:pt x="14513" y="12593"/>
                    <a:pt x="15175" y="12593"/>
                  </a:cubicBezTo>
                  <a:cubicBezTo>
                    <a:pt x="16251" y="12593"/>
                    <a:pt x="17407" y="12001"/>
                    <a:pt x="17816" y="10655"/>
                  </a:cubicBezTo>
                  <a:cubicBezTo>
                    <a:pt x="18387" y="11369"/>
                    <a:pt x="19099" y="11661"/>
                    <a:pt x="19805" y="11661"/>
                  </a:cubicBezTo>
                  <a:cubicBezTo>
                    <a:pt x="21247" y="11661"/>
                    <a:pt x="22664" y="10444"/>
                    <a:pt x="22804" y="9126"/>
                  </a:cubicBezTo>
                  <a:cubicBezTo>
                    <a:pt x="23060" y="9382"/>
                    <a:pt x="23998" y="9867"/>
                    <a:pt x="25035" y="9867"/>
                  </a:cubicBezTo>
                  <a:cubicBezTo>
                    <a:pt x="25758" y="9867"/>
                    <a:pt x="26529" y="9631"/>
                    <a:pt x="27150" y="8917"/>
                  </a:cubicBezTo>
                  <a:cubicBezTo>
                    <a:pt x="25412" y="6953"/>
                    <a:pt x="23239" y="3703"/>
                    <a:pt x="21727" y="1095"/>
                  </a:cubicBezTo>
                  <a:cubicBezTo>
                    <a:pt x="21598" y="1111"/>
                    <a:pt x="21468" y="1118"/>
                    <a:pt x="21338" y="1118"/>
                  </a:cubicBezTo>
                  <a:cubicBezTo>
                    <a:pt x="19709" y="1118"/>
                    <a:pt x="18025" y="1"/>
                    <a:pt x="18025" y="0"/>
                  </a:cubicBezTo>
                  <a:lnTo>
                    <a:pt x="18025" y="0"/>
                  </a:lnTo>
                  <a:cubicBezTo>
                    <a:pt x="18025" y="1"/>
                    <a:pt x="18685" y="2608"/>
                    <a:pt x="16078" y="3477"/>
                  </a:cubicBezTo>
                  <a:cubicBezTo>
                    <a:pt x="15829" y="3575"/>
                    <a:pt x="15592" y="3618"/>
                    <a:pt x="15367" y="3618"/>
                  </a:cubicBezTo>
                  <a:cubicBezTo>
                    <a:pt x="14600" y="3618"/>
                    <a:pt x="13968" y="3118"/>
                    <a:pt x="13471" y="2608"/>
                  </a:cubicBezTo>
                  <a:cubicBezTo>
                    <a:pt x="12960" y="3118"/>
                    <a:pt x="12325" y="3618"/>
                    <a:pt x="11565" y="3618"/>
                  </a:cubicBezTo>
                  <a:cubicBezTo>
                    <a:pt x="11342" y="3618"/>
                    <a:pt x="11108" y="3575"/>
                    <a:pt x="10863" y="3477"/>
                  </a:cubicBezTo>
                  <a:cubicBezTo>
                    <a:pt x="8465" y="2608"/>
                    <a:pt x="8899" y="1"/>
                    <a:pt x="8899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5633722" y="2013771"/>
              <a:ext cx="388852" cy="356037"/>
            </a:xfrm>
            <a:custGeom>
              <a:avLst/>
              <a:gdLst/>
              <a:ahLst/>
              <a:cxnLst/>
              <a:rect l="l" t="t" r="r" b="b"/>
              <a:pathLst>
                <a:path w="18912" h="17316" extrusionOk="0">
                  <a:moveTo>
                    <a:pt x="9352" y="1"/>
                  </a:moveTo>
                  <a:cubicBezTo>
                    <a:pt x="7387" y="3477"/>
                    <a:pt x="3042" y="10864"/>
                    <a:pt x="0" y="13697"/>
                  </a:cubicBezTo>
                  <a:cubicBezTo>
                    <a:pt x="612" y="14615"/>
                    <a:pt x="1414" y="14913"/>
                    <a:pt x="2196" y="14913"/>
                  </a:cubicBezTo>
                  <a:cubicBezTo>
                    <a:pt x="3634" y="14913"/>
                    <a:pt x="5006" y="13906"/>
                    <a:pt x="5006" y="13906"/>
                  </a:cubicBezTo>
                  <a:lnTo>
                    <a:pt x="5006" y="13906"/>
                  </a:lnTo>
                  <a:cubicBezTo>
                    <a:pt x="5006" y="13906"/>
                    <a:pt x="4346" y="16305"/>
                    <a:pt x="6953" y="17174"/>
                  </a:cubicBezTo>
                  <a:cubicBezTo>
                    <a:pt x="7153" y="17274"/>
                    <a:pt x="7353" y="17316"/>
                    <a:pt x="7551" y="17316"/>
                  </a:cubicBezTo>
                  <a:cubicBezTo>
                    <a:pt x="8211" y="17316"/>
                    <a:pt x="8843" y="16847"/>
                    <a:pt x="9352" y="16513"/>
                  </a:cubicBezTo>
                  <a:cubicBezTo>
                    <a:pt x="9846" y="16847"/>
                    <a:pt x="10475" y="17316"/>
                    <a:pt x="11135" y="17316"/>
                  </a:cubicBezTo>
                  <a:cubicBezTo>
                    <a:pt x="11332" y="17316"/>
                    <a:pt x="11533" y="17274"/>
                    <a:pt x="11733" y="17174"/>
                  </a:cubicBezTo>
                  <a:cubicBezTo>
                    <a:pt x="14340" y="16305"/>
                    <a:pt x="13697" y="13906"/>
                    <a:pt x="13697" y="13906"/>
                  </a:cubicBezTo>
                  <a:lnTo>
                    <a:pt x="13697" y="13906"/>
                  </a:lnTo>
                  <a:cubicBezTo>
                    <a:pt x="13697" y="13906"/>
                    <a:pt x="15061" y="14913"/>
                    <a:pt x="16556" y="14913"/>
                  </a:cubicBezTo>
                  <a:cubicBezTo>
                    <a:pt x="17369" y="14913"/>
                    <a:pt x="18220" y="14615"/>
                    <a:pt x="18911" y="13697"/>
                  </a:cubicBezTo>
                  <a:cubicBezTo>
                    <a:pt x="15644" y="10864"/>
                    <a:pt x="11524" y="3477"/>
                    <a:pt x="9352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6513964" y="2634916"/>
              <a:ext cx="196585" cy="142982"/>
            </a:xfrm>
            <a:custGeom>
              <a:avLst/>
              <a:gdLst/>
              <a:ahLst/>
              <a:cxnLst/>
              <a:rect l="l" t="t" r="r" b="b"/>
              <a:pathLst>
                <a:path w="9561" h="6954" extrusionOk="0">
                  <a:moveTo>
                    <a:pt x="5858" y="1"/>
                  </a:moveTo>
                  <a:cubicBezTo>
                    <a:pt x="5650" y="1"/>
                    <a:pt x="5424" y="209"/>
                    <a:pt x="5215" y="209"/>
                  </a:cubicBezTo>
                  <a:lnTo>
                    <a:pt x="4555" y="209"/>
                  </a:lnTo>
                  <a:cubicBezTo>
                    <a:pt x="3912" y="209"/>
                    <a:pt x="3251" y="435"/>
                    <a:pt x="3042" y="1078"/>
                  </a:cubicBezTo>
                  <a:lnTo>
                    <a:pt x="2817" y="1078"/>
                  </a:lnTo>
                  <a:cubicBezTo>
                    <a:pt x="1947" y="1078"/>
                    <a:pt x="1304" y="1739"/>
                    <a:pt x="1304" y="2608"/>
                  </a:cubicBezTo>
                  <a:cubicBezTo>
                    <a:pt x="644" y="2608"/>
                    <a:pt x="1" y="3251"/>
                    <a:pt x="1" y="3911"/>
                  </a:cubicBezTo>
                  <a:cubicBezTo>
                    <a:pt x="1" y="4780"/>
                    <a:pt x="644" y="5424"/>
                    <a:pt x="1513" y="5424"/>
                  </a:cubicBezTo>
                  <a:lnTo>
                    <a:pt x="1739" y="5424"/>
                  </a:lnTo>
                  <a:cubicBezTo>
                    <a:pt x="1739" y="6293"/>
                    <a:pt x="2382" y="6953"/>
                    <a:pt x="3251" y="6953"/>
                  </a:cubicBezTo>
                  <a:cubicBezTo>
                    <a:pt x="3686" y="6953"/>
                    <a:pt x="4120" y="6727"/>
                    <a:pt x="4346" y="6519"/>
                  </a:cubicBezTo>
                  <a:lnTo>
                    <a:pt x="5424" y="6519"/>
                  </a:lnTo>
                  <a:cubicBezTo>
                    <a:pt x="5650" y="6727"/>
                    <a:pt x="5858" y="6953"/>
                    <a:pt x="6293" y="6953"/>
                  </a:cubicBezTo>
                  <a:cubicBezTo>
                    <a:pt x="7162" y="6953"/>
                    <a:pt x="7822" y="6293"/>
                    <a:pt x="7822" y="5424"/>
                  </a:cubicBezTo>
                  <a:cubicBezTo>
                    <a:pt x="7822" y="5649"/>
                    <a:pt x="8031" y="5649"/>
                    <a:pt x="8257" y="5649"/>
                  </a:cubicBezTo>
                  <a:cubicBezTo>
                    <a:pt x="8900" y="5649"/>
                    <a:pt x="9561" y="4989"/>
                    <a:pt x="9561" y="4120"/>
                  </a:cubicBezTo>
                  <a:cubicBezTo>
                    <a:pt x="9561" y="3477"/>
                    <a:pt x="9126" y="2816"/>
                    <a:pt x="8465" y="2816"/>
                  </a:cubicBezTo>
                  <a:lnTo>
                    <a:pt x="8465" y="2608"/>
                  </a:lnTo>
                  <a:cubicBezTo>
                    <a:pt x="8465" y="1947"/>
                    <a:pt x="8031" y="1304"/>
                    <a:pt x="7388" y="1078"/>
                  </a:cubicBezTo>
                  <a:cubicBezTo>
                    <a:pt x="7162" y="435"/>
                    <a:pt x="6727" y="1"/>
                    <a:pt x="5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5271469" y="2643860"/>
              <a:ext cx="191918" cy="142962"/>
            </a:xfrm>
            <a:custGeom>
              <a:avLst/>
              <a:gdLst/>
              <a:ahLst/>
              <a:cxnLst/>
              <a:rect l="l" t="t" r="r" b="b"/>
              <a:pathLst>
                <a:path w="9334" h="6953" extrusionOk="0">
                  <a:moveTo>
                    <a:pt x="4346" y="0"/>
                  </a:moveTo>
                  <a:cubicBezTo>
                    <a:pt x="3685" y="0"/>
                    <a:pt x="3042" y="435"/>
                    <a:pt x="3042" y="1078"/>
                  </a:cubicBezTo>
                  <a:lnTo>
                    <a:pt x="2607" y="1078"/>
                  </a:lnTo>
                  <a:cubicBezTo>
                    <a:pt x="1738" y="1078"/>
                    <a:pt x="1078" y="1738"/>
                    <a:pt x="1078" y="2381"/>
                  </a:cubicBezTo>
                  <a:cubicBezTo>
                    <a:pt x="435" y="2607"/>
                    <a:pt x="0" y="3250"/>
                    <a:pt x="0" y="3911"/>
                  </a:cubicBezTo>
                  <a:cubicBezTo>
                    <a:pt x="0" y="4780"/>
                    <a:pt x="643" y="5423"/>
                    <a:pt x="1304" y="5423"/>
                  </a:cubicBezTo>
                  <a:lnTo>
                    <a:pt x="1512" y="5423"/>
                  </a:lnTo>
                  <a:cubicBezTo>
                    <a:pt x="1512" y="6292"/>
                    <a:pt x="2173" y="6953"/>
                    <a:pt x="3042" y="6953"/>
                  </a:cubicBezTo>
                  <a:cubicBezTo>
                    <a:pt x="3476" y="6953"/>
                    <a:pt x="3911" y="6727"/>
                    <a:pt x="4120" y="6518"/>
                  </a:cubicBezTo>
                  <a:lnTo>
                    <a:pt x="5215" y="6518"/>
                  </a:lnTo>
                  <a:cubicBezTo>
                    <a:pt x="5423" y="6727"/>
                    <a:pt x="5858" y="6727"/>
                    <a:pt x="6084" y="6727"/>
                  </a:cubicBezTo>
                  <a:cubicBezTo>
                    <a:pt x="6953" y="6727"/>
                    <a:pt x="7596" y="6292"/>
                    <a:pt x="7596" y="5423"/>
                  </a:cubicBezTo>
                  <a:lnTo>
                    <a:pt x="8030" y="5423"/>
                  </a:lnTo>
                  <a:cubicBezTo>
                    <a:pt x="8691" y="5423"/>
                    <a:pt x="9334" y="4780"/>
                    <a:pt x="9334" y="4119"/>
                  </a:cubicBezTo>
                  <a:cubicBezTo>
                    <a:pt x="9334" y="3476"/>
                    <a:pt x="8899" y="2816"/>
                    <a:pt x="8465" y="2607"/>
                  </a:cubicBezTo>
                  <a:cubicBezTo>
                    <a:pt x="8465" y="1738"/>
                    <a:pt x="7822" y="1304"/>
                    <a:pt x="7161" y="1078"/>
                  </a:cubicBezTo>
                  <a:cubicBezTo>
                    <a:pt x="6953" y="435"/>
                    <a:pt x="6518" y="0"/>
                    <a:pt x="5858" y="0"/>
                  </a:cubicBezTo>
                  <a:cubicBezTo>
                    <a:pt x="5423" y="0"/>
                    <a:pt x="5215" y="0"/>
                    <a:pt x="4989" y="209"/>
                  </a:cubicBezTo>
                  <a:cubicBezTo>
                    <a:pt x="4780" y="209"/>
                    <a:pt x="4554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4155199" y="2518763"/>
              <a:ext cx="1009634" cy="317012"/>
            </a:xfrm>
            <a:custGeom>
              <a:avLst/>
              <a:gdLst/>
              <a:ahLst/>
              <a:cxnLst/>
              <a:rect l="l" t="t" r="r" b="b"/>
              <a:pathLst>
                <a:path w="49104" h="15418" extrusionOk="0">
                  <a:moveTo>
                    <a:pt x="43020" y="1"/>
                  </a:moveTo>
                  <a:cubicBezTo>
                    <a:pt x="17817" y="1304"/>
                    <a:pt x="1" y="4346"/>
                    <a:pt x="1" y="7822"/>
                  </a:cubicBezTo>
                  <a:cubicBezTo>
                    <a:pt x="1" y="11298"/>
                    <a:pt x="15644" y="14114"/>
                    <a:pt x="38240" y="15418"/>
                  </a:cubicBezTo>
                  <a:cubicBezTo>
                    <a:pt x="39109" y="14983"/>
                    <a:pt x="39752" y="14775"/>
                    <a:pt x="39752" y="14114"/>
                  </a:cubicBezTo>
                  <a:cubicBezTo>
                    <a:pt x="39752" y="13906"/>
                    <a:pt x="39543" y="13680"/>
                    <a:pt x="39543" y="13471"/>
                  </a:cubicBezTo>
                  <a:cubicBezTo>
                    <a:pt x="39543" y="11733"/>
                    <a:pt x="42150" y="13037"/>
                    <a:pt x="42150" y="11507"/>
                  </a:cubicBezTo>
                  <a:cubicBezTo>
                    <a:pt x="42150" y="11298"/>
                    <a:pt x="42150" y="10864"/>
                    <a:pt x="41925" y="10429"/>
                  </a:cubicBezTo>
                  <a:cubicBezTo>
                    <a:pt x="43020" y="9995"/>
                    <a:pt x="45627" y="9769"/>
                    <a:pt x="45627" y="8900"/>
                  </a:cubicBezTo>
                  <a:cubicBezTo>
                    <a:pt x="45627" y="8031"/>
                    <a:pt x="44097" y="7596"/>
                    <a:pt x="43663" y="6727"/>
                  </a:cubicBezTo>
                  <a:cubicBezTo>
                    <a:pt x="44966" y="5424"/>
                    <a:pt x="47365" y="6519"/>
                    <a:pt x="48668" y="4989"/>
                  </a:cubicBezTo>
                  <a:cubicBezTo>
                    <a:pt x="48234" y="4346"/>
                    <a:pt x="47365" y="4120"/>
                    <a:pt x="46930" y="3477"/>
                  </a:cubicBezTo>
                  <a:cubicBezTo>
                    <a:pt x="48443" y="2816"/>
                    <a:pt x="49103" y="2382"/>
                    <a:pt x="49103" y="1739"/>
                  </a:cubicBezTo>
                  <a:cubicBezTo>
                    <a:pt x="49103" y="870"/>
                    <a:pt x="46061" y="209"/>
                    <a:pt x="430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4155199" y="2531984"/>
              <a:ext cx="897761" cy="276794"/>
            </a:xfrm>
            <a:custGeom>
              <a:avLst/>
              <a:gdLst/>
              <a:ahLst/>
              <a:cxnLst/>
              <a:rect l="l" t="t" r="r" b="b"/>
              <a:pathLst>
                <a:path w="43663" h="13462" extrusionOk="0">
                  <a:moveTo>
                    <a:pt x="31496" y="1"/>
                  </a:moveTo>
                  <a:cubicBezTo>
                    <a:pt x="12602" y="1530"/>
                    <a:pt x="1" y="4137"/>
                    <a:pt x="1" y="7179"/>
                  </a:cubicBezTo>
                  <a:cubicBezTo>
                    <a:pt x="1" y="10400"/>
                    <a:pt x="16270" y="13462"/>
                    <a:pt x="27041" y="13462"/>
                  </a:cubicBezTo>
                  <a:cubicBezTo>
                    <a:pt x="28592" y="13462"/>
                    <a:pt x="30029" y="13398"/>
                    <a:pt x="31287" y="13263"/>
                  </a:cubicBezTo>
                  <a:cubicBezTo>
                    <a:pt x="34537" y="13037"/>
                    <a:pt x="36936" y="12602"/>
                    <a:pt x="36936" y="11525"/>
                  </a:cubicBezTo>
                  <a:cubicBezTo>
                    <a:pt x="36936" y="10864"/>
                    <a:pt x="34103" y="10655"/>
                    <a:pt x="34103" y="9560"/>
                  </a:cubicBezTo>
                  <a:cubicBezTo>
                    <a:pt x="34103" y="7614"/>
                    <a:pt x="39978" y="9560"/>
                    <a:pt x="39978" y="7388"/>
                  </a:cubicBezTo>
                  <a:cubicBezTo>
                    <a:pt x="39978" y="5650"/>
                    <a:pt x="37579" y="5876"/>
                    <a:pt x="41490" y="5007"/>
                  </a:cubicBezTo>
                  <a:cubicBezTo>
                    <a:pt x="42585" y="4781"/>
                    <a:pt x="43663" y="4346"/>
                    <a:pt x="43663" y="2834"/>
                  </a:cubicBezTo>
                  <a:cubicBezTo>
                    <a:pt x="43663" y="1739"/>
                    <a:pt x="42585" y="1096"/>
                    <a:pt x="40621" y="661"/>
                  </a:cubicBezTo>
                  <a:cubicBezTo>
                    <a:pt x="38448" y="227"/>
                    <a:pt x="35198" y="1"/>
                    <a:pt x="3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47"/>
          <p:cNvGrpSpPr/>
          <p:nvPr/>
        </p:nvGrpSpPr>
        <p:grpSpPr>
          <a:xfrm>
            <a:off x="5137803" y="2788737"/>
            <a:ext cx="2144527" cy="1024537"/>
            <a:chOff x="6624600" y="1877900"/>
            <a:chExt cx="2144527" cy="1024537"/>
          </a:xfrm>
        </p:grpSpPr>
        <p:sp>
          <p:nvSpPr>
            <p:cNvPr id="3176" name="Google Shape;3176;p47"/>
            <p:cNvSpPr/>
            <p:nvPr/>
          </p:nvSpPr>
          <p:spPr>
            <a:xfrm rot="10800000">
              <a:off x="8493605" y="2575612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8358727" y="2198459"/>
              <a:ext cx="410400" cy="41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8458130" y="2826237"/>
              <a:ext cx="76200" cy="7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4" name="Google Shape;3184;p47"/>
          <p:cNvGrpSpPr/>
          <p:nvPr/>
        </p:nvGrpSpPr>
        <p:grpSpPr>
          <a:xfrm>
            <a:off x="7657153" y="2931612"/>
            <a:ext cx="1436670" cy="949296"/>
            <a:chOff x="6624600" y="1877900"/>
            <a:chExt cx="1436670" cy="949296"/>
          </a:xfrm>
        </p:grpSpPr>
        <p:sp>
          <p:nvSpPr>
            <p:cNvPr id="3185" name="Google Shape;3185;p47"/>
            <p:cNvSpPr/>
            <p:nvPr/>
          </p:nvSpPr>
          <p:spPr>
            <a:xfrm rot="10800000">
              <a:off x="7785748" y="2500371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7650870" y="2123218"/>
              <a:ext cx="410400" cy="410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7750273" y="2750996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47"/>
          <p:cNvGrpSpPr/>
          <p:nvPr/>
        </p:nvGrpSpPr>
        <p:grpSpPr>
          <a:xfrm>
            <a:off x="7166603" y="1626662"/>
            <a:ext cx="1481126" cy="1243871"/>
            <a:chOff x="6624600" y="1877900"/>
            <a:chExt cx="1481126" cy="1243871"/>
          </a:xfrm>
        </p:grpSpPr>
        <p:sp>
          <p:nvSpPr>
            <p:cNvPr id="3194" name="Google Shape;3194;p47"/>
            <p:cNvSpPr/>
            <p:nvPr/>
          </p:nvSpPr>
          <p:spPr>
            <a:xfrm rot="10800000">
              <a:off x="7830204" y="2794946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7695326" y="2417793"/>
              <a:ext cx="410400" cy="410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7794729" y="3045571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172;p47">
            <a:extLst>
              <a:ext uri="{FF2B5EF4-FFF2-40B4-BE49-F238E27FC236}">
                <a16:creationId xmlns:a16="http://schemas.microsoft.com/office/drawing/2014/main" id="{93074E6C-8D8A-25C4-C307-4CF7F98F9F1D}"/>
              </a:ext>
            </a:extLst>
          </p:cNvPr>
          <p:cNvSpPr/>
          <p:nvPr/>
        </p:nvSpPr>
        <p:spPr>
          <a:xfrm>
            <a:off x="475374" y="1017195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" name="Google Shape;3181;p47">
            <a:extLst>
              <a:ext uri="{FF2B5EF4-FFF2-40B4-BE49-F238E27FC236}">
                <a16:creationId xmlns:a16="http://schemas.microsoft.com/office/drawing/2014/main" id="{ADDAFB0E-7DAB-4038-0659-A11323B79672}"/>
              </a:ext>
            </a:extLst>
          </p:cNvPr>
          <p:cNvSpPr/>
          <p:nvPr/>
        </p:nvSpPr>
        <p:spPr>
          <a:xfrm>
            <a:off x="475374" y="1862487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4" name="Google Shape;3190;p47">
            <a:extLst>
              <a:ext uri="{FF2B5EF4-FFF2-40B4-BE49-F238E27FC236}">
                <a16:creationId xmlns:a16="http://schemas.microsoft.com/office/drawing/2014/main" id="{395C2536-583A-CD18-0D6E-8AE0FCD3D9C1}"/>
              </a:ext>
            </a:extLst>
          </p:cNvPr>
          <p:cNvSpPr/>
          <p:nvPr/>
        </p:nvSpPr>
        <p:spPr>
          <a:xfrm>
            <a:off x="475374" y="2707779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5" name="Google Shape;3191;p47">
            <a:extLst>
              <a:ext uri="{FF2B5EF4-FFF2-40B4-BE49-F238E27FC236}">
                <a16:creationId xmlns:a16="http://schemas.microsoft.com/office/drawing/2014/main" id="{CC09EDF1-9659-FEE5-32ED-A22A584AB1DB}"/>
              </a:ext>
            </a:extLst>
          </p:cNvPr>
          <p:cNvSpPr txBox="1"/>
          <p:nvPr/>
        </p:nvSpPr>
        <p:spPr>
          <a:xfrm>
            <a:off x="1157262" y="2792598"/>
            <a:ext cx="627447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wind, we call it ______________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3182;p47">
            <a:extLst>
              <a:ext uri="{FF2B5EF4-FFF2-40B4-BE49-F238E27FC236}">
                <a16:creationId xmlns:a16="http://schemas.microsoft.com/office/drawing/2014/main" id="{51F24804-FDAB-25F9-7139-C988E4F3EA6A}"/>
              </a:ext>
            </a:extLst>
          </p:cNvPr>
          <p:cNvSpPr txBox="1"/>
          <p:nvPr/>
        </p:nvSpPr>
        <p:spPr>
          <a:xfrm>
            <a:off x="1157262" y="1947306"/>
            <a:ext cx="600764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the________ , wind and water, we call it renewable energy.</a:t>
            </a:r>
            <a:endParaRPr lang="en-US"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3173;p47">
            <a:extLst>
              <a:ext uri="{FF2B5EF4-FFF2-40B4-BE49-F238E27FC236}">
                <a16:creationId xmlns:a16="http://schemas.microsoft.com/office/drawing/2014/main" id="{9919232D-3AF4-CEFD-F01E-EFCB7CCD6A38}"/>
              </a:ext>
            </a:extLst>
          </p:cNvPr>
          <p:cNvSpPr txBox="1"/>
          <p:nvPr/>
        </p:nvSpPr>
        <p:spPr>
          <a:xfrm>
            <a:off x="1157262" y="1102014"/>
            <a:ext cx="7741814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is __________ that we use to provide us with light, heat or electricity.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3190;p47">
            <a:extLst>
              <a:ext uri="{FF2B5EF4-FFF2-40B4-BE49-F238E27FC236}">
                <a16:creationId xmlns:a16="http://schemas.microsoft.com/office/drawing/2014/main" id="{6BFB76CC-E9AE-49FB-FF9B-290275B6EFEB}"/>
              </a:ext>
            </a:extLst>
          </p:cNvPr>
          <p:cNvSpPr/>
          <p:nvPr/>
        </p:nvSpPr>
        <p:spPr>
          <a:xfrm>
            <a:off x="475374" y="3550003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Google Shape;3191;p47">
            <a:extLst>
              <a:ext uri="{FF2B5EF4-FFF2-40B4-BE49-F238E27FC236}">
                <a16:creationId xmlns:a16="http://schemas.microsoft.com/office/drawing/2014/main" id="{05EF8EE5-D2E2-81DF-60E0-7FDEB5CA55C5}"/>
              </a:ext>
            </a:extLst>
          </p:cNvPr>
          <p:cNvSpPr txBox="1"/>
          <p:nvPr/>
        </p:nvSpPr>
        <p:spPr>
          <a:xfrm>
            <a:off x="1157263" y="3634822"/>
            <a:ext cx="5713802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cannot ________ out of renewable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3190;p47">
            <a:extLst>
              <a:ext uri="{FF2B5EF4-FFF2-40B4-BE49-F238E27FC236}">
                <a16:creationId xmlns:a16="http://schemas.microsoft.com/office/drawing/2014/main" id="{51BF756C-104D-0CC2-A905-3DC8A39FCC6E}"/>
              </a:ext>
            </a:extLst>
          </p:cNvPr>
          <p:cNvSpPr/>
          <p:nvPr/>
        </p:nvSpPr>
        <p:spPr>
          <a:xfrm>
            <a:off x="475374" y="4329291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05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Google Shape;3191;p47">
            <a:extLst>
              <a:ext uri="{FF2B5EF4-FFF2-40B4-BE49-F238E27FC236}">
                <a16:creationId xmlns:a16="http://schemas.microsoft.com/office/drawing/2014/main" id="{1F1B83E3-95BD-B9AF-67E4-2F0B628ACC3E}"/>
              </a:ext>
            </a:extLst>
          </p:cNvPr>
          <p:cNvSpPr txBox="1"/>
          <p:nvPr/>
        </p:nvSpPr>
        <p:spPr>
          <a:xfrm>
            <a:off x="1157262" y="4414110"/>
            <a:ext cx="5624537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Some types of energy are _____________ and easy to use.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3E93A-1E56-C946-E82C-771981BCF540}"/>
              </a:ext>
            </a:extLst>
          </p:cNvPr>
          <p:cNvSpPr txBox="1"/>
          <p:nvPr/>
        </p:nvSpPr>
        <p:spPr>
          <a:xfrm>
            <a:off x="2193471" y="998482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power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FC9AD-224A-F687-8F76-D39D044BD7C4}"/>
              </a:ext>
            </a:extLst>
          </p:cNvPr>
          <p:cNvSpPr txBox="1"/>
          <p:nvPr/>
        </p:nvSpPr>
        <p:spPr>
          <a:xfrm>
            <a:off x="3949194" y="1721028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sun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90AD1-DC8A-2CD3-DA37-75618AC0E4FF}"/>
              </a:ext>
            </a:extLst>
          </p:cNvPr>
          <p:cNvSpPr txBox="1"/>
          <p:nvPr/>
        </p:nvSpPr>
        <p:spPr>
          <a:xfrm>
            <a:off x="4973508" y="2689432"/>
            <a:ext cx="130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renewable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39C61-A95C-C047-85E3-0A6F40E0FC21}"/>
              </a:ext>
            </a:extLst>
          </p:cNvPr>
          <p:cNvSpPr txBox="1"/>
          <p:nvPr/>
        </p:nvSpPr>
        <p:spPr>
          <a:xfrm>
            <a:off x="2319138" y="3549522"/>
            <a:ext cx="58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7771-7310-F9BE-61DB-00C17F13B202}"/>
              </a:ext>
            </a:extLst>
          </p:cNvPr>
          <p:cNvSpPr txBox="1"/>
          <p:nvPr/>
        </p:nvSpPr>
        <p:spPr>
          <a:xfrm>
            <a:off x="3783378" y="4310578"/>
            <a:ext cx="9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cheap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2E9BA-C3B2-143F-016A-D47EC52522D4}"/>
              </a:ext>
            </a:extLst>
          </p:cNvPr>
          <p:cNvSpPr txBox="1"/>
          <p:nvPr/>
        </p:nvSpPr>
        <p:spPr>
          <a:xfrm>
            <a:off x="1897284" y="1362495"/>
            <a:ext cx="52900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C451-A2F8-E6CA-988D-26C8E12CE730}"/>
              </a:ext>
            </a:extLst>
          </p:cNvPr>
          <p:cNvSpPr txBox="1"/>
          <p:nvPr/>
        </p:nvSpPr>
        <p:spPr>
          <a:xfrm>
            <a:off x="3059268" y="2225017"/>
            <a:ext cx="3216728" cy="27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the sun, wind or water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too?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6A321-9A05-DC4B-62AE-7848F7B4705C}"/>
              </a:ext>
            </a:extLst>
          </p:cNvPr>
          <p:cNvSpPr txBox="1"/>
          <p:nvPr/>
        </p:nvSpPr>
        <p:spPr>
          <a:xfrm>
            <a:off x="1343773" y="3102506"/>
            <a:ext cx="626900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the sun,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wind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or water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. We call those types of energy renewable sources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A967C-3D94-1903-A1FA-481CA3654244}"/>
              </a:ext>
            </a:extLst>
          </p:cNvPr>
          <p:cNvSpPr txBox="1"/>
          <p:nvPr/>
        </p:nvSpPr>
        <p:spPr>
          <a:xfrm>
            <a:off x="1221113" y="4002240"/>
            <a:ext cx="626900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energy renewable sources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because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cannot run out of them.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656FD6-B648-CEEC-7FC1-D7F28B25FCE5}"/>
              </a:ext>
            </a:extLst>
          </p:cNvPr>
          <p:cNvSpPr txBox="1"/>
          <p:nvPr/>
        </p:nvSpPr>
        <p:spPr>
          <a:xfrm>
            <a:off x="1343774" y="4765995"/>
            <a:ext cx="415450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some types of energy are cheap and easy to use. </a:t>
            </a:r>
            <a:endParaRPr lang="en-VN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7"/>
          <p:cNvSpPr txBox="1">
            <a:spLocks noGrp="1"/>
          </p:cNvSpPr>
          <p:nvPr>
            <p:ph type="title"/>
          </p:nvPr>
        </p:nvSpPr>
        <p:spPr>
          <a:xfrm>
            <a:off x="2063653" y="1163039"/>
            <a:ext cx="5340399" cy="37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renewable?</a:t>
            </a:r>
            <a:endParaRPr dirty="0"/>
          </a:p>
        </p:txBody>
      </p:sp>
      <p:grpSp>
        <p:nvGrpSpPr>
          <p:cNvPr id="1309" name="Google Shape;1309;p27"/>
          <p:cNvGrpSpPr/>
          <p:nvPr/>
        </p:nvGrpSpPr>
        <p:grpSpPr>
          <a:xfrm>
            <a:off x="1956133" y="2439605"/>
            <a:ext cx="5258100" cy="5258100"/>
            <a:chOff x="1942750" y="2103025"/>
            <a:chExt cx="5258100" cy="5258100"/>
          </a:xfrm>
        </p:grpSpPr>
        <p:sp>
          <p:nvSpPr>
            <p:cNvPr id="1310" name="Google Shape;1310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2358452"/>
                <a:gd name="adj2" fmla="val 14681789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5906566"/>
                <a:gd name="adj2" fmla="val 19829956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27"/>
          <p:cNvGrpSpPr/>
          <p:nvPr/>
        </p:nvGrpSpPr>
        <p:grpSpPr>
          <a:xfrm>
            <a:off x="512308" y="3595983"/>
            <a:ext cx="6932006" cy="1030605"/>
            <a:chOff x="387756" y="3111977"/>
            <a:chExt cx="6932006" cy="1030605"/>
          </a:xfrm>
        </p:grpSpPr>
        <p:sp>
          <p:nvSpPr>
            <p:cNvPr id="1314" name="Google Shape;1314;p27"/>
            <p:cNvSpPr txBox="1"/>
            <p:nvPr/>
          </p:nvSpPr>
          <p:spPr>
            <a:xfrm>
              <a:off x="387756" y="3111977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ater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671762" y="3494582"/>
              <a:ext cx="648000" cy="6480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DDC4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17" name="Google Shape;1317;p27"/>
          <p:cNvGrpSpPr/>
          <p:nvPr/>
        </p:nvGrpSpPr>
        <p:grpSpPr>
          <a:xfrm>
            <a:off x="2920052" y="1705243"/>
            <a:ext cx="1891800" cy="1123456"/>
            <a:chOff x="2960694" y="1252472"/>
            <a:chExt cx="1891800" cy="1123456"/>
          </a:xfrm>
        </p:grpSpPr>
        <p:sp>
          <p:nvSpPr>
            <p:cNvPr id="1318" name="Google Shape;1318;p27"/>
            <p:cNvSpPr txBox="1"/>
            <p:nvPr/>
          </p:nvSpPr>
          <p:spPr>
            <a:xfrm>
              <a:off x="2960694" y="1252472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3630269" y="1727928"/>
              <a:ext cx="648000" cy="648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25" name="Google Shape;1325;p27"/>
          <p:cNvGrpSpPr/>
          <p:nvPr/>
        </p:nvGrpSpPr>
        <p:grpSpPr>
          <a:xfrm>
            <a:off x="1756108" y="3517335"/>
            <a:ext cx="6682712" cy="1163645"/>
            <a:chOff x="1742725" y="3028355"/>
            <a:chExt cx="6682712" cy="1163645"/>
          </a:xfrm>
        </p:grpSpPr>
        <p:sp>
          <p:nvSpPr>
            <p:cNvPr id="1326" name="Google Shape;1326;p27"/>
            <p:cNvSpPr txBox="1"/>
            <p:nvPr/>
          </p:nvSpPr>
          <p:spPr>
            <a:xfrm>
              <a:off x="6532737" y="3028355"/>
              <a:ext cx="1892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un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1742725" y="3544000"/>
              <a:ext cx="648000" cy="6480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329" name="Google Shape;1329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extrusionOk="0">
                <a:moveTo>
                  <a:pt x="0" y="6916"/>
                </a:moveTo>
                <a:lnTo>
                  <a:pt x="0" y="7082"/>
                </a:lnTo>
                <a:lnTo>
                  <a:pt x="10" y="7076"/>
                </a:lnTo>
                <a:lnTo>
                  <a:pt x="10" y="7076"/>
                </a:lnTo>
                <a:lnTo>
                  <a:pt x="0" y="6916"/>
                </a:lnTo>
                <a:close/>
                <a:moveTo>
                  <a:pt x="17870" y="0"/>
                </a:move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10" y="7076"/>
                </a:lnTo>
                <a:lnTo>
                  <a:pt x="10" y="707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fill="none" extrusionOk="0">
                <a:moveTo>
                  <a:pt x="0" y="6916"/>
                </a:moveTo>
                <a:lnTo>
                  <a:pt x="0" y="6916"/>
                </a:lnTo>
                <a:lnTo>
                  <a:pt x="28" y="738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0678" y="23430"/>
                </a:lnTo>
                <a:lnTo>
                  <a:pt x="11535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lnTo>
                  <a:pt x="17870" y="0"/>
                </a:ln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0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extrusionOk="0">
                <a:moveTo>
                  <a:pt x="8465" y="1"/>
                </a:moveTo>
                <a:lnTo>
                  <a:pt x="7995" y="28"/>
                </a:lnTo>
                <a:lnTo>
                  <a:pt x="7525" y="84"/>
                </a:lnTo>
                <a:lnTo>
                  <a:pt x="7054" y="167"/>
                </a:lnTo>
                <a:lnTo>
                  <a:pt x="6612" y="277"/>
                </a:lnTo>
                <a:lnTo>
                  <a:pt x="6169" y="416"/>
                </a:lnTo>
                <a:lnTo>
                  <a:pt x="5754" y="581"/>
                </a:lnTo>
                <a:lnTo>
                  <a:pt x="5367" y="747"/>
                </a:lnTo>
                <a:lnTo>
                  <a:pt x="4980" y="969"/>
                </a:lnTo>
                <a:lnTo>
                  <a:pt x="4620" y="1218"/>
                </a:lnTo>
                <a:lnTo>
                  <a:pt x="4288" y="1494"/>
                </a:lnTo>
                <a:lnTo>
                  <a:pt x="3956" y="1826"/>
                </a:lnTo>
                <a:lnTo>
                  <a:pt x="3652" y="2158"/>
                </a:lnTo>
                <a:lnTo>
                  <a:pt x="3375" y="2545"/>
                </a:lnTo>
                <a:lnTo>
                  <a:pt x="3126" y="2960"/>
                </a:lnTo>
                <a:lnTo>
                  <a:pt x="2905" y="3403"/>
                </a:lnTo>
                <a:lnTo>
                  <a:pt x="2684" y="3901"/>
                </a:lnTo>
                <a:lnTo>
                  <a:pt x="2518" y="4427"/>
                </a:lnTo>
                <a:lnTo>
                  <a:pt x="2352" y="5007"/>
                </a:lnTo>
                <a:lnTo>
                  <a:pt x="2241" y="5616"/>
                </a:lnTo>
                <a:lnTo>
                  <a:pt x="1826" y="7774"/>
                </a:lnTo>
                <a:lnTo>
                  <a:pt x="1467" y="9710"/>
                </a:lnTo>
                <a:lnTo>
                  <a:pt x="830" y="12863"/>
                </a:lnTo>
                <a:lnTo>
                  <a:pt x="333" y="15215"/>
                </a:lnTo>
                <a:lnTo>
                  <a:pt x="167" y="16128"/>
                </a:lnTo>
                <a:lnTo>
                  <a:pt x="56" y="16902"/>
                </a:lnTo>
                <a:lnTo>
                  <a:pt x="1" y="17538"/>
                </a:lnTo>
                <a:lnTo>
                  <a:pt x="1" y="17843"/>
                </a:lnTo>
                <a:lnTo>
                  <a:pt x="28" y="18092"/>
                </a:lnTo>
                <a:lnTo>
                  <a:pt x="56" y="18341"/>
                </a:lnTo>
                <a:lnTo>
                  <a:pt x="111" y="18562"/>
                </a:lnTo>
                <a:lnTo>
                  <a:pt x="194" y="18783"/>
                </a:lnTo>
                <a:lnTo>
                  <a:pt x="305" y="18977"/>
                </a:lnTo>
                <a:lnTo>
                  <a:pt x="416" y="19143"/>
                </a:lnTo>
                <a:lnTo>
                  <a:pt x="554" y="19309"/>
                </a:lnTo>
                <a:lnTo>
                  <a:pt x="720" y="19475"/>
                </a:lnTo>
                <a:lnTo>
                  <a:pt x="886" y="19641"/>
                </a:lnTo>
                <a:lnTo>
                  <a:pt x="1328" y="19973"/>
                </a:lnTo>
                <a:lnTo>
                  <a:pt x="1882" y="20305"/>
                </a:lnTo>
                <a:lnTo>
                  <a:pt x="2684" y="20747"/>
                </a:lnTo>
                <a:lnTo>
                  <a:pt x="3514" y="21162"/>
                </a:lnTo>
                <a:lnTo>
                  <a:pt x="4371" y="21522"/>
                </a:lnTo>
                <a:lnTo>
                  <a:pt x="5256" y="21881"/>
                </a:lnTo>
                <a:lnTo>
                  <a:pt x="6142" y="22186"/>
                </a:lnTo>
                <a:lnTo>
                  <a:pt x="7054" y="22462"/>
                </a:lnTo>
                <a:lnTo>
                  <a:pt x="7967" y="22711"/>
                </a:lnTo>
                <a:lnTo>
                  <a:pt x="8908" y="22932"/>
                </a:lnTo>
                <a:lnTo>
                  <a:pt x="9848" y="23126"/>
                </a:lnTo>
                <a:lnTo>
                  <a:pt x="10789" y="23292"/>
                </a:lnTo>
                <a:lnTo>
                  <a:pt x="11702" y="23430"/>
                </a:lnTo>
                <a:lnTo>
                  <a:pt x="12642" y="23541"/>
                </a:lnTo>
                <a:lnTo>
                  <a:pt x="13555" y="23652"/>
                </a:lnTo>
                <a:lnTo>
                  <a:pt x="14468" y="23735"/>
                </a:lnTo>
                <a:lnTo>
                  <a:pt x="15353" y="23790"/>
                </a:lnTo>
                <a:lnTo>
                  <a:pt x="16238" y="23818"/>
                </a:lnTo>
                <a:lnTo>
                  <a:pt x="17926" y="23818"/>
                </a:lnTo>
                <a:lnTo>
                  <a:pt x="19475" y="23790"/>
                </a:lnTo>
                <a:lnTo>
                  <a:pt x="20913" y="23679"/>
                </a:lnTo>
                <a:lnTo>
                  <a:pt x="22158" y="23541"/>
                </a:lnTo>
                <a:lnTo>
                  <a:pt x="23237" y="23375"/>
                </a:lnTo>
                <a:lnTo>
                  <a:pt x="23679" y="23292"/>
                </a:lnTo>
                <a:lnTo>
                  <a:pt x="24094" y="23181"/>
                </a:lnTo>
                <a:lnTo>
                  <a:pt x="24426" y="23071"/>
                </a:lnTo>
                <a:lnTo>
                  <a:pt x="24675" y="22960"/>
                </a:lnTo>
                <a:lnTo>
                  <a:pt x="24897" y="22849"/>
                </a:lnTo>
                <a:lnTo>
                  <a:pt x="25007" y="22739"/>
                </a:lnTo>
                <a:lnTo>
                  <a:pt x="25090" y="22628"/>
                </a:lnTo>
                <a:lnTo>
                  <a:pt x="25173" y="22435"/>
                </a:lnTo>
                <a:lnTo>
                  <a:pt x="25339" y="21881"/>
                </a:lnTo>
                <a:lnTo>
                  <a:pt x="25505" y="21134"/>
                </a:lnTo>
                <a:lnTo>
                  <a:pt x="25643" y="20249"/>
                </a:lnTo>
                <a:lnTo>
                  <a:pt x="25809" y="19198"/>
                </a:lnTo>
                <a:lnTo>
                  <a:pt x="25948" y="18036"/>
                </a:lnTo>
                <a:lnTo>
                  <a:pt x="26197" y="15547"/>
                </a:lnTo>
                <a:lnTo>
                  <a:pt x="26418" y="12974"/>
                </a:lnTo>
                <a:lnTo>
                  <a:pt x="26612" y="10595"/>
                </a:lnTo>
                <a:lnTo>
                  <a:pt x="26722" y="8659"/>
                </a:lnTo>
                <a:lnTo>
                  <a:pt x="26805" y="7359"/>
                </a:lnTo>
                <a:lnTo>
                  <a:pt x="26805" y="7082"/>
                </a:lnTo>
                <a:lnTo>
                  <a:pt x="25865" y="6446"/>
                </a:lnTo>
                <a:lnTo>
                  <a:pt x="24731" y="5782"/>
                </a:lnTo>
                <a:lnTo>
                  <a:pt x="23292" y="4952"/>
                </a:lnTo>
                <a:lnTo>
                  <a:pt x="21577" y="4039"/>
                </a:lnTo>
                <a:lnTo>
                  <a:pt x="20637" y="3541"/>
                </a:lnTo>
                <a:lnTo>
                  <a:pt x="19641" y="3071"/>
                </a:lnTo>
                <a:lnTo>
                  <a:pt x="18617" y="2601"/>
                </a:lnTo>
                <a:lnTo>
                  <a:pt x="17566" y="2131"/>
                </a:lnTo>
                <a:lnTo>
                  <a:pt x="16487" y="1716"/>
                </a:lnTo>
                <a:lnTo>
                  <a:pt x="15408" y="1301"/>
                </a:lnTo>
                <a:lnTo>
                  <a:pt x="14302" y="941"/>
                </a:lnTo>
                <a:lnTo>
                  <a:pt x="13195" y="637"/>
                </a:lnTo>
                <a:lnTo>
                  <a:pt x="12117" y="360"/>
                </a:lnTo>
                <a:lnTo>
                  <a:pt x="11038" y="167"/>
                </a:lnTo>
                <a:lnTo>
                  <a:pt x="10512" y="111"/>
                </a:lnTo>
                <a:lnTo>
                  <a:pt x="9987" y="56"/>
                </a:lnTo>
                <a:lnTo>
                  <a:pt x="94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fill="none" extrusionOk="0">
                <a:moveTo>
                  <a:pt x="26805" y="6916"/>
                </a:moveTo>
                <a:lnTo>
                  <a:pt x="26805" y="6916"/>
                </a:lnTo>
                <a:lnTo>
                  <a:pt x="26805" y="7359"/>
                </a:lnTo>
                <a:lnTo>
                  <a:pt x="26805" y="7359"/>
                </a:lnTo>
                <a:lnTo>
                  <a:pt x="26722" y="8659"/>
                </a:lnTo>
                <a:lnTo>
                  <a:pt x="26612" y="10595"/>
                </a:lnTo>
                <a:lnTo>
                  <a:pt x="26418" y="12974"/>
                </a:lnTo>
                <a:lnTo>
                  <a:pt x="26197" y="15547"/>
                </a:lnTo>
                <a:lnTo>
                  <a:pt x="25948" y="18036"/>
                </a:lnTo>
                <a:lnTo>
                  <a:pt x="25809" y="19198"/>
                </a:lnTo>
                <a:lnTo>
                  <a:pt x="25643" y="20249"/>
                </a:lnTo>
                <a:lnTo>
                  <a:pt x="25505" y="21134"/>
                </a:lnTo>
                <a:lnTo>
                  <a:pt x="25339" y="21881"/>
                </a:lnTo>
                <a:lnTo>
                  <a:pt x="25173" y="22435"/>
                </a:lnTo>
                <a:lnTo>
                  <a:pt x="25090" y="22628"/>
                </a:lnTo>
                <a:lnTo>
                  <a:pt x="25007" y="22739"/>
                </a:lnTo>
                <a:lnTo>
                  <a:pt x="25007" y="22739"/>
                </a:lnTo>
                <a:lnTo>
                  <a:pt x="24897" y="22849"/>
                </a:lnTo>
                <a:lnTo>
                  <a:pt x="24675" y="22960"/>
                </a:lnTo>
                <a:lnTo>
                  <a:pt x="24426" y="23071"/>
                </a:lnTo>
                <a:lnTo>
                  <a:pt x="24094" y="23181"/>
                </a:lnTo>
                <a:lnTo>
                  <a:pt x="23679" y="23292"/>
                </a:lnTo>
                <a:lnTo>
                  <a:pt x="23237" y="23375"/>
                </a:lnTo>
                <a:lnTo>
                  <a:pt x="22158" y="23541"/>
                </a:lnTo>
                <a:lnTo>
                  <a:pt x="20913" y="23679"/>
                </a:lnTo>
                <a:lnTo>
                  <a:pt x="19475" y="23790"/>
                </a:lnTo>
                <a:lnTo>
                  <a:pt x="17926" y="23818"/>
                </a:lnTo>
                <a:lnTo>
                  <a:pt x="17096" y="23818"/>
                </a:lnTo>
                <a:lnTo>
                  <a:pt x="16238" y="23818"/>
                </a:lnTo>
                <a:lnTo>
                  <a:pt x="15353" y="23790"/>
                </a:lnTo>
                <a:lnTo>
                  <a:pt x="14468" y="23735"/>
                </a:lnTo>
                <a:lnTo>
                  <a:pt x="13555" y="23652"/>
                </a:lnTo>
                <a:lnTo>
                  <a:pt x="12642" y="23541"/>
                </a:lnTo>
                <a:lnTo>
                  <a:pt x="11702" y="23430"/>
                </a:lnTo>
                <a:lnTo>
                  <a:pt x="10789" y="23292"/>
                </a:lnTo>
                <a:lnTo>
                  <a:pt x="9848" y="23126"/>
                </a:lnTo>
                <a:lnTo>
                  <a:pt x="8908" y="22932"/>
                </a:lnTo>
                <a:lnTo>
                  <a:pt x="7967" y="22711"/>
                </a:lnTo>
                <a:lnTo>
                  <a:pt x="7054" y="22462"/>
                </a:lnTo>
                <a:lnTo>
                  <a:pt x="6142" y="22186"/>
                </a:lnTo>
                <a:lnTo>
                  <a:pt x="5256" y="21881"/>
                </a:lnTo>
                <a:lnTo>
                  <a:pt x="4371" y="21522"/>
                </a:lnTo>
                <a:lnTo>
                  <a:pt x="3514" y="21162"/>
                </a:lnTo>
                <a:lnTo>
                  <a:pt x="2684" y="20747"/>
                </a:lnTo>
                <a:lnTo>
                  <a:pt x="1882" y="20305"/>
                </a:lnTo>
                <a:lnTo>
                  <a:pt x="1882" y="20305"/>
                </a:lnTo>
                <a:lnTo>
                  <a:pt x="1328" y="19973"/>
                </a:lnTo>
                <a:lnTo>
                  <a:pt x="886" y="19641"/>
                </a:lnTo>
                <a:lnTo>
                  <a:pt x="720" y="19475"/>
                </a:lnTo>
                <a:lnTo>
                  <a:pt x="554" y="19309"/>
                </a:lnTo>
                <a:lnTo>
                  <a:pt x="416" y="19143"/>
                </a:lnTo>
                <a:lnTo>
                  <a:pt x="305" y="18977"/>
                </a:lnTo>
                <a:lnTo>
                  <a:pt x="194" y="18783"/>
                </a:lnTo>
                <a:lnTo>
                  <a:pt x="111" y="18562"/>
                </a:lnTo>
                <a:lnTo>
                  <a:pt x="56" y="18341"/>
                </a:lnTo>
                <a:lnTo>
                  <a:pt x="28" y="18092"/>
                </a:lnTo>
                <a:lnTo>
                  <a:pt x="1" y="17843"/>
                </a:lnTo>
                <a:lnTo>
                  <a:pt x="1" y="17538"/>
                </a:lnTo>
                <a:lnTo>
                  <a:pt x="56" y="16902"/>
                </a:lnTo>
                <a:lnTo>
                  <a:pt x="167" y="16128"/>
                </a:lnTo>
                <a:lnTo>
                  <a:pt x="333" y="15215"/>
                </a:lnTo>
                <a:lnTo>
                  <a:pt x="830" y="12863"/>
                </a:lnTo>
                <a:lnTo>
                  <a:pt x="1467" y="9710"/>
                </a:lnTo>
                <a:lnTo>
                  <a:pt x="1826" y="7774"/>
                </a:lnTo>
                <a:lnTo>
                  <a:pt x="2241" y="5616"/>
                </a:lnTo>
                <a:lnTo>
                  <a:pt x="2241" y="5616"/>
                </a:lnTo>
                <a:lnTo>
                  <a:pt x="2352" y="5007"/>
                </a:lnTo>
                <a:lnTo>
                  <a:pt x="2518" y="4427"/>
                </a:lnTo>
                <a:lnTo>
                  <a:pt x="2684" y="3901"/>
                </a:lnTo>
                <a:lnTo>
                  <a:pt x="2905" y="3403"/>
                </a:lnTo>
                <a:lnTo>
                  <a:pt x="3126" y="2960"/>
                </a:lnTo>
                <a:lnTo>
                  <a:pt x="3375" y="2545"/>
                </a:lnTo>
                <a:lnTo>
                  <a:pt x="3652" y="2158"/>
                </a:lnTo>
                <a:lnTo>
                  <a:pt x="3956" y="1826"/>
                </a:lnTo>
                <a:lnTo>
                  <a:pt x="4288" y="1494"/>
                </a:lnTo>
                <a:lnTo>
                  <a:pt x="4620" y="1218"/>
                </a:lnTo>
                <a:lnTo>
                  <a:pt x="4980" y="969"/>
                </a:lnTo>
                <a:lnTo>
                  <a:pt x="5367" y="747"/>
                </a:lnTo>
                <a:lnTo>
                  <a:pt x="5754" y="581"/>
                </a:lnTo>
                <a:lnTo>
                  <a:pt x="6169" y="416"/>
                </a:lnTo>
                <a:lnTo>
                  <a:pt x="6612" y="277"/>
                </a:lnTo>
                <a:lnTo>
                  <a:pt x="7054" y="167"/>
                </a:lnTo>
                <a:lnTo>
                  <a:pt x="7525" y="84"/>
                </a:lnTo>
                <a:lnTo>
                  <a:pt x="7995" y="28"/>
                </a:lnTo>
                <a:lnTo>
                  <a:pt x="8465" y="1"/>
                </a:lnTo>
                <a:lnTo>
                  <a:pt x="8963" y="1"/>
                </a:lnTo>
                <a:lnTo>
                  <a:pt x="9461" y="1"/>
                </a:lnTo>
                <a:lnTo>
                  <a:pt x="9987" y="56"/>
                </a:lnTo>
                <a:lnTo>
                  <a:pt x="10512" y="111"/>
                </a:lnTo>
                <a:lnTo>
                  <a:pt x="11038" y="167"/>
                </a:lnTo>
                <a:lnTo>
                  <a:pt x="12117" y="360"/>
                </a:lnTo>
                <a:lnTo>
                  <a:pt x="13195" y="637"/>
                </a:lnTo>
                <a:lnTo>
                  <a:pt x="14302" y="941"/>
                </a:lnTo>
                <a:lnTo>
                  <a:pt x="15408" y="1301"/>
                </a:lnTo>
                <a:lnTo>
                  <a:pt x="16487" y="1716"/>
                </a:lnTo>
                <a:lnTo>
                  <a:pt x="17566" y="2131"/>
                </a:lnTo>
                <a:lnTo>
                  <a:pt x="18617" y="2601"/>
                </a:lnTo>
                <a:lnTo>
                  <a:pt x="19641" y="3071"/>
                </a:lnTo>
                <a:lnTo>
                  <a:pt x="20637" y="3541"/>
                </a:lnTo>
                <a:lnTo>
                  <a:pt x="21577" y="4039"/>
                </a:lnTo>
                <a:lnTo>
                  <a:pt x="23292" y="4952"/>
                </a:lnTo>
                <a:lnTo>
                  <a:pt x="24731" y="5782"/>
                </a:lnTo>
                <a:lnTo>
                  <a:pt x="25865" y="6446"/>
                </a:lnTo>
                <a:lnTo>
                  <a:pt x="26805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27"/>
          <p:cNvGrpSpPr/>
          <p:nvPr/>
        </p:nvGrpSpPr>
        <p:grpSpPr>
          <a:xfrm>
            <a:off x="3217908" y="2961830"/>
            <a:ext cx="2739033" cy="2102791"/>
            <a:chOff x="3204525" y="2625250"/>
            <a:chExt cx="2739033" cy="2102791"/>
          </a:xfrm>
        </p:grpSpPr>
        <p:sp>
          <p:nvSpPr>
            <p:cNvPr id="1334" name="Google Shape;1334;p27"/>
            <p:cNvSpPr/>
            <p:nvPr/>
          </p:nvSpPr>
          <p:spPr>
            <a:xfrm>
              <a:off x="4274008" y="2625250"/>
              <a:ext cx="620054" cy="421740"/>
            </a:xfrm>
            <a:custGeom>
              <a:avLst/>
              <a:gdLst/>
              <a:ahLst/>
              <a:cxnLst/>
              <a:rect l="l" t="t" r="r" b="b"/>
              <a:pathLst>
                <a:path w="46446" h="31591" extrusionOk="0">
                  <a:moveTo>
                    <a:pt x="1" y="0"/>
                  </a:moveTo>
                  <a:lnTo>
                    <a:pt x="2158" y="12421"/>
                  </a:lnTo>
                  <a:lnTo>
                    <a:pt x="14081" y="31591"/>
                  </a:lnTo>
                  <a:lnTo>
                    <a:pt x="30180" y="28935"/>
                  </a:lnTo>
                  <a:lnTo>
                    <a:pt x="45726" y="10235"/>
                  </a:lnTo>
                  <a:lnTo>
                    <a:pt x="46445" y="0"/>
                  </a:lnTo>
                  <a:lnTo>
                    <a:pt x="44288" y="415"/>
                  </a:lnTo>
                  <a:lnTo>
                    <a:pt x="38811" y="1411"/>
                  </a:lnTo>
                  <a:lnTo>
                    <a:pt x="35297" y="2047"/>
                  </a:lnTo>
                  <a:lnTo>
                    <a:pt x="31508" y="2711"/>
                  </a:lnTo>
                  <a:lnTo>
                    <a:pt x="27635" y="3348"/>
                  </a:lnTo>
                  <a:lnTo>
                    <a:pt x="23845" y="3929"/>
                  </a:lnTo>
                  <a:lnTo>
                    <a:pt x="22933" y="4039"/>
                  </a:lnTo>
                  <a:lnTo>
                    <a:pt x="21964" y="4122"/>
                  </a:lnTo>
                  <a:lnTo>
                    <a:pt x="20996" y="4150"/>
                  </a:lnTo>
                  <a:lnTo>
                    <a:pt x="20028" y="4177"/>
                  </a:lnTo>
                  <a:lnTo>
                    <a:pt x="19032" y="4150"/>
                  </a:lnTo>
                  <a:lnTo>
                    <a:pt x="18036" y="4094"/>
                  </a:lnTo>
                  <a:lnTo>
                    <a:pt x="17013" y="4011"/>
                  </a:lnTo>
                  <a:lnTo>
                    <a:pt x="16017" y="3929"/>
                  </a:lnTo>
                  <a:lnTo>
                    <a:pt x="14993" y="3790"/>
                  </a:lnTo>
                  <a:lnTo>
                    <a:pt x="13998" y="3652"/>
                  </a:lnTo>
                  <a:lnTo>
                    <a:pt x="13002" y="3486"/>
                  </a:lnTo>
                  <a:lnTo>
                    <a:pt x="12006" y="3320"/>
                  </a:lnTo>
                  <a:lnTo>
                    <a:pt x="10097" y="2933"/>
                  </a:lnTo>
                  <a:lnTo>
                    <a:pt x="8272" y="2518"/>
                  </a:lnTo>
                  <a:lnTo>
                    <a:pt x="6529" y="2075"/>
                  </a:lnTo>
                  <a:lnTo>
                    <a:pt x="4952" y="1633"/>
                  </a:lnTo>
                  <a:lnTo>
                    <a:pt x="3569" y="1218"/>
                  </a:lnTo>
                  <a:lnTo>
                    <a:pt x="2352" y="830"/>
                  </a:lnTo>
                  <a:lnTo>
                    <a:pt x="609" y="2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4058333" y="4389392"/>
              <a:ext cx="1191341" cy="338649"/>
            </a:xfrm>
            <a:custGeom>
              <a:avLst/>
              <a:gdLst/>
              <a:ahLst/>
              <a:cxnLst/>
              <a:rect l="l" t="t" r="r" b="b"/>
              <a:pathLst>
                <a:path w="89239" h="25367" extrusionOk="0">
                  <a:moveTo>
                    <a:pt x="87773" y="0"/>
                  </a:moveTo>
                  <a:lnTo>
                    <a:pt x="86998" y="28"/>
                  </a:lnTo>
                  <a:lnTo>
                    <a:pt x="84149" y="194"/>
                  </a:lnTo>
                  <a:lnTo>
                    <a:pt x="79779" y="498"/>
                  </a:lnTo>
                  <a:lnTo>
                    <a:pt x="74108" y="941"/>
                  </a:lnTo>
                  <a:lnTo>
                    <a:pt x="60000" y="2047"/>
                  </a:lnTo>
                  <a:lnTo>
                    <a:pt x="43873" y="3375"/>
                  </a:lnTo>
                  <a:lnTo>
                    <a:pt x="13694" y="5892"/>
                  </a:lnTo>
                  <a:lnTo>
                    <a:pt x="1" y="7026"/>
                  </a:lnTo>
                  <a:lnTo>
                    <a:pt x="84" y="8409"/>
                  </a:lnTo>
                  <a:lnTo>
                    <a:pt x="195" y="9876"/>
                  </a:lnTo>
                  <a:lnTo>
                    <a:pt x="388" y="11591"/>
                  </a:lnTo>
                  <a:lnTo>
                    <a:pt x="526" y="12531"/>
                  </a:lnTo>
                  <a:lnTo>
                    <a:pt x="665" y="13444"/>
                  </a:lnTo>
                  <a:lnTo>
                    <a:pt x="831" y="14357"/>
                  </a:lnTo>
                  <a:lnTo>
                    <a:pt x="1024" y="15214"/>
                  </a:lnTo>
                  <a:lnTo>
                    <a:pt x="1246" y="16017"/>
                  </a:lnTo>
                  <a:lnTo>
                    <a:pt x="1495" y="16763"/>
                  </a:lnTo>
                  <a:lnTo>
                    <a:pt x="1633" y="17068"/>
                  </a:lnTo>
                  <a:lnTo>
                    <a:pt x="1771" y="17372"/>
                  </a:lnTo>
                  <a:lnTo>
                    <a:pt x="1910" y="17649"/>
                  </a:lnTo>
                  <a:lnTo>
                    <a:pt x="2076" y="17870"/>
                  </a:lnTo>
                  <a:lnTo>
                    <a:pt x="2269" y="18091"/>
                  </a:lnTo>
                  <a:lnTo>
                    <a:pt x="2573" y="18340"/>
                  </a:lnTo>
                  <a:lnTo>
                    <a:pt x="2961" y="18644"/>
                  </a:lnTo>
                  <a:lnTo>
                    <a:pt x="3431" y="18949"/>
                  </a:lnTo>
                  <a:lnTo>
                    <a:pt x="3984" y="19281"/>
                  </a:lnTo>
                  <a:lnTo>
                    <a:pt x="4648" y="19613"/>
                  </a:lnTo>
                  <a:lnTo>
                    <a:pt x="5367" y="19972"/>
                  </a:lnTo>
                  <a:lnTo>
                    <a:pt x="6197" y="20332"/>
                  </a:lnTo>
                  <a:lnTo>
                    <a:pt x="7110" y="20719"/>
                  </a:lnTo>
                  <a:lnTo>
                    <a:pt x="8106" y="21106"/>
                  </a:lnTo>
                  <a:lnTo>
                    <a:pt x="9185" y="21466"/>
                  </a:lnTo>
                  <a:lnTo>
                    <a:pt x="10347" y="21853"/>
                  </a:lnTo>
                  <a:lnTo>
                    <a:pt x="11591" y="22241"/>
                  </a:lnTo>
                  <a:lnTo>
                    <a:pt x="12919" y="22600"/>
                  </a:lnTo>
                  <a:lnTo>
                    <a:pt x="14330" y="22960"/>
                  </a:lnTo>
                  <a:lnTo>
                    <a:pt x="15851" y="23319"/>
                  </a:lnTo>
                  <a:lnTo>
                    <a:pt x="17428" y="23651"/>
                  </a:lnTo>
                  <a:lnTo>
                    <a:pt x="19088" y="23956"/>
                  </a:lnTo>
                  <a:lnTo>
                    <a:pt x="20830" y="24232"/>
                  </a:lnTo>
                  <a:lnTo>
                    <a:pt x="22656" y="24509"/>
                  </a:lnTo>
                  <a:lnTo>
                    <a:pt x="24537" y="24730"/>
                  </a:lnTo>
                  <a:lnTo>
                    <a:pt x="26529" y="24951"/>
                  </a:lnTo>
                  <a:lnTo>
                    <a:pt x="28576" y="25117"/>
                  </a:lnTo>
                  <a:lnTo>
                    <a:pt x="30734" y="25228"/>
                  </a:lnTo>
                  <a:lnTo>
                    <a:pt x="32947" y="25339"/>
                  </a:lnTo>
                  <a:lnTo>
                    <a:pt x="35242" y="25366"/>
                  </a:lnTo>
                  <a:lnTo>
                    <a:pt x="37621" y="25366"/>
                  </a:lnTo>
                  <a:lnTo>
                    <a:pt x="40056" y="25339"/>
                  </a:lnTo>
                  <a:lnTo>
                    <a:pt x="42601" y="25228"/>
                  </a:lnTo>
                  <a:lnTo>
                    <a:pt x="45201" y="25062"/>
                  </a:lnTo>
                  <a:lnTo>
                    <a:pt x="47884" y="24841"/>
                  </a:lnTo>
                  <a:lnTo>
                    <a:pt x="50623" y="24564"/>
                  </a:lnTo>
                  <a:lnTo>
                    <a:pt x="53361" y="24260"/>
                  </a:lnTo>
                  <a:lnTo>
                    <a:pt x="55961" y="23928"/>
                  </a:lnTo>
                  <a:lnTo>
                    <a:pt x="58451" y="23596"/>
                  </a:lnTo>
                  <a:lnTo>
                    <a:pt x="60802" y="23236"/>
                  </a:lnTo>
                  <a:lnTo>
                    <a:pt x="63071" y="22877"/>
                  </a:lnTo>
                  <a:lnTo>
                    <a:pt x="65201" y="22517"/>
                  </a:lnTo>
                  <a:lnTo>
                    <a:pt x="67220" y="22130"/>
                  </a:lnTo>
                  <a:lnTo>
                    <a:pt x="69129" y="21770"/>
                  </a:lnTo>
                  <a:lnTo>
                    <a:pt x="70954" y="21383"/>
                  </a:lnTo>
                  <a:lnTo>
                    <a:pt x="72669" y="20996"/>
                  </a:lnTo>
                  <a:lnTo>
                    <a:pt x="74274" y="20608"/>
                  </a:lnTo>
                  <a:lnTo>
                    <a:pt x="75795" y="20221"/>
                  </a:lnTo>
                  <a:lnTo>
                    <a:pt x="77206" y="19834"/>
                  </a:lnTo>
                  <a:lnTo>
                    <a:pt x="78506" y="19447"/>
                  </a:lnTo>
                  <a:lnTo>
                    <a:pt x="79751" y="19059"/>
                  </a:lnTo>
                  <a:lnTo>
                    <a:pt x="80885" y="18700"/>
                  </a:lnTo>
                  <a:lnTo>
                    <a:pt x="81936" y="18313"/>
                  </a:lnTo>
                  <a:lnTo>
                    <a:pt x="82904" y="17953"/>
                  </a:lnTo>
                  <a:lnTo>
                    <a:pt x="83817" y="17621"/>
                  </a:lnTo>
                  <a:lnTo>
                    <a:pt x="84619" y="17261"/>
                  </a:lnTo>
                  <a:lnTo>
                    <a:pt x="85339" y="16929"/>
                  </a:lnTo>
                  <a:lnTo>
                    <a:pt x="86003" y="16625"/>
                  </a:lnTo>
                  <a:lnTo>
                    <a:pt x="86611" y="16293"/>
                  </a:lnTo>
                  <a:lnTo>
                    <a:pt x="87109" y="16017"/>
                  </a:lnTo>
                  <a:lnTo>
                    <a:pt x="87579" y="15740"/>
                  </a:lnTo>
                  <a:lnTo>
                    <a:pt x="87967" y="15491"/>
                  </a:lnTo>
                  <a:lnTo>
                    <a:pt x="88298" y="15242"/>
                  </a:lnTo>
                  <a:lnTo>
                    <a:pt x="88547" y="15021"/>
                  </a:lnTo>
                  <a:lnTo>
                    <a:pt x="88769" y="14827"/>
                  </a:lnTo>
                  <a:lnTo>
                    <a:pt x="88935" y="14633"/>
                  </a:lnTo>
                  <a:lnTo>
                    <a:pt x="89045" y="14495"/>
                  </a:lnTo>
                  <a:lnTo>
                    <a:pt x="89101" y="14357"/>
                  </a:lnTo>
                  <a:lnTo>
                    <a:pt x="89156" y="13997"/>
                  </a:lnTo>
                  <a:lnTo>
                    <a:pt x="89184" y="13416"/>
                  </a:lnTo>
                  <a:lnTo>
                    <a:pt x="89211" y="12614"/>
                  </a:lnTo>
                  <a:lnTo>
                    <a:pt x="89239" y="11674"/>
                  </a:lnTo>
                  <a:lnTo>
                    <a:pt x="89239" y="9405"/>
                  </a:lnTo>
                  <a:lnTo>
                    <a:pt x="89211" y="6943"/>
                  </a:lnTo>
                  <a:lnTo>
                    <a:pt x="89128" y="2434"/>
                  </a:lnTo>
                  <a:lnTo>
                    <a:pt x="89101" y="443"/>
                  </a:lnTo>
                  <a:lnTo>
                    <a:pt x="88990" y="415"/>
                  </a:lnTo>
                  <a:lnTo>
                    <a:pt x="88741" y="387"/>
                  </a:lnTo>
                  <a:lnTo>
                    <a:pt x="88575" y="332"/>
                  </a:lnTo>
                  <a:lnTo>
                    <a:pt x="88409" y="249"/>
                  </a:lnTo>
                  <a:lnTo>
                    <a:pt x="88215" y="166"/>
                  </a:lnTo>
                  <a:lnTo>
                    <a:pt x="88050" y="28"/>
                  </a:lnTo>
                  <a:lnTo>
                    <a:pt x="87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3204525" y="2625250"/>
              <a:ext cx="2739033" cy="1937672"/>
            </a:xfrm>
            <a:custGeom>
              <a:avLst/>
              <a:gdLst/>
              <a:ahLst/>
              <a:cxnLst/>
              <a:rect l="l" t="t" r="r" b="b"/>
              <a:pathLst>
                <a:path w="205171" h="145144" extrusionOk="0">
                  <a:moveTo>
                    <a:pt x="127357" y="0"/>
                  </a:moveTo>
                  <a:lnTo>
                    <a:pt x="127108" y="28"/>
                  </a:lnTo>
                  <a:lnTo>
                    <a:pt x="126831" y="56"/>
                  </a:lnTo>
                  <a:lnTo>
                    <a:pt x="126582" y="111"/>
                  </a:lnTo>
                  <a:lnTo>
                    <a:pt x="126361" y="194"/>
                  </a:lnTo>
                  <a:lnTo>
                    <a:pt x="126112" y="277"/>
                  </a:lnTo>
                  <a:lnTo>
                    <a:pt x="125863" y="388"/>
                  </a:lnTo>
                  <a:lnTo>
                    <a:pt x="125641" y="498"/>
                  </a:lnTo>
                  <a:lnTo>
                    <a:pt x="125420" y="637"/>
                  </a:lnTo>
                  <a:lnTo>
                    <a:pt x="125227" y="775"/>
                  </a:lnTo>
                  <a:lnTo>
                    <a:pt x="125033" y="941"/>
                  </a:lnTo>
                  <a:lnTo>
                    <a:pt x="124839" y="1135"/>
                  </a:lnTo>
                  <a:lnTo>
                    <a:pt x="124673" y="1301"/>
                  </a:lnTo>
                  <a:lnTo>
                    <a:pt x="124507" y="1522"/>
                  </a:lnTo>
                  <a:lnTo>
                    <a:pt x="124341" y="1716"/>
                  </a:lnTo>
                  <a:lnTo>
                    <a:pt x="124203" y="1937"/>
                  </a:lnTo>
                  <a:lnTo>
                    <a:pt x="123263" y="3624"/>
                  </a:lnTo>
                  <a:lnTo>
                    <a:pt x="122184" y="5478"/>
                  </a:lnTo>
                  <a:lnTo>
                    <a:pt x="120994" y="7414"/>
                  </a:lnTo>
                  <a:lnTo>
                    <a:pt x="119722" y="9433"/>
                  </a:lnTo>
                  <a:lnTo>
                    <a:pt x="118394" y="11480"/>
                  </a:lnTo>
                  <a:lnTo>
                    <a:pt x="117011" y="13555"/>
                  </a:lnTo>
                  <a:lnTo>
                    <a:pt x="115600" y="15574"/>
                  </a:lnTo>
                  <a:lnTo>
                    <a:pt x="114162" y="17538"/>
                  </a:lnTo>
                  <a:lnTo>
                    <a:pt x="113442" y="18479"/>
                  </a:lnTo>
                  <a:lnTo>
                    <a:pt x="112751" y="19392"/>
                  </a:lnTo>
                  <a:lnTo>
                    <a:pt x="112032" y="20249"/>
                  </a:lnTo>
                  <a:lnTo>
                    <a:pt x="111340" y="21079"/>
                  </a:lnTo>
                  <a:lnTo>
                    <a:pt x="110649" y="21881"/>
                  </a:lnTo>
                  <a:lnTo>
                    <a:pt x="109957" y="22628"/>
                  </a:lnTo>
                  <a:lnTo>
                    <a:pt x="109293" y="23292"/>
                  </a:lnTo>
                  <a:lnTo>
                    <a:pt x="108657" y="23928"/>
                  </a:lnTo>
                  <a:lnTo>
                    <a:pt x="108021" y="24481"/>
                  </a:lnTo>
                  <a:lnTo>
                    <a:pt x="107412" y="24979"/>
                  </a:lnTo>
                  <a:lnTo>
                    <a:pt x="106831" y="25394"/>
                  </a:lnTo>
                  <a:lnTo>
                    <a:pt x="106278" y="25754"/>
                  </a:lnTo>
                  <a:lnTo>
                    <a:pt x="105752" y="26003"/>
                  </a:lnTo>
                  <a:lnTo>
                    <a:pt x="105503" y="26113"/>
                  </a:lnTo>
                  <a:lnTo>
                    <a:pt x="105254" y="26196"/>
                  </a:lnTo>
                  <a:lnTo>
                    <a:pt x="105006" y="26252"/>
                  </a:lnTo>
                  <a:lnTo>
                    <a:pt x="104784" y="26279"/>
                  </a:lnTo>
                  <a:lnTo>
                    <a:pt x="104342" y="26279"/>
                  </a:lnTo>
                  <a:lnTo>
                    <a:pt x="104120" y="26224"/>
                  </a:lnTo>
                  <a:lnTo>
                    <a:pt x="103899" y="26169"/>
                  </a:lnTo>
                  <a:lnTo>
                    <a:pt x="103401" y="25975"/>
                  </a:lnTo>
                  <a:lnTo>
                    <a:pt x="102848" y="25699"/>
                  </a:lnTo>
                  <a:lnTo>
                    <a:pt x="102295" y="25339"/>
                  </a:lnTo>
                  <a:lnTo>
                    <a:pt x="101686" y="24924"/>
                  </a:lnTo>
                  <a:lnTo>
                    <a:pt x="101050" y="24426"/>
                  </a:lnTo>
                  <a:lnTo>
                    <a:pt x="100386" y="23845"/>
                  </a:lnTo>
                  <a:lnTo>
                    <a:pt x="99694" y="23237"/>
                  </a:lnTo>
                  <a:lnTo>
                    <a:pt x="98975" y="22545"/>
                  </a:lnTo>
                  <a:lnTo>
                    <a:pt x="98256" y="21826"/>
                  </a:lnTo>
                  <a:lnTo>
                    <a:pt x="97481" y="21051"/>
                  </a:lnTo>
                  <a:lnTo>
                    <a:pt x="96735" y="20221"/>
                  </a:lnTo>
                  <a:lnTo>
                    <a:pt x="95158" y="18479"/>
                  </a:lnTo>
                  <a:lnTo>
                    <a:pt x="93581" y="16625"/>
                  </a:lnTo>
                  <a:lnTo>
                    <a:pt x="91977" y="14689"/>
                  </a:lnTo>
                  <a:lnTo>
                    <a:pt x="90400" y="12725"/>
                  </a:lnTo>
                  <a:lnTo>
                    <a:pt x="88851" y="10733"/>
                  </a:lnTo>
                  <a:lnTo>
                    <a:pt x="87385" y="8825"/>
                  </a:lnTo>
                  <a:lnTo>
                    <a:pt x="86002" y="6971"/>
                  </a:lnTo>
                  <a:lnTo>
                    <a:pt x="84702" y="5229"/>
                  </a:lnTo>
                  <a:lnTo>
                    <a:pt x="82516" y="2213"/>
                  </a:lnTo>
                  <a:lnTo>
                    <a:pt x="82212" y="1826"/>
                  </a:lnTo>
                  <a:lnTo>
                    <a:pt x="81852" y="1467"/>
                  </a:lnTo>
                  <a:lnTo>
                    <a:pt x="81437" y="1190"/>
                  </a:lnTo>
                  <a:lnTo>
                    <a:pt x="81022" y="941"/>
                  </a:lnTo>
                  <a:lnTo>
                    <a:pt x="80552" y="747"/>
                  </a:lnTo>
                  <a:lnTo>
                    <a:pt x="80082" y="609"/>
                  </a:lnTo>
                  <a:lnTo>
                    <a:pt x="79584" y="554"/>
                  </a:lnTo>
                  <a:lnTo>
                    <a:pt x="79058" y="554"/>
                  </a:lnTo>
                  <a:lnTo>
                    <a:pt x="75545" y="720"/>
                  </a:lnTo>
                  <a:lnTo>
                    <a:pt x="72226" y="913"/>
                  </a:lnTo>
                  <a:lnTo>
                    <a:pt x="69155" y="1135"/>
                  </a:lnTo>
                  <a:lnTo>
                    <a:pt x="66361" y="1356"/>
                  </a:lnTo>
                  <a:lnTo>
                    <a:pt x="63872" y="1605"/>
                  </a:lnTo>
                  <a:lnTo>
                    <a:pt x="61714" y="1882"/>
                  </a:lnTo>
                  <a:lnTo>
                    <a:pt x="60774" y="1992"/>
                  </a:lnTo>
                  <a:lnTo>
                    <a:pt x="59944" y="2130"/>
                  </a:lnTo>
                  <a:lnTo>
                    <a:pt x="59197" y="2269"/>
                  </a:lnTo>
                  <a:lnTo>
                    <a:pt x="58533" y="2435"/>
                  </a:lnTo>
                  <a:lnTo>
                    <a:pt x="58201" y="2518"/>
                  </a:lnTo>
                  <a:lnTo>
                    <a:pt x="57786" y="2656"/>
                  </a:lnTo>
                  <a:lnTo>
                    <a:pt x="56818" y="3071"/>
                  </a:lnTo>
                  <a:lnTo>
                    <a:pt x="55629" y="3597"/>
                  </a:lnTo>
                  <a:lnTo>
                    <a:pt x="54245" y="4316"/>
                  </a:lnTo>
                  <a:lnTo>
                    <a:pt x="52696" y="5146"/>
                  </a:lnTo>
                  <a:lnTo>
                    <a:pt x="50981" y="6114"/>
                  </a:lnTo>
                  <a:lnTo>
                    <a:pt x="49100" y="7193"/>
                  </a:lnTo>
                  <a:lnTo>
                    <a:pt x="47109" y="8382"/>
                  </a:lnTo>
                  <a:lnTo>
                    <a:pt x="45006" y="9682"/>
                  </a:lnTo>
                  <a:lnTo>
                    <a:pt x="42793" y="11065"/>
                  </a:lnTo>
                  <a:lnTo>
                    <a:pt x="40525" y="12559"/>
                  </a:lnTo>
                  <a:lnTo>
                    <a:pt x="38174" y="14136"/>
                  </a:lnTo>
                  <a:lnTo>
                    <a:pt x="35767" y="15768"/>
                  </a:lnTo>
                  <a:lnTo>
                    <a:pt x="33333" y="17455"/>
                  </a:lnTo>
                  <a:lnTo>
                    <a:pt x="30871" y="19198"/>
                  </a:lnTo>
                  <a:lnTo>
                    <a:pt x="28437" y="20996"/>
                  </a:lnTo>
                  <a:lnTo>
                    <a:pt x="26002" y="22849"/>
                  </a:lnTo>
                  <a:lnTo>
                    <a:pt x="23596" y="24703"/>
                  </a:lnTo>
                  <a:lnTo>
                    <a:pt x="21245" y="26611"/>
                  </a:lnTo>
                  <a:lnTo>
                    <a:pt x="18949" y="28520"/>
                  </a:lnTo>
                  <a:lnTo>
                    <a:pt x="16763" y="30429"/>
                  </a:lnTo>
                  <a:lnTo>
                    <a:pt x="15684" y="31369"/>
                  </a:lnTo>
                  <a:lnTo>
                    <a:pt x="14633" y="32337"/>
                  </a:lnTo>
                  <a:lnTo>
                    <a:pt x="13637" y="33278"/>
                  </a:lnTo>
                  <a:lnTo>
                    <a:pt x="12642" y="34218"/>
                  </a:lnTo>
                  <a:lnTo>
                    <a:pt x="11701" y="35159"/>
                  </a:lnTo>
                  <a:lnTo>
                    <a:pt x="10788" y="36099"/>
                  </a:lnTo>
                  <a:lnTo>
                    <a:pt x="9903" y="37040"/>
                  </a:lnTo>
                  <a:lnTo>
                    <a:pt x="9073" y="37953"/>
                  </a:lnTo>
                  <a:lnTo>
                    <a:pt x="8271" y="38866"/>
                  </a:lnTo>
                  <a:lnTo>
                    <a:pt x="7496" y="39779"/>
                  </a:lnTo>
                  <a:lnTo>
                    <a:pt x="6805" y="40664"/>
                  </a:lnTo>
                  <a:lnTo>
                    <a:pt x="6141" y="41549"/>
                  </a:lnTo>
                  <a:lnTo>
                    <a:pt x="5505" y="42406"/>
                  </a:lnTo>
                  <a:lnTo>
                    <a:pt x="4952" y="43264"/>
                  </a:lnTo>
                  <a:lnTo>
                    <a:pt x="4426" y="44094"/>
                  </a:lnTo>
                  <a:lnTo>
                    <a:pt x="3983" y="44924"/>
                  </a:lnTo>
                  <a:lnTo>
                    <a:pt x="3568" y="45726"/>
                  </a:lnTo>
                  <a:lnTo>
                    <a:pt x="3236" y="46528"/>
                  </a:lnTo>
                  <a:lnTo>
                    <a:pt x="2932" y="47303"/>
                  </a:lnTo>
                  <a:lnTo>
                    <a:pt x="2711" y="48050"/>
                  </a:lnTo>
                  <a:lnTo>
                    <a:pt x="2573" y="48769"/>
                  </a:lnTo>
                  <a:lnTo>
                    <a:pt x="2490" y="49460"/>
                  </a:lnTo>
                  <a:lnTo>
                    <a:pt x="2213" y="52531"/>
                  </a:lnTo>
                  <a:lnTo>
                    <a:pt x="1881" y="56099"/>
                  </a:lnTo>
                  <a:lnTo>
                    <a:pt x="1521" y="60083"/>
                  </a:lnTo>
                  <a:lnTo>
                    <a:pt x="1134" y="64398"/>
                  </a:lnTo>
                  <a:lnTo>
                    <a:pt x="775" y="68990"/>
                  </a:lnTo>
                  <a:lnTo>
                    <a:pt x="609" y="71341"/>
                  </a:lnTo>
                  <a:lnTo>
                    <a:pt x="443" y="73720"/>
                  </a:lnTo>
                  <a:lnTo>
                    <a:pt x="304" y="76127"/>
                  </a:lnTo>
                  <a:lnTo>
                    <a:pt x="194" y="78561"/>
                  </a:lnTo>
                  <a:lnTo>
                    <a:pt x="83" y="80995"/>
                  </a:lnTo>
                  <a:lnTo>
                    <a:pt x="28" y="83402"/>
                  </a:lnTo>
                  <a:lnTo>
                    <a:pt x="0" y="85781"/>
                  </a:lnTo>
                  <a:lnTo>
                    <a:pt x="0" y="88160"/>
                  </a:lnTo>
                  <a:lnTo>
                    <a:pt x="55" y="90455"/>
                  </a:lnTo>
                  <a:lnTo>
                    <a:pt x="138" y="92724"/>
                  </a:lnTo>
                  <a:lnTo>
                    <a:pt x="249" y="94937"/>
                  </a:lnTo>
                  <a:lnTo>
                    <a:pt x="443" y="97067"/>
                  </a:lnTo>
                  <a:lnTo>
                    <a:pt x="664" y="99114"/>
                  </a:lnTo>
                  <a:lnTo>
                    <a:pt x="802" y="100082"/>
                  </a:lnTo>
                  <a:lnTo>
                    <a:pt x="968" y="101050"/>
                  </a:lnTo>
                  <a:lnTo>
                    <a:pt x="1134" y="101991"/>
                  </a:lnTo>
                  <a:lnTo>
                    <a:pt x="1300" y="102903"/>
                  </a:lnTo>
                  <a:lnTo>
                    <a:pt x="1494" y="103789"/>
                  </a:lnTo>
                  <a:lnTo>
                    <a:pt x="1715" y="104646"/>
                  </a:lnTo>
                  <a:lnTo>
                    <a:pt x="1936" y="105448"/>
                  </a:lnTo>
                  <a:lnTo>
                    <a:pt x="2185" y="106223"/>
                  </a:lnTo>
                  <a:lnTo>
                    <a:pt x="2462" y="106997"/>
                  </a:lnTo>
                  <a:lnTo>
                    <a:pt x="2739" y="107689"/>
                  </a:lnTo>
                  <a:lnTo>
                    <a:pt x="3043" y="108381"/>
                  </a:lnTo>
                  <a:lnTo>
                    <a:pt x="3347" y="109017"/>
                  </a:lnTo>
                  <a:lnTo>
                    <a:pt x="3679" y="109625"/>
                  </a:lnTo>
                  <a:lnTo>
                    <a:pt x="4039" y="110179"/>
                  </a:lnTo>
                  <a:lnTo>
                    <a:pt x="4426" y="110704"/>
                  </a:lnTo>
                  <a:lnTo>
                    <a:pt x="4813" y="111174"/>
                  </a:lnTo>
                  <a:lnTo>
                    <a:pt x="5256" y="111617"/>
                  </a:lnTo>
                  <a:lnTo>
                    <a:pt x="5671" y="111977"/>
                  </a:lnTo>
                  <a:lnTo>
                    <a:pt x="6141" y="112336"/>
                  </a:lnTo>
                  <a:lnTo>
                    <a:pt x="6611" y="112668"/>
                  </a:lnTo>
                  <a:lnTo>
                    <a:pt x="7109" y="112972"/>
                  </a:lnTo>
                  <a:lnTo>
                    <a:pt x="7607" y="113277"/>
                  </a:lnTo>
                  <a:lnTo>
                    <a:pt x="8133" y="113553"/>
                  </a:lnTo>
                  <a:lnTo>
                    <a:pt x="8658" y="113802"/>
                  </a:lnTo>
                  <a:lnTo>
                    <a:pt x="9211" y="114051"/>
                  </a:lnTo>
                  <a:lnTo>
                    <a:pt x="9737" y="114273"/>
                  </a:lnTo>
                  <a:lnTo>
                    <a:pt x="10318" y="114466"/>
                  </a:lnTo>
                  <a:lnTo>
                    <a:pt x="10899" y="114660"/>
                  </a:lnTo>
                  <a:lnTo>
                    <a:pt x="11480" y="114826"/>
                  </a:lnTo>
                  <a:lnTo>
                    <a:pt x="12061" y="114992"/>
                  </a:lnTo>
                  <a:lnTo>
                    <a:pt x="12669" y="115130"/>
                  </a:lnTo>
                  <a:lnTo>
                    <a:pt x="13250" y="115268"/>
                  </a:lnTo>
                  <a:lnTo>
                    <a:pt x="14495" y="115462"/>
                  </a:lnTo>
                  <a:lnTo>
                    <a:pt x="15740" y="115600"/>
                  </a:lnTo>
                  <a:lnTo>
                    <a:pt x="16985" y="115683"/>
                  </a:lnTo>
                  <a:lnTo>
                    <a:pt x="18257" y="115711"/>
                  </a:lnTo>
                  <a:lnTo>
                    <a:pt x="19529" y="115683"/>
                  </a:lnTo>
                  <a:lnTo>
                    <a:pt x="20802" y="115628"/>
                  </a:lnTo>
                  <a:lnTo>
                    <a:pt x="22047" y="115490"/>
                  </a:lnTo>
                  <a:lnTo>
                    <a:pt x="23292" y="115324"/>
                  </a:lnTo>
                  <a:lnTo>
                    <a:pt x="24481" y="115130"/>
                  </a:lnTo>
                  <a:lnTo>
                    <a:pt x="25670" y="114881"/>
                  </a:lnTo>
                  <a:lnTo>
                    <a:pt x="26832" y="114577"/>
                  </a:lnTo>
                  <a:lnTo>
                    <a:pt x="27966" y="114245"/>
                  </a:lnTo>
                  <a:lnTo>
                    <a:pt x="29018" y="113885"/>
                  </a:lnTo>
                  <a:lnTo>
                    <a:pt x="30041" y="113498"/>
                  </a:lnTo>
                  <a:lnTo>
                    <a:pt x="31009" y="113083"/>
                  </a:lnTo>
                  <a:lnTo>
                    <a:pt x="31922" y="112640"/>
                  </a:lnTo>
                  <a:lnTo>
                    <a:pt x="32752" y="112170"/>
                  </a:lnTo>
                  <a:lnTo>
                    <a:pt x="33527" y="111672"/>
                  </a:lnTo>
                  <a:lnTo>
                    <a:pt x="34190" y="111174"/>
                  </a:lnTo>
                  <a:lnTo>
                    <a:pt x="34495" y="110898"/>
                  </a:lnTo>
                  <a:lnTo>
                    <a:pt x="34799" y="110649"/>
                  </a:lnTo>
                  <a:lnTo>
                    <a:pt x="35048" y="110372"/>
                  </a:lnTo>
                  <a:lnTo>
                    <a:pt x="35297" y="110096"/>
                  </a:lnTo>
                  <a:lnTo>
                    <a:pt x="35518" y="109819"/>
                  </a:lnTo>
                  <a:lnTo>
                    <a:pt x="35712" y="109542"/>
                  </a:lnTo>
                  <a:lnTo>
                    <a:pt x="35878" y="109266"/>
                  </a:lnTo>
                  <a:lnTo>
                    <a:pt x="36016" y="108961"/>
                  </a:lnTo>
                  <a:lnTo>
                    <a:pt x="36127" y="108685"/>
                  </a:lnTo>
                  <a:lnTo>
                    <a:pt x="36210" y="108408"/>
                  </a:lnTo>
                  <a:lnTo>
                    <a:pt x="36265" y="108104"/>
                  </a:lnTo>
                  <a:lnTo>
                    <a:pt x="36293" y="107827"/>
                  </a:lnTo>
                  <a:lnTo>
                    <a:pt x="36320" y="107163"/>
                  </a:lnTo>
                  <a:lnTo>
                    <a:pt x="36320" y="106334"/>
                  </a:lnTo>
                  <a:lnTo>
                    <a:pt x="36293" y="104287"/>
                  </a:lnTo>
                  <a:lnTo>
                    <a:pt x="36182" y="101769"/>
                  </a:lnTo>
                  <a:lnTo>
                    <a:pt x="36044" y="98865"/>
                  </a:lnTo>
                  <a:lnTo>
                    <a:pt x="35739" y="92171"/>
                  </a:lnTo>
                  <a:lnTo>
                    <a:pt x="35546" y="88574"/>
                  </a:lnTo>
                  <a:lnTo>
                    <a:pt x="35408" y="84895"/>
                  </a:lnTo>
                  <a:lnTo>
                    <a:pt x="35269" y="81272"/>
                  </a:lnTo>
                  <a:lnTo>
                    <a:pt x="35159" y="77731"/>
                  </a:lnTo>
                  <a:lnTo>
                    <a:pt x="35103" y="74384"/>
                  </a:lnTo>
                  <a:lnTo>
                    <a:pt x="35103" y="72807"/>
                  </a:lnTo>
                  <a:lnTo>
                    <a:pt x="35103" y="71313"/>
                  </a:lnTo>
                  <a:lnTo>
                    <a:pt x="35159" y="69930"/>
                  </a:lnTo>
                  <a:lnTo>
                    <a:pt x="35186" y="68630"/>
                  </a:lnTo>
                  <a:lnTo>
                    <a:pt x="35269" y="67441"/>
                  </a:lnTo>
                  <a:lnTo>
                    <a:pt x="35380" y="66362"/>
                  </a:lnTo>
                  <a:lnTo>
                    <a:pt x="35491" y="65421"/>
                  </a:lnTo>
                  <a:lnTo>
                    <a:pt x="35629" y="64619"/>
                  </a:lnTo>
                  <a:lnTo>
                    <a:pt x="35712" y="64287"/>
                  </a:lnTo>
                  <a:lnTo>
                    <a:pt x="35822" y="63983"/>
                  </a:lnTo>
                  <a:lnTo>
                    <a:pt x="35905" y="63734"/>
                  </a:lnTo>
                  <a:lnTo>
                    <a:pt x="36016" y="63513"/>
                  </a:lnTo>
                  <a:lnTo>
                    <a:pt x="36293" y="63098"/>
                  </a:lnTo>
                  <a:lnTo>
                    <a:pt x="36652" y="62600"/>
                  </a:lnTo>
                  <a:lnTo>
                    <a:pt x="37123" y="62102"/>
                  </a:lnTo>
                  <a:lnTo>
                    <a:pt x="37648" y="61521"/>
                  </a:lnTo>
                  <a:lnTo>
                    <a:pt x="38284" y="60912"/>
                  </a:lnTo>
                  <a:lnTo>
                    <a:pt x="38976" y="60276"/>
                  </a:lnTo>
                  <a:lnTo>
                    <a:pt x="39723" y="59612"/>
                  </a:lnTo>
                  <a:lnTo>
                    <a:pt x="40525" y="58921"/>
                  </a:lnTo>
                  <a:lnTo>
                    <a:pt x="42295" y="57455"/>
                  </a:lnTo>
                  <a:lnTo>
                    <a:pt x="44232" y="55961"/>
                  </a:lnTo>
                  <a:lnTo>
                    <a:pt x="46251" y="54439"/>
                  </a:lnTo>
                  <a:lnTo>
                    <a:pt x="48298" y="52918"/>
                  </a:lnTo>
                  <a:lnTo>
                    <a:pt x="50345" y="51452"/>
                  </a:lnTo>
                  <a:lnTo>
                    <a:pt x="52337" y="50097"/>
                  </a:lnTo>
                  <a:lnTo>
                    <a:pt x="54218" y="48824"/>
                  </a:lnTo>
                  <a:lnTo>
                    <a:pt x="55905" y="47718"/>
                  </a:lnTo>
                  <a:lnTo>
                    <a:pt x="57371" y="46805"/>
                  </a:lnTo>
                  <a:lnTo>
                    <a:pt x="58588" y="46113"/>
                  </a:lnTo>
                  <a:lnTo>
                    <a:pt x="59059" y="45864"/>
                  </a:lnTo>
                  <a:lnTo>
                    <a:pt x="59446" y="45698"/>
                  </a:lnTo>
                  <a:lnTo>
                    <a:pt x="59750" y="45560"/>
                  </a:lnTo>
                  <a:lnTo>
                    <a:pt x="59916" y="45532"/>
                  </a:lnTo>
                  <a:lnTo>
                    <a:pt x="59557" y="49101"/>
                  </a:lnTo>
                  <a:lnTo>
                    <a:pt x="59169" y="53195"/>
                  </a:lnTo>
                  <a:lnTo>
                    <a:pt x="58699" y="58561"/>
                  </a:lnTo>
                  <a:lnTo>
                    <a:pt x="58201" y="64951"/>
                  </a:lnTo>
                  <a:lnTo>
                    <a:pt x="57952" y="68464"/>
                  </a:lnTo>
                  <a:lnTo>
                    <a:pt x="57703" y="72143"/>
                  </a:lnTo>
                  <a:lnTo>
                    <a:pt x="57454" y="75988"/>
                  </a:lnTo>
                  <a:lnTo>
                    <a:pt x="57261" y="79916"/>
                  </a:lnTo>
                  <a:lnTo>
                    <a:pt x="57067" y="83955"/>
                  </a:lnTo>
                  <a:lnTo>
                    <a:pt x="56901" y="88049"/>
                  </a:lnTo>
                  <a:lnTo>
                    <a:pt x="56790" y="92171"/>
                  </a:lnTo>
                  <a:lnTo>
                    <a:pt x="56680" y="96292"/>
                  </a:lnTo>
                  <a:lnTo>
                    <a:pt x="56652" y="100386"/>
                  </a:lnTo>
                  <a:lnTo>
                    <a:pt x="56680" y="104452"/>
                  </a:lnTo>
                  <a:lnTo>
                    <a:pt x="56735" y="108408"/>
                  </a:lnTo>
                  <a:lnTo>
                    <a:pt x="56790" y="110345"/>
                  </a:lnTo>
                  <a:lnTo>
                    <a:pt x="56873" y="112253"/>
                  </a:lnTo>
                  <a:lnTo>
                    <a:pt x="56956" y="114134"/>
                  </a:lnTo>
                  <a:lnTo>
                    <a:pt x="57067" y="115988"/>
                  </a:lnTo>
                  <a:lnTo>
                    <a:pt x="57205" y="117786"/>
                  </a:lnTo>
                  <a:lnTo>
                    <a:pt x="57344" y="119528"/>
                  </a:lnTo>
                  <a:lnTo>
                    <a:pt x="57510" y="121243"/>
                  </a:lnTo>
                  <a:lnTo>
                    <a:pt x="57703" y="122903"/>
                  </a:lnTo>
                  <a:lnTo>
                    <a:pt x="57897" y="124507"/>
                  </a:lnTo>
                  <a:lnTo>
                    <a:pt x="58146" y="126029"/>
                  </a:lnTo>
                  <a:lnTo>
                    <a:pt x="58395" y="127523"/>
                  </a:lnTo>
                  <a:lnTo>
                    <a:pt x="58671" y="128933"/>
                  </a:lnTo>
                  <a:lnTo>
                    <a:pt x="58976" y="130261"/>
                  </a:lnTo>
                  <a:lnTo>
                    <a:pt x="59280" y="131534"/>
                  </a:lnTo>
                  <a:lnTo>
                    <a:pt x="59640" y="132723"/>
                  </a:lnTo>
                  <a:lnTo>
                    <a:pt x="59999" y="133857"/>
                  </a:lnTo>
                  <a:lnTo>
                    <a:pt x="60414" y="134881"/>
                  </a:lnTo>
                  <a:lnTo>
                    <a:pt x="60829" y="135821"/>
                  </a:lnTo>
                  <a:lnTo>
                    <a:pt x="61078" y="136264"/>
                  </a:lnTo>
                  <a:lnTo>
                    <a:pt x="61299" y="136651"/>
                  </a:lnTo>
                  <a:lnTo>
                    <a:pt x="61548" y="137066"/>
                  </a:lnTo>
                  <a:lnTo>
                    <a:pt x="61797" y="137426"/>
                  </a:lnTo>
                  <a:lnTo>
                    <a:pt x="62046" y="137758"/>
                  </a:lnTo>
                  <a:lnTo>
                    <a:pt x="62295" y="138090"/>
                  </a:lnTo>
                  <a:lnTo>
                    <a:pt x="62572" y="138366"/>
                  </a:lnTo>
                  <a:lnTo>
                    <a:pt x="62848" y="138643"/>
                  </a:lnTo>
                  <a:lnTo>
                    <a:pt x="63125" y="138892"/>
                  </a:lnTo>
                  <a:lnTo>
                    <a:pt x="63457" y="139141"/>
                  </a:lnTo>
                  <a:lnTo>
                    <a:pt x="64149" y="139611"/>
                  </a:lnTo>
                  <a:lnTo>
                    <a:pt x="64895" y="140054"/>
                  </a:lnTo>
                  <a:lnTo>
                    <a:pt x="65753" y="140496"/>
                  </a:lnTo>
                  <a:lnTo>
                    <a:pt x="66666" y="140911"/>
                  </a:lnTo>
                  <a:lnTo>
                    <a:pt x="67662" y="141298"/>
                  </a:lnTo>
                  <a:lnTo>
                    <a:pt x="68740" y="141658"/>
                  </a:lnTo>
                  <a:lnTo>
                    <a:pt x="69875" y="142018"/>
                  </a:lnTo>
                  <a:lnTo>
                    <a:pt x="71064" y="142350"/>
                  </a:lnTo>
                  <a:lnTo>
                    <a:pt x="72337" y="142654"/>
                  </a:lnTo>
                  <a:lnTo>
                    <a:pt x="73664" y="142958"/>
                  </a:lnTo>
                  <a:lnTo>
                    <a:pt x="75047" y="143235"/>
                  </a:lnTo>
                  <a:lnTo>
                    <a:pt x="76458" y="143484"/>
                  </a:lnTo>
                  <a:lnTo>
                    <a:pt x="77952" y="143733"/>
                  </a:lnTo>
                  <a:lnTo>
                    <a:pt x="79473" y="143954"/>
                  </a:lnTo>
                  <a:lnTo>
                    <a:pt x="81050" y="144148"/>
                  </a:lnTo>
                  <a:lnTo>
                    <a:pt x="82655" y="144314"/>
                  </a:lnTo>
                  <a:lnTo>
                    <a:pt x="84314" y="144480"/>
                  </a:lnTo>
                  <a:lnTo>
                    <a:pt x="86002" y="144618"/>
                  </a:lnTo>
                  <a:lnTo>
                    <a:pt x="87744" y="144756"/>
                  </a:lnTo>
                  <a:lnTo>
                    <a:pt x="89487" y="144867"/>
                  </a:lnTo>
                  <a:lnTo>
                    <a:pt x="91285" y="144950"/>
                  </a:lnTo>
                  <a:lnTo>
                    <a:pt x="93083" y="145033"/>
                  </a:lnTo>
                  <a:lnTo>
                    <a:pt x="94909" y="145088"/>
                  </a:lnTo>
                  <a:lnTo>
                    <a:pt x="96762" y="145116"/>
                  </a:lnTo>
                  <a:lnTo>
                    <a:pt x="98643" y="145143"/>
                  </a:lnTo>
                  <a:lnTo>
                    <a:pt x="102433" y="145143"/>
                  </a:lnTo>
                  <a:lnTo>
                    <a:pt x="106223" y="145060"/>
                  </a:lnTo>
                  <a:lnTo>
                    <a:pt x="110040" y="144922"/>
                  </a:lnTo>
                  <a:lnTo>
                    <a:pt x="113857" y="144728"/>
                  </a:lnTo>
                  <a:lnTo>
                    <a:pt x="117647" y="144480"/>
                  </a:lnTo>
                  <a:lnTo>
                    <a:pt x="121354" y="144148"/>
                  </a:lnTo>
                  <a:lnTo>
                    <a:pt x="123207" y="143982"/>
                  </a:lnTo>
                  <a:lnTo>
                    <a:pt x="125005" y="143788"/>
                  </a:lnTo>
                  <a:lnTo>
                    <a:pt x="126803" y="143567"/>
                  </a:lnTo>
                  <a:lnTo>
                    <a:pt x="128546" y="143345"/>
                  </a:lnTo>
                  <a:lnTo>
                    <a:pt x="130289" y="143124"/>
                  </a:lnTo>
                  <a:lnTo>
                    <a:pt x="131976" y="142847"/>
                  </a:lnTo>
                  <a:lnTo>
                    <a:pt x="133636" y="142598"/>
                  </a:lnTo>
                  <a:lnTo>
                    <a:pt x="135240" y="142322"/>
                  </a:lnTo>
                  <a:lnTo>
                    <a:pt x="136817" y="142018"/>
                  </a:lnTo>
                  <a:lnTo>
                    <a:pt x="138338" y="141713"/>
                  </a:lnTo>
                  <a:lnTo>
                    <a:pt x="139832" y="141409"/>
                  </a:lnTo>
                  <a:lnTo>
                    <a:pt x="141271" y="141077"/>
                  </a:lnTo>
                  <a:lnTo>
                    <a:pt x="142626" y="140717"/>
                  </a:lnTo>
                  <a:lnTo>
                    <a:pt x="143954" y="140386"/>
                  </a:lnTo>
                  <a:lnTo>
                    <a:pt x="145226" y="139998"/>
                  </a:lnTo>
                  <a:lnTo>
                    <a:pt x="146416" y="139639"/>
                  </a:lnTo>
                  <a:lnTo>
                    <a:pt x="147550" y="139224"/>
                  </a:lnTo>
                  <a:lnTo>
                    <a:pt x="148629" y="138836"/>
                  </a:lnTo>
                  <a:lnTo>
                    <a:pt x="149625" y="138422"/>
                  </a:lnTo>
                  <a:lnTo>
                    <a:pt x="150565" y="137979"/>
                  </a:lnTo>
                  <a:lnTo>
                    <a:pt x="151395" y="137564"/>
                  </a:lnTo>
                  <a:lnTo>
                    <a:pt x="152169" y="137094"/>
                  </a:lnTo>
                  <a:lnTo>
                    <a:pt x="152861" y="136651"/>
                  </a:lnTo>
                  <a:lnTo>
                    <a:pt x="153470" y="136181"/>
                  </a:lnTo>
                  <a:lnTo>
                    <a:pt x="153746" y="135932"/>
                  </a:lnTo>
                  <a:lnTo>
                    <a:pt x="153995" y="135711"/>
                  </a:lnTo>
                  <a:lnTo>
                    <a:pt x="154216" y="135462"/>
                  </a:lnTo>
                  <a:lnTo>
                    <a:pt x="154410" y="135213"/>
                  </a:lnTo>
                  <a:lnTo>
                    <a:pt x="154604" y="134936"/>
                  </a:lnTo>
                  <a:lnTo>
                    <a:pt x="154797" y="134659"/>
                  </a:lnTo>
                  <a:lnTo>
                    <a:pt x="155129" y="134051"/>
                  </a:lnTo>
                  <a:lnTo>
                    <a:pt x="155434" y="133359"/>
                  </a:lnTo>
                  <a:lnTo>
                    <a:pt x="155710" y="132585"/>
                  </a:lnTo>
                  <a:lnTo>
                    <a:pt x="155959" y="131727"/>
                  </a:lnTo>
                  <a:lnTo>
                    <a:pt x="156208" y="130814"/>
                  </a:lnTo>
                  <a:lnTo>
                    <a:pt x="156402" y="129846"/>
                  </a:lnTo>
                  <a:lnTo>
                    <a:pt x="156568" y="128795"/>
                  </a:lnTo>
                  <a:lnTo>
                    <a:pt x="156734" y="127689"/>
                  </a:lnTo>
                  <a:lnTo>
                    <a:pt x="156844" y="126499"/>
                  </a:lnTo>
                  <a:lnTo>
                    <a:pt x="156955" y="125282"/>
                  </a:lnTo>
                  <a:lnTo>
                    <a:pt x="157038" y="124010"/>
                  </a:lnTo>
                  <a:lnTo>
                    <a:pt x="157121" y="122682"/>
                  </a:lnTo>
                  <a:lnTo>
                    <a:pt x="157149" y="121299"/>
                  </a:lnTo>
                  <a:lnTo>
                    <a:pt x="157176" y="119888"/>
                  </a:lnTo>
                  <a:lnTo>
                    <a:pt x="157176" y="118422"/>
                  </a:lnTo>
                  <a:lnTo>
                    <a:pt x="157176" y="116928"/>
                  </a:lnTo>
                  <a:lnTo>
                    <a:pt x="157121" y="115379"/>
                  </a:lnTo>
                  <a:lnTo>
                    <a:pt x="157010" y="112226"/>
                  </a:lnTo>
                  <a:lnTo>
                    <a:pt x="156844" y="108934"/>
                  </a:lnTo>
                  <a:lnTo>
                    <a:pt x="156623" y="105559"/>
                  </a:lnTo>
                  <a:lnTo>
                    <a:pt x="156346" y="102129"/>
                  </a:lnTo>
                  <a:lnTo>
                    <a:pt x="156042" y="98671"/>
                  </a:lnTo>
                  <a:lnTo>
                    <a:pt x="155683" y="95158"/>
                  </a:lnTo>
                  <a:lnTo>
                    <a:pt x="155295" y="91673"/>
                  </a:lnTo>
                  <a:lnTo>
                    <a:pt x="154880" y="88215"/>
                  </a:lnTo>
                  <a:lnTo>
                    <a:pt x="154465" y="84785"/>
                  </a:lnTo>
                  <a:lnTo>
                    <a:pt x="154023" y="81438"/>
                  </a:lnTo>
                  <a:lnTo>
                    <a:pt x="153580" y="78174"/>
                  </a:lnTo>
                  <a:lnTo>
                    <a:pt x="152695" y="72060"/>
                  </a:lnTo>
                  <a:lnTo>
                    <a:pt x="151865" y="66555"/>
                  </a:lnTo>
                  <a:lnTo>
                    <a:pt x="151146" y="61908"/>
                  </a:lnTo>
                  <a:lnTo>
                    <a:pt x="150565" y="58257"/>
                  </a:lnTo>
                  <a:lnTo>
                    <a:pt x="150178" y="55795"/>
                  </a:lnTo>
                  <a:lnTo>
                    <a:pt x="150067" y="55048"/>
                  </a:lnTo>
                  <a:lnTo>
                    <a:pt x="150040" y="54688"/>
                  </a:lnTo>
                  <a:lnTo>
                    <a:pt x="150067" y="54633"/>
                  </a:lnTo>
                  <a:lnTo>
                    <a:pt x="150095" y="54605"/>
                  </a:lnTo>
                  <a:lnTo>
                    <a:pt x="150178" y="54633"/>
                  </a:lnTo>
                  <a:lnTo>
                    <a:pt x="150261" y="54688"/>
                  </a:lnTo>
                  <a:lnTo>
                    <a:pt x="150537" y="54910"/>
                  </a:lnTo>
                  <a:lnTo>
                    <a:pt x="150897" y="55297"/>
                  </a:lnTo>
                  <a:lnTo>
                    <a:pt x="151340" y="55795"/>
                  </a:lnTo>
                  <a:lnTo>
                    <a:pt x="151838" y="56431"/>
                  </a:lnTo>
                  <a:lnTo>
                    <a:pt x="153110" y="58063"/>
                  </a:lnTo>
                  <a:lnTo>
                    <a:pt x="154604" y="60055"/>
                  </a:lnTo>
                  <a:lnTo>
                    <a:pt x="156263" y="62351"/>
                  </a:lnTo>
                  <a:lnTo>
                    <a:pt x="158034" y="64868"/>
                  </a:lnTo>
                  <a:lnTo>
                    <a:pt x="159887" y="67551"/>
                  </a:lnTo>
                  <a:lnTo>
                    <a:pt x="161741" y="70317"/>
                  </a:lnTo>
                  <a:lnTo>
                    <a:pt x="163539" y="73084"/>
                  </a:lnTo>
                  <a:lnTo>
                    <a:pt x="165254" y="75739"/>
                  </a:lnTo>
                  <a:lnTo>
                    <a:pt x="166775" y="78284"/>
                  </a:lnTo>
                  <a:lnTo>
                    <a:pt x="167467" y="79446"/>
                  </a:lnTo>
                  <a:lnTo>
                    <a:pt x="168103" y="80552"/>
                  </a:lnTo>
                  <a:lnTo>
                    <a:pt x="168656" y="81604"/>
                  </a:lnTo>
                  <a:lnTo>
                    <a:pt x="169126" y="82544"/>
                  </a:lnTo>
                  <a:lnTo>
                    <a:pt x="169541" y="83402"/>
                  </a:lnTo>
                  <a:lnTo>
                    <a:pt x="169846" y="84149"/>
                  </a:lnTo>
                  <a:lnTo>
                    <a:pt x="170067" y="84785"/>
                  </a:lnTo>
                  <a:lnTo>
                    <a:pt x="170122" y="85034"/>
                  </a:lnTo>
                  <a:lnTo>
                    <a:pt x="170178" y="85283"/>
                  </a:lnTo>
                  <a:lnTo>
                    <a:pt x="170205" y="85781"/>
                  </a:lnTo>
                  <a:lnTo>
                    <a:pt x="170178" y="86417"/>
                  </a:lnTo>
                  <a:lnTo>
                    <a:pt x="170150" y="87164"/>
                  </a:lnTo>
                  <a:lnTo>
                    <a:pt x="170067" y="88021"/>
                  </a:lnTo>
                  <a:lnTo>
                    <a:pt x="169929" y="88962"/>
                  </a:lnTo>
                  <a:lnTo>
                    <a:pt x="169790" y="90013"/>
                  </a:lnTo>
                  <a:lnTo>
                    <a:pt x="169431" y="92364"/>
                  </a:lnTo>
                  <a:lnTo>
                    <a:pt x="168545" y="97841"/>
                  </a:lnTo>
                  <a:lnTo>
                    <a:pt x="168075" y="100801"/>
                  </a:lnTo>
                  <a:lnTo>
                    <a:pt x="167605" y="103844"/>
                  </a:lnTo>
                  <a:lnTo>
                    <a:pt x="167218" y="106914"/>
                  </a:lnTo>
                  <a:lnTo>
                    <a:pt x="167024" y="108408"/>
                  </a:lnTo>
                  <a:lnTo>
                    <a:pt x="166886" y="109902"/>
                  </a:lnTo>
                  <a:lnTo>
                    <a:pt x="166747" y="111368"/>
                  </a:lnTo>
                  <a:lnTo>
                    <a:pt x="166637" y="112779"/>
                  </a:lnTo>
                  <a:lnTo>
                    <a:pt x="166581" y="114134"/>
                  </a:lnTo>
                  <a:lnTo>
                    <a:pt x="166554" y="115434"/>
                  </a:lnTo>
                  <a:lnTo>
                    <a:pt x="166581" y="116679"/>
                  </a:lnTo>
                  <a:lnTo>
                    <a:pt x="166637" y="117841"/>
                  </a:lnTo>
                  <a:lnTo>
                    <a:pt x="166747" y="118947"/>
                  </a:lnTo>
                  <a:lnTo>
                    <a:pt x="166803" y="119445"/>
                  </a:lnTo>
                  <a:lnTo>
                    <a:pt x="166886" y="119943"/>
                  </a:lnTo>
                  <a:lnTo>
                    <a:pt x="166996" y="120386"/>
                  </a:lnTo>
                  <a:lnTo>
                    <a:pt x="167107" y="120828"/>
                  </a:lnTo>
                  <a:lnTo>
                    <a:pt x="167245" y="121243"/>
                  </a:lnTo>
                  <a:lnTo>
                    <a:pt x="167384" y="121631"/>
                  </a:lnTo>
                  <a:lnTo>
                    <a:pt x="167550" y="121990"/>
                  </a:lnTo>
                  <a:lnTo>
                    <a:pt x="167716" y="122295"/>
                  </a:lnTo>
                  <a:lnTo>
                    <a:pt x="167909" y="122599"/>
                  </a:lnTo>
                  <a:lnTo>
                    <a:pt x="168131" y="122848"/>
                  </a:lnTo>
                  <a:lnTo>
                    <a:pt x="168462" y="123207"/>
                  </a:lnTo>
                  <a:lnTo>
                    <a:pt x="168794" y="123539"/>
                  </a:lnTo>
                  <a:lnTo>
                    <a:pt x="169182" y="123871"/>
                  </a:lnTo>
                  <a:lnTo>
                    <a:pt x="169569" y="124203"/>
                  </a:lnTo>
                  <a:lnTo>
                    <a:pt x="169956" y="124507"/>
                  </a:lnTo>
                  <a:lnTo>
                    <a:pt x="170371" y="124812"/>
                  </a:lnTo>
                  <a:lnTo>
                    <a:pt x="170814" y="125116"/>
                  </a:lnTo>
                  <a:lnTo>
                    <a:pt x="171256" y="125393"/>
                  </a:lnTo>
                  <a:lnTo>
                    <a:pt x="172225" y="125918"/>
                  </a:lnTo>
                  <a:lnTo>
                    <a:pt x="173220" y="126416"/>
                  </a:lnTo>
                  <a:lnTo>
                    <a:pt x="174244" y="126859"/>
                  </a:lnTo>
                  <a:lnTo>
                    <a:pt x="175350" y="127274"/>
                  </a:lnTo>
                  <a:lnTo>
                    <a:pt x="176457" y="127661"/>
                  </a:lnTo>
                  <a:lnTo>
                    <a:pt x="177619" y="127993"/>
                  </a:lnTo>
                  <a:lnTo>
                    <a:pt x="178780" y="128297"/>
                  </a:lnTo>
                  <a:lnTo>
                    <a:pt x="179970" y="128546"/>
                  </a:lnTo>
                  <a:lnTo>
                    <a:pt x="181187" y="128795"/>
                  </a:lnTo>
                  <a:lnTo>
                    <a:pt x="182404" y="128989"/>
                  </a:lnTo>
                  <a:lnTo>
                    <a:pt x="183621" y="129127"/>
                  </a:lnTo>
                  <a:lnTo>
                    <a:pt x="184838" y="129265"/>
                  </a:lnTo>
                  <a:lnTo>
                    <a:pt x="186028" y="129348"/>
                  </a:lnTo>
                  <a:lnTo>
                    <a:pt x="187217" y="129376"/>
                  </a:lnTo>
                  <a:lnTo>
                    <a:pt x="188379" y="129404"/>
                  </a:lnTo>
                  <a:lnTo>
                    <a:pt x="189513" y="129376"/>
                  </a:lnTo>
                  <a:lnTo>
                    <a:pt x="190620" y="129348"/>
                  </a:lnTo>
                  <a:lnTo>
                    <a:pt x="191699" y="129238"/>
                  </a:lnTo>
                  <a:lnTo>
                    <a:pt x="192722" y="129127"/>
                  </a:lnTo>
                  <a:lnTo>
                    <a:pt x="193690" y="128989"/>
                  </a:lnTo>
                  <a:lnTo>
                    <a:pt x="194603" y="128795"/>
                  </a:lnTo>
                  <a:lnTo>
                    <a:pt x="195461" y="128601"/>
                  </a:lnTo>
                  <a:lnTo>
                    <a:pt x="196263" y="128353"/>
                  </a:lnTo>
                  <a:lnTo>
                    <a:pt x="196982" y="128076"/>
                  </a:lnTo>
                  <a:lnTo>
                    <a:pt x="197618" y="127772"/>
                  </a:lnTo>
                  <a:lnTo>
                    <a:pt x="197923" y="127606"/>
                  </a:lnTo>
                  <a:lnTo>
                    <a:pt x="198199" y="127440"/>
                  </a:lnTo>
                  <a:lnTo>
                    <a:pt x="198448" y="127246"/>
                  </a:lnTo>
                  <a:lnTo>
                    <a:pt x="198670" y="127080"/>
                  </a:lnTo>
                  <a:lnTo>
                    <a:pt x="198863" y="126886"/>
                  </a:lnTo>
                  <a:lnTo>
                    <a:pt x="199029" y="126665"/>
                  </a:lnTo>
                  <a:lnTo>
                    <a:pt x="199195" y="126444"/>
                  </a:lnTo>
                  <a:lnTo>
                    <a:pt x="199361" y="126167"/>
                  </a:lnTo>
                  <a:lnTo>
                    <a:pt x="199527" y="125835"/>
                  </a:lnTo>
                  <a:lnTo>
                    <a:pt x="199693" y="125476"/>
                  </a:lnTo>
                  <a:lnTo>
                    <a:pt x="199997" y="124563"/>
                  </a:lnTo>
                  <a:lnTo>
                    <a:pt x="200329" y="123512"/>
                  </a:lnTo>
                  <a:lnTo>
                    <a:pt x="200634" y="122295"/>
                  </a:lnTo>
                  <a:lnTo>
                    <a:pt x="200938" y="120939"/>
                  </a:lnTo>
                  <a:lnTo>
                    <a:pt x="201214" y="119445"/>
                  </a:lnTo>
                  <a:lnTo>
                    <a:pt x="201519" y="117841"/>
                  </a:lnTo>
                  <a:lnTo>
                    <a:pt x="201795" y="116126"/>
                  </a:lnTo>
                  <a:lnTo>
                    <a:pt x="202072" y="114328"/>
                  </a:lnTo>
                  <a:lnTo>
                    <a:pt x="202349" y="112419"/>
                  </a:lnTo>
                  <a:lnTo>
                    <a:pt x="202598" y="110483"/>
                  </a:lnTo>
                  <a:lnTo>
                    <a:pt x="203068" y="106416"/>
                  </a:lnTo>
                  <a:lnTo>
                    <a:pt x="203510" y="102212"/>
                  </a:lnTo>
                  <a:lnTo>
                    <a:pt x="203925" y="98035"/>
                  </a:lnTo>
                  <a:lnTo>
                    <a:pt x="204285" y="93913"/>
                  </a:lnTo>
                  <a:lnTo>
                    <a:pt x="204589" y="90013"/>
                  </a:lnTo>
                  <a:lnTo>
                    <a:pt x="204811" y="86389"/>
                  </a:lnTo>
                  <a:lnTo>
                    <a:pt x="205004" y="83153"/>
                  </a:lnTo>
                  <a:lnTo>
                    <a:pt x="205115" y="80414"/>
                  </a:lnTo>
                  <a:lnTo>
                    <a:pt x="205170" y="78284"/>
                  </a:lnTo>
                  <a:lnTo>
                    <a:pt x="205170" y="77482"/>
                  </a:lnTo>
                  <a:lnTo>
                    <a:pt x="205170" y="76873"/>
                  </a:lnTo>
                  <a:lnTo>
                    <a:pt x="205115" y="76569"/>
                  </a:lnTo>
                  <a:lnTo>
                    <a:pt x="205032" y="76182"/>
                  </a:lnTo>
                  <a:lnTo>
                    <a:pt x="204894" y="75684"/>
                  </a:lnTo>
                  <a:lnTo>
                    <a:pt x="204700" y="75131"/>
                  </a:lnTo>
                  <a:lnTo>
                    <a:pt x="204174" y="73775"/>
                  </a:lnTo>
                  <a:lnTo>
                    <a:pt x="203483" y="72116"/>
                  </a:lnTo>
                  <a:lnTo>
                    <a:pt x="202598" y="70179"/>
                  </a:lnTo>
                  <a:lnTo>
                    <a:pt x="201546" y="68022"/>
                  </a:lnTo>
                  <a:lnTo>
                    <a:pt x="200357" y="65615"/>
                  </a:lnTo>
                  <a:lnTo>
                    <a:pt x="199002" y="62987"/>
                  </a:lnTo>
                  <a:lnTo>
                    <a:pt x="197535" y="60221"/>
                  </a:lnTo>
                  <a:lnTo>
                    <a:pt x="195931" y="57289"/>
                  </a:lnTo>
                  <a:lnTo>
                    <a:pt x="194188" y="54218"/>
                  </a:lnTo>
                  <a:lnTo>
                    <a:pt x="192335" y="51037"/>
                  </a:lnTo>
                  <a:lnTo>
                    <a:pt x="190399" y="47773"/>
                  </a:lnTo>
                  <a:lnTo>
                    <a:pt x="188379" y="44453"/>
                  </a:lnTo>
                  <a:lnTo>
                    <a:pt x="186249" y="41079"/>
                  </a:lnTo>
                  <a:lnTo>
                    <a:pt x="184064" y="37704"/>
                  </a:lnTo>
                  <a:lnTo>
                    <a:pt x="181796" y="34357"/>
                  </a:lnTo>
                  <a:lnTo>
                    <a:pt x="180634" y="32669"/>
                  </a:lnTo>
                  <a:lnTo>
                    <a:pt x="179472" y="31010"/>
                  </a:lnTo>
                  <a:lnTo>
                    <a:pt x="178310" y="29378"/>
                  </a:lnTo>
                  <a:lnTo>
                    <a:pt x="177121" y="27746"/>
                  </a:lnTo>
                  <a:lnTo>
                    <a:pt x="175904" y="26141"/>
                  </a:lnTo>
                  <a:lnTo>
                    <a:pt x="174714" y="24537"/>
                  </a:lnTo>
                  <a:lnTo>
                    <a:pt x="173497" y="22988"/>
                  </a:lnTo>
                  <a:lnTo>
                    <a:pt x="172280" y="21466"/>
                  </a:lnTo>
                  <a:lnTo>
                    <a:pt x="171063" y="19973"/>
                  </a:lnTo>
                  <a:lnTo>
                    <a:pt x="169818" y="18506"/>
                  </a:lnTo>
                  <a:lnTo>
                    <a:pt x="168601" y="17068"/>
                  </a:lnTo>
                  <a:lnTo>
                    <a:pt x="167356" y="15685"/>
                  </a:lnTo>
                  <a:lnTo>
                    <a:pt x="166111" y="14329"/>
                  </a:lnTo>
                  <a:lnTo>
                    <a:pt x="164894" y="13029"/>
                  </a:lnTo>
                  <a:lnTo>
                    <a:pt x="163649" y="11785"/>
                  </a:lnTo>
                  <a:lnTo>
                    <a:pt x="162432" y="10595"/>
                  </a:lnTo>
                  <a:lnTo>
                    <a:pt x="161187" y="9461"/>
                  </a:lnTo>
                  <a:lnTo>
                    <a:pt x="159970" y="8382"/>
                  </a:lnTo>
                  <a:lnTo>
                    <a:pt x="158753" y="7359"/>
                  </a:lnTo>
                  <a:lnTo>
                    <a:pt x="157536" y="6390"/>
                  </a:lnTo>
                  <a:lnTo>
                    <a:pt x="156346" y="5505"/>
                  </a:lnTo>
                  <a:lnTo>
                    <a:pt x="155157" y="4703"/>
                  </a:lnTo>
                  <a:lnTo>
                    <a:pt x="153968" y="3956"/>
                  </a:lnTo>
                  <a:lnTo>
                    <a:pt x="152806" y="3265"/>
                  </a:lnTo>
                  <a:lnTo>
                    <a:pt x="151644" y="2684"/>
                  </a:lnTo>
                  <a:lnTo>
                    <a:pt x="151091" y="2407"/>
                  </a:lnTo>
                  <a:lnTo>
                    <a:pt x="150510" y="2186"/>
                  </a:lnTo>
                  <a:lnTo>
                    <a:pt x="149957" y="1964"/>
                  </a:lnTo>
                  <a:lnTo>
                    <a:pt x="149376" y="1743"/>
                  </a:lnTo>
                  <a:lnTo>
                    <a:pt x="148822" y="1577"/>
                  </a:lnTo>
                  <a:lnTo>
                    <a:pt x="148269" y="1411"/>
                  </a:lnTo>
                  <a:lnTo>
                    <a:pt x="147716" y="1273"/>
                  </a:lnTo>
                  <a:lnTo>
                    <a:pt x="147190" y="1162"/>
                  </a:lnTo>
                  <a:lnTo>
                    <a:pt x="146637" y="1079"/>
                  </a:lnTo>
                  <a:lnTo>
                    <a:pt x="146111" y="1024"/>
                  </a:lnTo>
                  <a:lnTo>
                    <a:pt x="144175" y="830"/>
                  </a:lnTo>
                  <a:lnTo>
                    <a:pt x="142156" y="664"/>
                  </a:lnTo>
                  <a:lnTo>
                    <a:pt x="139970" y="526"/>
                  </a:lnTo>
                  <a:lnTo>
                    <a:pt x="137702" y="388"/>
                  </a:lnTo>
                  <a:lnTo>
                    <a:pt x="135323" y="277"/>
                  </a:lnTo>
                  <a:lnTo>
                    <a:pt x="132834" y="166"/>
                  </a:lnTo>
                  <a:lnTo>
                    <a:pt x="1276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4136633" y="2625250"/>
              <a:ext cx="867096" cy="478985"/>
            </a:xfrm>
            <a:custGeom>
              <a:avLst/>
              <a:gdLst/>
              <a:ahLst/>
              <a:cxnLst/>
              <a:rect l="l" t="t" r="r" b="b"/>
              <a:pathLst>
                <a:path w="64951" h="35879" extrusionOk="0">
                  <a:moveTo>
                    <a:pt x="57538" y="0"/>
                  </a:moveTo>
                  <a:lnTo>
                    <a:pt x="57289" y="28"/>
                  </a:lnTo>
                  <a:lnTo>
                    <a:pt x="57012" y="56"/>
                  </a:lnTo>
                  <a:lnTo>
                    <a:pt x="56763" y="111"/>
                  </a:lnTo>
                  <a:lnTo>
                    <a:pt x="56542" y="194"/>
                  </a:lnTo>
                  <a:lnTo>
                    <a:pt x="56293" y="277"/>
                  </a:lnTo>
                  <a:lnTo>
                    <a:pt x="56044" y="388"/>
                  </a:lnTo>
                  <a:lnTo>
                    <a:pt x="55822" y="498"/>
                  </a:lnTo>
                  <a:lnTo>
                    <a:pt x="55601" y="637"/>
                  </a:lnTo>
                  <a:lnTo>
                    <a:pt x="55408" y="775"/>
                  </a:lnTo>
                  <a:lnTo>
                    <a:pt x="55214" y="941"/>
                  </a:lnTo>
                  <a:lnTo>
                    <a:pt x="55020" y="1135"/>
                  </a:lnTo>
                  <a:lnTo>
                    <a:pt x="54854" y="1301"/>
                  </a:lnTo>
                  <a:lnTo>
                    <a:pt x="54688" y="1522"/>
                  </a:lnTo>
                  <a:lnTo>
                    <a:pt x="54522" y="1716"/>
                  </a:lnTo>
                  <a:lnTo>
                    <a:pt x="54384" y="1937"/>
                  </a:lnTo>
                  <a:lnTo>
                    <a:pt x="53444" y="3624"/>
                  </a:lnTo>
                  <a:lnTo>
                    <a:pt x="52365" y="5478"/>
                  </a:lnTo>
                  <a:lnTo>
                    <a:pt x="51175" y="7414"/>
                  </a:lnTo>
                  <a:lnTo>
                    <a:pt x="49903" y="9433"/>
                  </a:lnTo>
                  <a:lnTo>
                    <a:pt x="48575" y="11480"/>
                  </a:lnTo>
                  <a:lnTo>
                    <a:pt x="47192" y="13555"/>
                  </a:lnTo>
                  <a:lnTo>
                    <a:pt x="45781" y="15574"/>
                  </a:lnTo>
                  <a:lnTo>
                    <a:pt x="44343" y="17538"/>
                  </a:lnTo>
                  <a:lnTo>
                    <a:pt x="43623" y="18479"/>
                  </a:lnTo>
                  <a:lnTo>
                    <a:pt x="42932" y="19392"/>
                  </a:lnTo>
                  <a:lnTo>
                    <a:pt x="42213" y="20249"/>
                  </a:lnTo>
                  <a:lnTo>
                    <a:pt x="41521" y="21079"/>
                  </a:lnTo>
                  <a:lnTo>
                    <a:pt x="40830" y="21881"/>
                  </a:lnTo>
                  <a:lnTo>
                    <a:pt x="40138" y="22628"/>
                  </a:lnTo>
                  <a:lnTo>
                    <a:pt x="39474" y="23292"/>
                  </a:lnTo>
                  <a:lnTo>
                    <a:pt x="38838" y="23928"/>
                  </a:lnTo>
                  <a:lnTo>
                    <a:pt x="38202" y="24481"/>
                  </a:lnTo>
                  <a:lnTo>
                    <a:pt x="37593" y="24979"/>
                  </a:lnTo>
                  <a:lnTo>
                    <a:pt x="37012" y="25394"/>
                  </a:lnTo>
                  <a:lnTo>
                    <a:pt x="36459" y="25754"/>
                  </a:lnTo>
                  <a:lnTo>
                    <a:pt x="35933" y="26003"/>
                  </a:lnTo>
                  <a:lnTo>
                    <a:pt x="35684" y="26113"/>
                  </a:lnTo>
                  <a:lnTo>
                    <a:pt x="35435" y="26196"/>
                  </a:lnTo>
                  <a:lnTo>
                    <a:pt x="35187" y="26252"/>
                  </a:lnTo>
                  <a:lnTo>
                    <a:pt x="34965" y="26279"/>
                  </a:lnTo>
                  <a:lnTo>
                    <a:pt x="34523" y="26279"/>
                  </a:lnTo>
                  <a:lnTo>
                    <a:pt x="34301" y="26224"/>
                  </a:lnTo>
                  <a:lnTo>
                    <a:pt x="34080" y="26169"/>
                  </a:lnTo>
                  <a:lnTo>
                    <a:pt x="33582" y="25975"/>
                  </a:lnTo>
                  <a:lnTo>
                    <a:pt x="33029" y="25699"/>
                  </a:lnTo>
                  <a:lnTo>
                    <a:pt x="32476" y="25339"/>
                  </a:lnTo>
                  <a:lnTo>
                    <a:pt x="31867" y="24924"/>
                  </a:lnTo>
                  <a:lnTo>
                    <a:pt x="31231" y="24426"/>
                  </a:lnTo>
                  <a:lnTo>
                    <a:pt x="30567" y="23845"/>
                  </a:lnTo>
                  <a:lnTo>
                    <a:pt x="29875" y="23237"/>
                  </a:lnTo>
                  <a:lnTo>
                    <a:pt x="29156" y="22545"/>
                  </a:lnTo>
                  <a:lnTo>
                    <a:pt x="28437" y="21826"/>
                  </a:lnTo>
                  <a:lnTo>
                    <a:pt x="27662" y="21051"/>
                  </a:lnTo>
                  <a:lnTo>
                    <a:pt x="26916" y="20221"/>
                  </a:lnTo>
                  <a:lnTo>
                    <a:pt x="25339" y="18479"/>
                  </a:lnTo>
                  <a:lnTo>
                    <a:pt x="23762" y="16625"/>
                  </a:lnTo>
                  <a:lnTo>
                    <a:pt x="22158" y="14689"/>
                  </a:lnTo>
                  <a:lnTo>
                    <a:pt x="20581" y="12725"/>
                  </a:lnTo>
                  <a:lnTo>
                    <a:pt x="19032" y="10733"/>
                  </a:lnTo>
                  <a:lnTo>
                    <a:pt x="17566" y="8825"/>
                  </a:lnTo>
                  <a:lnTo>
                    <a:pt x="16183" y="6971"/>
                  </a:lnTo>
                  <a:lnTo>
                    <a:pt x="14883" y="5229"/>
                  </a:lnTo>
                  <a:lnTo>
                    <a:pt x="12697" y="2213"/>
                  </a:lnTo>
                  <a:lnTo>
                    <a:pt x="12393" y="1826"/>
                  </a:lnTo>
                  <a:lnTo>
                    <a:pt x="12033" y="1467"/>
                  </a:lnTo>
                  <a:lnTo>
                    <a:pt x="11618" y="1190"/>
                  </a:lnTo>
                  <a:lnTo>
                    <a:pt x="11203" y="941"/>
                  </a:lnTo>
                  <a:lnTo>
                    <a:pt x="10733" y="747"/>
                  </a:lnTo>
                  <a:lnTo>
                    <a:pt x="10263" y="609"/>
                  </a:lnTo>
                  <a:lnTo>
                    <a:pt x="9765" y="554"/>
                  </a:lnTo>
                  <a:lnTo>
                    <a:pt x="9239" y="554"/>
                  </a:lnTo>
                  <a:lnTo>
                    <a:pt x="4399" y="803"/>
                  </a:lnTo>
                  <a:lnTo>
                    <a:pt x="0" y="1079"/>
                  </a:lnTo>
                  <a:lnTo>
                    <a:pt x="1134" y="2933"/>
                  </a:lnTo>
                  <a:lnTo>
                    <a:pt x="2518" y="5118"/>
                  </a:lnTo>
                  <a:lnTo>
                    <a:pt x="4150" y="7608"/>
                  </a:lnTo>
                  <a:lnTo>
                    <a:pt x="5948" y="10291"/>
                  </a:lnTo>
                  <a:lnTo>
                    <a:pt x="6916" y="11702"/>
                  </a:lnTo>
                  <a:lnTo>
                    <a:pt x="7939" y="13140"/>
                  </a:lnTo>
                  <a:lnTo>
                    <a:pt x="8990" y="14606"/>
                  </a:lnTo>
                  <a:lnTo>
                    <a:pt x="10069" y="16072"/>
                  </a:lnTo>
                  <a:lnTo>
                    <a:pt x="11203" y="17538"/>
                  </a:lnTo>
                  <a:lnTo>
                    <a:pt x="12338" y="19004"/>
                  </a:lnTo>
                  <a:lnTo>
                    <a:pt x="13499" y="20470"/>
                  </a:lnTo>
                  <a:lnTo>
                    <a:pt x="14717" y="21909"/>
                  </a:lnTo>
                  <a:lnTo>
                    <a:pt x="15906" y="23347"/>
                  </a:lnTo>
                  <a:lnTo>
                    <a:pt x="17151" y="24730"/>
                  </a:lnTo>
                  <a:lnTo>
                    <a:pt x="18396" y="26058"/>
                  </a:lnTo>
                  <a:lnTo>
                    <a:pt x="19640" y="27358"/>
                  </a:lnTo>
                  <a:lnTo>
                    <a:pt x="20885" y="28575"/>
                  </a:lnTo>
                  <a:lnTo>
                    <a:pt x="22158" y="29737"/>
                  </a:lnTo>
                  <a:lnTo>
                    <a:pt x="23430" y="30816"/>
                  </a:lnTo>
                  <a:lnTo>
                    <a:pt x="24039" y="31342"/>
                  </a:lnTo>
                  <a:lnTo>
                    <a:pt x="24675" y="31812"/>
                  </a:lnTo>
                  <a:lnTo>
                    <a:pt x="25311" y="32282"/>
                  </a:lnTo>
                  <a:lnTo>
                    <a:pt x="25920" y="32725"/>
                  </a:lnTo>
                  <a:lnTo>
                    <a:pt x="26556" y="33140"/>
                  </a:lnTo>
                  <a:lnTo>
                    <a:pt x="27164" y="33555"/>
                  </a:lnTo>
                  <a:lnTo>
                    <a:pt x="27801" y="33914"/>
                  </a:lnTo>
                  <a:lnTo>
                    <a:pt x="28409" y="34246"/>
                  </a:lnTo>
                  <a:lnTo>
                    <a:pt x="29018" y="34550"/>
                  </a:lnTo>
                  <a:lnTo>
                    <a:pt x="29626" y="34827"/>
                  </a:lnTo>
                  <a:lnTo>
                    <a:pt x="30235" y="35076"/>
                  </a:lnTo>
                  <a:lnTo>
                    <a:pt x="30816" y="35297"/>
                  </a:lnTo>
                  <a:lnTo>
                    <a:pt x="31424" y="35491"/>
                  </a:lnTo>
                  <a:lnTo>
                    <a:pt x="32005" y="35629"/>
                  </a:lnTo>
                  <a:lnTo>
                    <a:pt x="32586" y="35740"/>
                  </a:lnTo>
                  <a:lnTo>
                    <a:pt x="33167" y="35823"/>
                  </a:lnTo>
                  <a:lnTo>
                    <a:pt x="33720" y="35851"/>
                  </a:lnTo>
                  <a:lnTo>
                    <a:pt x="34301" y="35878"/>
                  </a:lnTo>
                  <a:lnTo>
                    <a:pt x="34827" y="35823"/>
                  </a:lnTo>
                  <a:lnTo>
                    <a:pt x="35352" y="35768"/>
                  </a:lnTo>
                  <a:lnTo>
                    <a:pt x="35906" y="35657"/>
                  </a:lnTo>
                  <a:lnTo>
                    <a:pt x="36431" y="35519"/>
                  </a:lnTo>
                  <a:lnTo>
                    <a:pt x="36985" y="35353"/>
                  </a:lnTo>
                  <a:lnTo>
                    <a:pt x="37538" y="35159"/>
                  </a:lnTo>
                  <a:lnTo>
                    <a:pt x="38091" y="34910"/>
                  </a:lnTo>
                  <a:lnTo>
                    <a:pt x="38644" y="34661"/>
                  </a:lnTo>
                  <a:lnTo>
                    <a:pt x="39198" y="34384"/>
                  </a:lnTo>
                  <a:lnTo>
                    <a:pt x="39751" y="34053"/>
                  </a:lnTo>
                  <a:lnTo>
                    <a:pt x="40304" y="33721"/>
                  </a:lnTo>
                  <a:lnTo>
                    <a:pt x="40857" y="33333"/>
                  </a:lnTo>
                  <a:lnTo>
                    <a:pt x="41411" y="32946"/>
                  </a:lnTo>
                  <a:lnTo>
                    <a:pt x="41991" y="32531"/>
                  </a:lnTo>
                  <a:lnTo>
                    <a:pt x="42545" y="32088"/>
                  </a:lnTo>
                  <a:lnTo>
                    <a:pt x="43098" y="31618"/>
                  </a:lnTo>
                  <a:lnTo>
                    <a:pt x="44204" y="30622"/>
                  </a:lnTo>
                  <a:lnTo>
                    <a:pt x="45339" y="29544"/>
                  </a:lnTo>
                  <a:lnTo>
                    <a:pt x="46445" y="28382"/>
                  </a:lnTo>
                  <a:lnTo>
                    <a:pt x="47552" y="27165"/>
                  </a:lnTo>
                  <a:lnTo>
                    <a:pt x="48658" y="25892"/>
                  </a:lnTo>
                  <a:lnTo>
                    <a:pt x="49737" y="24592"/>
                  </a:lnTo>
                  <a:lnTo>
                    <a:pt x="50788" y="23209"/>
                  </a:lnTo>
                  <a:lnTo>
                    <a:pt x="51867" y="21826"/>
                  </a:lnTo>
                  <a:lnTo>
                    <a:pt x="52890" y="20387"/>
                  </a:lnTo>
                  <a:lnTo>
                    <a:pt x="53914" y="18921"/>
                  </a:lnTo>
                  <a:lnTo>
                    <a:pt x="54910" y="17455"/>
                  </a:lnTo>
                  <a:lnTo>
                    <a:pt x="55878" y="15989"/>
                  </a:lnTo>
                  <a:lnTo>
                    <a:pt x="56818" y="14495"/>
                  </a:lnTo>
                  <a:lnTo>
                    <a:pt x="57759" y="13029"/>
                  </a:lnTo>
                  <a:lnTo>
                    <a:pt x="58644" y="11563"/>
                  </a:lnTo>
                  <a:lnTo>
                    <a:pt x="59502" y="10125"/>
                  </a:lnTo>
                  <a:lnTo>
                    <a:pt x="61106" y="7359"/>
                  </a:lnTo>
                  <a:lnTo>
                    <a:pt x="62572" y="4731"/>
                  </a:lnTo>
                  <a:lnTo>
                    <a:pt x="63845" y="2352"/>
                  </a:lnTo>
                  <a:lnTo>
                    <a:pt x="64951" y="249"/>
                  </a:lnTo>
                  <a:lnTo>
                    <a:pt x="61466" y="111"/>
                  </a:lnTo>
                  <a:lnTo>
                    <a:pt x="578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4283607" y="3600199"/>
              <a:ext cx="389994" cy="406961"/>
            </a:xfrm>
            <a:custGeom>
              <a:avLst/>
              <a:gdLst/>
              <a:ahLst/>
              <a:cxnLst/>
              <a:rect l="l" t="t" r="r" b="b"/>
              <a:pathLst>
                <a:path w="29213" h="30484" extrusionOk="0">
                  <a:moveTo>
                    <a:pt x="9627" y="0"/>
                  </a:moveTo>
                  <a:lnTo>
                    <a:pt x="9572" y="28"/>
                  </a:lnTo>
                  <a:lnTo>
                    <a:pt x="8106" y="2379"/>
                  </a:lnTo>
                  <a:lnTo>
                    <a:pt x="6584" y="4869"/>
                  </a:lnTo>
                  <a:lnTo>
                    <a:pt x="4842" y="7773"/>
                  </a:lnTo>
                  <a:lnTo>
                    <a:pt x="3956" y="9295"/>
                  </a:lnTo>
                  <a:lnTo>
                    <a:pt x="3099" y="10816"/>
                  </a:lnTo>
                  <a:lnTo>
                    <a:pt x="2269" y="12310"/>
                  </a:lnTo>
                  <a:lnTo>
                    <a:pt x="1550" y="13693"/>
                  </a:lnTo>
                  <a:lnTo>
                    <a:pt x="941" y="14938"/>
                  </a:lnTo>
                  <a:lnTo>
                    <a:pt x="443" y="16044"/>
                  </a:lnTo>
                  <a:lnTo>
                    <a:pt x="277" y="16515"/>
                  </a:lnTo>
                  <a:lnTo>
                    <a:pt x="139" y="16930"/>
                  </a:lnTo>
                  <a:lnTo>
                    <a:pt x="28" y="17289"/>
                  </a:lnTo>
                  <a:lnTo>
                    <a:pt x="1" y="17593"/>
                  </a:lnTo>
                  <a:lnTo>
                    <a:pt x="1" y="17842"/>
                  </a:lnTo>
                  <a:lnTo>
                    <a:pt x="1" y="18119"/>
                  </a:lnTo>
                  <a:lnTo>
                    <a:pt x="84" y="18700"/>
                  </a:lnTo>
                  <a:lnTo>
                    <a:pt x="222" y="19336"/>
                  </a:lnTo>
                  <a:lnTo>
                    <a:pt x="416" y="20000"/>
                  </a:lnTo>
                  <a:lnTo>
                    <a:pt x="665" y="20664"/>
                  </a:lnTo>
                  <a:lnTo>
                    <a:pt x="941" y="21383"/>
                  </a:lnTo>
                  <a:lnTo>
                    <a:pt x="1301" y="22075"/>
                  </a:lnTo>
                  <a:lnTo>
                    <a:pt x="1661" y="22766"/>
                  </a:lnTo>
                  <a:lnTo>
                    <a:pt x="2048" y="23430"/>
                  </a:lnTo>
                  <a:lnTo>
                    <a:pt x="2490" y="24094"/>
                  </a:lnTo>
                  <a:lnTo>
                    <a:pt x="2933" y="24703"/>
                  </a:lnTo>
                  <a:lnTo>
                    <a:pt x="3403" y="25284"/>
                  </a:lnTo>
                  <a:lnTo>
                    <a:pt x="3874" y="25809"/>
                  </a:lnTo>
                  <a:lnTo>
                    <a:pt x="4344" y="26307"/>
                  </a:lnTo>
                  <a:lnTo>
                    <a:pt x="4842" y="26694"/>
                  </a:lnTo>
                  <a:lnTo>
                    <a:pt x="5312" y="27026"/>
                  </a:lnTo>
                  <a:lnTo>
                    <a:pt x="5561" y="27165"/>
                  </a:lnTo>
                  <a:lnTo>
                    <a:pt x="5865" y="27303"/>
                  </a:lnTo>
                  <a:lnTo>
                    <a:pt x="6225" y="27413"/>
                  </a:lnTo>
                  <a:lnTo>
                    <a:pt x="6640" y="27524"/>
                  </a:lnTo>
                  <a:lnTo>
                    <a:pt x="7580" y="27690"/>
                  </a:lnTo>
                  <a:lnTo>
                    <a:pt x="8631" y="27856"/>
                  </a:lnTo>
                  <a:lnTo>
                    <a:pt x="9766" y="27967"/>
                  </a:lnTo>
                  <a:lnTo>
                    <a:pt x="10983" y="28050"/>
                  </a:lnTo>
                  <a:lnTo>
                    <a:pt x="12255" y="28105"/>
                  </a:lnTo>
                  <a:lnTo>
                    <a:pt x="13500" y="28160"/>
                  </a:lnTo>
                  <a:lnTo>
                    <a:pt x="15879" y="28188"/>
                  </a:lnTo>
                  <a:lnTo>
                    <a:pt x="17898" y="28188"/>
                  </a:lnTo>
                  <a:lnTo>
                    <a:pt x="19807" y="28133"/>
                  </a:lnTo>
                  <a:lnTo>
                    <a:pt x="20028" y="30484"/>
                  </a:lnTo>
                  <a:lnTo>
                    <a:pt x="29212" y="21743"/>
                  </a:lnTo>
                  <a:lnTo>
                    <a:pt x="17843" y="15491"/>
                  </a:lnTo>
                  <a:lnTo>
                    <a:pt x="17760" y="18340"/>
                  </a:lnTo>
                  <a:lnTo>
                    <a:pt x="10180" y="17566"/>
                  </a:lnTo>
                  <a:lnTo>
                    <a:pt x="10900" y="16432"/>
                  </a:lnTo>
                  <a:lnTo>
                    <a:pt x="11674" y="15270"/>
                  </a:lnTo>
                  <a:lnTo>
                    <a:pt x="12532" y="13887"/>
                  </a:lnTo>
                  <a:lnTo>
                    <a:pt x="13417" y="12448"/>
                  </a:lnTo>
                  <a:lnTo>
                    <a:pt x="14164" y="11148"/>
                  </a:lnTo>
                  <a:lnTo>
                    <a:pt x="14468" y="10567"/>
                  </a:lnTo>
                  <a:lnTo>
                    <a:pt x="14717" y="10069"/>
                  </a:lnTo>
                  <a:lnTo>
                    <a:pt x="14883" y="9682"/>
                  </a:lnTo>
                  <a:lnTo>
                    <a:pt x="14938" y="9544"/>
                  </a:lnTo>
                  <a:lnTo>
                    <a:pt x="14938" y="9405"/>
                  </a:lnTo>
                  <a:lnTo>
                    <a:pt x="14938" y="9295"/>
                  </a:lnTo>
                  <a:lnTo>
                    <a:pt x="14911" y="9129"/>
                  </a:lnTo>
                  <a:lnTo>
                    <a:pt x="14772" y="8686"/>
                  </a:lnTo>
                  <a:lnTo>
                    <a:pt x="14523" y="8105"/>
                  </a:lnTo>
                  <a:lnTo>
                    <a:pt x="14191" y="7414"/>
                  </a:lnTo>
                  <a:lnTo>
                    <a:pt x="13832" y="6639"/>
                  </a:lnTo>
                  <a:lnTo>
                    <a:pt x="13389" y="5809"/>
                  </a:lnTo>
                  <a:lnTo>
                    <a:pt x="12449" y="4094"/>
                  </a:lnTo>
                  <a:lnTo>
                    <a:pt x="11481" y="2435"/>
                  </a:lnTo>
                  <a:lnTo>
                    <a:pt x="11010" y="1715"/>
                  </a:lnTo>
                  <a:lnTo>
                    <a:pt x="10595" y="1079"/>
                  </a:lnTo>
                  <a:lnTo>
                    <a:pt x="10236" y="581"/>
                  </a:lnTo>
                  <a:lnTo>
                    <a:pt x="9932" y="194"/>
                  </a:lnTo>
                  <a:lnTo>
                    <a:pt x="9793" y="83"/>
                  </a:lnTo>
                  <a:lnTo>
                    <a:pt x="9710" y="28"/>
                  </a:lnTo>
                  <a:lnTo>
                    <a:pt x="9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4667683" y="3591708"/>
              <a:ext cx="332001" cy="379274"/>
            </a:xfrm>
            <a:custGeom>
              <a:avLst/>
              <a:gdLst/>
              <a:ahLst/>
              <a:cxnLst/>
              <a:rect l="l" t="t" r="r" b="b"/>
              <a:pathLst>
                <a:path w="24869" h="28410" extrusionOk="0">
                  <a:moveTo>
                    <a:pt x="7165" y="0"/>
                  </a:moveTo>
                  <a:lnTo>
                    <a:pt x="8299" y="12946"/>
                  </a:lnTo>
                  <a:lnTo>
                    <a:pt x="10706" y="11425"/>
                  </a:lnTo>
                  <a:lnTo>
                    <a:pt x="14302" y="18146"/>
                  </a:lnTo>
                  <a:lnTo>
                    <a:pt x="12946" y="18174"/>
                  </a:lnTo>
                  <a:lnTo>
                    <a:pt x="11563" y="18202"/>
                  </a:lnTo>
                  <a:lnTo>
                    <a:pt x="9931" y="18229"/>
                  </a:lnTo>
                  <a:lnTo>
                    <a:pt x="8271" y="18312"/>
                  </a:lnTo>
                  <a:lnTo>
                    <a:pt x="6722" y="18423"/>
                  </a:lnTo>
                  <a:lnTo>
                    <a:pt x="6086" y="18478"/>
                  </a:lnTo>
                  <a:lnTo>
                    <a:pt x="5533" y="18561"/>
                  </a:lnTo>
                  <a:lnTo>
                    <a:pt x="5118" y="18644"/>
                  </a:lnTo>
                  <a:lnTo>
                    <a:pt x="4980" y="18672"/>
                  </a:lnTo>
                  <a:lnTo>
                    <a:pt x="4869" y="18727"/>
                  </a:lnTo>
                  <a:lnTo>
                    <a:pt x="4786" y="18810"/>
                  </a:lnTo>
                  <a:lnTo>
                    <a:pt x="4648" y="18921"/>
                  </a:lnTo>
                  <a:lnTo>
                    <a:pt x="4371" y="19281"/>
                  </a:lnTo>
                  <a:lnTo>
                    <a:pt x="4011" y="19806"/>
                  </a:lnTo>
                  <a:lnTo>
                    <a:pt x="3624" y="20470"/>
                  </a:lnTo>
                  <a:lnTo>
                    <a:pt x="3209" y="21217"/>
                  </a:lnTo>
                  <a:lnTo>
                    <a:pt x="2739" y="22019"/>
                  </a:lnTo>
                  <a:lnTo>
                    <a:pt x="1854" y="23790"/>
                  </a:lnTo>
                  <a:lnTo>
                    <a:pt x="1024" y="25505"/>
                  </a:lnTo>
                  <a:lnTo>
                    <a:pt x="664" y="26279"/>
                  </a:lnTo>
                  <a:lnTo>
                    <a:pt x="388" y="26998"/>
                  </a:lnTo>
                  <a:lnTo>
                    <a:pt x="166" y="27579"/>
                  </a:lnTo>
                  <a:lnTo>
                    <a:pt x="28" y="28022"/>
                  </a:lnTo>
                  <a:lnTo>
                    <a:pt x="0" y="28188"/>
                  </a:lnTo>
                  <a:lnTo>
                    <a:pt x="0" y="28326"/>
                  </a:lnTo>
                  <a:lnTo>
                    <a:pt x="28" y="28409"/>
                  </a:lnTo>
                  <a:lnTo>
                    <a:pt x="83" y="28409"/>
                  </a:lnTo>
                  <a:lnTo>
                    <a:pt x="2850" y="28326"/>
                  </a:lnTo>
                  <a:lnTo>
                    <a:pt x="5754" y="28215"/>
                  </a:lnTo>
                  <a:lnTo>
                    <a:pt x="9157" y="28022"/>
                  </a:lnTo>
                  <a:lnTo>
                    <a:pt x="10927" y="27911"/>
                  </a:lnTo>
                  <a:lnTo>
                    <a:pt x="12642" y="27773"/>
                  </a:lnTo>
                  <a:lnTo>
                    <a:pt x="14329" y="27635"/>
                  </a:lnTo>
                  <a:lnTo>
                    <a:pt x="15879" y="27469"/>
                  </a:lnTo>
                  <a:lnTo>
                    <a:pt x="17289" y="27275"/>
                  </a:lnTo>
                  <a:lnTo>
                    <a:pt x="18451" y="27081"/>
                  </a:lnTo>
                  <a:lnTo>
                    <a:pt x="18949" y="26971"/>
                  </a:lnTo>
                  <a:lnTo>
                    <a:pt x="19364" y="26832"/>
                  </a:lnTo>
                  <a:lnTo>
                    <a:pt x="19724" y="26722"/>
                  </a:lnTo>
                  <a:lnTo>
                    <a:pt x="20000" y="26583"/>
                  </a:lnTo>
                  <a:lnTo>
                    <a:pt x="20221" y="26445"/>
                  </a:lnTo>
                  <a:lnTo>
                    <a:pt x="20443" y="26279"/>
                  </a:lnTo>
                  <a:lnTo>
                    <a:pt x="20885" y="25892"/>
                  </a:lnTo>
                  <a:lnTo>
                    <a:pt x="21328" y="25422"/>
                  </a:lnTo>
                  <a:lnTo>
                    <a:pt x="21771" y="24896"/>
                  </a:lnTo>
                  <a:lnTo>
                    <a:pt x="22185" y="24315"/>
                  </a:lnTo>
                  <a:lnTo>
                    <a:pt x="22600" y="23679"/>
                  </a:lnTo>
                  <a:lnTo>
                    <a:pt x="22988" y="23015"/>
                  </a:lnTo>
                  <a:lnTo>
                    <a:pt x="23347" y="22323"/>
                  </a:lnTo>
                  <a:lnTo>
                    <a:pt x="23707" y="21604"/>
                  </a:lnTo>
                  <a:lnTo>
                    <a:pt x="24011" y="20885"/>
                  </a:lnTo>
                  <a:lnTo>
                    <a:pt x="24260" y="20166"/>
                  </a:lnTo>
                  <a:lnTo>
                    <a:pt x="24481" y="19474"/>
                  </a:lnTo>
                  <a:lnTo>
                    <a:pt x="24675" y="18783"/>
                  </a:lnTo>
                  <a:lnTo>
                    <a:pt x="24786" y="18119"/>
                  </a:lnTo>
                  <a:lnTo>
                    <a:pt x="24869" y="17483"/>
                  </a:lnTo>
                  <a:lnTo>
                    <a:pt x="24869" y="16929"/>
                  </a:lnTo>
                  <a:lnTo>
                    <a:pt x="24841" y="16625"/>
                  </a:lnTo>
                  <a:lnTo>
                    <a:pt x="24786" y="16293"/>
                  </a:lnTo>
                  <a:lnTo>
                    <a:pt x="24675" y="15933"/>
                  </a:lnTo>
                  <a:lnTo>
                    <a:pt x="24537" y="15546"/>
                  </a:lnTo>
                  <a:lnTo>
                    <a:pt x="24177" y="14661"/>
                  </a:lnTo>
                  <a:lnTo>
                    <a:pt x="23707" y="13693"/>
                  </a:lnTo>
                  <a:lnTo>
                    <a:pt x="23154" y="12669"/>
                  </a:lnTo>
                  <a:lnTo>
                    <a:pt x="22545" y="11618"/>
                  </a:lnTo>
                  <a:lnTo>
                    <a:pt x="21909" y="10539"/>
                  </a:lnTo>
                  <a:lnTo>
                    <a:pt x="21245" y="9488"/>
                  </a:lnTo>
                  <a:lnTo>
                    <a:pt x="19945" y="7497"/>
                  </a:lnTo>
                  <a:lnTo>
                    <a:pt x="18811" y="5809"/>
                  </a:lnTo>
                  <a:lnTo>
                    <a:pt x="17704" y="4260"/>
                  </a:lnTo>
                  <a:lnTo>
                    <a:pt x="19530" y="2739"/>
                  </a:lnTo>
                  <a:lnTo>
                    <a:pt x="71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4429112" y="3312886"/>
              <a:ext cx="423596" cy="327943"/>
            </a:xfrm>
            <a:custGeom>
              <a:avLst/>
              <a:gdLst/>
              <a:ahLst/>
              <a:cxnLst/>
              <a:rect l="l" t="t" r="r" b="b"/>
              <a:pathLst>
                <a:path w="31730" h="24565" extrusionOk="0">
                  <a:moveTo>
                    <a:pt x="15713" y="0"/>
                  </a:moveTo>
                  <a:lnTo>
                    <a:pt x="14938" y="28"/>
                  </a:lnTo>
                  <a:lnTo>
                    <a:pt x="14136" y="83"/>
                  </a:lnTo>
                  <a:lnTo>
                    <a:pt x="13389" y="166"/>
                  </a:lnTo>
                  <a:lnTo>
                    <a:pt x="12642" y="277"/>
                  </a:lnTo>
                  <a:lnTo>
                    <a:pt x="11951" y="443"/>
                  </a:lnTo>
                  <a:lnTo>
                    <a:pt x="11315" y="636"/>
                  </a:lnTo>
                  <a:lnTo>
                    <a:pt x="10734" y="858"/>
                  </a:lnTo>
                  <a:lnTo>
                    <a:pt x="10208" y="1107"/>
                  </a:lnTo>
                  <a:lnTo>
                    <a:pt x="9959" y="1245"/>
                  </a:lnTo>
                  <a:lnTo>
                    <a:pt x="9710" y="1466"/>
                  </a:lnTo>
                  <a:lnTo>
                    <a:pt x="9433" y="1715"/>
                  </a:lnTo>
                  <a:lnTo>
                    <a:pt x="9129" y="2020"/>
                  </a:lnTo>
                  <a:lnTo>
                    <a:pt x="8521" y="2739"/>
                  </a:lnTo>
                  <a:lnTo>
                    <a:pt x="7884" y="3596"/>
                  </a:lnTo>
                  <a:lnTo>
                    <a:pt x="7221" y="4537"/>
                  </a:lnTo>
                  <a:lnTo>
                    <a:pt x="6557" y="5560"/>
                  </a:lnTo>
                  <a:lnTo>
                    <a:pt x="5893" y="6639"/>
                  </a:lnTo>
                  <a:lnTo>
                    <a:pt x="5229" y="7718"/>
                  </a:lnTo>
                  <a:lnTo>
                    <a:pt x="4039" y="9765"/>
                  </a:lnTo>
                  <a:lnTo>
                    <a:pt x="3071" y="11535"/>
                  </a:lnTo>
                  <a:lnTo>
                    <a:pt x="2186" y="13250"/>
                  </a:lnTo>
                  <a:lnTo>
                    <a:pt x="1" y="12282"/>
                  </a:lnTo>
                  <a:lnTo>
                    <a:pt x="3182" y="24564"/>
                  </a:lnTo>
                  <a:lnTo>
                    <a:pt x="14191" y="17649"/>
                  </a:lnTo>
                  <a:lnTo>
                    <a:pt x="11757" y="16210"/>
                  </a:lnTo>
                  <a:lnTo>
                    <a:pt x="16128" y="9959"/>
                  </a:lnTo>
                  <a:lnTo>
                    <a:pt x="16736" y="11148"/>
                  </a:lnTo>
                  <a:lnTo>
                    <a:pt x="17400" y="12393"/>
                  </a:lnTo>
                  <a:lnTo>
                    <a:pt x="18175" y="13804"/>
                  </a:lnTo>
                  <a:lnTo>
                    <a:pt x="19005" y="15270"/>
                  </a:lnTo>
                  <a:lnTo>
                    <a:pt x="19779" y="16570"/>
                  </a:lnTo>
                  <a:lnTo>
                    <a:pt x="20139" y="17123"/>
                  </a:lnTo>
                  <a:lnTo>
                    <a:pt x="20443" y="17566"/>
                  </a:lnTo>
                  <a:lnTo>
                    <a:pt x="20692" y="17898"/>
                  </a:lnTo>
                  <a:lnTo>
                    <a:pt x="20803" y="18036"/>
                  </a:lnTo>
                  <a:lnTo>
                    <a:pt x="20913" y="18091"/>
                  </a:lnTo>
                  <a:lnTo>
                    <a:pt x="21024" y="18147"/>
                  </a:lnTo>
                  <a:lnTo>
                    <a:pt x="21190" y="18202"/>
                  </a:lnTo>
                  <a:lnTo>
                    <a:pt x="21632" y="18285"/>
                  </a:lnTo>
                  <a:lnTo>
                    <a:pt x="22269" y="18368"/>
                  </a:lnTo>
                  <a:lnTo>
                    <a:pt x="23016" y="18423"/>
                  </a:lnTo>
                  <a:lnTo>
                    <a:pt x="23873" y="18451"/>
                  </a:lnTo>
                  <a:lnTo>
                    <a:pt x="24814" y="18479"/>
                  </a:lnTo>
                  <a:lnTo>
                    <a:pt x="26778" y="18506"/>
                  </a:lnTo>
                  <a:lnTo>
                    <a:pt x="28686" y="18451"/>
                  </a:lnTo>
                  <a:lnTo>
                    <a:pt x="29544" y="18396"/>
                  </a:lnTo>
                  <a:lnTo>
                    <a:pt x="30318" y="18340"/>
                  </a:lnTo>
                  <a:lnTo>
                    <a:pt x="30927" y="18285"/>
                  </a:lnTo>
                  <a:lnTo>
                    <a:pt x="31397" y="18174"/>
                  </a:lnTo>
                  <a:lnTo>
                    <a:pt x="31563" y="18147"/>
                  </a:lnTo>
                  <a:lnTo>
                    <a:pt x="31674" y="18091"/>
                  </a:lnTo>
                  <a:lnTo>
                    <a:pt x="31729" y="18036"/>
                  </a:lnTo>
                  <a:lnTo>
                    <a:pt x="31729" y="17953"/>
                  </a:lnTo>
                  <a:lnTo>
                    <a:pt x="30374" y="15519"/>
                  </a:lnTo>
                  <a:lnTo>
                    <a:pt x="28963" y="13001"/>
                  </a:lnTo>
                  <a:lnTo>
                    <a:pt x="27248" y="10069"/>
                  </a:lnTo>
                  <a:lnTo>
                    <a:pt x="26363" y="8548"/>
                  </a:lnTo>
                  <a:lnTo>
                    <a:pt x="25450" y="7054"/>
                  </a:lnTo>
                  <a:lnTo>
                    <a:pt x="24537" y="5616"/>
                  </a:lnTo>
                  <a:lnTo>
                    <a:pt x="23679" y="4316"/>
                  </a:lnTo>
                  <a:lnTo>
                    <a:pt x="22905" y="3154"/>
                  </a:lnTo>
                  <a:lnTo>
                    <a:pt x="22158" y="2213"/>
                  </a:lnTo>
                  <a:lnTo>
                    <a:pt x="21854" y="1798"/>
                  </a:lnTo>
                  <a:lnTo>
                    <a:pt x="21550" y="1494"/>
                  </a:lnTo>
                  <a:lnTo>
                    <a:pt x="21273" y="1245"/>
                  </a:lnTo>
                  <a:lnTo>
                    <a:pt x="21052" y="1051"/>
                  </a:lnTo>
                  <a:lnTo>
                    <a:pt x="20830" y="913"/>
                  </a:lnTo>
                  <a:lnTo>
                    <a:pt x="20581" y="802"/>
                  </a:lnTo>
                  <a:lnTo>
                    <a:pt x="20028" y="581"/>
                  </a:lnTo>
                  <a:lnTo>
                    <a:pt x="19392" y="388"/>
                  </a:lnTo>
                  <a:lnTo>
                    <a:pt x="18728" y="249"/>
                  </a:lnTo>
                  <a:lnTo>
                    <a:pt x="18009" y="139"/>
                  </a:lnTo>
                  <a:lnTo>
                    <a:pt x="17262" y="56"/>
                  </a:lnTo>
                  <a:lnTo>
                    <a:pt x="164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142;p25">
            <a:extLst>
              <a:ext uri="{FF2B5EF4-FFF2-40B4-BE49-F238E27FC236}">
                <a16:creationId xmlns:a16="http://schemas.microsoft.com/office/drawing/2014/main" id="{2A6AB306-CA35-E9B4-C7DA-493E34084AA3}"/>
              </a:ext>
            </a:extLst>
          </p:cNvPr>
          <p:cNvGrpSpPr/>
          <p:nvPr/>
        </p:nvGrpSpPr>
        <p:grpSpPr>
          <a:xfrm>
            <a:off x="9543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292" name="Google Shape;1143;p25">
              <a:extLst>
                <a:ext uri="{FF2B5EF4-FFF2-40B4-BE49-F238E27FC236}">
                  <a16:creationId xmlns:a16="http://schemas.microsoft.com/office/drawing/2014/main" id="{CF352DB2-E475-8809-39E4-725E7061FCD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293" name="Google Shape;1144;p25">
              <a:extLst>
                <a:ext uri="{FF2B5EF4-FFF2-40B4-BE49-F238E27FC236}">
                  <a16:creationId xmlns:a16="http://schemas.microsoft.com/office/drawing/2014/main" id="{ADA121CE-081E-45C3-DAB1-5B064D20A043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295" name="Google Shape;1146;p25">
                <a:extLst>
                  <a:ext uri="{FF2B5EF4-FFF2-40B4-BE49-F238E27FC236}">
                    <a16:creationId xmlns:a16="http://schemas.microsoft.com/office/drawing/2014/main" id="{1E5ABDD2-7452-30D6-8F2B-B7CDCE20043C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148;p25">
                <a:extLst>
                  <a:ext uri="{FF2B5EF4-FFF2-40B4-BE49-F238E27FC236}">
                    <a16:creationId xmlns:a16="http://schemas.microsoft.com/office/drawing/2014/main" id="{1A958213-11E7-9BD2-03A4-750C168E670F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152;p25">
                <a:extLst>
                  <a:ext uri="{FF2B5EF4-FFF2-40B4-BE49-F238E27FC236}">
                    <a16:creationId xmlns:a16="http://schemas.microsoft.com/office/drawing/2014/main" id="{19FC5123-4AF6-0190-02F0-AC4C084197DD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153;p25">
                <a:extLst>
                  <a:ext uri="{FF2B5EF4-FFF2-40B4-BE49-F238E27FC236}">
                    <a16:creationId xmlns:a16="http://schemas.microsoft.com/office/drawing/2014/main" id="{CCFF04D1-2724-F0BD-D9BA-2DBE5F7FCEC2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2" name="Google Shape;1142;p25">
            <a:extLst>
              <a:ext uri="{FF2B5EF4-FFF2-40B4-BE49-F238E27FC236}">
                <a16:creationId xmlns:a16="http://schemas.microsoft.com/office/drawing/2014/main" id="{F3943DE6-8FBF-34F8-6435-13D2A2D170BA}"/>
              </a:ext>
            </a:extLst>
          </p:cNvPr>
          <p:cNvGrpSpPr/>
          <p:nvPr/>
        </p:nvGrpSpPr>
        <p:grpSpPr>
          <a:xfrm>
            <a:off x="90861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43" name="Google Shape;1143;p25">
              <a:extLst>
                <a:ext uri="{FF2B5EF4-FFF2-40B4-BE49-F238E27FC236}">
                  <a16:creationId xmlns:a16="http://schemas.microsoft.com/office/drawing/2014/main" id="{14D39E24-4907-02CB-29CD-2053816E0E7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44" name="Google Shape;1144;p25">
              <a:extLst>
                <a:ext uri="{FF2B5EF4-FFF2-40B4-BE49-F238E27FC236}">
                  <a16:creationId xmlns:a16="http://schemas.microsoft.com/office/drawing/2014/main" id="{5DE1E7BC-E56A-F19D-AC28-3D01A1321B0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45" name="Google Shape;1146;p25">
                <a:extLst>
                  <a:ext uri="{FF2B5EF4-FFF2-40B4-BE49-F238E27FC236}">
                    <a16:creationId xmlns:a16="http://schemas.microsoft.com/office/drawing/2014/main" id="{5F78A561-129C-0581-A706-FB96D2F49CD0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148;p25">
                <a:extLst>
                  <a:ext uri="{FF2B5EF4-FFF2-40B4-BE49-F238E27FC236}">
                    <a16:creationId xmlns:a16="http://schemas.microsoft.com/office/drawing/2014/main" id="{A33EFB9A-B4B5-D3D8-3BD6-D9B083ACCB8D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152;p25">
                <a:extLst>
                  <a:ext uri="{FF2B5EF4-FFF2-40B4-BE49-F238E27FC236}">
                    <a16:creationId xmlns:a16="http://schemas.microsoft.com/office/drawing/2014/main" id="{CBFFFA4B-EB2D-C20F-1ECA-F2F1CC831BEF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153;p25">
                <a:extLst>
                  <a:ext uri="{FF2B5EF4-FFF2-40B4-BE49-F238E27FC236}">
                    <a16:creationId xmlns:a16="http://schemas.microsoft.com/office/drawing/2014/main" id="{C9F6A9E8-4384-9D05-E7AC-176B4AC85B1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9" name="Google Shape;1142;p25">
            <a:extLst>
              <a:ext uri="{FF2B5EF4-FFF2-40B4-BE49-F238E27FC236}">
                <a16:creationId xmlns:a16="http://schemas.microsoft.com/office/drawing/2014/main" id="{31D936E1-0031-CD62-8073-8E4F84621F4C}"/>
              </a:ext>
            </a:extLst>
          </p:cNvPr>
          <p:cNvGrpSpPr/>
          <p:nvPr/>
        </p:nvGrpSpPr>
        <p:grpSpPr>
          <a:xfrm>
            <a:off x="172257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0" name="Google Shape;1143;p25">
              <a:extLst>
                <a:ext uri="{FF2B5EF4-FFF2-40B4-BE49-F238E27FC236}">
                  <a16:creationId xmlns:a16="http://schemas.microsoft.com/office/drawing/2014/main" id="{6B733517-E575-5A1C-AE41-6D467B2072C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1" name="Google Shape;1144;p25">
              <a:extLst>
                <a:ext uri="{FF2B5EF4-FFF2-40B4-BE49-F238E27FC236}">
                  <a16:creationId xmlns:a16="http://schemas.microsoft.com/office/drawing/2014/main" id="{1896CAE1-F5F9-973A-A00E-E05B559E5F4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2" name="Google Shape;1146;p25">
                <a:extLst>
                  <a:ext uri="{FF2B5EF4-FFF2-40B4-BE49-F238E27FC236}">
                    <a16:creationId xmlns:a16="http://schemas.microsoft.com/office/drawing/2014/main" id="{B838824F-2EA6-D973-3594-DF53D687BD61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148;p25">
                <a:extLst>
                  <a:ext uri="{FF2B5EF4-FFF2-40B4-BE49-F238E27FC236}">
                    <a16:creationId xmlns:a16="http://schemas.microsoft.com/office/drawing/2014/main" id="{63E086ED-22CD-2431-C85B-C4F362FF0485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152;p25">
                <a:extLst>
                  <a:ext uri="{FF2B5EF4-FFF2-40B4-BE49-F238E27FC236}">
                    <a16:creationId xmlns:a16="http://schemas.microsoft.com/office/drawing/2014/main" id="{6ABE1648-2942-D962-8444-9CCC1626AB26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153;p25">
                <a:extLst>
                  <a:ext uri="{FF2B5EF4-FFF2-40B4-BE49-F238E27FC236}">
                    <a16:creationId xmlns:a16="http://schemas.microsoft.com/office/drawing/2014/main" id="{A5DD72F3-1052-95E1-F9E7-630EA14B7F6D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6" name="Google Shape;1142;p25">
            <a:extLst>
              <a:ext uri="{FF2B5EF4-FFF2-40B4-BE49-F238E27FC236}">
                <a16:creationId xmlns:a16="http://schemas.microsoft.com/office/drawing/2014/main" id="{81EE0F8A-E947-770F-7902-FE8CD6300BCB}"/>
              </a:ext>
            </a:extLst>
          </p:cNvPr>
          <p:cNvGrpSpPr/>
          <p:nvPr/>
        </p:nvGrpSpPr>
        <p:grpSpPr>
          <a:xfrm>
            <a:off x="253575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7" name="Google Shape;1143;p25">
              <a:extLst>
                <a:ext uri="{FF2B5EF4-FFF2-40B4-BE49-F238E27FC236}">
                  <a16:creationId xmlns:a16="http://schemas.microsoft.com/office/drawing/2014/main" id="{599A28D4-3CC4-D4F6-67C1-437B451DB4C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8" name="Google Shape;1144;p25">
              <a:extLst>
                <a:ext uri="{FF2B5EF4-FFF2-40B4-BE49-F238E27FC236}">
                  <a16:creationId xmlns:a16="http://schemas.microsoft.com/office/drawing/2014/main" id="{C5D44294-A53D-DCAF-DF1D-7C7324C1FB7B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9" name="Google Shape;1146;p25">
                <a:extLst>
                  <a:ext uri="{FF2B5EF4-FFF2-40B4-BE49-F238E27FC236}">
                    <a16:creationId xmlns:a16="http://schemas.microsoft.com/office/drawing/2014/main" id="{8FFF30B3-2D1E-283A-8B33-41FD0384483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148;p25">
                <a:extLst>
                  <a:ext uri="{FF2B5EF4-FFF2-40B4-BE49-F238E27FC236}">
                    <a16:creationId xmlns:a16="http://schemas.microsoft.com/office/drawing/2014/main" id="{6FCA1A54-CD64-532D-05B1-E000D1612D71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152;p25">
                <a:extLst>
                  <a:ext uri="{FF2B5EF4-FFF2-40B4-BE49-F238E27FC236}">
                    <a16:creationId xmlns:a16="http://schemas.microsoft.com/office/drawing/2014/main" id="{00CBBFC7-CB6D-4AB8-71E1-871575A3E191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153;p25">
                <a:extLst>
                  <a:ext uri="{FF2B5EF4-FFF2-40B4-BE49-F238E27FC236}">
                    <a16:creationId xmlns:a16="http://schemas.microsoft.com/office/drawing/2014/main" id="{A998FF97-C63C-BA8D-D1AA-9755EB50ADF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3" name="Google Shape;1142;p25">
            <a:extLst>
              <a:ext uri="{FF2B5EF4-FFF2-40B4-BE49-F238E27FC236}">
                <a16:creationId xmlns:a16="http://schemas.microsoft.com/office/drawing/2014/main" id="{E7BA7619-7CFB-3B09-8D73-C164EE63E42F}"/>
              </a:ext>
            </a:extLst>
          </p:cNvPr>
          <p:cNvGrpSpPr/>
          <p:nvPr/>
        </p:nvGrpSpPr>
        <p:grpSpPr>
          <a:xfrm>
            <a:off x="3348928" y="54572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64" name="Google Shape;1143;p25">
              <a:extLst>
                <a:ext uri="{FF2B5EF4-FFF2-40B4-BE49-F238E27FC236}">
                  <a16:creationId xmlns:a16="http://schemas.microsoft.com/office/drawing/2014/main" id="{82655C91-4BDC-4DDE-A4FB-B51EED597EDD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65" name="Google Shape;1144;p25">
              <a:extLst>
                <a:ext uri="{FF2B5EF4-FFF2-40B4-BE49-F238E27FC236}">
                  <a16:creationId xmlns:a16="http://schemas.microsoft.com/office/drawing/2014/main" id="{4E8D793E-7D20-EC80-B43A-7CD7056C599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66" name="Google Shape;1146;p25">
                <a:extLst>
                  <a:ext uri="{FF2B5EF4-FFF2-40B4-BE49-F238E27FC236}">
                    <a16:creationId xmlns:a16="http://schemas.microsoft.com/office/drawing/2014/main" id="{FB4665E8-0998-6552-E95B-FC745DC98B4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148;p25">
                <a:extLst>
                  <a:ext uri="{FF2B5EF4-FFF2-40B4-BE49-F238E27FC236}">
                    <a16:creationId xmlns:a16="http://schemas.microsoft.com/office/drawing/2014/main" id="{BC0DA9C3-15D8-80FB-CBBF-512B5FFE7866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152;p25">
                <a:extLst>
                  <a:ext uri="{FF2B5EF4-FFF2-40B4-BE49-F238E27FC236}">
                    <a16:creationId xmlns:a16="http://schemas.microsoft.com/office/drawing/2014/main" id="{C4BE4B83-812B-8778-7B11-8C0425B2FED0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153;p25">
                <a:extLst>
                  <a:ext uri="{FF2B5EF4-FFF2-40B4-BE49-F238E27FC236}">
                    <a16:creationId xmlns:a16="http://schemas.microsoft.com/office/drawing/2014/main" id="{D5DBD3E5-A536-41F6-3F1D-5B5106312288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" grpId="0" animBg="1"/>
      <p:bldP spid="1329" grpId="0" animBg="1"/>
      <p:bldP spid="13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non-renewable?</a:t>
            </a:r>
            <a:endParaRPr dirty="0"/>
          </a:p>
        </p:txBody>
      </p:sp>
      <p:sp>
        <p:nvSpPr>
          <p:cNvPr id="1010" name="Google Shape;1010;p24"/>
          <p:cNvSpPr txBox="1"/>
          <p:nvPr/>
        </p:nvSpPr>
        <p:spPr>
          <a:xfrm>
            <a:off x="850499" y="2595620"/>
            <a:ext cx="1517524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il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2" name="Google Shape;1012;p24"/>
          <p:cNvSpPr txBox="1"/>
          <p:nvPr/>
        </p:nvSpPr>
        <p:spPr>
          <a:xfrm>
            <a:off x="4195092" y="1172462"/>
            <a:ext cx="1150358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4" name="Google Shape;1014;p24"/>
          <p:cNvSpPr txBox="1"/>
          <p:nvPr/>
        </p:nvSpPr>
        <p:spPr>
          <a:xfrm>
            <a:off x="6649235" y="2608567"/>
            <a:ext cx="2000416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atural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gas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6" name="Google Shape;1016;p24"/>
          <p:cNvSpPr/>
          <p:nvPr/>
        </p:nvSpPr>
        <p:spPr>
          <a:xfrm>
            <a:off x="2608077" y="2032024"/>
            <a:ext cx="4091400" cy="40914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4"/>
          <p:cNvSpPr/>
          <p:nvPr/>
        </p:nvSpPr>
        <p:spPr>
          <a:xfrm>
            <a:off x="5983925" y="2664367"/>
            <a:ext cx="552000" cy="552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/>
          </a:p>
        </p:txBody>
      </p:sp>
      <p:sp>
        <p:nvSpPr>
          <p:cNvPr id="1018" name="Google Shape;1018;p24"/>
          <p:cNvSpPr/>
          <p:nvPr/>
        </p:nvSpPr>
        <p:spPr>
          <a:xfrm>
            <a:off x="2608075" y="2664380"/>
            <a:ext cx="552000" cy="552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9" name="Google Shape;1019;p24"/>
          <p:cNvSpPr/>
          <p:nvPr/>
        </p:nvSpPr>
        <p:spPr>
          <a:xfrm>
            <a:off x="4377675" y="1777668"/>
            <a:ext cx="552000" cy="552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/>
          </a:p>
        </p:txBody>
      </p:sp>
      <p:grpSp>
        <p:nvGrpSpPr>
          <p:cNvPr id="1020" name="Google Shape;1020;p24"/>
          <p:cNvGrpSpPr/>
          <p:nvPr/>
        </p:nvGrpSpPr>
        <p:grpSpPr>
          <a:xfrm flipH="1">
            <a:off x="2913092" y="2664375"/>
            <a:ext cx="3481149" cy="1789999"/>
            <a:chOff x="238125" y="1020850"/>
            <a:chExt cx="7143750" cy="3673300"/>
          </a:xfrm>
        </p:grpSpPr>
        <p:sp>
          <p:nvSpPr>
            <p:cNvPr id="1021" name="Google Shape;1021;p24"/>
            <p:cNvSpPr/>
            <p:nvPr/>
          </p:nvSpPr>
          <p:spPr>
            <a:xfrm>
              <a:off x="5532000" y="1236600"/>
              <a:ext cx="1151025" cy="1124625"/>
            </a:xfrm>
            <a:custGeom>
              <a:avLst/>
              <a:gdLst/>
              <a:ahLst/>
              <a:cxnLst/>
              <a:rect l="l" t="t" r="r" b="b"/>
              <a:pathLst>
                <a:path w="46041" h="44985" extrusionOk="0">
                  <a:moveTo>
                    <a:pt x="7034" y="1"/>
                  </a:moveTo>
                  <a:lnTo>
                    <a:pt x="5694" y="78"/>
                  </a:lnTo>
                  <a:lnTo>
                    <a:pt x="5076" y="130"/>
                  </a:lnTo>
                  <a:lnTo>
                    <a:pt x="4509" y="207"/>
                  </a:lnTo>
                  <a:lnTo>
                    <a:pt x="3968" y="284"/>
                  </a:lnTo>
                  <a:lnTo>
                    <a:pt x="3479" y="362"/>
                  </a:lnTo>
                  <a:lnTo>
                    <a:pt x="3015" y="465"/>
                  </a:lnTo>
                  <a:lnTo>
                    <a:pt x="2603" y="594"/>
                  </a:lnTo>
                  <a:lnTo>
                    <a:pt x="2216" y="697"/>
                  </a:lnTo>
                  <a:lnTo>
                    <a:pt x="1881" y="825"/>
                  </a:lnTo>
                  <a:lnTo>
                    <a:pt x="1546" y="980"/>
                  </a:lnTo>
                  <a:lnTo>
                    <a:pt x="1263" y="1135"/>
                  </a:lnTo>
                  <a:lnTo>
                    <a:pt x="1031" y="1289"/>
                  </a:lnTo>
                  <a:lnTo>
                    <a:pt x="799" y="1444"/>
                  </a:lnTo>
                  <a:lnTo>
                    <a:pt x="593" y="1624"/>
                  </a:lnTo>
                  <a:lnTo>
                    <a:pt x="438" y="1804"/>
                  </a:lnTo>
                  <a:lnTo>
                    <a:pt x="310" y="1985"/>
                  </a:lnTo>
                  <a:lnTo>
                    <a:pt x="207" y="2191"/>
                  </a:lnTo>
                  <a:lnTo>
                    <a:pt x="103" y="2371"/>
                  </a:lnTo>
                  <a:lnTo>
                    <a:pt x="52" y="2577"/>
                  </a:lnTo>
                  <a:lnTo>
                    <a:pt x="26" y="2809"/>
                  </a:lnTo>
                  <a:lnTo>
                    <a:pt x="0" y="3015"/>
                  </a:lnTo>
                  <a:lnTo>
                    <a:pt x="26" y="3247"/>
                  </a:lnTo>
                  <a:lnTo>
                    <a:pt x="52" y="3453"/>
                  </a:lnTo>
                  <a:lnTo>
                    <a:pt x="103" y="3685"/>
                  </a:lnTo>
                  <a:lnTo>
                    <a:pt x="181" y="3917"/>
                  </a:lnTo>
                  <a:lnTo>
                    <a:pt x="361" y="4407"/>
                  </a:lnTo>
                  <a:lnTo>
                    <a:pt x="619" y="4896"/>
                  </a:lnTo>
                  <a:lnTo>
                    <a:pt x="928" y="5411"/>
                  </a:lnTo>
                  <a:lnTo>
                    <a:pt x="1314" y="5927"/>
                  </a:lnTo>
                  <a:lnTo>
                    <a:pt x="1701" y="6442"/>
                  </a:lnTo>
                  <a:lnTo>
                    <a:pt x="2165" y="6957"/>
                  </a:lnTo>
                  <a:lnTo>
                    <a:pt x="2628" y="7472"/>
                  </a:lnTo>
                  <a:lnTo>
                    <a:pt x="3607" y="8503"/>
                  </a:lnTo>
                  <a:lnTo>
                    <a:pt x="4612" y="9482"/>
                  </a:lnTo>
                  <a:lnTo>
                    <a:pt x="5565" y="10435"/>
                  </a:lnTo>
                  <a:lnTo>
                    <a:pt x="6416" y="11286"/>
                  </a:lnTo>
                  <a:lnTo>
                    <a:pt x="6802" y="11698"/>
                  </a:lnTo>
                  <a:lnTo>
                    <a:pt x="7111" y="12058"/>
                  </a:lnTo>
                  <a:lnTo>
                    <a:pt x="7369" y="12419"/>
                  </a:lnTo>
                  <a:lnTo>
                    <a:pt x="7575" y="12728"/>
                  </a:lnTo>
                  <a:lnTo>
                    <a:pt x="7987" y="13450"/>
                  </a:lnTo>
                  <a:lnTo>
                    <a:pt x="8580" y="14455"/>
                  </a:lnTo>
                  <a:lnTo>
                    <a:pt x="10255" y="17134"/>
                  </a:lnTo>
                  <a:lnTo>
                    <a:pt x="12341" y="20483"/>
                  </a:lnTo>
                  <a:lnTo>
                    <a:pt x="14686" y="24245"/>
                  </a:lnTo>
                  <a:lnTo>
                    <a:pt x="15871" y="26177"/>
                  </a:lnTo>
                  <a:lnTo>
                    <a:pt x="17031" y="28109"/>
                  </a:lnTo>
                  <a:lnTo>
                    <a:pt x="18138" y="30016"/>
                  </a:lnTo>
                  <a:lnTo>
                    <a:pt x="19195" y="31871"/>
                  </a:lnTo>
                  <a:lnTo>
                    <a:pt x="20148" y="33597"/>
                  </a:lnTo>
                  <a:lnTo>
                    <a:pt x="20972" y="35195"/>
                  </a:lnTo>
                  <a:lnTo>
                    <a:pt x="21359" y="35916"/>
                  </a:lnTo>
                  <a:lnTo>
                    <a:pt x="21668" y="36612"/>
                  </a:lnTo>
                  <a:lnTo>
                    <a:pt x="21951" y="37256"/>
                  </a:lnTo>
                  <a:lnTo>
                    <a:pt x="22183" y="37848"/>
                  </a:lnTo>
                  <a:lnTo>
                    <a:pt x="22338" y="38183"/>
                  </a:lnTo>
                  <a:lnTo>
                    <a:pt x="22493" y="38518"/>
                  </a:lnTo>
                  <a:lnTo>
                    <a:pt x="22673" y="38827"/>
                  </a:lnTo>
                  <a:lnTo>
                    <a:pt x="22879" y="39136"/>
                  </a:lnTo>
                  <a:lnTo>
                    <a:pt x="23085" y="39420"/>
                  </a:lnTo>
                  <a:lnTo>
                    <a:pt x="23317" y="39703"/>
                  </a:lnTo>
                  <a:lnTo>
                    <a:pt x="23575" y="39961"/>
                  </a:lnTo>
                  <a:lnTo>
                    <a:pt x="23832" y="40219"/>
                  </a:lnTo>
                  <a:lnTo>
                    <a:pt x="24116" y="40476"/>
                  </a:lnTo>
                  <a:lnTo>
                    <a:pt x="24425" y="40708"/>
                  </a:lnTo>
                  <a:lnTo>
                    <a:pt x="24734" y="40940"/>
                  </a:lnTo>
                  <a:lnTo>
                    <a:pt x="25043" y="41146"/>
                  </a:lnTo>
                  <a:lnTo>
                    <a:pt x="25713" y="41558"/>
                  </a:lnTo>
                  <a:lnTo>
                    <a:pt x="26434" y="41945"/>
                  </a:lnTo>
                  <a:lnTo>
                    <a:pt x="26950" y="42177"/>
                  </a:lnTo>
                  <a:lnTo>
                    <a:pt x="27491" y="42383"/>
                  </a:lnTo>
                  <a:lnTo>
                    <a:pt x="28032" y="42589"/>
                  </a:lnTo>
                  <a:lnTo>
                    <a:pt x="28599" y="42795"/>
                  </a:lnTo>
                  <a:lnTo>
                    <a:pt x="29732" y="43130"/>
                  </a:lnTo>
                  <a:lnTo>
                    <a:pt x="30892" y="43439"/>
                  </a:lnTo>
                  <a:lnTo>
                    <a:pt x="32180" y="43722"/>
                  </a:lnTo>
                  <a:lnTo>
                    <a:pt x="33416" y="43954"/>
                  </a:lnTo>
                  <a:lnTo>
                    <a:pt x="34653" y="44135"/>
                  </a:lnTo>
                  <a:lnTo>
                    <a:pt x="35813" y="44315"/>
                  </a:lnTo>
                  <a:lnTo>
                    <a:pt x="37899" y="44598"/>
                  </a:lnTo>
                  <a:lnTo>
                    <a:pt x="38775" y="44701"/>
                  </a:lnTo>
                  <a:lnTo>
                    <a:pt x="39497" y="44830"/>
                  </a:lnTo>
                  <a:lnTo>
                    <a:pt x="40167" y="44933"/>
                  </a:lnTo>
                  <a:lnTo>
                    <a:pt x="40785" y="44985"/>
                  </a:lnTo>
                  <a:lnTo>
                    <a:pt x="41378" y="44985"/>
                  </a:lnTo>
                  <a:lnTo>
                    <a:pt x="41919" y="44908"/>
                  </a:lnTo>
                  <a:lnTo>
                    <a:pt x="42408" y="44779"/>
                  </a:lnTo>
                  <a:lnTo>
                    <a:pt x="42872" y="44624"/>
                  </a:lnTo>
                  <a:lnTo>
                    <a:pt x="43310" y="44392"/>
                  </a:lnTo>
                  <a:lnTo>
                    <a:pt x="43722" y="44109"/>
                  </a:lnTo>
                  <a:lnTo>
                    <a:pt x="44083" y="43800"/>
                  </a:lnTo>
                  <a:lnTo>
                    <a:pt x="44444" y="43439"/>
                  </a:lnTo>
                  <a:lnTo>
                    <a:pt x="44753" y="43053"/>
                  </a:lnTo>
                  <a:lnTo>
                    <a:pt x="45036" y="42615"/>
                  </a:lnTo>
                  <a:lnTo>
                    <a:pt x="45320" y="42125"/>
                  </a:lnTo>
                  <a:lnTo>
                    <a:pt x="45577" y="41610"/>
                  </a:lnTo>
                  <a:lnTo>
                    <a:pt x="45809" y="41069"/>
                  </a:lnTo>
                  <a:lnTo>
                    <a:pt x="46041" y="40476"/>
                  </a:lnTo>
                  <a:lnTo>
                    <a:pt x="44959" y="39162"/>
                  </a:lnTo>
                  <a:lnTo>
                    <a:pt x="43542" y="37359"/>
                  </a:lnTo>
                  <a:lnTo>
                    <a:pt x="42125" y="35504"/>
                  </a:lnTo>
                  <a:lnTo>
                    <a:pt x="40708" y="33571"/>
                  </a:lnTo>
                  <a:lnTo>
                    <a:pt x="39265" y="31613"/>
                  </a:lnTo>
                  <a:lnTo>
                    <a:pt x="36379" y="27594"/>
                  </a:lnTo>
                  <a:lnTo>
                    <a:pt x="34911" y="25533"/>
                  </a:lnTo>
                  <a:lnTo>
                    <a:pt x="33391" y="23498"/>
                  </a:lnTo>
                  <a:lnTo>
                    <a:pt x="31871" y="21462"/>
                  </a:lnTo>
                  <a:lnTo>
                    <a:pt x="30325" y="19427"/>
                  </a:lnTo>
                  <a:lnTo>
                    <a:pt x="28727" y="17417"/>
                  </a:lnTo>
                  <a:lnTo>
                    <a:pt x="27903" y="16438"/>
                  </a:lnTo>
                  <a:lnTo>
                    <a:pt x="27079" y="15459"/>
                  </a:lnTo>
                  <a:lnTo>
                    <a:pt x="26254" y="14506"/>
                  </a:lnTo>
                  <a:lnTo>
                    <a:pt x="25404" y="13553"/>
                  </a:lnTo>
                  <a:lnTo>
                    <a:pt x="24554" y="12600"/>
                  </a:lnTo>
                  <a:lnTo>
                    <a:pt x="23678" y="11698"/>
                  </a:lnTo>
                  <a:lnTo>
                    <a:pt x="22776" y="10796"/>
                  </a:lnTo>
                  <a:lnTo>
                    <a:pt x="21874" y="9894"/>
                  </a:lnTo>
                  <a:lnTo>
                    <a:pt x="20972" y="9044"/>
                  </a:lnTo>
                  <a:lnTo>
                    <a:pt x="20045" y="8194"/>
                  </a:lnTo>
                  <a:lnTo>
                    <a:pt x="18808" y="7112"/>
                  </a:lnTo>
                  <a:lnTo>
                    <a:pt x="17520" y="6081"/>
                  </a:lnTo>
                  <a:lnTo>
                    <a:pt x="16232" y="5102"/>
                  </a:lnTo>
                  <a:lnTo>
                    <a:pt x="14892" y="4149"/>
                  </a:lnTo>
                  <a:lnTo>
                    <a:pt x="14222" y="3711"/>
                  </a:lnTo>
                  <a:lnTo>
                    <a:pt x="13527" y="3273"/>
                  </a:lnTo>
                  <a:lnTo>
                    <a:pt x="12831" y="2835"/>
                  </a:lnTo>
                  <a:lnTo>
                    <a:pt x="12135" y="2423"/>
                  </a:lnTo>
                  <a:lnTo>
                    <a:pt x="11440" y="2036"/>
                  </a:lnTo>
                  <a:lnTo>
                    <a:pt x="10718" y="1650"/>
                  </a:lnTo>
                  <a:lnTo>
                    <a:pt x="9971" y="1289"/>
                  </a:lnTo>
                  <a:lnTo>
                    <a:pt x="9250" y="928"/>
                  </a:lnTo>
                  <a:lnTo>
                    <a:pt x="8142" y="439"/>
                  </a:lnTo>
                  <a:lnTo>
                    <a:pt x="70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1909550" y="1020850"/>
              <a:ext cx="5470400" cy="2802500"/>
            </a:xfrm>
            <a:custGeom>
              <a:avLst/>
              <a:gdLst/>
              <a:ahLst/>
              <a:cxnLst/>
              <a:rect l="l" t="t" r="r" b="b"/>
              <a:pathLst>
                <a:path w="218816" h="112100" extrusionOk="0">
                  <a:moveTo>
                    <a:pt x="132326" y="68172"/>
                  </a:moveTo>
                  <a:lnTo>
                    <a:pt x="132532" y="68223"/>
                  </a:lnTo>
                  <a:lnTo>
                    <a:pt x="132738" y="68275"/>
                  </a:lnTo>
                  <a:lnTo>
                    <a:pt x="132944" y="68352"/>
                  </a:lnTo>
                  <a:lnTo>
                    <a:pt x="133150" y="68429"/>
                  </a:lnTo>
                  <a:lnTo>
                    <a:pt x="133305" y="68532"/>
                  </a:lnTo>
                  <a:lnTo>
                    <a:pt x="133485" y="68661"/>
                  </a:lnTo>
                  <a:lnTo>
                    <a:pt x="133639" y="68816"/>
                  </a:lnTo>
                  <a:lnTo>
                    <a:pt x="133768" y="68970"/>
                  </a:lnTo>
                  <a:lnTo>
                    <a:pt x="133897" y="69125"/>
                  </a:lnTo>
                  <a:lnTo>
                    <a:pt x="134000" y="69305"/>
                  </a:lnTo>
                  <a:lnTo>
                    <a:pt x="134103" y="69485"/>
                  </a:lnTo>
                  <a:lnTo>
                    <a:pt x="134181" y="69692"/>
                  </a:lnTo>
                  <a:lnTo>
                    <a:pt x="134232" y="69898"/>
                  </a:lnTo>
                  <a:lnTo>
                    <a:pt x="134258" y="70104"/>
                  </a:lnTo>
                  <a:lnTo>
                    <a:pt x="134284" y="70336"/>
                  </a:lnTo>
                  <a:lnTo>
                    <a:pt x="134258" y="70568"/>
                  </a:lnTo>
                  <a:lnTo>
                    <a:pt x="134232" y="70774"/>
                  </a:lnTo>
                  <a:lnTo>
                    <a:pt x="134181" y="70980"/>
                  </a:lnTo>
                  <a:lnTo>
                    <a:pt x="134103" y="71186"/>
                  </a:lnTo>
                  <a:lnTo>
                    <a:pt x="134000" y="71366"/>
                  </a:lnTo>
                  <a:lnTo>
                    <a:pt x="133897" y="71547"/>
                  </a:lnTo>
                  <a:lnTo>
                    <a:pt x="133768" y="71701"/>
                  </a:lnTo>
                  <a:lnTo>
                    <a:pt x="133639" y="71856"/>
                  </a:lnTo>
                  <a:lnTo>
                    <a:pt x="133485" y="72010"/>
                  </a:lnTo>
                  <a:lnTo>
                    <a:pt x="133305" y="72139"/>
                  </a:lnTo>
                  <a:lnTo>
                    <a:pt x="133150" y="72242"/>
                  </a:lnTo>
                  <a:lnTo>
                    <a:pt x="132944" y="72320"/>
                  </a:lnTo>
                  <a:lnTo>
                    <a:pt x="132738" y="72397"/>
                  </a:lnTo>
                  <a:lnTo>
                    <a:pt x="132532" y="72448"/>
                  </a:lnTo>
                  <a:lnTo>
                    <a:pt x="132326" y="72500"/>
                  </a:lnTo>
                  <a:lnTo>
                    <a:pt x="116635" y="72500"/>
                  </a:lnTo>
                  <a:lnTo>
                    <a:pt x="116403" y="72448"/>
                  </a:lnTo>
                  <a:lnTo>
                    <a:pt x="116197" y="72397"/>
                  </a:lnTo>
                  <a:lnTo>
                    <a:pt x="116017" y="72320"/>
                  </a:lnTo>
                  <a:lnTo>
                    <a:pt x="115811" y="72242"/>
                  </a:lnTo>
                  <a:lnTo>
                    <a:pt x="115656" y="72139"/>
                  </a:lnTo>
                  <a:lnTo>
                    <a:pt x="115476" y="72010"/>
                  </a:lnTo>
                  <a:lnTo>
                    <a:pt x="115321" y="71856"/>
                  </a:lnTo>
                  <a:lnTo>
                    <a:pt x="115192" y="71701"/>
                  </a:lnTo>
                  <a:lnTo>
                    <a:pt x="115064" y="71547"/>
                  </a:lnTo>
                  <a:lnTo>
                    <a:pt x="114960" y="71366"/>
                  </a:lnTo>
                  <a:lnTo>
                    <a:pt x="114857" y="71186"/>
                  </a:lnTo>
                  <a:lnTo>
                    <a:pt x="114780" y="70980"/>
                  </a:lnTo>
                  <a:lnTo>
                    <a:pt x="114729" y="70774"/>
                  </a:lnTo>
                  <a:lnTo>
                    <a:pt x="114703" y="70568"/>
                  </a:lnTo>
                  <a:lnTo>
                    <a:pt x="114703" y="70336"/>
                  </a:lnTo>
                  <a:lnTo>
                    <a:pt x="114703" y="70104"/>
                  </a:lnTo>
                  <a:lnTo>
                    <a:pt x="114729" y="69898"/>
                  </a:lnTo>
                  <a:lnTo>
                    <a:pt x="114780" y="69692"/>
                  </a:lnTo>
                  <a:lnTo>
                    <a:pt x="114857" y="69485"/>
                  </a:lnTo>
                  <a:lnTo>
                    <a:pt x="114960" y="69305"/>
                  </a:lnTo>
                  <a:lnTo>
                    <a:pt x="115064" y="69125"/>
                  </a:lnTo>
                  <a:lnTo>
                    <a:pt x="115192" y="68970"/>
                  </a:lnTo>
                  <a:lnTo>
                    <a:pt x="115321" y="68816"/>
                  </a:lnTo>
                  <a:lnTo>
                    <a:pt x="115476" y="68661"/>
                  </a:lnTo>
                  <a:lnTo>
                    <a:pt x="115656" y="68532"/>
                  </a:lnTo>
                  <a:lnTo>
                    <a:pt x="115811" y="68429"/>
                  </a:lnTo>
                  <a:lnTo>
                    <a:pt x="116017" y="68352"/>
                  </a:lnTo>
                  <a:lnTo>
                    <a:pt x="116197" y="68275"/>
                  </a:lnTo>
                  <a:lnTo>
                    <a:pt x="116403" y="68223"/>
                  </a:lnTo>
                  <a:lnTo>
                    <a:pt x="116635" y="68172"/>
                  </a:lnTo>
                  <a:close/>
                  <a:moveTo>
                    <a:pt x="130908" y="75308"/>
                  </a:moveTo>
                  <a:lnTo>
                    <a:pt x="131089" y="75334"/>
                  </a:lnTo>
                  <a:lnTo>
                    <a:pt x="131269" y="75385"/>
                  </a:lnTo>
                  <a:lnTo>
                    <a:pt x="131450" y="75437"/>
                  </a:lnTo>
                  <a:lnTo>
                    <a:pt x="131604" y="75514"/>
                  </a:lnTo>
                  <a:lnTo>
                    <a:pt x="131759" y="75617"/>
                  </a:lnTo>
                  <a:lnTo>
                    <a:pt x="131888" y="75720"/>
                  </a:lnTo>
                  <a:lnTo>
                    <a:pt x="132042" y="75849"/>
                  </a:lnTo>
                  <a:lnTo>
                    <a:pt x="132145" y="75978"/>
                  </a:lnTo>
                  <a:lnTo>
                    <a:pt x="132248" y="76133"/>
                  </a:lnTo>
                  <a:lnTo>
                    <a:pt x="132351" y="76287"/>
                  </a:lnTo>
                  <a:lnTo>
                    <a:pt x="132429" y="76442"/>
                  </a:lnTo>
                  <a:lnTo>
                    <a:pt x="132506" y="76622"/>
                  </a:lnTo>
                  <a:lnTo>
                    <a:pt x="132532" y="76802"/>
                  </a:lnTo>
                  <a:lnTo>
                    <a:pt x="132583" y="76983"/>
                  </a:lnTo>
                  <a:lnTo>
                    <a:pt x="132583" y="77163"/>
                  </a:lnTo>
                  <a:lnTo>
                    <a:pt x="132583" y="77369"/>
                  </a:lnTo>
                  <a:lnTo>
                    <a:pt x="132532" y="77550"/>
                  </a:lnTo>
                  <a:lnTo>
                    <a:pt x="132506" y="77730"/>
                  </a:lnTo>
                  <a:lnTo>
                    <a:pt x="132429" y="77885"/>
                  </a:lnTo>
                  <a:lnTo>
                    <a:pt x="132351" y="78065"/>
                  </a:lnTo>
                  <a:lnTo>
                    <a:pt x="132248" y="78219"/>
                  </a:lnTo>
                  <a:lnTo>
                    <a:pt x="132145" y="78348"/>
                  </a:lnTo>
                  <a:lnTo>
                    <a:pt x="132042" y="78477"/>
                  </a:lnTo>
                  <a:lnTo>
                    <a:pt x="131888" y="78606"/>
                  </a:lnTo>
                  <a:lnTo>
                    <a:pt x="131759" y="78709"/>
                  </a:lnTo>
                  <a:lnTo>
                    <a:pt x="131604" y="78812"/>
                  </a:lnTo>
                  <a:lnTo>
                    <a:pt x="131450" y="78889"/>
                  </a:lnTo>
                  <a:lnTo>
                    <a:pt x="131269" y="78941"/>
                  </a:lnTo>
                  <a:lnTo>
                    <a:pt x="131089" y="78992"/>
                  </a:lnTo>
                  <a:lnTo>
                    <a:pt x="130908" y="79018"/>
                  </a:lnTo>
                  <a:lnTo>
                    <a:pt x="130702" y="79044"/>
                  </a:lnTo>
                  <a:lnTo>
                    <a:pt x="130522" y="79018"/>
                  </a:lnTo>
                  <a:lnTo>
                    <a:pt x="130342" y="78992"/>
                  </a:lnTo>
                  <a:lnTo>
                    <a:pt x="130161" y="78941"/>
                  </a:lnTo>
                  <a:lnTo>
                    <a:pt x="129981" y="78889"/>
                  </a:lnTo>
                  <a:lnTo>
                    <a:pt x="129826" y="78812"/>
                  </a:lnTo>
                  <a:lnTo>
                    <a:pt x="129672" y="78709"/>
                  </a:lnTo>
                  <a:lnTo>
                    <a:pt x="129517" y="78606"/>
                  </a:lnTo>
                  <a:lnTo>
                    <a:pt x="129388" y="78477"/>
                  </a:lnTo>
                  <a:lnTo>
                    <a:pt x="129260" y="78348"/>
                  </a:lnTo>
                  <a:lnTo>
                    <a:pt x="129157" y="78219"/>
                  </a:lnTo>
                  <a:lnTo>
                    <a:pt x="129053" y="78065"/>
                  </a:lnTo>
                  <a:lnTo>
                    <a:pt x="128976" y="77885"/>
                  </a:lnTo>
                  <a:lnTo>
                    <a:pt x="128925" y="77730"/>
                  </a:lnTo>
                  <a:lnTo>
                    <a:pt x="128873" y="77550"/>
                  </a:lnTo>
                  <a:lnTo>
                    <a:pt x="128847" y="77369"/>
                  </a:lnTo>
                  <a:lnTo>
                    <a:pt x="128847" y="77163"/>
                  </a:lnTo>
                  <a:lnTo>
                    <a:pt x="128847" y="76983"/>
                  </a:lnTo>
                  <a:lnTo>
                    <a:pt x="128873" y="76802"/>
                  </a:lnTo>
                  <a:lnTo>
                    <a:pt x="128925" y="76622"/>
                  </a:lnTo>
                  <a:lnTo>
                    <a:pt x="128976" y="76442"/>
                  </a:lnTo>
                  <a:lnTo>
                    <a:pt x="129053" y="76287"/>
                  </a:lnTo>
                  <a:lnTo>
                    <a:pt x="129157" y="76133"/>
                  </a:lnTo>
                  <a:lnTo>
                    <a:pt x="129260" y="75978"/>
                  </a:lnTo>
                  <a:lnTo>
                    <a:pt x="129388" y="75849"/>
                  </a:lnTo>
                  <a:lnTo>
                    <a:pt x="129517" y="75720"/>
                  </a:lnTo>
                  <a:lnTo>
                    <a:pt x="129672" y="75617"/>
                  </a:lnTo>
                  <a:lnTo>
                    <a:pt x="129826" y="75514"/>
                  </a:lnTo>
                  <a:lnTo>
                    <a:pt x="129981" y="75437"/>
                  </a:lnTo>
                  <a:lnTo>
                    <a:pt x="130161" y="75385"/>
                  </a:lnTo>
                  <a:lnTo>
                    <a:pt x="130342" y="75334"/>
                  </a:lnTo>
                  <a:lnTo>
                    <a:pt x="130522" y="75308"/>
                  </a:lnTo>
                  <a:close/>
                  <a:moveTo>
                    <a:pt x="111044" y="0"/>
                  </a:moveTo>
                  <a:lnTo>
                    <a:pt x="107798" y="26"/>
                  </a:lnTo>
                  <a:lnTo>
                    <a:pt x="104629" y="52"/>
                  </a:lnTo>
                  <a:lnTo>
                    <a:pt x="101563" y="103"/>
                  </a:lnTo>
                  <a:lnTo>
                    <a:pt x="98549" y="206"/>
                  </a:lnTo>
                  <a:lnTo>
                    <a:pt x="95637" y="309"/>
                  </a:lnTo>
                  <a:lnTo>
                    <a:pt x="92803" y="438"/>
                  </a:lnTo>
                  <a:lnTo>
                    <a:pt x="90047" y="593"/>
                  </a:lnTo>
                  <a:lnTo>
                    <a:pt x="87367" y="773"/>
                  </a:lnTo>
                  <a:lnTo>
                    <a:pt x="84765" y="953"/>
                  </a:lnTo>
                  <a:lnTo>
                    <a:pt x="82240" y="1185"/>
                  </a:lnTo>
                  <a:lnTo>
                    <a:pt x="79767" y="1443"/>
                  </a:lnTo>
                  <a:lnTo>
                    <a:pt x="77371" y="1700"/>
                  </a:lnTo>
                  <a:lnTo>
                    <a:pt x="75052" y="2010"/>
                  </a:lnTo>
                  <a:lnTo>
                    <a:pt x="72785" y="2319"/>
                  </a:lnTo>
                  <a:lnTo>
                    <a:pt x="70569" y="2679"/>
                  </a:lnTo>
                  <a:lnTo>
                    <a:pt x="68430" y="3040"/>
                  </a:lnTo>
                  <a:lnTo>
                    <a:pt x="66344" y="3427"/>
                  </a:lnTo>
                  <a:lnTo>
                    <a:pt x="64308" y="3839"/>
                  </a:lnTo>
                  <a:lnTo>
                    <a:pt x="62350" y="4277"/>
                  </a:lnTo>
                  <a:lnTo>
                    <a:pt x="60418" y="4741"/>
                  </a:lnTo>
                  <a:lnTo>
                    <a:pt x="58563" y="5230"/>
                  </a:lnTo>
                  <a:lnTo>
                    <a:pt x="56734" y="5745"/>
                  </a:lnTo>
                  <a:lnTo>
                    <a:pt x="54956" y="6286"/>
                  </a:lnTo>
                  <a:lnTo>
                    <a:pt x="53230" y="6853"/>
                  </a:lnTo>
                  <a:lnTo>
                    <a:pt x="51555" y="7420"/>
                  </a:lnTo>
                  <a:lnTo>
                    <a:pt x="49906" y="8038"/>
                  </a:lnTo>
                  <a:lnTo>
                    <a:pt x="48309" y="8682"/>
                  </a:lnTo>
                  <a:lnTo>
                    <a:pt x="46737" y="9327"/>
                  </a:lnTo>
                  <a:lnTo>
                    <a:pt x="45217" y="10022"/>
                  </a:lnTo>
                  <a:lnTo>
                    <a:pt x="43723" y="10718"/>
                  </a:lnTo>
                  <a:lnTo>
                    <a:pt x="42280" y="11439"/>
                  </a:lnTo>
                  <a:lnTo>
                    <a:pt x="40837" y="12212"/>
                  </a:lnTo>
                  <a:lnTo>
                    <a:pt x="39884" y="12727"/>
                  </a:lnTo>
                  <a:lnTo>
                    <a:pt x="38956" y="13268"/>
                  </a:lnTo>
                  <a:lnTo>
                    <a:pt x="38029" y="13809"/>
                  </a:lnTo>
                  <a:lnTo>
                    <a:pt x="37127" y="14376"/>
                  </a:lnTo>
                  <a:lnTo>
                    <a:pt x="37153" y="14454"/>
                  </a:lnTo>
                  <a:lnTo>
                    <a:pt x="37514" y="14582"/>
                  </a:lnTo>
                  <a:lnTo>
                    <a:pt x="37668" y="14685"/>
                  </a:lnTo>
                  <a:lnTo>
                    <a:pt x="37797" y="14763"/>
                  </a:lnTo>
                  <a:lnTo>
                    <a:pt x="37900" y="14866"/>
                  </a:lnTo>
                  <a:lnTo>
                    <a:pt x="37977" y="14969"/>
                  </a:lnTo>
                  <a:lnTo>
                    <a:pt x="38029" y="15072"/>
                  </a:lnTo>
                  <a:lnTo>
                    <a:pt x="38080" y="15201"/>
                  </a:lnTo>
                  <a:lnTo>
                    <a:pt x="38106" y="15330"/>
                  </a:lnTo>
                  <a:lnTo>
                    <a:pt x="38106" y="15458"/>
                  </a:lnTo>
                  <a:lnTo>
                    <a:pt x="38080" y="15587"/>
                  </a:lnTo>
                  <a:lnTo>
                    <a:pt x="38055" y="15742"/>
                  </a:lnTo>
                  <a:lnTo>
                    <a:pt x="37926" y="16051"/>
                  </a:lnTo>
                  <a:lnTo>
                    <a:pt x="37745" y="16360"/>
                  </a:lnTo>
                  <a:lnTo>
                    <a:pt x="37514" y="16721"/>
                  </a:lnTo>
                  <a:lnTo>
                    <a:pt x="37204" y="17082"/>
                  </a:lnTo>
                  <a:lnTo>
                    <a:pt x="36844" y="17468"/>
                  </a:lnTo>
                  <a:lnTo>
                    <a:pt x="36457" y="17880"/>
                  </a:lnTo>
                  <a:lnTo>
                    <a:pt x="35993" y="18318"/>
                  </a:lnTo>
                  <a:lnTo>
                    <a:pt x="35504" y="18756"/>
                  </a:lnTo>
                  <a:lnTo>
                    <a:pt x="34396" y="19684"/>
                  </a:lnTo>
                  <a:lnTo>
                    <a:pt x="33185" y="20688"/>
                  </a:lnTo>
                  <a:lnTo>
                    <a:pt x="31871" y="21719"/>
                  </a:lnTo>
                  <a:lnTo>
                    <a:pt x="29063" y="23935"/>
                  </a:lnTo>
                  <a:lnTo>
                    <a:pt x="27672" y="25094"/>
                  </a:lnTo>
                  <a:lnTo>
                    <a:pt x="26280" y="26254"/>
                  </a:lnTo>
                  <a:lnTo>
                    <a:pt x="24966" y="27439"/>
                  </a:lnTo>
                  <a:lnTo>
                    <a:pt x="24322" y="28031"/>
                  </a:lnTo>
                  <a:lnTo>
                    <a:pt x="23730" y="28624"/>
                  </a:lnTo>
                  <a:lnTo>
                    <a:pt x="21978" y="30376"/>
                  </a:lnTo>
                  <a:lnTo>
                    <a:pt x="19788" y="32540"/>
                  </a:lnTo>
                  <a:lnTo>
                    <a:pt x="14841" y="37435"/>
                  </a:lnTo>
                  <a:lnTo>
                    <a:pt x="10152" y="42047"/>
                  </a:lnTo>
                  <a:lnTo>
                    <a:pt x="8349" y="43876"/>
                  </a:lnTo>
                  <a:lnTo>
                    <a:pt x="7112" y="45164"/>
                  </a:lnTo>
                  <a:lnTo>
                    <a:pt x="6262" y="46066"/>
                  </a:lnTo>
                  <a:lnTo>
                    <a:pt x="5514" y="46890"/>
                  </a:lnTo>
                  <a:lnTo>
                    <a:pt x="5154" y="47251"/>
                  </a:lnTo>
                  <a:lnTo>
                    <a:pt x="4793" y="47586"/>
                  </a:lnTo>
                  <a:lnTo>
                    <a:pt x="4458" y="47869"/>
                  </a:lnTo>
                  <a:lnTo>
                    <a:pt x="4123" y="48153"/>
                  </a:lnTo>
                  <a:lnTo>
                    <a:pt x="3762" y="48359"/>
                  </a:lnTo>
                  <a:lnTo>
                    <a:pt x="3402" y="48565"/>
                  </a:lnTo>
                  <a:lnTo>
                    <a:pt x="3015" y="48694"/>
                  </a:lnTo>
                  <a:lnTo>
                    <a:pt x="2629" y="48797"/>
                  </a:lnTo>
                  <a:lnTo>
                    <a:pt x="2217" y="48874"/>
                  </a:lnTo>
                  <a:lnTo>
                    <a:pt x="1753" y="48874"/>
                  </a:lnTo>
                  <a:lnTo>
                    <a:pt x="1263" y="48849"/>
                  </a:lnTo>
                  <a:lnTo>
                    <a:pt x="748" y="48745"/>
                  </a:lnTo>
                  <a:lnTo>
                    <a:pt x="619" y="49544"/>
                  </a:lnTo>
                  <a:lnTo>
                    <a:pt x="516" y="50523"/>
                  </a:lnTo>
                  <a:lnTo>
                    <a:pt x="387" y="51708"/>
                  </a:lnTo>
                  <a:lnTo>
                    <a:pt x="284" y="53074"/>
                  </a:lnTo>
                  <a:lnTo>
                    <a:pt x="207" y="54594"/>
                  </a:lnTo>
                  <a:lnTo>
                    <a:pt x="104" y="56269"/>
                  </a:lnTo>
                  <a:lnTo>
                    <a:pt x="52" y="58072"/>
                  </a:lnTo>
                  <a:lnTo>
                    <a:pt x="27" y="60030"/>
                  </a:lnTo>
                  <a:lnTo>
                    <a:pt x="1" y="62091"/>
                  </a:lnTo>
                  <a:lnTo>
                    <a:pt x="27" y="64255"/>
                  </a:lnTo>
                  <a:lnTo>
                    <a:pt x="104" y="66497"/>
                  </a:lnTo>
                  <a:lnTo>
                    <a:pt x="207" y="68816"/>
                  </a:lnTo>
                  <a:lnTo>
                    <a:pt x="336" y="71212"/>
                  </a:lnTo>
                  <a:lnTo>
                    <a:pt x="542" y="73659"/>
                  </a:lnTo>
                  <a:lnTo>
                    <a:pt x="800" y="76133"/>
                  </a:lnTo>
                  <a:lnTo>
                    <a:pt x="1109" y="78657"/>
                  </a:lnTo>
                  <a:lnTo>
                    <a:pt x="3144" y="79147"/>
                  </a:lnTo>
                  <a:lnTo>
                    <a:pt x="5205" y="79611"/>
                  </a:lnTo>
                  <a:lnTo>
                    <a:pt x="7292" y="80049"/>
                  </a:lnTo>
                  <a:lnTo>
                    <a:pt x="9379" y="80487"/>
                  </a:lnTo>
                  <a:lnTo>
                    <a:pt x="11466" y="80899"/>
                  </a:lnTo>
                  <a:lnTo>
                    <a:pt x="13579" y="81311"/>
                  </a:lnTo>
                  <a:lnTo>
                    <a:pt x="15691" y="81698"/>
                  </a:lnTo>
                  <a:lnTo>
                    <a:pt x="17830" y="82058"/>
                  </a:lnTo>
                  <a:lnTo>
                    <a:pt x="19968" y="82393"/>
                  </a:lnTo>
                  <a:lnTo>
                    <a:pt x="22107" y="82728"/>
                  </a:lnTo>
                  <a:lnTo>
                    <a:pt x="24271" y="83063"/>
                  </a:lnTo>
                  <a:lnTo>
                    <a:pt x="26409" y="83346"/>
                  </a:lnTo>
                  <a:lnTo>
                    <a:pt x="28573" y="83630"/>
                  </a:lnTo>
                  <a:lnTo>
                    <a:pt x="30763" y="83913"/>
                  </a:lnTo>
                  <a:lnTo>
                    <a:pt x="32927" y="84171"/>
                  </a:lnTo>
                  <a:lnTo>
                    <a:pt x="35117" y="84403"/>
                  </a:lnTo>
                  <a:lnTo>
                    <a:pt x="37307" y="84609"/>
                  </a:lnTo>
                  <a:lnTo>
                    <a:pt x="39497" y="84815"/>
                  </a:lnTo>
                  <a:lnTo>
                    <a:pt x="43903" y="85201"/>
                  </a:lnTo>
                  <a:lnTo>
                    <a:pt x="48309" y="85511"/>
                  </a:lnTo>
                  <a:lnTo>
                    <a:pt x="52740" y="85768"/>
                  </a:lnTo>
                  <a:lnTo>
                    <a:pt x="57172" y="85949"/>
                  </a:lnTo>
                  <a:lnTo>
                    <a:pt x="61629" y="86103"/>
                  </a:lnTo>
                  <a:lnTo>
                    <a:pt x="66060" y="86181"/>
                  </a:lnTo>
                  <a:lnTo>
                    <a:pt x="70492" y="86206"/>
                  </a:lnTo>
                  <a:lnTo>
                    <a:pt x="74923" y="86181"/>
                  </a:lnTo>
                  <a:lnTo>
                    <a:pt x="79354" y="86129"/>
                  </a:lnTo>
                  <a:lnTo>
                    <a:pt x="83760" y="86000"/>
                  </a:lnTo>
                  <a:lnTo>
                    <a:pt x="88166" y="85820"/>
                  </a:lnTo>
                  <a:lnTo>
                    <a:pt x="92546" y="85614"/>
                  </a:lnTo>
                  <a:lnTo>
                    <a:pt x="96900" y="85356"/>
                  </a:lnTo>
                  <a:lnTo>
                    <a:pt x="101228" y="85047"/>
                  </a:lnTo>
                  <a:lnTo>
                    <a:pt x="105505" y="84712"/>
                  </a:lnTo>
                  <a:lnTo>
                    <a:pt x="109782" y="84300"/>
                  </a:lnTo>
                  <a:lnTo>
                    <a:pt x="114007" y="83888"/>
                  </a:lnTo>
                  <a:lnTo>
                    <a:pt x="118207" y="83398"/>
                  </a:lnTo>
                  <a:lnTo>
                    <a:pt x="122355" y="82883"/>
                  </a:lnTo>
                  <a:lnTo>
                    <a:pt x="126451" y="82342"/>
                  </a:lnTo>
                  <a:lnTo>
                    <a:pt x="130496" y="81749"/>
                  </a:lnTo>
                  <a:lnTo>
                    <a:pt x="134515" y="81131"/>
                  </a:lnTo>
                  <a:lnTo>
                    <a:pt x="138457" y="80487"/>
                  </a:lnTo>
                  <a:lnTo>
                    <a:pt x="138612" y="78632"/>
                  </a:lnTo>
                  <a:lnTo>
                    <a:pt x="138767" y="76545"/>
                  </a:lnTo>
                  <a:lnTo>
                    <a:pt x="139101" y="71959"/>
                  </a:lnTo>
                  <a:lnTo>
                    <a:pt x="139385" y="67218"/>
                  </a:lnTo>
                  <a:lnTo>
                    <a:pt x="139617" y="62890"/>
                  </a:lnTo>
                  <a:lnTo>
                    <a:pt x="47587" y="62890"/>
                  </a:lnTo>
                  <a:lnTo>
                    <a:pt x="46144" y="62838"/>
                  </a:lnTo>
                  <a:lnTo>
                    <a:pt x="43980" y="62735"/>
                  </a:lnTo>
                  <a:lnTo>
                    <a:pt x="41739" y="62555"/>
                  </a:lnTo>
                  <a:lnTo>
                    <a:pt x="39446" y="62323"/>
                  </a:lnTo>
                  <a:lnTo>
                    <a:pt x="37101" y="62040"/>
                  </a:lnTo>
                  <a:lnTo>
                    <a:pt x="35916" y="61859"/>
                  </a:lnTo>
                  <a:lnTo>
                    <a:pt x="34731" y="61653"/>
                  </a:lnTo>
                  <a:lnTo>
                    <a:pt x="33546" y="61447"/>
                  </a:lnTo>
                  <a:lnTo>
                    <a:pt x="32361" y="61241"/>
                  </a:lnTo>
                  <a:lnTo>
                    <a:pt x="31201" y="60983"/>
                  </a:lnTo>
                  <a:lnTo>
                    <a:pt x="30016" y="60726"/>
                  </a:lnTo>
                  <a:lnTo>
                    <a:pt x="28831" y="60442"/>
                  </a:lnTo>
                  <a:lnTo>
                    <a:pt x="27672" y="60159"/>
                  </a:lnTo>
                  <a:lnTo>
                    <a:pt x="27414" y="60751"/>
                  </a:lnTo>
                  <a:lnTo>
                    <a:pt x="27105" y="61344"/>
                  </a:lnTo>
                  <a:lnTo>
                    <a:pt x="26796" y="61911"/>
                  </a:lnTo>
                  <a:lnTo>
                    <a:pt x="26461" y="62478"/>
                  </a:lnTo>
                  <a:lnTo>
                    <a:pt x="25714" y="62529"/>
                  </a:lnTo>
                  <a:lnTo>
                    <a:pt x="24941" y="62555"/>
                  </a:lnTo>
                  <a:lnTo>
                    <a:pt x="24425" y="62555"/>
                  </a:lnTo>
                  <a:lnTo>
                    <a:pt x="23910" y="62529"/>
                  </a:lnTo>
                  <a:lnTo>
                    <a:pt x="22905" y="62426"/>
                  </a:lnTo>
                  <a:lnTo>
                    <a:pt x="22390" y="62349"/>
                  </a:lnTo>
                  <a:lnTo>
                    <a:pt x="21849" y="62246"/>
                  </a:lnTo>
                  <a:lnTo>
                    <a:pt x="21334" y="62143"/>
                  </a:lnTo>
                  <a:lnTo>
                    <a:pt x="20818" y="62014"/>
                  </a:lnTo>
                  <a:lnTo>
                    <a:pt x="20329" y="61885"/>
                  </a:lnTo>
                  <a:lnTo>
                    <a:pt x="19839" y="61731"/>
                  </a:lnTo>
                  <a:lnTo>
                    <a:pt x="19350" y="61576"/>
                  </a:lnTo>
                  <a:lnTo>
                    <a:pt x="18886" y="61396"/>
                  </a:lnTo>
                  <a:lnTo>
                    <a:pt x="18448" y="61189"/>
                  </a:lnTo>
                  <a:lnTo>
                    <a:pt x="17984" y="60983"/>
                  </a:lnTo>
                  <a:lnTo>
                    <a:pt x="17572" y="60751"/>
                  </a:lnTo>
                  <a:lnTo>
                    <a:pt x="17160" y="60520"/>
                  </a:lnTo>
                  <a:lnTo>
                    <a:pt x="16748" y="60288"/>
                  </a:lnTo>
                  <a:lnTo>
                    <a:pt x="16387" y="60004"/>
                  </a:lnTo>
                  <a:lnTo>
                    <a:pt x="16000" y="59747"/>
                  </a:lnTo>
                  <a:lnTo>
                    <a:pt x="15666" y="59463"/>
                  </a:lnTo>
                  <a:lnTo>
                    <a:pt x="15331" y="59180"/>
                  </a:lnTo>
                  <a:lnTo>
                    <a:pt x="14996" y="58871"/>
                  </a:lnTo>
                  <a:lnTo>
                    <a:pt x="14712" y="58562"/>
                  </a:lnTo>
                  <a:lnTo>
                    <a:pt x="14429" y="58227"/>
                  </a:lnTo>
                  <a:lnTo>
                    <a:pt x="14171" y="57892"/>
                  </a:lnTo>
                  <a:lnTo>
                    <a:pt x="13939" y="57557"/>
                  </a:lnTo>
                  <a:lnTo>
                    <a:pt x="13707" y="57222"/>
                  </a:lnTo>
                  <a:lnTo>
                    <a:pt x="13501" y="56861"/>
                  </a:lnTo>
                  <a:lnTo>
                    <a:pt x="13321" y="56500"/>
                  </a:lnTo>
                  <a:lnTo>
                    <a:pt x="13166" y="56114"/>
                  </a:lnTo>
                  <a:lnTo>
                    <a:pt x="13038" y="55753"/>
                  </a:lnTo>
                  <a:lnTo>
                    <a:pt x="12935" y="55367"/>
                  </a:lnTo>
                  <a:lnTo>
                    <a:pt x="12831" y="54955"/>
                  </a:lnTo>
                  <a:lnTo>
                    <a:pt x="12780" y="54568"/>
                  </a:lnTo>
                  <a:lnTo>
                    <a:pt x="12728" y="54156"/>
                  </a:lnTo>
                  <a:lnTo>
                    <a:pt x="12728" y="53769"/>
                  </a:lnTo>
                  <a:lnTo>
                    <a:pt x="11749" y="53048"/>
                  </a:lnTo>
                  <a:lnTo>
                    <a:pt x="11286" y="52662"/>
                  </a:lnTo>
                  <a:lnTo>
                    <a:pt x="10822" y="52301"/>
                  </a:lnTo>
                  <a:lnTo>
                    <a:pt x="10487" y="51992"/>
                  </a:lnTo>
                  <a:lnTo>
                    <a:pt x="10204" y="51631"/>
                  </a:lnTo>
                  <a:lnTo>
                    <a:pt x="9946" y="51270"/>
                  </a:lnTo>
                  <a:lnTo>
                    <a:pt x="9740" y="50910"/>
                  </a:lnTo>
                  <a:lnTo>
                    <a:pt x="9559" y="50497"/>
                  </a:lnTo>
                  <a:lnTo>
                    <a:pt x="9456" y="50085"/>
                  </a:lnTo>
                  <a:lnTo>
                    <a:pt x="9353" y="49673"/>
                  </a:lnTo>
                  <a:lnTo>
                    <a:pt x="9302" y="49261"/>
                  </a:lnTo>
                  <a:lnTo>
                    <a:pt x="9302" y="48823"/>
                  </a:lnTo>
                  <a:lnTo>
                    <a:pt x="9353" y="48385"/>
                  </a:lnTo>
                  <a:lnTo>
                    <a:pt x="9431" y="47973"/>
                  </a:lnTo>
                  <a:lnTo>
                    <a:pt x="9559" y="47560"/>
                  </a:lnTo>
                  <a:lnTo>
                    <a:pt x="9714" y="47148"/>
                  </a:lnTo>
                  <a:lnTo>
                    <a:pt x="9920" y="46762"/>
                  </a:lnTo>
                  <a:lnTo>
                    <a:pt x="10152" y="46401"/>
                  </a:lnTo>
                  <a:lnTo>
                    <a:pt x="10461" y="46040"/>
                  </a:lnTo>
                  <a:lnTo>
                    <a:pt x="12316" y="44005"/>
                  </a:lnTo>
                  <a:lnTo>
                    <a:pt x="14197" y="41970"/>
                  </a:lnTo>
                  <a:lnTo>
                    <a:pt x="16104" y="39960"/>
                  </a:lnTo>
                  <a:lnTo>
                    <a:pt x="18062" y="37976"/>
                  </a:lnTo>
                  <a:lnTo>
                    <a:pt x="20045" y="35992"/>
                  </a:lnTo>
                  <a:lnTo>
                    <a:pt x="22055" y="34034"/>
                  </a:lnTo>
                  <a:lnTo>
                    <a:pt x="24116" y="32102"/>
                  </a:lnTo>
                  <a:lnTo>
                    <a:pt x="26203" y="30221"/>
                  </a:lnTo>
                  <a:lnTo>
                    <a:pt x="28341" y="28366"/>
                  </a:lnTo>
                  <a:lnTo>
                    <a:pt x="29424" y="27464"/>
                  </a:lnTo>
                  <a:lnTo>
                    <a:pt x="30531" y="26563"/>
                  </a:lnTo>
                  <a:lnTo>
                    <a:pt x="31639" y="25687"/>
                  </a:lnTo>
                  <a:lnTo>
                    <a:pt x="32747" y="24811"/>
                  </a:lnTo>
                  <a:lnTo>
                    <a:pt x="33881" y="23935"/>
                  </a:lnTo>
                  <a:lnTo>
                    <a:pt x="35014" y="23110"/>
                  </a:lnTo>
                  <a:lnTo>
                    <a:pt x="36174" y="22260"/>
                  </a:lnTo>
                  <a:lnTo>
                    <a:pt x="37359" y="21461"/>
                  </a:lnTo>
                  <a:lnTo>
                    <a:pt x="38544" y="20663"/>
                  </a:lnTo>
                  <a:lnTo>
                    <a:pt x="39755" y="19864"/>
                  </a:lnTo>
                  <a:lnTo>
                    <a:pt x="40966" y="19117"/>
                  </a:lnTo>
                  <a:lnTo>
                    <a:pt x="42177" y="18344"/>
                  </a:lnTo>
                  <a:lnTo>
                    <a:pt x="43439" y="17623"/>
                  </a:lnTo>
                  <a:lnTo>
                    <a:pt x="44676" y="16901"/>
                  </a:lnTo>
                  <a:lnTo>
                    <a:pt x="46196" y="16102"/>
                  </a:lnTo>
                  <a:lnTo>
                    <a:pt x="47742" y="15304"/>
                  </a:lnTo>
                  <a:lnTo>
                    <a:pt x="49288" y="14531"/>
                  </a:lnTo>
                  <a:lnTo>
                    <a:pt x="50859" y="13809"/>
                  </a:lnTo>
                  <a:lnTo>
                    <a:pt x="52457" y="13114"/>
                  </a:lnTo>
                  <a:lnTo>
                    <a:pt x="54080" y="12444"/>
                  </a:lnTo>
                  <a:lnTo>
                    <a:pt x="55729" y="11800"/>
                  </a:lnTo>
                  <a:lnTo>
                    <a:pt x="57403" y="11207"/>
                  </a:lnTo>
                  <a:lnTo>
                    <a:pt x="59104" y="10641"/>
                  </a:lnTo>
                  <a:lnTo>
                    <a:pt x="60830" y="10099"/>
                  </a:lnTo>
                  <a:lnTo>
                    <a:pt x="62582" y="9610"/>
                  </a:lnTo>
                  <a:lnTo>
                    <a:pt x="64386" y="9146"/>
                  </a:lnTo>
                  <a:lnTo>
                    <a:pt x="66189" y="8734"/>
                  </a:lnTo>
                  <a:lnTo>
                    <a:pt x="68018" y="8348"/>
                  </a:lnTo>
                  <a:lnTo>
                    <a:pt x="69873" y="8013"/>
                  </a:lnTo>
                  <a:lnTo>
                    <a:pt x="71780" y="7729"/>
                  </a:lnTo>
                  <a:lnTo>
                    <a:pt x="74330" y="7369"/>
                  </a:lnTo>
                  <a:lnTo>
                    <a:pt x="76855" y="7059"/>
                  </a:lnTo>
                  <a:lnTo>
                    <a:pt x="79329" y="6750"/>
                  </a:lnTo>
                  <a:lnTo>
                    <a:pt x="81776" y="6493"/>
                  </a:lnTo>
                  <a:lnTo>
                    <a:pt x="84198" y="6261"/>
                  </a:lnTo>
                  <a:lnTo>
                    <a:pt x="86568" y="6055"/>
                  </a:lnTo>
                  <a:lnTo>
                    <a:pt x="88887" y="5900"/>
                  </a:lnTo>
                  <a:lnTo>
                    <a:pt x="91180" y="5745"/>
                  </a:lnTo>
                  <a:lnTo>
                    <a:pt x="93422" y="5642"/>
                  </a:lnTo>
                  <a:lnTo>
                    <a:pt x="95637" y="5565"/>
                  </a:lnTo>
                  <a:lnTo>
                    <a:pt x="97776" y="5539"/>
                  </a:lnTo>
                  <a:lnTo>
                    <a:pt x="99888" y="5539"/>
                  </a:lnTo>
                  <a:lnTo>
                    <a:pt x="101950" y="5565"/>
                  </a:lnTo>
                  <a:lnTo>
                    <a:pt x="103959" y="5617"/>
                  </a:lnTo>
                  <a:lnTo>
                    <a:pt x="105917" y="5694"/>
                  </a:lnTo>
                  <a:lnTo>
                    <a:pt x="107824" y="5823"/>
                  </a:lnTo>
                  <a:lnTo>
                    <a:pt x="109679" y="5977"/>
                  </a:lnTo>
                  <a:lnTo>
                    <a:pt x="111482" y="6183"/>
                  </a:lnTo>
                  <a:lnTo>
                    <a:pt x="113234" y="6415"/>
                  </a:lnTo>
                  <a:lnTo>
                    <a:pt x="114909" y="6673"/>
                  </a:lnTo>
                  <a:lnTo>
                    <a:pt x="116532" y="6956"/>
                  </a:lnTo>
                  <a:lnTo>
                    <a:pt x="118078" y="7291"/>
                  </a:lnTo>
                  <a:lnTo>
                    <a:pt x="119598" y="7652"/>
                  </a:lnTo>
                  <a:lnTo>
                    <a:pt x="121015" y="8064"/>
                  </a:lnTo>
                  <a:lnTo>
                    <a:pt x="122406" y="8502"/>
                  </a:lnTo>
                  <a:lnTo>
                    <a:pt x="123695" y="8966"/>
                  </a:lnTo>
                  <a:lnTo>
                    <a:pt x="124931" y="9481"/>
                  </a:lnTo>
                  <a:lnTo>
                    <a:pt x="125524" y="9739"/>
                  </a:lnTo>
                  <a:lnTo>
                    <a:pt x="126091" y="10022"/>
                  </a:lnTo>
                  <a:lnTo>
                    <a:pt x="126657" y="10306"/>
                  </a:lnTo>
                  <a:lnTo>
                    <a:pt x="127198" y="10615"/>
                  </a:lnTo>
                  <a:lnTo>
                    <a:pt x="127714" y="10924"/>
                  </a:lnTo>
                  <a:lnTo>
                    <a:pt x="128203" y="11233"/>
                  </a:lnTo>
                  <a:lnTo>
                    <a:pt x="128693" y="11568"/>
                  </a:lnTo>
                  <a:lnTo>
                    <a:pt x="129157" y="11877"/>
                  </a:lnTo>
                  <a:lnTo>
                    <a:pt x="129620" y="12238"/>
                  </a:lnTo>
                  <a:lnTo>
                    <a:pt x="130033" y="12573"/>
                  </a:lnTo>
                  <a:lnTo>
                    <a:pt x="130599" y="12934"/>
                  </a:lnTo>
                  <a:lnTo>
                    <a:pt x="131269" y="13475"/>
                  </a:lnTo>
                  <a:lnTo>
                    <a:pt x="131913" y="14041"/>
                  </a:lnTo>
                  <a:lnTo>
                    <a:pt x="132506" y="14634"/>
                  </a:lnTo>
                  <a:lnTo>
                    <a:pt x="133098" y="15278"/>
                  </a:lnTo>
                  <a:lnTo>
                    <a:pt x="133665" y="15948"/>
                  </a:lnTo>
                  <a:lnTo>
                    <a:pt x="134206" y="16644"/>
                  </a:lnTo>
                  <a:lnTo>
                    <a:pt x="134722" y="17391"/>
                  </a:lnTo>
                  <a:lnTo>
                    <a:pt x="135211" y="18138"/>
                  </a:lnTo>
                  <a:lnTo>
                    <a:pt x="135701" y="18937"/>
                  </a:lnTo>
                  <a:lnTo>
                    <a:pt x="136139" y="19761"/>
                  </a:lnTo>
                  <a:lnTo>
                    <a:pt x="136577" y="20585"/>
                  </a:lnTo>
                  <a:lnTo>
                    <a:pt x="136989" y="21461"/>
                  </a:lnTo>
                  <a:lnTo>
                    <a:pt x="137375" y="22363"/>
                  </a:lnTo>
                  <a:lnTo>
                    <a:pt x="137736" y="23291"/>
                  </a:lnTo>
                  <a:lnTo>
                    <a:pt x="138097" y="24218"/>
                  </a:lnTo>
                  <a:lnTo>
                    <a:pt x="138432" y="25197"/>
                  </a:lnTo>
                  <a:lnTo>
                    <a:pt x="138741" y="26176"/>
                  </a:lnTo>
                  <a:lnTo>
                    <a:pt x="139024" y="27181"/>
                  </a:lnTo>
                  <a:lnTo>
                    <a:pt x="139308" y="28212"/>
                  </a:lnTo>
                  <a:lnTo>
                    <a:pt x="139565" y="29268"/>
                  </a:lnTo>
                  <a:lnTo>
                    <a:pt x="139823" y="30324"/>
                  </a:lnTo>
                  <a:lnTo>
                    <a:pt x="140029" y="31406"/>
                  </a:lnTo>
                  <a:lnTo>
                    <a:pt x="140261" y="32514"/>
                  </a:lnTo>
                  <a:lnTo>
                    <a:pt x="140441" y="33622"/>
                  </a:lnTo>
                  <a:lnTo>
                    <a:pt x="140622" y="34756"/>
                  </a:lnTo>
                  <a:lnTo>
                    <a:pt x="140802" y="35889"/>
                  </a:lnTo>
                  <a:lnTo>
                    <a:pt x="141085" y="38208"/>
                  </a:lnTo>
                  <a:lnTo>
                    <a:pt x="141317" y="40578"/>
                  </a:lnTo>
                  <a:lnTo>
                    <a:pt x="141498" y="42974"/>
                  </a:lnTo>
                  <a:lnTo>
                    <a:pt x="141626" y="45396"/>
                  </a:lnTo>
                  <a:lnTo>
                    <a:pt x="141729" y="47844"/>
                  </a:lnTo>
                  <a:lnTo>
                    <a:pt x="141781" y="50317"/>
                  </a:lnTo>
                  <a:lnTo>
                    <a:pt x="141781" y="52765"/>
                  </a:lnTo>
                  <a:lnTo>
                    <a:pt x="141781" y="55238"/>
                  </a:lnTo>
                  <a:lnTo>
                    <a:pt x="141729" y="57686"/>
                  </a:lnTo>
                  <a:lnTo>
                    <a:pt x="141652" y="60133"/>
                  </a:lnTo>
                  <a:lnTo>
                    <a:pt x="141549" y="62555"/>
                  </a:lnTo>
                  <a:lnTo>
                    <a:pt x="141420" y="64925"/>
                  </a:lnTo>
                  <a:lnTo>
                    <a:pt x="141291" y="67270"/>
                  </a:lnTo>
                  <a:lnTo>
                    <a:pt x="140957" y="71830"/>
                  </a:lnTo>
                  <a:lnTo>
                    <a:pt x="140622" y="76133"/>
                  </a:lnTo>
                  <a:lnTo>
                    <a:pt x="140287" y="80152"/>
                  </a:lnTo>
                  <a:lnTo>
                    <a:pt x="140055" y="82702"/>
                  </a:lnTo>
                  <a:lnTo>
                    <a:pt x="140957" y="82471"/>
                  </a:lnTo>
                  <a:lnTo>
                    <a:pt x="141884" y="82239"/>
                  </a:lnTo>
                  <a:lnTo>
                    <a:pt x="142812" y="82058"/>
                  </a:lnTo>
                  <a:lnTo>
                    <a:pt x="143765" y="81904"/>
                  </a:lnTo>
                  <a:lnTo>
                    <a:pt x="144692" y="81775"/>
                  </a:lnTo>
                  <a:lnTo>
                    <a:pt x="145671" y="81672"/>
                  </a:lnTo>
                  <a:lnTo>
                    <a:pt x="146625" y="81595"/>
                  </a:lnTo>
                  <a:lnTo>
                    <a:pt x="147604" y="81543"/>
                  </a:lnTo>
                  <a:lnTo>
                    <a:pt x="148815" y="81517"/>
                  </a:lnTo>
                  <a:lnTo>
                    <a:pt x="150000" y="81517"/>
                  </a:lnTo>
                  <a:lnTo>
                    <a:pt x="151185" y="81569"/>
                  </a:lnTo>
                  <a:lnTo>
                    <a:pt x="152370" y="81672"/>
                  </a:lnTo>
                  <a:lnTo>
                    <a:pt x="152422" y="81698"/>
                  </a:lnTo>
                  <a:lnTo>
                    <a:pt x="153839" y="81775"/>
                  </a:lnTo>
                  <a:lnTo>
                    <a:pt x="155281" y="81929"/>
                  </a:lnTo>
                  <a:lnTo>
                    <a:pt x="156724" y="82136"/>
                  </a:lnTo>
                  <a:lnTo>
                    <a:pt x="158167" y="82393"/>
                  </a:lnTo>
                  <a:lnTo>
                    <a:pt x="159584" y="82702"/>
                  </a:lnTo>
                  <a:lnTo>
                    <a:pt x="161001" y="83063"/>
                  </a:lnTo>
                  <a:lnTo>
                    <a:pt x="162418" y="83475"/>
                  </a:lnTo>
                  <a:lnTo>
                    <a:pt x="163784" y="83939"/>
                  </a:lnTo>
                  <a:lnTo>
                    <a:pt x="165175" y="84454"/>
                  </a:lnTo>
                  <a:lnTo>
                    <a:pt x="166515" y="85047"/>
                  </a:lnTo>
                  <a:lnTo>
                    <a:pt x="167854" y="85665"/>
                  </a:lnTo>
                  <a:lnTo>
                    <a:pt x="169168" y="86335"/>
                  </a:lnTo>
                  <a:lnTo>
                    <a:pt x="169812" y="86722"/>
                  </a:lnTo>
                  <a:lnTo>
                    <a:pt x="170456" y="87082"/>
                  </a:lnTo>
                  <a:lnTo>
                    <a:pt x="171075" y="87469"/>
                  </a:lnTo>
                  <a:lnTo>
                    <a:pt x="171693" y="87881"/>
                  </a:lnTo>
                  <a:lnTo>
                    <a:pt x="172311" y="88293"/>
                  </a:lnTo>
                  <a:lnTo>
                    <a:pt x="172930" y="88731"/>
                  </a:lnTo>
                  <a:lnTo>
                    <a:pt x="173522" y="89169"/>
                  </a:lnTo>
                  <a:lnTo>
                    <a:pt x="174115" y="89633"/>
                  </a:lnTo>
                  <a:lnTo>
                    <a:pt x="174682" y="90122"/>
                  </a:lnTo>
                  <a:lnTo>
                    <a:pt x="175274" y="90612"/>
                  </a:lnTo>
                  <a:lnTo>
                    <a:pt x="175841" y="91101"/>
                  </a:lnTo>
                  <a:lnTo>
                    <a:pt x="176382" y="91617"/>
                  </a:lnTo>
                  <a:lnTo>
                    <a:pt x="176923" y="92158"/>
                  </a:lnTo>
                  <a:lnTo>
                    <a:pt x="177464" y="92699"/>
                  </a:lnTo>
                  <a:lnTo>
                    <a:pt x="177980" y="93266"/>
                  </a:lnTo>
                  <a:lnTo>
                    <a:pt x="178495" y="93832"/>
                  </a:lnTo>
                  <a:lnTo>
                    <a:pt x="178984" y="94425"/>
                  </a:lnTo>
                  <a:lnTo>
                    <a:pt x="179474" y="95018"/>
                  </a:lnTo>
                  <a:lnTo>
                    <a:pt x="179963" y="95636"/>
                  </a:lnTo>
                  <a:lnTo>
                    <a:pt x="180427" y="96280"/>
                  </a:lnTo>
                  <a:lnTo>
                    <a:pt x="180865" y="96924"/>
                  </a:lnTo>
                  <a:lnTo>
                    <a:pt x="181303" y="97594"/>
                  </a:lnTo>
                  <a:lnTo>
                    <a:pt x="181741" y="98264"/>
                  </a:lnTo>
                  <a:lnTo>
                    <a:pt x="182153" y="98959"/>
                  </a:lnTo>
                  <a:lnTo>
                    <a:pt x="182540" y="99681"/>
                  </a:lnTo>
                  <a:lnTo>
                    <a:pt x="182926" y="100402"/>
                  </a:lnTo>
                  <a:lnTo>
                    <a:pt x="183287" y="101124"/>
                  </a:lnTo>
                  <a:lnTo>
                    <a:pt x="183648" y="101871"/>
                  </a:lnTo>
                  <a:lnTo>
                    <a:pt x="184008" y="102644"/>
                  </a:lnTo>
                  <a:lnTo>
                    <a:pt x="184318" y="103442"/>
                  </a:lnTo>
                  <a:lnTo>
                    <a:pt x="184627" y="104241"/>
                  </a:lnTo>
                  <a:lnTo>
                    <a:pt x="184936" y="105040"/>
                  </a:lnTo>
                  <a:lnTo>
                    <a:pt x="185194" y="105864"/>
                  </a:lnTo>
                  <a:lnTo>
                    <a:pt x="185477" y="106714"/>
                  </a:lnTo>
                  <a:lnTo>
                    <a:pt x="185709" y="107565"/>
                  </a:lnTo>
                  <a:lnTo>
                    <a:pt x="185941" y="108441"/>
                  </a:lnTo>
                  <a:lnTo>
                    <a:pt x="186147" y="109342"/>
                  </a:lnTo>
                  <a:lnTo>
                    <a:pt x="186353" y="110244"/>
                  </a:lnTo>
                  <a:lnTo>
                    <a:pt x="186533" y="111172"/>
                  </a:lnTo>
                  <a:lnTo>
                    <a:pt x="186688" y="112099"/>
                  </a:lnTo>
                  <a:lnTo>
                    <a:pt x="218816" y="112099"/>
                  </a:lnTo>
                  <a:lnTo>
                    <a:pt x="218790" y="110862"/>
                  </a:lnTo>
                  <a:lnTo>
                    <a:pt x="218713" y="109780"/>
                  </a:lnTo>
                  <a:lnTo>
                    <a:pt x="218635" y="108827"/>
                  </a:lnTo>
                  <a:lnTo>
                    <a:pt x="218532" y="107925"/>
                  </a:lnTo>
                  <a:lnTo>
                    <a:pt x="218429" y="107049"/>
                  </a:lnTo>
                  <a:lnTo>
                    <a:pt x="218326" y="106173"/>
                  </a:lnTo>
                  <a:lnTo>
                    <a:pt x="218249" y="105246"/>
                  </a:lnTo>
                  <a:lnTo>
                    <a:pt x="218223" y="104215"/>
                  </a:lnTo>
                  <a:lnTo>
                    <a:pt x="218223" y="102592"/>
                  </a:lnTo>
                  <a:lnTo>
                    <a:pt x="218146" y="100995"/>
                  </a:lnTo>
                  <a:lnTo>
                    <a:pt x="218069" y="99397"/>
                  </a:lnTo>
                  <a:lnTo>
                    <a:pt x="217940" y="97852"/>
                  </a:lnTo>
                  <a:lnTo>
                    <a:pt x="217785" y="96332"/>
                  </a:lnTo>
                  <a:lnTo>
                    <a:pt x="217579" y="94811"/>
                  </a:lnTo>
                  <a:lnTo>
                    <a:pt x="217347" y="93343"/>
                  </a:lnTo>
                  <a:lnTo>
                    <a:pt x="217090" y="91900"/>
                  </a:lnTo>
                  <a:lnTo>
                    <a:pt x="216806" y="90457"/>
                  </a:lnTo>
                  <a:lnTo>
                    <a:pt x="216471" y="89066"/>
                  </a:lnTo>
                  <a:lnTo>
                    <a:pt x="216110" y="87701"/>
                  </a:lnTo>
                  <a:lnTo>
                    <a:pt x="215750" y="86335"/>
                  </a:lnTo>
                  <a:lnTo>
                    <a:pt x="215338" y="85021"/>
                  </a:lnTo>
                  <a:lnTo>
                    <a:pt x="214900" y="83733"/>
                  </a:lnTo>
                  <a:lnTo>
                    <a:pt x="214436" y="82445"/>
                  </a:lnTo>
                  <a:lnTo>
                    <a:pt x="213946" y="81208"/>
                  </a:lnTo>
                  <a:lnTo>
                    <a:pt x="213431" y="79971"/>
                  </a:lnTo>
                  <a:lnTo>
                    <a:pt x="212890" y="78786"/>
                  </a:lnTo>
                  <a:lnTo>
                    <a:pt x="212323" y="77627"/>
                  </a:lnTo>
                  <a:lnTo>
                    <a:pt x="211756" y="76468"/>
                  </a:lnTo>
                  <a:lnTo>
                    <a:pt x="211138" y="75334"/>
                  </a:lnTo>
                  <a:lnTo>
                    <a:pt x="210520" y="74252"/>
                  </a:lnTo>
                  <a:lnTo>
                    <a:pt x="209876" y="73170"/>
                  </a:lnTo>
                  <a:lnTo>
                    <a:pt x="209206" y="72113"/>
                  </a:lnTo>
                  <a:lnTo>
                    <a:pt x="208536" y="71083"/>
                  </a:lnTo>
                  <a:lnTo>
                    <a:pt x="207840" y="70078"/>
                  </a:lnTo>
                  <a:lnTo>
                    <a:pt x="207119" y="69099"/>
                  </a:lnTo>
                  <a:lnTo>
                    <a:pt x="206397" y="68146"/>
                  </a:lnTo>
                  <a:lnTo>
                    <a:pt x="205650" y="67218"/>
                  </a:lnTo>
                  <a:lnTo>
                    <a:pt x="204877" y="66316"/>
                  </a:lnTo>
                  <a:lnTo>
                    <a:pt x="204104" y="65441"/>
                  </a:lnTo>
                  <a:lnTo>
                    <a:pt x="203331" y="64565"/>
                  </a:lnTo>
                  <a:lnTo>
                    <a:pt x="202533" y="63740"/>
                  </a:lnTo>
                  <a:lnTo>
                    <a:pt x="201734" y="62916"/>
                  </a:lnTo>
                  <a:lnTo>
                    <a:pt x="200910" y="62143"/>
                  </a:lnTo>
                  <a:lnTo>
                    <a:pt x="200085" y="61370"/>
                  </a:lnTo>
                  <a:lnTo>
                    <a:pt x="199235" y="60623"/>
                  </a:lnTo>
                  <a:lnTo>
                    <a:pt x="198411" y="59901"/>
                  </a:lnTo>
                  <a:lnTo>
                    <a:pt x="197560" y="59206"/>
                  </a:lnTo>
                  <a:lnTo>
                    <a:pt x="196710" y="58510"/>
                  </a:lnTo>
                  <a:lnTo>
                    <a:pt x="195834" y="57866"/>
                  </a:lnTo>
                  <a:lnTo>
                    <a:pt x="194984" y="57222"/>
                  </a:lnTo>
                  <a:lnTo>
                    <a:pt x="194108" y="56629"/>
                  </a:lnTo>
                  <a:lnTo>
                    <a:pt x="193258" y="56037"/>
                  </a:lnTo>
                  <a:lnTo>
                    <a:pt x="192382" y="55470"/>
                  </a:lnTo>
                  <a:lnTo>
                    <a:pt x="191506" y="54929"/>
                  </a:lnTo>
                  <a:lnTo>
                    <a:pt x="190630" y="54388"/>
                  </a:lnTo>
                  <a:lnTo>
                    <a:pt x="189754" y="53898"/>
                  </a:lnTo>
                  <a:lnTo>
                    <a:pt x="188904" y="53409"/>
                  </a:lnTo>
                  <a:lnTo>
                    <a:pt x="188028" y="52945"/>
                  </a:lnTo>
                  <a:lnTo>
                    <a:pt x="187177" y="52507"/>
                  </a:lnTo>
                  <a:lnTo>
                    <a:pt x="186301" y="52095"/>
                  </a:lnTo>
                  <a:lnTo>
                    <a:pt x="185451" y="51708"/>
                  </a:lnTo>
                  <a:lnTo>
                    <a:pt x="184601" y="51322"/>
                  </a:lnTo>
                  <a:lnTo>
                    <a:pt x="183776" y="50987"/>
                  </a:lnTo>
                  <a:lnTo>
                    <a:pt x="182952" y="50652"/>
                  </a:lnTo>
                  <a:lnTo>
                    <a:pt x="182128" y="50343"/>
                  </a:lnTo>
                  <a:lnTo>
                    <a:pt x="181303" y="50059"/>
                  </a:lnTo>
                  <a:lnTo>
                    <a:pt x="180504" y="49776"/>
                  </a:lnTo>
                  <a:lnTo>
                    <a:pt x="179706" y="49518"/>
                  </a:lnTo>
                  <a:lnTo>
                    <a:pt x="178907" y="49287"/>
                  </a:lnTo>
                  <a:lnTo>
                    <a:pt x="178134" y="49080"/>
                  </a:lnTo>
                  <a:lnTo>
                    <a:pt x="177387" y="48900"/>
                  </a:lnTo>
                  <a:lnTo>
                    <a:pt x="176640" y="48720"/>
                  </a:lnTo>
                  <a:lnTo>
                    <a:pt x="176125" y="48591"/>
                  </a:lnTo>
                  <a:lnTo>
                    <a:pt x="175635" y="48436"/>
                  </a:lnTo>
                  <a:lnTo>
                    <a:pt x="175146" y="48256"/>
                  </a:lnTo>
                  <a:lnTo>
                    <a:pt x="174656" y="48050"/>
                  </a:lnTo>
                  <a:lnTo>
                    <a:pt x="174218" y="47792"/>
                  </a:lnTo>
                  <a:lnTo>
                    <a:pt x="173780" y="47535"/>
                  </a:lnTo>
                  <a:lnTo>
                    <a:pt x="173342" y="47225"/>
                  </a:lnTo>
                  <a:lnTo>
                    <a:pt x="172930" y="46916"/>
                  </a:lnTo>
                  <a:lnTo>
                    <a:pt x="172569" y="46581"/>
                  </a:lnTo>
                  <a:lnTo>
                    <a:pt x="172208" y="46195"/>
                  </a:lnTo>
                  <a:lnTo>
                    <a:pt x="171848" y="45808"/>
                  </a:lnTo>
                  <a:lnTo>
                    <a:pt x="171539" y="45396"/>
                  </a:lnTo>
                  <a:lnTo>
                    <a:pt x="171255" y="44958"/>
                  </a:lnTo>
                  <a:lnTo>
                    <a:pt x="170997" y="44520"/>
                  </a:lnTo>
                  <a:lnTo>
                    <a:pt x="170766" y="44056"/>
                  </a:lnTo>
                  <a:lnTo>
                    <a:pt x="170559" y="43567"/>
                  </a:lnTo>
                  <a:lnTo>
                    <a:pt x="169684" y="41351"/>
                  </a:lnTo>
                  <a:lnTo>
                    <a:pt x="168756" y="39213"/>
                  </a:lnTo>
                  <a:lnTo>
                    <a:pt x="167828" y="37126"/>
                  </a:lnTo>
                  <a:lnTo>
                    <a:pt x="166849" y="35065"/>
                  </a:lnTo>
                  <a:lnTo>
                    <a:pt x="165819" y="33081"/>
                  </a:lnTo>
                  <a:lnTo>
                    <a:pt x="164788" y="31149"/>
                  </a:lnTo>
                  <a:lnTo>
                    <a:pt x="163680" y="29242"/>
                  </a:lnTo>
                  <a:lnTo>
                    <a:pt x="162573" y="27413"/>
                  </a:lnTo>
                  <a:lnTo>
                    <a:pt x="161413" y="25635"/>
                  </a:lnTo>
                  <a:lnTo>
                    <a:pt x="160821" y="24759"/>
                  </a:lnTo>
                  <a:lnTo>
                    <a:pt x="160202" y="23909"/>
                  </a:lnTo>
                  <a:lnTo>
                    <a:pt x="159584" y="23085"/>
                  </a:lnTo>
                  <a:lnTo>
                    <a:pt x="158966" y="22234"/>
                  </a:lnTo>
                  <a:lnTo>
                    <a:pt x="158322" y="21436"/>
                  </a:lnTo>
                  <a:lnTo>
                    <a:pt x="157677" y="20637"/>
                  </a:lnTo>
                  <a:lnTo>
                    <a:pt x="157033" y="19838"/>
                  </a:lnTo>
                  <a:lnTo>
                    <a:pt x="156363" y="19065"/>
                  </a:lnTo>
                  <a:lnTo>
                    <a:pt x="155694" y="18318"/>
                  </a:lnTo>
                  <a:lnTo>
                    <a:pt x="155024" y="17571"/>
                  </a:lnTo>
                  <a:lnTo>
                    <a:pt x="154328" y="16850"/>
                  </a:lnTo>
                  <a:lnTo>
                    <a:pt x="153607" y="16128"/>
                  </a:lnTo>
                  <a:lnTo>
                    <a:pt x="152911" y="15433"/>
                  </a:lnTo>
                  <a:lnTo>
                    <a:pt x="152164" y="14763"/>
                  </a:lnTo>
                  <a:lnTo>
                    <a:pt x="151185" y="13861"/>
                  </a:lnTo>
                  <a:lnTo>
                    <a:pt x="150206" y="13011"/>
                  </a:lnTo>
                  <a:lnTo>
                    <a:pt x="149201" y="12186"/>
                  </a:lnTo>
                  <a:lnTo>
                    <a:pt x="148145" y="11388"/>
                  </a:lnTo>
                  <a:lnTo>
                    <a:pt x="147114" y="10589"/>
                  </a:lnTo>
                  <a:lnTo>
                    <a:pt x="146032" y="9842"/>
                  </a:lnTo>
                  <a:lnTo>
                    <a:pt x="144950" y="9120"/>
                  </a:lnTo>
                  <a:lnTo>
                    <a:pt x="143842" y="8425"/>
                  </a:lnTo>
                  <a:lnTo>
                    <a:pt x="142708" y="7755"/>
                  </a:lnTo>
                  <a:lnTo>
                    <a:pt x="141549" y="7085"/>
                  </a:lnTo>
                  <a:lnTo>
                    <a:pt x="140390" y="6467"/>
                  </a:lnTo>
                  <a:lnTo>
                    <a:pt x="139205" y="5874"/>
                  </a:lnTo>
                  <a:lnTo>
                    <a:pt x="137994" y="5333"/>
                  </a:lnTo>
                  <a:lnTo>
                    <a:pt x="136757" y="4792"/>
                  </a:lnTo>
                  <a:lnTo>
                    <a:pt x="135520" y="4277"/>
                  </a:lnTo>
                  <a:lnTo>
                    <a:pt x="134258" y="3787"/>
                  </a:lnTo>
                  <a:lnTo>
                    <a:pt x="132970" y="3349"/>
                  </a:lnTo>
                  <a:lnTo>
                    <a:pt x="131656" y="2911"/>
                  </a:lnTo>
                  <a:lnTo>
                    <a:pt x="130316" y="2525"/>
                  </a:lnTo>
                  <a:lnTo>
                    <a:pt x="128976" y="2164"/>
                  </a:lnTo>
                  <a:lnTo>
                    <a:pt x="127585" y="1803"/>
                  </a:lnTo>
                  <a:lnTo>
                    <a:pt x="126194" y="1494"/>
                  </a:lnTo>
                  <a:lnTo>
                    <a:pt x="124777" y="1211"/>
                  </a:lnTo>
                  <a:lnTo>
                    <a:pt x="123334" y="979"/>
                  </a:lnTo>
                  <a:lnTo>
                    <a:pt x="121891" y="747"/>
                  </a:lnTo>
                  <a:lnTo>
                    <a:pt x="120397" y="541"/>
                  </a:lnTo>
                  <a:lnTo>
                    <a:pt x="118902" y="386"/>
                  </a:lnTo>
                  <a:lnTo>
                    <a:pt x="117382" y="258"/>
                  </a:lnTo>
                  <a:lnTo>
                    <a:pt x="115811" y="155"/>
                  </a:lnTo>
                  <a:lnTo>
                    <a:pt x="114239" y="77"/>
                  </a:lnTo>
                  <a:lnTo>
                    <a:pt x="112667" y="26"/>
                  </a:lnTo>
                  <a:lnTo>
                    <a:pt x="111044" y="0"/>
                  </a:lnTo>
                  <a:close/>
                </a:path>
              </a:pathLst>
            </a:custGeom>
            <a:solidFill>
              <a:srgbClr val="4DC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513800" y="2964725"/>
              <a:ext cx="6053300" cy="1247000"/>
            </a:xfrm>
            <a:custGeom>
              <a:avLst/>
              <a:gdLst/>
              <a:ahLst/>
              <a:cxnLst/>
              <a:rect l="l" t="t" r="r" b="b"/>
              <a:pathLst>
                <a:path w="242132" h="49880" extrusionOk="0">
                  <a:moveTo>
                    <a:pt x="37307" y="1"/>
                  </a:moveTo>
                  <a:lnTo>
                    <a:pt x="36250" y="26"/>
                  </a:lnTo>
                  <a:lnTo>
                    <a:pt x="35117" y="104"/>
                  </a:lnTo>
                  <a:lnTo>
                    <a:pt x="33906" y="258"/>
                  </a:lnTo>
                  <a:lnTo>
                    <a:pt x="32643" y="439"/>
                  </a:lnTo>
                  <a:lnTo>
                    <a:pt x="31303" y="696"/>
                  </a:lnTo>
                  <a:lnTo>
                    <a:pt x="29886" y="980"/>
                  </a:lnTo>
                  <a:lnTo>
                    <a:pt x="28444" y="1340"/>
                  </a:lnTo>
                  <a:lnTo>
                    <a:pt x="26975" y="1753"/>
                  </a:lnTo>
                  <a:lnTo>
                    <a:pt x="25455" y="2191"/>
                  </a:lnTo>
                  <a:lnTo>
                    <a:pt x="23935" y="2706"/>
                  </a:lnTo>
                  <a:lnTo>
                    <a:pt x="22363" y="3273"/>
                  </a:lnTo>
                  <a:lnTo>
                    <a:pt x="20817" y="3865"/>
                  </a:lnTo>
                  <a:lnTo>
                    <a:pt x="19246" y="4535"/>
                  </a:lnTo>
                  <a:lnTo>
                    <a:pt x="17700" y="5231"/>
                  </a:lnTo>
                  <a:lnTo>
                    <a:pt x="16154" y="6004"/>
                  </a:lnTo>
                  <a:lnTo>
                    <a:pt x="14660" y="6802"/>
                  </a:lnTo>
                  <a:lnTo>
                    <a:pt x="13166" y="7653"/>
                  </a:lnTo>
                  <a:lnTo>
                    <a:pt x="12444" y="8091"/>
                  </a:lnTo>
                  <a:lnTo>
                    <a:pt x="11723" y="8554"/>
                  </a:lnTo>
                  <a:lnTo>
                    <a:pt x="11027" y="9018"/>
                  </a:lnTo>
                  <a:lnTo>
                    <a:pt x="10331" y="9482"/>
                  </a:lnTo>
                  <a:lnTo>
                    <a:pt x="9662" y="9971"/>
                  </a:lnTo>
                  <a:lnTo>
                    <a:pt x="8992" y="10487"/>
                  </a:lnTo>
                  <a:lnTo>
                    <a:pt x="8348" y="11002"/>
                  </a:lnTo>
                  <a:lnTo>
                    <a:pt x="7704" y="11517"/>
                  </a:lnTo>
                  <a:lnTo>
                    <a:pt x="7111" y="12058"/>
                  </a:lnTo>
                  <a:lnTo>
                    <a:pt x="6493" y="12599"/>
                  </a:lnTo>
                  <a:lnTo>
                    <a:pt x="5926" y="13140"/>
                  </a:lnTo>
                  <a:lnTo>
                    <a:pt x="5385" y="13707"/>
                  </a:lnTo>
                  <a:lnTo>
                    <a:pt x="4844" y="14300"/>
                  </a:lnTo>
                  <a:lnTo>
                    <a:pt x="4328" y="14892"/>
                  </a:lnTo>
                  <a:lnTo>
                    <a:pt x="3839" y="15485"/>
                  </a:lnTo>
                  <a:lnTo>
                    <a:pt x="3375" y="16103"/>
                  </a:lnTo>
                  <a:lnTo>
                    <a:pt x="2937" y="16722"/>
                  </a:lnTo>
                  <a:lnTo>
                    <a:pt x="2525" y="17340"/>
                  </a:lnTo>
                  <a:lnTo>
                    <a:pt x="2138" y="17984"/>
                  </a:lnTo>
                  <a:lnTo>
                    <a:pt x="1804" y="18654"/>
                  </a:lnTo>
                  <a:lnTo>
                    <a:pt x="1469" y="19324"/>
                  </a:lnTo>
                  <a:lnTo>
                    <a:pt x="1159" y="19994"/>
                  </a:lnTo>
                  <a:lnTo>
                    <a:pt x="902" y="20663"/>
                  </a:lnTo>
                  <a:lnTo>
                    <a:pt x="670" y="21359"/>
                  </a:lnTo>
                  <a:lnTo>
                    <a:pt x="464" y="22080"/>
                  </a:lnTo>
                  <a:lnTo>
                    <a:pt x="309" y="22776"/>
                  </a:lnTo>
                  <a:lnTo>
                    <a:pt x="180" y="23497"/>
                  </a:lnTo>
                  <a:lnTo>
                    <a:pt x="77" y="24245"/>
                  </a:lnTo>
                  <a:lnTo>
                    <a:pt x="26" y="24992"/>
                  </a:lnTo>
                  <a:lnTo>
                    <a:pt x="0" y="25739"/>
                  </a:lnTo>
                  <a:lnTo>
                    <a:pt x="26" y="31330"/>
                  </a:lnTo>
                  <a:lnTo>
                    <a:pt x="52" y="33752"/>
                  </a:lnTo>
                  <a:lnTo>
                    <a:pt x="103" y="35967"/>
                  </a:lnTo>
                  <a:lnTo>
                    <a:pt x="155" y="37977"/>
                  </a:lnTo>
                  <a:lnTo>
                    <a:pt x="232" y="39780"/>
                  </a:lnTo>
                  <a:lnTo>
                    <a:pt x="309" y="41403"/>
                  </a:lnTo>
                  <a:lnTo>
                    <a:pt x="412" y="42846"/>
                  </a:lnTo>
                  <a:lnTo>
                    <a:pt x="515" y="44160"/>
                  </a:lnTo>
                  <a:lnTo>
                    <a:pt x="618" y="45294"/>
                  </a:lnTo>
                  <a:lnTo>
                    <a:pt x="747" y="46299"/>
                  </a:lnTo>
                  <a:lnTo>
                    <a:pt x="902" y="47200"/>
                  </a:lnTo>
                  <a:lnTo>
                    <a:pt x="1031" y="47973"/>
                  </a:lnTo>
                  <a:lnTo>
                    <a:pt x="1211" y="48669"/>
                  </a:lnTo>
                  <a:lnTo>
                    <a:pt x="1366" y="49261"/>
                  </a:lnTo>
                  <a:lnTo>
                    <a:pt x="1546" y="49777"/>
                  </a:lnTo>
                  <a:lnTo>
                    <a:pt x="67657" y="49777"/>
                  </a:lnTo>
                  <a:lnTo>
                    <a:pt x="69950" y="47587"/>
                  </a:lnTo>
                  <a:lnTo>
                    <a:pt x="172414" y="49880"/>
                  </a:lnTo>
                  <a:lnTo>
                    <a:pt x="176948" y="48025"/>
                  </a:lnTo>
                  <a:lnTo>
                    <a:pt x="238834" y="48025"/>
                  </a:lnTo>
                  <a:lnTo>
                    <a:pt x="241977" y="44959"/>
                  </a:lnTo>
                  <a:lnTo>
                    <a:pt x="242054" y="37590"/>
                  </a:lnTo>
                  <a:lnTo>
                    <a:pt x="242106" y="29913"/>
                  </a:lnTo>
                  <a:lnTo>
                    <a:pt x="242131" y="20973"/>
                  </a:lnTo>
                  <a:lnTo>
                    <a:pt x="242131" y="20406"/>
                  </a:lnTo>
                  <a:lnTo>
                    <a:pt x="242054" y="19839"/>
                  </a:lnTo>
                  <a:lnTo>
                    <a:pt x="241977" y="19272"/>
                  </a:lnTo>
                  <a:lnTo>
                    <a:pt x="241848" y="18705"/>
                  </a:lnTo>
                  <a:lnTo>
                    <a:pt x="241693" y="18164"/>
                  </a:lnTo>
                  <a:lnTo>
                    <a:pt x="241513" y="17598"/>
                  </a:lnTo>
                  <a:lnTo>
                    <a:pt x="241281" y="17082"/>
                  </a:lnTo>
                  <a:lnTo>
                    <a:pt x="241049" y="16541"/>
                  </a:lnTo>
                  <a:lnTo>
                    <a:pt x="240766" y="16000"/>
                  </a:lnTo>
                  <a:lnTo>
                    <a:pt x="240457" y="15485"/>
                  </a:lnTo>
                  <a:lnTo>
                    <a:pt x="240122" y="14970"/>
                  </a:lnTo>
                  <a:lnTo>
                    <a:pt x="239735" y="14454"/>
                  </a:lnTo>
                  <a:lnTo>
                    <a:pt x="239349" y="13965"/>
                  </a:lnTo>
                  <a:lnTo>
                    <a:pt x="238937" y="13475"/>
                  </a:lnTo>
                  <a:lnTo>
                    <a:pt x="238473" y="12986"/>
                  </a:lnTo>
                  <a:lnTo>
                    <a:pt x="238009" y="12496"/>
                  </a:lnTo>
                  <a:lnTo>
                    <a:pt x="237520" y="12032"/>
                  </a:lnTo>
                  <a:lnTo>
                    <a:pt x="237004" y="11569"/>
                  </a:lnTo>
                  <a:lnTo>
                    <a:pt x="236463" y="11105"/>
                  </a:lnTo>
                  <a:lnTo>
                    <a:pt x="235896" y="10641"/>
                  </a:lnTo>
                  <a:lnTo>
                    <a:pt x="235330" y="10203"/>
                  </a:lnTo>
                  <a:lnTo>
                    <a:pt x="234737" y="9765"/>
                  </a:lnTo>
                  <a:lnTo>
                    <a:pt x="234093" y="9353"/>
                  </a:lnTo>
                  <a:lnTo>
                    <a:pt x="233475" y="8915"/>
                  </a:lnTo>
                  <a:lnTo>
                    <a:pt x="232805" y="8503"/>
                  </a:lnTo>
                  <a:lnTo>
                    <a:pt x="232135" y="8116"/>
                  </a:lnTo>
                  <a:lnTo>
                    <a:pt x="230744" y="7318"/>
                  </a:lnTo>
                  <a:lnTo>
                    <a:pt x="229301" y="6571"/>
                  </a:lnTo>
                  <a:lnTo>
                    <a:pt x="227807" y="5875"/>
                  </a:lnTo>
                  <a:lnTo>
                    <a:pt x="226261" y="5205"/>
                  </a:lnTo>
                  <a:lnTo>
                    <a:pt x="224689" y="4561"/>
                  </a:lnTo>
                  <a:lnTo>
                    <a:pt x="223066" y="3943"/>
                  </a:lnTo>
                  <a:lnTo>
                    <a:pt x="221417" y="3376"/>
                  </a:lnTo>
                  <a:lnTo>
                    <a:pt x="219768" y="2861"/>
                  </a:lnTo>
                  <a:lnTo>
                    <a:pt x="218093" y="2371"/>
                  </a:lnTo>
                  <a:lnTo>
                    <a:pt x="216419" y="1933"/>
                  </a:lnTo>
                  <a:lnTo>
                    <a:pt x="214744" y="1547"/>
                  </a:lnTo>
                  <a:lnTo>
                    <a:pt x="213069" y="1186"/>
                  </a:lnTo>
                  <a:lnTo>
                    <a:pt x="211421" y="877"/>
                  </a:lnTo>
                  <a:lnTo>
                    <a:pt x="209772" y="619"/>
                  </a:lnTo>
                  <a:lnTo>
                    <a:pt x="208148" y="387"/>
                  </a:lnTo>
                  <a:lnTo>
                    <a:pt x="206577" y="233"/>
                  </a:lnTo>
                  <a:lnTo>
                    <a:pt x="205031" y="104"/>
                  </a:lnTo>
                  <a:lnTo>
                    <a:pt x="203537" y="26"/>
                  </a:lnTo>
                  <a:lnTo>
                    <a:pt x="2020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6580600" y="3849075"/>
              <a:ext cx="800650" cy="23850"/>
            </a:xfrm>
            <a:custGeom>
              <a:avLst/>
              <a:gdLst/>
              <a:ahLst/>
              <a:cxnLst/>
              <a:rect l="l" t="t" r="r" b="b"/>
              <a:pathLst>
                <a:path w="32026" h="954" extrusionOk="0">
                  <a:moveTo>
                    <a:pt x="0" y="1"/>
                  </a:moveTo>
                  <a:lnTo>
                    <a:pt x="103" y="954"/>
                  </a:lnTo>
                  <a:lnTo>
                    <a:pt x="32025" y="954"/>
                  </a:lnTo>
                  <a:lnTo>
                    <a:pt x="31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6576725" y="3823325"/>
              <a:ext cx="803875" cy="25775"/>
            </a:xfrm>
            <a:custGeom>
              <a:avLst/>
              <a:gdLst/>
              <a:ahLst/>
              <a:cxnLst/>
              <a:rect l="l" t="t" r="r" b="b"/>
              <a:pathLst>
                <a:path w="32155" h="1031" extrusionOk="0">
                  <a:moveTo>
                    <a:pt x="1" y="0"/>
                  </a:moveTo>
                  <a:lnTo>
                    <a:pt x="155" y="1031"/>
                  </a:lnTo>
                  <a:lnTo>
                    <a:pt x="32154" y="1031"/>
                  </a:lnTo>
                  <a:lnTo>
                    <a:pt x="3212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6391875" y="3872900"/>
              <a:ext cx="990000" cy="392925"/>
            </a:xfrm>
            <a:custGeom>
              <a:avLst/>
              <a:gdLst/>
              <a:ahLst/>
              <a:cxnLst/>
              <a:rect l="l" t="t" r="r" b="b"/>
              <a:pathLst>
                <a:path w="39600" h="15717" extrusionOk="0">
                  <a:moveTo>
                    <a:pt x="3298" y="1"/>
                  </a:moveTo>
                  <a:lnTo>
                    <a:pt x="3324" y="1109"/>
                  </a:lnTo>
                  <a:lnTo>
                    <a:pt x="3324" y="2088"/>
                  </a:lnTo>
                  <a:lnTo>
                    <a:pt x="3273" y="3067"/>
                  </a:lnTo>
                  <a:lnTo>
                    <a:pt x="3195" y="4020"/>
                  </a:lnTo>
                  <a:lnTo>
                    <a:pt x="3118" y="4999"/>
                  </a:lnTo>
                  <a:lnTo>
                    <a:pt x="2989" y="5927"/>
                  </a:lnTo>
                  <a:lnTo>
                    <a:pt x="2835" y="6880"/>
                  </a:lnTo>
                  <a:lnTo>
                    <a:pt x="2654" y="7807"/>
                  </a:lnTo>
                  <a:lnTo>
                    <a:pt x="2474" y="8735"/>
                  </a:lnTo>
                  <a:lnTo>
                    <a:pt x="2242" y="9637"/>
                  </a:lnTo>
                  <a:lnTo>
                    <a:pt x="1984" y="10538"/>
                  </a:lnTo>
                  <a:lnTo>
                    <a:pt x="1727" y="11440"/>
                  </a:lnTo>
                  <a:lnTo>
                    <a:pt x="1418" y="12316"/>
                  </a:lnTo>
                  <a:lnTo>
                    <a:pt x="1108" y="13192"/>
                  </a:lnTo>
                  <a:lnTo>
                    <a:pt x="773" y="14042"/>
                  </a:lnTo>
                  <a:lnTo>
                    <a:pt x="413" y="14893"/>
                  </a:lnTo>
                  <a:lnTo>
                    <a:pt x="1" y="15717"/>
                  </a:lnTo>
                  <a:lnTo>
                    <a:pt x="1" y="15717"/>
                  </a:lnTo>
                  <a:lnTo>
                    <a:pt x="3814" y="15588"/>
                  </a:lnTo>
                  <a:lnTo>
                    <a:pt x="9920" y="15356"/>
                  </a:lnTo>
                  <a:lnTo>
                    <a:pt x="16052" y="15124"/>
                  </a:lnTo>
                  <a:lnTo>
                    <a:pt x="18422" y="15047"/>
                  </a:lnTo>
                  <a:lnTo>
                    <a:pt x="19968" y="14996"/>
                  </a:lnTo>
                  <a:lnTo>
                    <a:pt x="21823" y="15021"/>
                  </a:lnTo>
                  <a:lnTo>
                    <a:pt x="23652" y="14996"/>
                  </a:lnTo>
                  <a:lnTo>
                    <a:pt x="25481" y="14970"/>
                  </a:lnTo>
                  <a:lnTo>
                    <a:pt x="27233" y="14893"/>
                  </a:lnTo>
                  <a:lnTo>
                    <a:pt x="28083" y="14815"/>
                  </a:lnTo>
                  <a:lnTo>
                    <a:pt x="28934" y="14738"/>
                  </a:lnTo>
                  <a:lnTo>
                    <a:pt x="29758" y="14635"/>
                  </a:lnTo>
                  <a:lnTo>
                    <a:pt x="30557" y="14506"/>
                  </a:lnTo>
                  <a:lnTo>
                    <a:pt x="31330" y="14351"/>
                  </a:lnTo>
                  <a:lnTo>
                    <a:pt x="32077" y="14171"/>
                  </a:lnTo>
                  <a:lnTo>
                    <a:pt x="32824" y="13965"/>
                  </a:lnTo>
                  <a:lnTo>
                    <a:pt x="33520" y="13733"/>
                  </a:lnTo>
                  <a:lnTo>
                    <a:pt x="34190" y="13450"/>
                  </a:lnTo>
                  <a:lnTo>
                    <a:pt x="34834" y="13141"/>
                  </a:lnTo>
                  <a:lnTo>
                    <a:pt x="35452" y="12780"/>
                  </a:lnTo>
                  <a:lnTo>
                    <a:pt x="36019" y="12393"/>
                  </a:lnTo>
                  <a:lnTo>
                    <a:pt x="36560" y="11955"/>
                  </a:lnTo>
                  <a:lnTo>
                    <a:pt x="37049" y="11492"/>
                  </a:lnTo>
                  <a:lnTo>
                    <a:pt x="37281" y="11234"/>
                  </a:lnTo>
                  <a:lnTo>
                    <a:pt x="37513" y="10951"/>
                  </a:lnTo>
                  <a:lnTo>
                    <a:pt x="37745" y="10667"/>
                  </a:lnTo>
                  <a:lnTo>
                    <a:pt x="37951" y="10384"/>
                  </a:lnTo>
                  <a:lnTo>
                    <a:pt x="38131" y="10075"/>
                  </a:lnTo>
                  <a:lnTo>
                    <a:pt x="38312" y="9740"/>
                  </a:lnTo>
                  <a:lnTo>
                    <a:pt x="38492" y="9405"/>
                  </a:lnTo>
                  <a:lnTo>
                    <a:pt x="38647" y="9070"/>
                  </a:lnTo>
                  <a:lnTo>
                    <a:pt x="38801" y="8709"/>
                  </a:lnTo>
                  <a:lnTo>
                    <a:pt x="38930" y="8323"/>
                  </a:lnTo>
                  <a:lnTo>
                    <a:pt x="39059" y="7936"/>
                  </a:lnTo>
                  <a:lnTo>
                    <a:pt x="39188" y="7524"/>
                  </a:lnTo>
                  <a:lnTo>
                    <a:pt x="39265" y="7112"/>
                  </a:lnTo>
                  <a:lnTo>
                    <a:pt x="39368" y="6674"/>
                  </a:lnTo>
                  <a:lnTo>
                    <a:pt x="39497" y="5746"/>
                  </a:lnTo>
                  <a:lnTo>
                    <a:pt x="39574" y="4742"/>
                  </a:lnTo>
                  <a:lnTo>
                    <a:pt x="39600" y="3685"/>
                  </a:lnTo>
                  <a:lnTo>
                    <a:pt x="39600" y="1830"/>
                  </a:lnTo>
                  <a:lnTo>
                    <a:pt x="39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6473675" y="3849075"/>
              <a:ext cx="109525" cy="23850"/>
            </a:xfrm>
            <a:custGeom>
              <a:avLst/>
              <a:gdLst/>
              <a:ahLst/>
              <a:cxnLst/>
              <a:rect l="l" t="t" r="r" b="b"/>
              <a:pathLst>
                <a:path w="4381" h="954" extrusionOk="0">
                  <a:moveTo>
                    <a:pt x="1" y="1"/>
                  </a:moveTo>
                  <a:lnTo>
                    <a:pt x="26" y="954"/>
                  </a:lnTo>
                  <a:lnTo>
                    <a:pt x="4380" y="954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6471750" y="3823325"/>
              <a:ext cx="108875" cy="25775"/>
            </a:xfrm>
            <a:custGeom>
              <a:avLst/>
              <a:gdLst/>
              <a:ahLst/>
              <a:cxnLst/>
              <a:rect l="l" t="t" r="r" b="b"/>
              <a:pathLst>
                <a:path w="4355" h="1031" extrusionOk="0">
                  <a:moveTo>
                    <a:pt x="0" y="0"/>
                  </a:moveTo>
                  <a:lnTo>
                    <a:pt x="78" y="1031"/>
                  </a:lnTo>
                  <a:lnTo>
                    <a:pt x="4354" y="1031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5720075" y="3063275"/>
              <a:ext cx="856675" cy="760075"/>
            </a:xfrm>
            <a:custGeom>
              <a:avLst/>
              <a:gdLst/>
              <a:ahLst/>
              <a:cxnLst/>
              <a:rect l="l" t="t" r="r" b="b"/>
              <a:pathLst>
                <a:path w="34267" h="30403" extrusionOk="0">
                  <a:moveTo>
                    <a:pt x="1" y="1"/>
                  </a:moveTo>
                  <a:lnTo>
                    <a:pt x="722" y="78"/>
                  </a:lnTo>
                  <a:lnTo>
                    <a:pt x="1469" y="181"/>
                  </a:lnTo>
                  <a:lnTo>
                    <a:pt x="2216" y="284"/>
                  </a:lnTo>
                  <a:lnTo>
                    <a:pt x="2938" y="413"/>
                  </a:lnTo>
                  <a:lnTo>
                    <a:pt x="3659" y="567"/>
                  </a:lnTo>
                  <a:lnTo>
                    <a:pt x="4380" y="748"/>
                  </a:lnTo>
                  <a:lnTo>
                    <a:pt x="5102" y="928"/>
                  </a:lnTo>
                  <a:lnTo>
                    <a:pt x="5797" y="1108"/>
                  </a:lnTo>
                  <a:lnTo>
                    <a:pt x="6493" y="1315"/>
                  </a:lnTo>
                  <a:lnTo>
                    <a:pt x="7189" y="1546"/>
                  </a:lnTo>
                  <a:lnTo>
                    <a:pt x="7884" y="1778"/>
                  </a:lnTo>
                  <a:lnTo>
                    <a:pt x="8554" y="2036"/>
                  </a:lnTo>
                  <a:lnTo>
                    <a:pt x="9224" y="2294"/>
                  </a:lnTo>
                  <a:lnTo>
                    <a:pt x="9894" y="2577"/>
                  </a:lnTo>
                  <a:lnTo>
                    <a:pt x="10564" y="2886"/>
                  </a:lnTo>
                  <a:lnTo>
                    <a:pt x="11208" y="3195"/>
                  </a:lnTo>
                  <a:lnTo>
                    <a:pt x="12496" y="3839"/>
                  </a:lnTo>
                  <a:lnTo>
                    <a:pt x="13733" y="4535"/>
                  </a:lnTo>
                  <a:lnTo>
                    <a:pt x="14944" y="5308"/>
                  </a:lnTo>
                  <a:lnTo>
                    <a:pt x="16129" y="6107"/>
                  </a:lnTo>
                  <a:lnTo>
                    <a:pt x="17263" y="6957"/>
                  </a:lnTo>
                  <a:lnTo>
                    <a:pt x="18370" y="7884"/>
                  </a:lnTo>
                  <a:lnTo>
                    <a:pt x="19427" y="8812"/>
                  </a:lnTo>
                  <a:lnTo>
                    <a:pt x="20457" y="9817"/>
                  </a:lnTo>
                  <a:lnTo>
                    <a:pt x="21436" y="10847"/>
                  </a:lnTo>
                  <a:lnTo>
                    <a:pt x="22364" y="11904"/>
                  </a:lnTo>
                  <a:lnTo>
                    <a:pt x="23266" y="13037"/>
                  </a:lnTo>
                  <a:lnTo>
                    <a:pt x="24116" y="14171"/>
                  </a:lnTo>
                  <a:lnTo>
                    <a:pt x="24914" y="15356"/>
                  </a:lnTo>
                  <a:lnTo>
                    <a:pt x="25662" y="16593"/>
                  </a:lnTo>
                  <a:lnTo>
                    <a:pt x="26331" y="17855"/>
                  </a:lnTo>
                  <a:lnTo>
                    <a:pt x="26976" y="19117"/>
                  </a:lnTo>
                  <a:lnTo>
                    <a:pt x="27285" y="19787"/>
                  </a:lnTo>
                  <a:lnTo>
                    <a:pt x="27568" y="20457"/>
                  </a:lnTo>
                  <a:lnTo>
                    <a:pt x="27852" y="21127"/>
                  </a:lnTo>
                  <a:lnTo>
                    <a:pt x="28109" y="21797"/>
                  </a:lnTo>
                  <a:lnTo>
                    <a:pt x="28341" y="22467"/>
                  </a:lnTo>
                  <a:lnTo>
                    <a:pt x="28573" y="23162"/>
                  </a:lnTo>
                  <a:lnTo>
                    <a:pt x="28805" y="23858"/>
                  </a:lnTo>
                  <a:lnTo>
                    <a:pt x="29011" y="24579"/>
                  </a:lnTo>
                  <a:lnTo>
                    <a:pt x="29191" y="25275"/>
                  </a:lnTo>
                  <a:lnTo>
                    <a:pt x="29346" y="25996"/>
                  </a:lnTo>
                  <a:lnTo>
                    <a:pt x="29526" y="26718"/>
                  </a:lnTo>
                  <a:lnTo>
                    <a:pt x="29655" y="27439"/>
                  </a:lnTo>
                  <a:lnTo>
                    <a:pt x="29784" y="28186"/>
                  </a:lnTo>
                  <a:lnTo>
                    <a:pt x="29887" y="28908"/>
                  </a:lnTo>
                  <a:lnTo>
                    <a:pt x="29990" y="29655"/>
                  </a:lnTo>
                  <a:lnTo>
                    <a:pt x="30067" y="30402"/>
                  </a:lnTo>
                  <a:lnTo>
                    <a:pt x="34267" y="30402"/>
                  </a:lnTo>
                  <a:lnTo>
                    <a:pt x="34112" y="29475"/>
                  </a:lnTo>
                  <a:lnTo>
                    <a:pt x="33932" y="28547"/>
                  </a:lnTo>
                  <a:lnTo>
                    <a:pt x="33726" y="27645"/>
                  </a:lnTo>
                  <a:lnTo>
                    <a:pt x="33520" y="26744"/>
                  </a:lnTo>
                  <a:lnTo>
                    <a:pt x="33288" y="25868"/>
                  </a:lnTo>
                  <a:lnTo>
                    <a:pt x="33056" y="25017"/>
                  </a:lnTo>
                  <a:lnTo>
                    <a:pt x="32773" y="24167"/>
                  </a:lnTo>
                  <a:lnTo>
                    <a:pt x="32515" y="23343"/>
                  </a:lnTo>
                  <a:lnTo>
                    <a:pt x="32206" y="22544"/>
                  </a:lnTo>
                  <a:lnTo>
                    <a:pt x="31897" y="21745"/>
                  </a:lnTo>
                  <a:lnTo>
                    <a:pt x="31587" y="20947"/>
                  </a:lnTo>
                  <a:lnTo>
                    <a:pt x="31227" y="20174"/>
                  </a:lnTo>
                  <a:lnTo>
                    <a:pt x="30866" y="19427"/>
                  </a:lnTo>
                  <a:lnTo>
                    <a:pt x="30505" y="18705"/>
                  </a:lnTo>
                  <a:lnTo>
                    <a:pt x="30119" y="17984"/>
                  </a:lnTo>
                  <a:lnTo>
                    <a:pt x="29732" y="17262"/>
                  </a:lnTo>
                  <a:lnTo>
                    <a:pt x="29320" y="16567"/>
                  </a:lnTo>
                  <a:lnTo>
                    <a:pt x="28882" y="15897"/>
                  </a:lnTo>
                  <a:lnTo>
                    <a:pt x="28444" y="15227"/>
                  </a:lnTo>
                  <a:lnTo>
                    <a:pt x="28006" y="14583"/>
                  </a:lnTo>
                  <a:lnTo>
                    <a:pt x="27542" y="13939"/>
                  </a:lnTo>
                  <a:lnTo>
                    <a:pt x="27053" y="13321"/>
                  </a:lnTo>
                  <a:lnTo>
                    <a:pt x="26563" y="12728"/>
                  </a:lnTo>
                  <a:lnTo>
                    <a:pt x="26074" y="12135"/>
                  </a:lnTo>
                  <a:lnTo>
                    <a:pt x="25559" y="11569"/>
                  </a:lnTo>
                  <a:lnTo>
                    <a:pt x="25043" y="11002"/>
                  </a:lnTo>
                  <a:lnTo>
                    <a:pt x="24502" y="10461"/>
                  </a:lnTo>
                  <a:lnTo>
                    <a:pt x="23961" y="9920"/>
                  </a:lnTo>
                  <a:lnTo>
                    <a:pt x="23420" y="9404"/>
                  </a:lnTo>
                  <a:lnTo>
                    <a:pt x="22853" y="8915"/>
                  </a:lnTo>
                  <a:lnTo>
                    <a:pt x="22261" y="8425"/>
                  </a:lnTo>
                  <a:lnTo>
                    <a:pt x="21694" y="7936"/>
                  </a:lnTo>
                  <a:lnTo>
                    <a:pt x="21101" y="7472"/>
                  </a:lnTo>
                  <a:lnTo>
                    <a:pt x="20509" y="7034"/>
                  </a:lnTo>
                  <a:lnTo>
                    <a:pt x="19890" y="6596"/>
                  </a:lnTo>
                  <a:lnTo>
                    <a:pt x="19272" y="6184"/>
                  </a:lnTo>
                  <a:lnTo>
                    <a:pt x="18654" y="5772"/>
                  </a:lnTo>
                  <a:lnTo>
                    <a:pt x="18035" y="5385"/>
                  </a:lnTo>
                  <a:lnTo>
                    <a:pt x="17391" y="5025"/>
                  </a:lnTo>
                  <a:lnTo>
                    <a:pt x="16747" y="4638"/>
                  </a:lnTo>
                  <a:lnTo>
                    <a:pt x="15433" y="3968"/>
                  </a:lnTo>
                  <a:lnTo>
                    <a:pt x="14094" y="3350"/>
                  </a:lnTo>
                  <a:lnTo>
                    <a:pt x="12754" y="2757"/>
                  </a:lnTo>
                  <a:lnTo>
                    <a:pt x="11363" y="2242"/>
                  </a:lnTo>
                  <a:lnTo>
                    <a:pt x="9997" y="1778"/>
                  </a:lnTo>
                  <a:lnTo>
                    <a:pt x="8580" y="1366"/>
                  </a:lnTo>
                  <a:lnTo>
                    <a:pt x="7163" y="1005"/>
                  </a:lnTo>
                  <a:lnTo>
                    <a:pt x="5746" y="696"/>
                  </a:lnTo>
                  <a:lnTo>
                    <a:pt x="4303" y="439"/>
                  </a:lnTo>
                  <a:lnTo>
                    <a:pt x="2860" y="232"/>
                  </a:lnTo>
                  <a:lnTo>
                    <a:pt x="1418" y="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5160350" y="1335150"/>
              <a:ext cx="293725" cy="1697875"/>
            </a:xfrm>
            <a:custGeom>
              <a:avLst/>
              <a:gdLst/>
              <a:ahLst/>
              <a:cxnLst/>
              <a:rect l="l" t="t" r="r" b="b"/>
              <a:pathLst>
                <a:path w="11749" h="67915" extrusionOk="0">
                  <a:moveTo>
                    <a:pt x="1" y="1"/>
                  </a:moveTo>
                  <a:lnTo>
                    <a:pt x="387" y="336"/>
                  </a:lnTo>
                  <a:lnTo>
                    <a:pt x="748" y="696"/>
                  </a:lnTo>
                  <a:lnTo>
                    <a:pt x="1083" y="1031"/>
                  </a:lnTo>
                  <a:lnTo>
                    <a:pt x="1418" y="1392"/>
                  </a:lnTo>
                  <a:lnTo>
                    <a:pt x="1778" y="1830"/>
                  </a:lnTo>
                  <a:lnTo>
                    <a:pt x="2139" y="2268"/>
                  </a:lnTo>
                  <a:lnTo>
                    <a:pt x="2474" y="2732"/>
                  </a:lnTo>
                  <a:lnTo>
                    <a:pt x="2809" y="3221"/>
                  </a:lnTo>
                  <a:lnTo>
                    <a:pt x="3144" y="3737"/>
                  </a:lnTo>
                  <a:lnTo>
                    <a:pt x="3453" y="4252"/>
                  </a:lnTo>
                  <a:lnTo>
                    <a:pt x="3762" y="4819"/>
                  </a:lnTo>
                  <a:lnTo>
                    <a:pt x="4071" y="5360"/>
                  </a:lnTo>
                  <a:lnTo>
                    <a:pt x="4638" y="6545"/>
                  </a:lnTo>
                  <a:lnTo>
                    <a:pt x="5179" y="7807"/>
                  </a:lnTo>
                  <a:lnTo>
                    <a:pt x="5694" y="9121"/>
                  </a:lnTo>
                  <a:lnTo>
                    <a:pt x="6158" y="10487"/>
                  </a:lnTo>
                  <a:lnTo>
                    <a:pt x="6596" y="11904"/>
                  </a:lnTo>
                  <a:lnTo>
                    <a:pt x="7008" y="13372"/>
                  </a:lnTo>
                  <a:lnTo>
                    <a:pt x="7395" y="14892"/>
                  </a:lnTo>
                  <a:lnTo>
                    <a:pt x="7756" y="16464"/>
                  </a:lnTo>
                  <a:lnTo>
                    <a:pt x="8090" y="18061"/>
                  </a:lnTo>
                  <a:lnTo>
                    <a:pt x="8374" y="19710"/>
                  </a:lnTo>
                  <a:lnTo>
                    <a:pt x="8657" y="21359"/>
                  </a:lnTo>
                  <a:lnTo>
                    <a:pt x="8889" y="23060"/>
                  </a:lnTo>
                  <a:lnTo>
                    <a:pt x="9095" y="24786"/>
                  </a:lnTo>
                  <a:lnTo>
                    <a:pt x="9301" y="26512"/>
                  </a:lnTo>
                  <a:lnTo>
                    <a:pt x="9456" y="28264"/>
                  </a:lnTo>
                  <a:lnTo>
                    <a:pt x="9585" y="30016"/>
                  </a:lnTo>
                  <a:lnTo>
                    <a:pt x="9714" y="31768"/>
                  </a:lnTo>
                  <a:lnTo>
                    <a:pt x="9791" y="33520"/>
                  </a:lnTo>
                  <a:lnTo>
                    <a:pt x="9868" y="35297"/>
                  </a:lnTo>
                  <a:lnTo>
                    <a:pt x="9920" y="37049"/>
                  </a:lnTo>
                  <a:lnTo>
                    <a:pt x="9945" y="38776"/>
                  </a:lnTo>
                  <a:lnTo>
                    <a:pt x="9945" y="40502"/>
                  </a:lnTo>
                  <a:lnTo>
                    <a:pt x="9920" y="42228"/>
                  </a:lnTo>
                  <a:lnTo>
                    <a:pt x="9894" y="43903"/>
                  </a:lnTo>
                  <a:lnTo>
                    <a:pt x="9842" y="45552"/>
                  </a:lnTo>
                  <a:lnTo>
                    <a:pt x="9765" y="47175"/>
                  </a:lnTo>
                  <a:lnTo>
                    <a:pt x="9688" y="48772"/>
                  </a:lnTo>
                  <a:lnTo>
                    <a:pt x="9585" y="50318"/>
                  </a:lnTo>
                  <a:lnTo>
                    <a:pt x="9353" y="54646"/>
                  </a:lnTo>
                  <a:lnTo>
                    <a:pt x="9069" y="59387"/>
                  </a:lnTo>
                  <a:lnTo>
                    <a:pt x="8735" y="63973"/>
                  </a:lnTo>
                  <a:lnTo>
                    <a:pt x="8580" y="66060"/>
                  </a:lnTo>
                  <a:lnTo>
                    <a:pt x="8425" y="67915"/>
                  </a:lnTo>
                  <a:lnTo>
                    <a:pt x="10255" y="67580"/>
                  </a:lnTo>
                  <a:lnTo>
                    <a:pt x="10590" y="63561"/>
                  </a:lnTo>
                  <a:lnTo>
                    <a:pt x="10925" y="59258"/>
                  </a:lnTo>
                  <a:lnTo>
                    <a:pt x="11259" y="54698"/>
                  </a:lnTo>
                  <a:lnTo>
                    <a:pt x="11388" y="52353"/>
                  </a:lnTo>
                  <a:lnTo>
                    <a:pt x="11517" y="49983"/>
                  </a:lnTo>
                  <a:lnTo>
                    <a:pt x="11620" y="47561"/>
                  </a:lnTo>
                  <a:lnTo>
                    <a:pt x="11697" y="45114"/>
                  </a:lnTo>
                  <a:lnTo>
                    <a:pt x="11749" y="42666"/>
                  </a:lnTo>
                  <a:lnTo>
                    <a:pt x="11749" y="40193"/>
                  </a:lnTo>
                  <a:lnTo>
                    <a:pt x="11749" y="37745"/>
                  </a:lnTo>
                  <a:lnTo>
                    <a:pt x="11697" y="35272"/>
                  </a:lnTo>
                  <a:lnTo>
                    <a:pt x="11594" y="32824"/>
                  </a:lnTo>
                  <a:lnTo>
                    <a:pt x="11466" y="30402"/>
                  </a:lnTo>
                  <a:lnTo>
                    <a:pt x="11285" y="28006"/>
                  </a:lnTo>
                  <a:lnTo>
                    <a:pt x="11053" y="25636"/>
                  </a:lnTo>
                  <a:lnTo>
                    <a:pt x="10770" y="23317"/>
                  </a:lnTo>
                  <a:lnTo>
                    <a:pt x="10590" y="22184"/>
                  </a:lnTo>
                  <a:lnTo>
                    <a:pt x="10409" y="21050"/>
                  </a:lnTo>
                  <a:lnTo>
                    <a:pt x="10229" y="19942"/>
                  </a:lnTo>
                  <a:lnTo>
                    <a:pt x="9997" y="18834"/>
                  </a:lnTo>
                  <a:lnTo>
                    <a:pt x="9791" y="17752"/>
                  </a:lnTo>
                  <a:lnTo>
                    <a:pt x="9533" y="16696"/>
                  </a:lnTo>
                  <a:lnTo>
                    <a:pt x="9276" y="15640"/>
                  </a:lnTo>
                  <a:lnTo>
                    <a:pt x="8992" y="14609"/>
                  </a:lnTo>
                  <a:lnTo>
                    <a:pt x="8709" y="13604"/>
                  </a:lnTo>
                  <a:lnTo>
                    <a:pt x="8400" y="12625"/>
                  </a:lnTo>
                  <a:lnTo>
                    <a:pt x="8065" y="11646"/>
                  </a:lnTo>
                  <a:lnTo>
                    <a:pt x="7704" y="10719"/>
                  </a:lnTo>
                  <a:lnTo>
                    <a:pt x="7343" y="9791"/>
                  </a:lnTo>
                  <a:lnTo>
                    <a:pt x="6957" y="8889"/>
                  </a:lnTo>
                  <a:lnTo>
                    <a:pt x="6545" y="8013"/>
                  </a:lnTo>
                  <a:lnTo>
                    <a:pt x="6107" y="7189"/>
                  </a:lnTo>
                  <a:lnTo>
                    <a:pt x="5669" y="6365"/>
                  </a:lnTo>
                  <a:lnTo>
                    <a:pt x="5179" y="5566"/>
                  </a:lnTo>
                  <a:lnTo>
                    <a:pt x="4690" y="4819"/>
                  </a:lnTo>
                  <a:lnTo>
                    <a:pt x="4174" y="4072"/>
                  </a:lnTo>
                  <a:lnTo>
                    <a:pt x="3633" y="3376"/>
                  </a:lnTo>
                  <a:lnTo>
                    <a:pt x="3066" y="2706"/>
                  </a:lnTo>
                  <a:lnTo>
                    <a:pt x="2474" y="2062"/>
                  </a:lnTo>
                  <a:lnTo>
                    <a:pt x="1881" y="1469"/>
                  </a:lnTo>
                  <a:lnTo>
                    <a:pt x="1237" y="903"/>
                  </a:lnTo>
                  <a:lnTo>
                    <a:pt x="567" y="3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5363250" y="3024625"/>
              <a:ext cx="53475" cy="77975"/>
            </a:xfrm>
            <a:custGeom>
              <a:avLst/>
              <a:gdLst/>
              <a:ahLst/>
              <a:cxnLst/>
              <a:rect l="l" t="t" r="r" b="b"/>
              <a:pathLst>
                <a:path w="2139" h="3119" extrusionOk="0">
                  <a:moveTo>
                    <a:pt x="2139" y="1"/>
                  </a:moveTo>
                  <a:lnTo>
                    <a:pt x="309" y="336"/>
                  </a:lnTo>
                  <a:lnTo>
                    <a:pt x="155" y="1856"/>
                  </a:lnTo>
                  <a:lnTo>
                    <a:pt x="0" y="3015"/>
                  </a:lnTo>
                  <a:lnTo>
                    <a:pt x="52" y="3118"/>
                  </a:lnTo>
                  <a:lnTo>
                    <a:pt x="979" y="2809"/>
                  </a:lnTo>
                  <a:lnTo>
                    <a:pt x="1907" y="2551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4777100" y="2725125"/>
              <a:ext cx="489550" cy="105025"/>
            </a:xfrm>
            <a:custGeom>
              <a:avLst/>
              <a:gdLst/>
              <a:ahLst/>
              <a:cxnLst/>
              <a:rect l="l" t="t" r="r" b="b"/>
              <a:pathLst>
                <a:path w="19582" h="4201" extrusionOk="0">
                  <a:moveTo>
                    <a:pt x="1933" y="1"/>
                  </a:moveTo>
                  <a:lnTo>
                    <a:pt x="1701" y="52"/>
                  </a:lnTo>
                  <a:lnTo>
                    <a:pt x="1495" y="104"/>
                  </a:lnTo>
                  <a:lnTo>
                    <a:pt x="1315" y="181"/>
                  </a:lnTo>
                  <a:lnTo>
                    <a:pt x="1109" y="258"/>
                  </a:lnTo>
                  <a:lnTo>
                    <a:pt x="954" y="361"/>
                  </a:lnTo>
                  <a:lnTo>
                    <a:pt x="774" y="490"/>
                  </a:lnTo>
                  <a:lnTo>
                    <a:pt x="619" y="645"/>
                  </a:lnTo>
                  <a:lnTo>
                    <a:pt x="490" y="799"/>
                  </a:lnTo>
                  <a:lnTo>
                    <a:pt x="362" y="954"/>
                  </a:lnTo>
                  <a:lnTo>
                    <a:pt x="258" y="1134"/>
                  </a:lnTo>
                  <a:lnTo>
                    <a:pt x="155" y="1314"/>
                  </a:lnTo>
                  <a:lnTo>
                    <a:pt x="78" y="1521"/>
                  </a:lnTo>
                  <a:lnTo>
                    <a:pt x="27" y="1727"/>
                  </a:lnTo>
                  <a:lnTo>
                    <a:pt x="1" y="1933"/>
                  </a:lnTo>
                  <a:lnTo>
                    <a:pt x="1" y="2165"/>
                  </a:lnTo>
                  <a:lnTo>
                    <a:pt x="1" y="2397"/>
                  </a:lnTo>
                  <a:lnTo>
                    <a:pt x="27" y="2603"/>
                  </a:lnTo>
                  <a:lnTo>
                    <a:pt x="78" y="2809"/>
                  </a:lnTo>
                  <a:lnTo>
                    <a:pt x="155" y="3015"/>
                  </a:lnTo>
                  <a:lnTo>
                    <a:pt x="258" y="3195"/>
                  </a:lnTo>
                  <a:lnTo>
                    <a:pt x="362" y="3376"/>
                  </a:lnTo>
                  <a:lnTo>
                    <a:pt x="490" y="3530"/>
                  </a:lnTo>
                  <a:lnTo>
                    <a:pt x="619" y="3685"/>
                  </a:lnTo>
                  <a:lnTo>
                    <a:pt x="800" y="3865"/>
                  </a:lnTo>
                  <a:lnTo>
                    <a:pt x="1006" y="3994"/>
                  </a:lnTo>
                  <a:lnTo>
                    <a:pt x="1212" y="4097"/>
                  </a:lnTo>
                  <a:lnTo>
                    <a:pt x="1444" y="4200"/>
                  </a:lnTo>
                  <a:lnTo>
                    <a:pt x="1547" y="3891"/>
                  </a:lnTo>
                  <a:lnTo>
                    <a:pt x="1676" y="3582"/>
                  </a:lnTo>
                  <a:lnTo>
                    <a:pt x="1882" y="3324"/>
                  </a:lnTo>
                  <a:lnTo>
                    <a:pt x="2114" y="3092"/>
                  </a:lnTo>
                  <a:lnTo>
                    <a:pt x="2371" y="2886"/>
                  </a:lnTo>
                  <a:lnTo>
                    <a:pt x="2680" y="2757"/>
                  </a:lnTo>
                  <a:lnTo>
                    <a:pt x="2989" y="2654"/>
                  </a:lnTo>
                  <a:lnTo>
                    <a:pt x="3170" y="2628"/>
                  </a:lnTo>
                  <a:lnTo>
                    <a:pt x="16438" y="2628"/>
                  </a:lnTo>
                  <a:lnTo>
                    <a:pt x="16593" y="2654"/>
                  </a:lnTo>
                  <a:lnTo>
                    <a:pt x="16928" y="2757"/>
                  </a:lnTo>
                  <a:lnTo>
                    <a:pt x="17237" y="2886"/>
                  </a:lnTo>
                  <a:lnTo>
                    <a:pt x="17495" y="3066"/>
                  </a:lnTo>
                  <a:lnTo>
                    <a:pt x="17727" y="3298"/>
                  </a:lnTo>
                  <a:lnTo>
                    <a:pt x="17907" y="3582"/>
                  </a:lnTo>
                  <a:lnTo>
                    <a:pt x="18062" y="3865"/>
                  </a:lnTo>
                  <a:lnTo>
                    <a:pt x="18165" y="4174"/>
                  </a:lnTo>
                  <a:lnTo>
                    <a:pt x="18448" y="4045"/>
                  </a:lnTo>
                  <a:lnTo>
                    <a:pt x="18731" y="3865"/>
                  </a:lnTo>
                  <a:lnTo>
                    <a:pt x="18963" y="3659"/>
                  </a:lnTo>
                  <a:lnTo>
                    <a:pt x="19169" y="3401"/>
                  </a:lnTo>
                  <a:lnTo>
                    <a:pt x="19350" y="3118"/>
                  </a:lnTo>
                  <a:lnTo>
                    <a:pt x="19453" y="2835"/>
                  </a:lnTo>
                  <a:lnTo>
                    <a:pt x="19530" y="2500"/>
                  </a:lnTo>
                  <a:lnTo>
                    <a:pt x="19582" y="2165"/>
                  </a:lnTo>
                  <a:lnTo>
                    <a:pt x="19556" y="1933"/>
                  </a:lnTo>
                  <a:lnTo>
                    <a:pt x="19530" y="1727"/>
                  </a:lnTo>
                  <a:lnTo>
                    <a:pt x="19479" y="1521"/>
                  </a:lnTo>
                  <a:lnTo>
                    <a:pt x="19401" y="1314"/>
                  </a:lnTo>
                  <a:lnTo>
                    <a:pt x="19298" y="1134"/>
                  </a:lnTo>
                  <a:lnTo>
                    <a:pt x="19195" y="954"/>
                  </a:lnTo>
                  <a:lnTo>
                    <a:pt x="19066" y="799"/>
                  </a:lnTo>
                  <a:lnTo>
                    <a:pt x="18937" y="645"/>
                  </a:lnTo>
                  <a:lnTo>
                    <a:pt x="18783" y="490"/>
                  </a:lnTo>
                  <a:lnTo>
                    <a:pt x="18603" y="361"/>
                  </a:lnTo>
                  <a:lnTo>
                    <a:pt x="18448" y="258"/>
                  </a:lnTo>
                  <a:lnTo>
                    <a:pt x="18242" y="181"/>
                  </a:lnTo>
                  <a:lnTo>
                    <a:pt x="18036" y="104"/>
                  </a:lnTo>
                  <a:lnTo>
                    <a:pt x="17830" y="52"/>
                  </a:lnTo>
                  <a:lnTo>
                    <a:pt x="176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4813175" y="2790825"/>
              <a:ext cx="418050" cy="42525"/>
            </a:xfrm>
            <a:custGeom>
              <a:avLst/>
              <a:gdLst/>
              <a:ahLst/>
              <a:cxnLst/>
              <a:rect l="l" t="t" r="r" b="b"/>
              <a:pathLst>
                <a:path w="16722" h="1701" extrusionOk="0">
                  <a:moveTo>
                    <a:pt x="1727" y="0"/>
                  </a:moveTo>
                  <a:lnTo>
                    <a:pt x="1546" y="26"/>
                  </a:lnTo>
                  <a:lnTo>
                    <a:pt x="1237" y="129"/>
                  </a:lnTo>
                  <a:lnTo>
                    <a:pt x="928" y="258"/>
                  </a:lnTo>
                  <a:lnTo>
                    <a:pt x="671" y="464"/>
                  </a:lnTo>
                  <a:lnTo>
                    <a:pt x="439" y="696"/>
                  </a:lnTo>
                  <a:lnTo>
                    <a:pt x="233" y="954"/>
                  </a:lnTo>
                  <a:lnTo>
                    <a:pt x="104" y="1263"/>
                  </a:lnTo>
                  <a:lnTo>
                    <a:pt x="1" y="1572"/>
                  </a:lnTo>
                  <a:lnTo>
                    <a:pt x="336" y="1675"/>
                  </a:lnTo>
                  <a:lnTo>
                    <a:pt x="516" y="1701"/>
                  </a:lnTo>
                  <a:lnTo>
                    <a:pt x="16155" y="1701"/>
                  </a:lnTo>
                  <a:lnTo>
                    <a:pt x="16361" y="1675"/>
                  </a:lnTo>
                  <a:lnTo>
                    <a:pt x="16541" y="1624"/>
                  </a:lnTo>
                  <a:lnTo>
                    <a:pt x="16722" y="1546"/>
                  </a:lnTo>
                  <a:lnTo>
                    <a:pt x="16619" y="1237"/>
                  </a:lnTo>
                  <a:lnTo>
                    <a:pt x="16464" y="954"/>
                  </a:lnTo>
                  <a:lnTo>
                    <a:pt x="16284" y="670"/>
                  </a:lnTo>
                  <a:lnTo>
                    <a:pt x="16052" y="438"/>
                  </a:lnTo>
                  <a:lnTo>
                    <a:pt x="15794" y="258"/>
                  </a:lnTo>
                  <a:lnTo>
                    <a:pt x="15485" y="129"/>
                  </a:lnTo>
                  <a:lnTo>
                    <a:pt x="15150" y="26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5130725" y="2903550"/>
              <a:ext cx="93425" cy="93400"/>
            </a:xfrm>
            <a:custGeom>
              <a:avLst/>
              <a:gdLst/>
              <a:ahLst/>
              <a:cxnLst/>
              <a:rect l="l" t="t" r="r" b="b"/>
              <a:pathLst>
                <a:path w="3737" h="3736" extrusionOk="0">
                  <a:moveTo>
                    <a:pt x="1675" y="0"/>
                  </a:moveTo>
                  <a:lnTo>
                    <a:pt x="1495" y="26"/>
                  </a:lnTo>
                  <a:lnTo>
                    <a:pt x="1314" y="77"/>
                  </a:lnTo>
                  <a:lnTo>
                    <a:pt x="1134" y="129"/>
                  </a:lnTo>
                  <a:lnTo>
                    <a:pt x="979" y="206"/>
                  </a:lnTo>
                  <a:lnTo>
                    <a:pt x="825" y="309"/>
                  </a:lnTo>
                  <a:lnTo>
                    <a:pt x="670" y="412"/>
                  </a:lnTo>
                  <a:lnTo>
                    <a:pt x="541" y="541"/>
                  </a:lnTo>
                  <a:lnTo>
                    <a:pt x="413" y="670"/>
                  </a:lnTo>
                  <a:lnTo>
                    <a:pt x="310" y="825"/>
                  </a:lnTo>
                  <a:lnTo>
                    <a:pt x="206" y="979"/>
                  </a:lnTo>
                  <a:lnTo>
                    <a:pt x="129" y="1134"/>
                  </a:lnTo>
                  <a:lnTo>
                    <a:pt x="78" y="1314"/>
                  </a:lnTo>
                  <a:lnTo>
                    <a:pt x="26" y="1494"/>
                  </a:lnTo>
                  <a:lnTo>
                    <a:pt x="0" y="1675"/>
                  </a:lnTo>
                  <a:lnTo>
                    <a:pt x="0" y="1855"/>
                  </a:lnTo>
                  <a:lnTo>
                    <a:pt x="0" y="2061"/>
                  </a:lnTo>
                  <a:lnTo>
                    <a:pt x="26" y="2242"/>
                  </a:lnTo>
                  <a:lnTo>
                    <a:pt x="78" y="2422"/>
                  </a:lnTo>
                  <a:lnTo>
                    <a:pt x="129" y="2577"/>
                  </a:lnTo>
                  <a:lnTo>
                    <a:pt x="206" y="2757"/>
                  </a:lnTo>
                  <a:lnTo>
                    <a:pt x="310" y="2911"/>
                  </a:lnTo>
                  <a:lnTo>
                    <a:pt x="413" y="3040"/>
                  </a:lnTo>
                  <a:lnTo>
                    <a:pt x="541" y="3169"/>
                  </a:lnTo>
                  <a:lnTo>
                    <a:pt x="670" y="3298"/>
                  </a:lnTo>
                  <a:lnTo>
                    <a:pt x="825" y="3401"/>
                  </a:lnTo>
                  <a:lnTo>
                    <a:pt x="979" y="3504"/>
                  </a:lnTo>
                  <a:lnTo>
                    <a:pt x="1134" y="3581"/>
                  </a:lnTo>
                  <a:lnTo>
                    <a:pt x="1314" y="3633"/>
                  </a:lnTo>
                  <a:lnTo>
                    <a:pt x="1495" y="3684"/>
                  </a:lnTo>
                  <a:lnTo>
                    <a:pt x="1675" y="3710"/>
                  </a:lnTo>
                  <a:lnTo>
                    <a:pt x="1855" y="3736"/>
                  </a:lnTo>
                  <a:lnTo>
                    <a:pt x="2061" y="3710"/>
                  </a:lnTo>
                  <a:lnTo>
                    <a:pt x="2242" y="3684"/>
                  </a:lnTo>
                  <a:lnTo>
                    <a:pt x="2422" y="3633"/>
                  </a:lnTo>
                  <a:lnTo>
                    <a:pt x="2603" y="3581"/>
                  </a:lnTo>
                  <a:lnTo>
                    <a:pt x="2757" y="3504"/>
                  </a:lnTo>
                  <a:lnTo>
                    <a:pt x="2912" y="3401"/>
                  </a:lnTo>
                  <a:lnTo>
                    <a:pt x="3041" y="3298"/>
                  </a:lnTo>
                  <a:lnTo>
                    <a:pt x="3195" y="3169"/>
                  </a:lnTo>
                  <a:lnTo>
                    <a:pt x="3298" y="3040"/>
                  </a:lnTo>
                  <a:lnTo>
                    <a:pt x="3401" y="2911"/>
                  </a:lnTo>
                  <a:lnTo>
                    <a:pt x="3504" y="2757"/>
                  </a:lnTo>
                  <a:lnTo>
                    <a:pt x="3582" y="2577"/>
                  </a:lnTo>
                  <a:lnTo>
                    <a:pt x="3659" y="2422"/>
                  </a:lnTo>
                  <a:lnTo>
                    <a:pt x="3685" y="2242"/>
                  </a:lnTo>
                  <a:lnTo>
                    <a:pt x="3736" y="2061"/>
                  </a:lnTo>
                  <a:lnTo>
                    <a:pt x="3736" y="1855"/>
                  </a:lnTo>
                  <a:lnTo>
                    <a:pt x="3736" y="1675"/>
                  </a:lnTo>
                  <a:lnTo>
                    <a:pt x="3685" y="1494"/>
                  </a:lnTo>
                  <a:lnTo>
                    <a:pt x="3659" y="1314"/>
                  </a:lnTo>
                  <a:lnTo>
                    <a:pt x="3582" y="1134"/>
                  </a:lnTo>
                  <a:lnTo>
                    <a:pt x="3504" y="979"/>
                  </a:lnTo>
                  <a:lnTo>
                    <a:pt x="3401" y="825"/>
                  </a:lnTo>
                  <a:lnTo>
                    <a:pt x="3298" y="670"/>
                  </a:lnTo>
                  <a:lnTo>
                    <a:pt x="3195" y="541"/>
                  </a:lnTo>
                  <a:lnTo>
                    <a:pt x="3041" y="412"/>
                  </a:lnTo>
                  <a:lnTo>
                    <a:pt x="2912" y="309"/>
                  </a:lnTo>
                  <a:lnTo>
                    <a:pt x="2757" y="206"/>
                  </a:lnTo>
                  <a:lnTo>
                    <a:pt x="2603" y="129"/>
                  </a:lnTo>
                  <a:lnTo>
                    <a:pt x="2422" y="77"/>
                  </a:lnTo>
                  <a:lnTo>
                    <a:pt x="2242" y="26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250825" y="2242700"/>
              <a:ext cx="1052475" cy="1306900"/>
            </a:xfrm>
            <a:custGeom>
              <a:avLst/>
              <a:gdLst/>
              <a:ahLst/>
              <a:cxnLst/>
              <a:rect l="l" t="t" r="r" b="b"/>
              <a:pathLst>
                <a:path w="42099" h="52276" extrusionOk="0">
                  <a:moveTo>
                    <a:pt x="17984" y="0"/>
                  </a:moveTo>
                  <a:lnTo>
                    <a:pt x="17752" y="26"/>
                  </a:lnTo>
                  <a:lnTo>
                    <a:pt x="17520" y="129"/>
                  </a:lnTo>
                  <a:lnTo>
                    <a:pt x="17288" y="232"/>
                  </a:lnTo>
                  <a:lnTo>
                    <a:pt x="16773" y="541"/>
                  </a:lnTo>
                  <a:lnTo>
                    <a:pt x="16232" y="825"/>
                  </a:lnTo>
                  <a:lnTo>
                    <a:pt x="15691" y="1082"/>
                  </a:lnTo>
                  <a:lnTo>
                    <a:pt x="15124" y="1314"/>
                  </a:lnTo>
                  <a:lnTo>
                    <a:pt x="14557" y="1495"/>
                  </a:lnTo>
                  <a:lnTo>
                    <a:pt x="13964" y="1649"/>
                  </a:lnTo>
                  <a:lnTo>
                    <a:pt x="13372" y="1778"/>
                  </a:lnTo>
                  <a:lnTo>
                    <a:pt x="12805" y="1881"/>
                  </a:lnTo>
                  <a:lnTo>
                    <a:pt x="12212" y="1933"/>
                  </a:lnTo>
                  <a:lnTo>
                    <a:pt x="11646" y="1958"/>
                  </a:lnTo>
                  <a:lnTo>
                    <a:pt x="10563" y="1958"/>
                  </a:lnTo>
                  <a:lnTo>
                    <a:pt x="10048" y="1881"/>
                  </a:lnTo>
                  <a:lnTo>
                    <a:pt x="9559" y="1804"/>
                  </a:lnTo>
                  <a:lnTo>
                    <a:pt x="9095" y="1701"/>
                  </a:lnTo>
                  <a:lnTo>
                    <a:pt x="8657" y="1572"/>
                  </a:lnTo>
                  <a:lnTo>
                    <a:pt x="8167" y="1598"/>
                  </a:lnTo>
                  <a:lnTo>
                    <a:pt x="7729" y="1649"/>
                  </a:lnTo>
                  <a:lnTo>
                    <a:pt x="7291" y="1726"/>
                  </a:lnTo>
                  <a:lnTo>
                    <a:pt x="6879" y="1804"/>
                  </a:lnTo>
                  <a:lnTo>
                    <a:pt x="6493" y="1907"/>
                  </a:lnTo>
                  <a:lnTo>
                    <a:pt x="6106" y="2010"/>
                  </a:lnTo>
                  <a:lnTo>
                    <a:pt x="5746" y="2139"/>
                  </a:lnTo>
                  <a:lnTo>
                    <a:pt x="5411" y="2293"/>
                  </a:lnTo>
                  <a:lnTo>
                    <a:pt x="5076" y="2448"/>
                  </a:lnTo>
                  <a:lnTo>
                    <a:pt x="4767" y="2602"/>
                  </a:lnTo>
                  <a:lnTo>
                    <a:pt x="4457" y="2809"/>
                  </a:lnTo>
                  <a:lnTo>
                    <a:pt x="4174" y="2989"/>
                  </a:lnTo>
                  <a:lnTo>
                    <a:pt x="3916" y="3221"/>
                  </a:lnTo>
                  <a:lnTo>
                    <a:pt x="3659" y="3453"/>
                  </a:lnTo>
                  <a:lnTo>
                    <a:pt x="3401" y="3685"/>
                  </a:lnTo>
                  <a:lnTo>
                    <a:pt x="3169" y="3942"/>
                  </a:lnTo>
                  <a:lnTo>
                    <a:pt x="2937" y="4200"/>
                  </a:lnTo>
                  <a:lnTo>
                    <a:pt x="2705" y="4483"/>
                  </a:lnTo>
                  <a:lnTo>
                    <a:pt x="2293" y="5102"/>
                  </a:lnTo>
                  <a:lnTo>
                    <a:pt x="1881" y="5771"/>
                  </a:lnTo>
                  <a:lnTo>
                    <a:pt x="1520" y="6467"/>
                  </a:lnTo>
                  <a:lnTo>
                    <a:pt x="1160" y="7240"/>
                  </a:lnTo>
                  <a:lnTo>
                    <a:pt x="799" y="8039"/>
                  </a:lnTo>
                  <a:lnTo>
                    <a:pt x="438" y="8889"/>
                  </a:lnTo>
                  <a:lnTo>
                    <a:pt x="103" y="9791"/>
                  </a:lnTo>
                  <a:lnTo>
                    <a:pt x="26" y="10048"/>
                  </a:lnTo>
                  <a:lnTo>
                    <a:pt x="0" y="10357"/>
                  </a:lnTo>
                  <a:lnTo>
                    <a:pt x="0" y="10692"/>
                  </a:lnTo>
                  <a:lnTo>
                    <a:pt x="52" y="11079"/>
                  </a:lnTo>
                  <a:lnTo>
                    <a:pt x="129" y="11517"/>
                  </a:lnTo>
                  <a:lnTo>
                    <a:pt x="258" y="11981"/>
                  </a:lnTo>
                  <a:lnTo>
                    <a:pt x="412" y="12496"/>
                  </a:lnTo>
                  <a:lnTo>
                    <a:pt x="619" y="13037"/>
                  </a:lnTo>
                  <a:lnTo>
                    <a:pt x="825" y="13629"/>
                  </a:lnTo>
                  <a:lnTo>
                    <a:pt x="1082" y="14222"/>
                  </a:lnTo>
                  <a:lnTo>
                    <a:pt x="1701" y="15536"/>
                  </a:lnTo>
                  <a:lnTo>
                    <a:pt x="2396" y="16979"/>
                  </a:lnTo>
                  <a:lnTo>
                    <a:pt x="3221" y="18499"/>
                  </a:lnTo>
                  <a:lnTo>
                    <a:pt x="4148" y="20122"/>
                  </a:lnTo>
                  <a:lnTo>
                    <a:pt x="5153" y="21822"/>
                  </a:lnTo>
                  <a:lnTo>
                    <a:pt x="6235" y="23574"/>
                  </a:lnTo>
                  <a:lnTo>
                    <a:pt x="7394" y="25378"/>
                  </a:lnTo>
                  <a:lnTo>
                    <a:pt x="8605" y="27233"/>
                  </a:lnTo>
                  <a:lnTo>
                    <a:pt x="9868" y="29088"/>
                  </a:lnTo>
                  <a:lnTo>
                    <a:pt x="11182" y="30969"/>
                  </a:lnTo>
                  <a:lnTo>
                    <a:pt x="12522" y="32849"/>
                  </a:lnTo>
                  <a:lnTo>
                    <a:pt x="13887" y="34704"/>
                  </a:lnTo>
                  <a:lnTo>
                    <a:pt x="15278" y="36559"/>
                  </a:lnTo>
                  <a:lnTo>
                    <a:pt x="16695" y="38337"/>
                  </a:lnTo>
                  <a:lnTo>
                    <a:pt x="18087" y="40089"/>
                  </a:lnTo>
                  <a:lnTo>
                    <a:pt x="19478" y="41764"/>
                  </a:lnTo>
                  <a:lnTo>
                    <a:pt x="20869" y="43361"/>
                  </a:lnTo>
                  <a:lnTo>
                    <a:pt x="22209" y="44881"/>
                  </a:lnTo>
                  <a:lnTo>
                    <a:pt x="23523" y="46298"/>
                  </a:lnTo>
                  <a:lnTo>
                    <a:pt x="24811" y="47586"/>
                  </a:lnTo>
                  <a:lnTo>
                    <a:pt x="26022" y="48746"/>
                  </a:lnTo>
                  <a:lnTo>
                    <a:pt x="26615" y="49261"/>
                  </a:lnTo>
                  <a:lnTo>
                    <a:pt x="27181" y="49751"/>
                  </a:lnTo>
                  <a:lnTo>
                    <a:pt x="27748" y="50214"/>
                  </a:lnTo>
                  <a:lnTo>
                    <a:pt x="28289" y="50627"/>
                  </a:lnTo>
                  <a:lnTo>
                    <a:pt x="28804" y="50987"/>
                  </a:lnTo>
                  <a:lnTo>
                    <a:pt x="29294" y="51322"/>
                  </a:lnTo>
                  <a:lnTo>
                    <a:pt x="29758" y="51606"/>
                  </a:lnTo>
                  <a:lnTo>
                    <a:pt x="30222" y="51837"/>
                  </a:lnTo>
                  <a:lnTo>
                    <a:pt x="30660" y="52018"/>
                  </a:lnTo>
                  <a:lnTo>
                    <a:pt x="31046" y="52172"/>
                  </a:lnTo>
                  <a:lnTo>
                    <a:pt x="31432" y="52250"/>
                  </a:lnTo>
                  <a:lnTo>
                    <a:pt x="31793" y="52275"/>
                  </a:lnTo>
                  <a:lnTo>
                    <a:pt x="32463" y="52275"/>
                  </a:lnTo>
                  <a:lnTo>
                    <a:pt x="33107" y="52224"/>
                  </a:lnTo>
                  <a:lnTo>
                    <a:pt x="33777" y="52172"/>
                  </a:lnTo>
                  <a:lnTo>
                    <a:pt x="34421" y="52069"/>
                  </a:lnTo>
                  <a:lnTo>
                    <a:pt x="35039" y="51940"/>
                  </a:lnTo>
                  <a:lnTo>
                    <a:pt x="35658" y="51760"/>
                  </a:lnTo>
                  <a:lnTo>
                    <a:pt x="36250" y="51554"/>
                  </a:lnTo>
                  <a:lnTo>
                    <a:pt x="36817" y="51322"/>
                  </a:lnTo>
                  <a:lnTo>
                    <a:pt x="37384" y="51039"/>
                  </a:lnTo>
                  <a:lnTo>
                    <a:pt x="37899" y="50730"/>
                  </a:lnTo>
                  <a:lnTo>
                    <a:pt x="38415" y="50395"/>
                  </a:lnTo>
                  <a:lnTo>
                    <a:pt x="38904" y="49982"/>
                  </a:lnTo>
                  <a:lnTo>
                    <a:pt x="39368" y="49570"/>
                  </a:lnTo>
                  <a:lnTo>
                    <a:pt x="39780" y="49081"/>
                  </a:lnTo>
                  <a:lnTo>
                    <a:pt x="40192" y="48565"/>
                  </a:lnTo>
                  <a:lnTo>
                    <a:pt x="40553" y="48024"/>
                  </a:lnTo>
                  <a:lnTo>
                    <a:pt x="40888" y="47432"/>
                  </a:lnTo>
                  <a:lnTo>
                    <a:pt x="41171" y="46788"/>
                  </a:lnTo>
                  <a:lnTo>
                    <a:pt x="41429" y="46092"/>
                  </a:lnTo>
                  <a:lnTo>
                    <a:pt x="41635" y="45371"/>
                  </a:lnTo>
                  <a:lnTo>
                    <a:pt x="41815" y="44572"/>
                  </a:lnTo>
                  <a:lnTo>
                    <a:pt x="41944" y="43748"/>
                  </a:lnTo>
                  <a:lnTo>
                    <a:pt x="42047" y="42872"/>
                  </a:lnTo>
                  <a:lnTo>
                    <a:pt x="42099" y="41970"/>
                  </a:lnTo>
                  <a:lnTo>
                    <a:pt x="42073" y="40991"/>
                  </a:lnTo>
                  <a:lnTo>
                    <a:pt x="42021" y="39960"/>
                  </a:lnTo>
                  <a:lnTo>
                    <a:pt x="41918" y="38878"/>
                  </a:lnTo>
                  <a:lnTo>
                    <a:pt x="41764" y="37770"/>
                  </a:lnTo>
                  <a:lnTo>
                    <a:pt x="41532" y="36585"/>
                  </a:lnTo>
                  <a:lnTo>
                    <a:pt x="41274" y="35348"/>
                  </a:lnTo>
                  <a:lnTo>
                    <a:pt x="40939" y="34060"/>
                  </a:lnTo>
                  <a:lnTo>
                    <a:pt x="40553" y="32721"/>
                  </a:lnTo>
                  <a:lnTo>
                    <a:pt x="40115" y="31355"/>
                  </a:lnTo>
                  <a:lnTo>
                    <a:pt x="39625" y="30015"/>
                  </a:lnTo>
                  <a:lnTo>
                    <a:pt x="39110" y="28676"/>
                  </a:lnTo>
                  <a:lnTo>
                    <a:pt x="38569" y="27336"/>
                  </a:lnTo>
                  <a:lnTo>
                    <a:pt x="37977" y="26048"/>
                  </a:lnTo>
                  <a:lnTo>
                    <a:pt x="37358" y="24734"/>
                  </a:lnTo>
                  <a:lnTo>
                    <a:pt x="36714" y="23446"/>
                  </a:lnTo>
                  <a:lnTo>
                    <a:pt x="36044" y="22183"/>
                  </a:lnTo>
                  <a:lnTo>
                    <a:pt x="35374" y="20946"/>
                  </a:lnTo>
                  <a:lnTo>
                    <a:pt x="34653" y="19710"/>
                  </a:lnTo>
                  <a:lnTo>
                    <a:pt x="33932" y="18525"/>
                  </a:lnTo>
                  <a:lnTo>
                    <a:pt x="33184" y="17339"/>
                  </a:lnTo>
                  <a:lnTo>
                    <a:pt x="32411" y="16180"/>
                  </a:lnTo>
                  <a:lnTo>
                    <a:pt x="31639" y="15046"/>
                  </a:lnTo>
                  <a:lnTo>
                    <a:pt x="30866" y="13939"/>
                  </a:lnTo>
                  <a:lnTo>
                    <a:pt x="30093" y="12857"/>
                  </a:lnTo>
                  <a:lnTo>
                    <a:pt x="29320" y="11800"/>
                  </a:lnTo>
                  <a:lnTo>
                    <a:pt x="28547" y="10795"/>
                  </a:lnTo>
                  <a:lnTo>
                    <a:pt x="27748" y="9816"/>
                  </a:lnTo>
                  <a:lnTo>
                    <a:pt x="26975" y="8837"/>
                  </a:lnTo>
                  <a:lnTo>
                    <a:pt x="25481" y="7034"/>
                  </a:lnTo>
                  <a:lnTo>
                    <a:pt x="24012" y="5385"/>
                  </a:lnTo>
                  <a:lnTo>
                    <a:pt x="22621" y="3865"/>
                  </a:lnTo>
                  <a:lnTo>
                    <a:pt x="21333" y="2525"/>
                  </a:lnTo>
                  <a:lnTo>
                    <a:pt x="20148" y="1366"/>
                  </a:lnTo>
                  <a:lnTo>
                    <a:pt x="19117" y="361"/>
                  </a:lnTo>
                  <a:lnTo>
                    <a:pt x="18911" y="206"/>
                  </a:lnTo>
                  <a:lnTo>
                    <a:pt x="18705" y="103"/>
                  </a:lnTo>
                  <a:lnTo>
                    <a:pt x="18473" y="26"/>
                  </a:lnTo>
                  <a:lnTo>
                    <a:pt x="18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2306325" y="4240700"/>
              <a:ext cx="2566775" cy="25125"/>
            </a:xfrm>
            <a:custGeom>
              <a:avLst/>
              <a:gdLst/>
              <a:ahLst/>
              <a:cxnLst/>
              <a:rect l="l" t="t" r="r" b="b"/>
              <a:pathLst>
                <a:path w="102671" h="1005" extrusionOk="0">
                  <a:moveTo>
                    <a:pt x="129" y="0"/>
                  </a:moveTo>
                  <a:lnTo>
                    <a:pt x="1" y="1005"/>
                  </a:lnTo>
                  <a:lnTo>
                    <a:pt x="102671" y="1005"/>
                  </a:lnTo>
                  <a:lnTo>
                    <a:pt x="102439" y="515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2309550" y="4129900"/>
              <a:ext cx="2551950" cy="110825"/>
            </a:xfrm>
            <a:custGeom>
              <a:avLst/>
              <a:gdLst/>
              <a:ahLst/>
              <a:cxnLst/>
              <a:rect l="l" t="t" r="r" b="b"/>
              <a:pathLst>
                <a:path w="102078" h="4433" extrusionOk="0">
                  <a:moveTo>
                    <a:pt x="413" y="1"/>
                  </a:moveTo>
                  <a:lnTo>
                    <a:pt x="335" y="1083"/>
                  </a:lnTo>
                  <a:lnTo>
                    <a:pt x="258" y="2191"/>
                  </a:lnTo>
                  <a:lnTo>
                    <a:pt x="155" y="3299"/>
                  </a:lnTo>
                  <a:lnTo>
                    <a:pt x="0" y="4432"/>
                  </a:lnTo>
                  <a:lnTo>
                    <a:pt x="102078" y="4432"/>
                  </a:lnTo>
                  <a:lnTo>
                    <a:pt x="101614" y="3350"/>
                  </a:lnTo>
                  <a:lnTo>
                    <a:pt x="101202" y="2268"/>
                  </a:lnTo>
                  <a:lnTo>
                    <a:pt x="100816" y="1134"/>
                  </a:lnTo>
                  <a:lnTo>
                    <a:pt x="1004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2319850" y="4108000"/>
              <a:ext cx="2501725" cy="21925"/>
            </a:xfrm>
            <a:custGeom>
              <a:avLst/>
              <a:gdLst/>
              <a:ahLst/>
              <a:cxnLst/>
              <a:rect l="l" t="t" r="r" b="b"/>
              <a:pathLst>
                <a:path w="100069" h="877" extrusionOk="0">
                  <a:moveTo>
                    <a:pt x="52" y="1"/>
                  </a:moveTo>
                  <a:lnTo>
                    <a:pt x="1" y="877"/>
                  </a:lnTo>
                  <a:lnTo>
                    <a:pt x="100069" y="877"/>
                  </a:lnTo>
                  <a:lnTo>
                    <a:pt x="99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2321150" y="4084175"/>
              <a:ext cx="2494625" cy="23850"/>
            </a:xfrm>
            <a:custGeom>
              <a:avLst/>
              <a:gdLst/>
              <a:ahLst/>
              <a:cxnLst/>
              <a:rect l="l" t="t" r="r" b="b"/>
              <a:pathLst>
                <a:path w="99785" h="954" extrusionOk="0">
                  <a:moveTo>
                    <a:pt x="26" y="1"/>
                  </a:moveTo>
                  <a:lnTo>
                    <a:pt x="0" y="954"/>
                  </a:lnTo>
                  <a:lnTo>
                    <a:pt x="99785" y="954"/>
                  </a:lnTo>
                  <a:lnTo>
                    <a:pt x="99656" y="490"/>
                  </a:lnTo>
                  <a:lnTo>
                    <a:pt x="995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2142075" y="1159325"/>
              <a:ext cx="3266925" cy="1433775"/>
            </a:xfrm>
            <a:custGeom>
              <a:avLst/>
              <a:gdLst/>
              <a:ahLst/>
              <a:cxnLst/>
              <a:rect l="l" t="t" r="r" b="b"/>
              <a:pathLst>
                <a:path w="130677" h="57351" extrusionOk="0">
                  <a:moveTo>
                    <a:pt x="88475" y="0"/>
                  </a:moveTo>
                  <a:lnTo>
                    <a:pt x="86336" y="26"/>
                  </a:lnTo>
                  <a:lnTo>
                    <a:pt x="84121" y="103"/>
                  </a:lnTo>
                  <a:lnTo>
                    <a:pt x="81879" y="206"/>
                  </a:lnTo>
                  <a:lnTo>
                    <a:pt x="79586" y="361"/>
                  </a:lnTo>
                  <a:lnTo>
                    <a:pt x="77267" y="516"/>
                  </a:lnTo>
                  <a:lnTo>
                    <a:pt x="74897" y="722"/>
                  </a:lnTo>
                  <a:lnTo>
                    <a:pt x="72475" y="954"/>
                  </a:lnTo>
                  <a:lnTo>
                    <a:pt x="70028" y="1211"/>
                  </a:lnTo>
                  <a:lnTo>
                    <a:pt x="67554" y="1520"/>
                  </a:lnTo>
                  <a:lnTo>
                    <a:pt x="65029" y="1830"/>
                  </a:lnTo>
                  <a:lnTo>
                    <a:pt x="62479" y="2190"/>
                  </a:lnTo>
                  <a:lnTo>
                    <a:pt x="60572" y="2474"/>
                  </a:lnTo>
                  <a:lnTo>
                    <a:pt x="58717" y="2809"/>
                  </a:lnTo>
                  <a:lnTo>
                    <a:pt x="56888" y="3195"/>
                  </a:lnTo>
                  <a:lnTo>
                    <a:pt x="55085" y="3607"/>
                  </a:lnTo>
                  <a:lnTo>
                    <a:pt x="53281" y="4071"/>
                  </a:lnTo>
                  <a:lnTo>
                    <a:pt x="51529" y="4560"/>
                  </a:lnTo>
                  <a:lnTo>
                    <a:pt x="49803" y="5102"/>
                  </a:lnTo>
                  <a:lnTo>
                    <a:pt x="48102" y="5668"/>
                  </a:lnTo>
                  <a:lnTo>
                    <a:pt x="46428" y="6261"/>
                  </a:lnTo>
                  <a:lnTo>
                    <a:pt x="44779" y="6905"/>
                  </a:lnTo>
                  <a:lnTo>
                    <a:pt x="43156" y="7575"/>
                  </a:lnTo>
                  <a:lnTo>
                    <a:pt x="41558" y="8270"/>
                  </a:lnTo>
                  <a:lnTo>
                    <a:pt x="39987" y="8992"/>
                  </a:lnTo>
                  <a:lnTo>
                    <a:pt x="38441" y="9765"/>
                  </a:lnTo>
                  <a:lnTo>
                    <a:pt x="36895" y="10563"/>
                  </a:lnTo>
                  <a:lnTo>
                    <a:pt x="35375" y="11362"/>
                  </a:lnTo>
                  <a:lnTo>
                    <a:pt x="34138" y="12084"/>
                  </a:lnTo>
                  <a:lnTo>
                    <a:pt x="32876" y="12805"/>
                  </a:lnTo>
                  <a:lnTo>
                    <a:pt x="31665" y="13578"/>
                  </a:lnTo>
                  <a:lnTo>
                    <a:pt x="30454" y="14325"/>
                  </a:lnTo>
                  <a:lnTo>
                    <a:pt x="29243" y="15124"/>
                  </a:lnTo>
                  <a:lnTo>
                    <a:pt x="28058" y="15922"/>
                  </a:lnTo>
                  <a:lnTo>
                    <a:pt x="26873" y="16721"/>
                  </a:lnTo>
                  <a:lnTo>
                    <a:pt x="25713" y="17571"/>
                  </a:lnTo>
                  <a:lnTo>
                    <a:pt x="24580" y="18396"/>
                  </a:lnTo>
                  <a:lnTo>
                    <a:pt x="23446" y="19272"/>
                  </a:lnTo>
                  <a:lnTo>
                    <a:pt x="22338" y="20148"/>
                  </a:lnTo>
                  <a:lnTo>
                    <a:pt x="21230" y="21024"/>
                  </a:lnTo>
                  <a:lnTo>
                    <a:pt x="20123" y="21925"/>
                  </a:lnTo>
                  <a:lnTo>
                    <a:pt x="19040" y="22827"/>
                  </a:lnTo>
                  <a:lnTo>
                    <a:pt x="16902" y="24682"/>
                  </a:lnTo>
                  <a:lnTo>
                    <a:pt x="14815" y="26563"/>
                  </a:lnTo>
                  <a:lnTo>
                    <a:pt x="12754" y="28495"/>
                  </a:lnTo>
                  <a:lnTo>
                    <a:pt x="10744" y="30453"/>
                  </a:lnTo>
                  <a:lnTo>
                    <a:pt x="8761" y="32437"/>
                  </a:lnTo>
                  <a:lnTo>
                    <a:pt x="6803" y="34421"/>
                  </a:lnTo>
                  <a:lnTo>
                    <a:pt x="4896" y="36431"/>
                  </a:lnTo>
                  <a:lnTo>
                    <a:pt x="3015" y="38466"/>
                  </a:lnTo>
                  <a:lnTo>
                    <a:pt x="1160" y="40501"/>
                  </a:lnTo>
                  <a:lnTo>
                    <a:pt x="851" y="40862"/>
                  </a:lnTo>
                  <a:lnTo>
                    <a:pt x="619" y="41223"/>
                  </a:lnTo>
                  <a:lnTo>
                    <a:pt x="413" y="41609"/>
                  </a:lnTo>
                  <a:lnTo>
                    <a:pt x="258" y="42021"/>
                  </a:lnTo>
                  <a:lnTo>
                    <a:pt x="130" y="42434"/>
                  </a:lnTo>
                  <a:lnTo>
                    <a:pt x="52" y="42846"/>
                  </a:lnTo>
                  <a:lnTo>
                    <a:pt x="1" y="43284"/>
                  </a:lnTo>
                  <a:lnTo>
                    <a:pt x="1" y="43722"/>
                  </a:lnTo>
                  <a:lnTo>
                    <a:pt x="52" y="44134"/>
                  </a:lnTo>
                  <a:lnTo>
                    <a:pt x="155" y="44546"/>
                  </a:lnTo>
                  <a:lnTo>
                    <a:pt x="258" y="44958"/>
                  </a:lnTo>
                  <a:lnTo>
                    <a:pt x="439" y="45371"/>
                  </a:lnTo>
                  <a:lnTo>
                    <a:pt x="645" y="45731"/>
                  </a:lnTo>
                  <a:lnTo>
                    <a:pt x="903" y="46092"/>
                  </a:lnTo>
                  <a:lnTo>
                    <a:pt x="1186" y="46453"/>
                  </a:lnTo>
                  <a:lnTo>
                    <a:pt x="1521" y="46762"/>
                  </a:lnTo>
                  <a:lnTo>
                    <a:pt x="1985" y="47123"/>
                  </a:lnTo>
                  <a:lnTo>
                    <a:pt x="2448" y="47509"/>
                  </a:lnTo>
                  <a:lnTo>
                    <a:pt x="3427" y="48230"/>
                  </a:lnTo>
                  <a:lnTo>
                    <a:pt x="3427" y="48205"/>
                  </a:lnTo>
                  <a:lnTo>
                    <a:pt x="3453" y="47586"/>
                  </a:lnTo>
                  <a:lnTo>
                    <a:pt x="3530" y="46968"/>
                  </a:lnTo>
                  <a:lnTo>
                    <a:pt x="3685" y="46375"/>
                  </a:lnTo>
                  <a:lnTo>
                    <a:pt x="3891" y="45809"/>
                  </a:lnTo>
                  <a:lnTo>
                    <a:pt x="4149" y="45216"/>
                  </a:lnTo>
                  <a:lnTo>
                    <a:pt x="4484" y="44623"/>
                  </a:lnTo>
                  <a:lnTo>
                    <a:pt x="4844" y="44082"/>
                  </a:lnTo>
                  <a:lnTo>
                    <a:pt x="5282" y="43541"/>
                  </a:lnTo>
                  <a:lnTo>
                    <a:pt x="5746" y="43026"/>
                  </a:lnTo>
                  <a:lnTo>
                    <a:pt x="6287" y="42537"/>
                  </a:lnTo>
                  <a:lnTo>
                    <a:pt x="6854" y="42099"/>
                  </a:lnTo>
                  <a:lnTo>
                    <a:pt x="7472" y="41661"/>
                  </a:lnTo>
                  <a:lnTo>
                    <a:pt x="8116" y="41274"/>
                  </a:lnTo>
                  <a:lnTo>
                    <a:pt x="8812" y="40913"/>
                  </a:lnTo>
                  <a:lnTo>
                    <a:pt x="9534" y="40579"/>
                  </a:lnTo>
                  <a:lnTo>
                    <a:pt x="10306" y="40295"/>
                  </a:lnTo>
                  <a:lnTo>
                    <a:pt x="11079" y="40037"/>
                  </a:lnTo>
                  <a:lnTo>
                    <a:pt x="11904" y="39831"/>
                  </a:lnTo>
                  <a:lnTo>
                    <a:pt x="12754" y="39651"/>
                  </a:lnTo>
                  <a:lnTo>
                    <a:pt x="13604" y="39522"/>
                  </a:lnTo>
                  <a:lnTo>
                    <a:pt x="14609" y="39445"/>
                  </a:lnTo>
                  <a:lnTo>
                    <a:pt x="15124" y="39419"/>
                  </a:lnTo>
                  <a:lnTo>
                    <a:pt x="15640" y="39393"/>
                  </a:lnTo>
                  <a:lnTo>
                    <a:pt x="16413" y="39419"/>
                  </a:lnTo>
                  <a:lnTo>
                    <a:pt x="17160" y="39471"/>
                  </a:lnTo>
                  <a:lnTo>
                    <a:pt x="17598" y="40218"/>
                  </a:lnTo>
                  <a:lnTo>
                    <a:pt x="18010" y="41017"/>
                  </a:lnTo>
                  <a:lnTo>
                    <a:pt x="18371" y="41815"/>
                  </a:lnTo>
                  <a:lnTo>
                    <a:pt x="18706" y="42640"/>
                  </a:lnTo>
                  <a:lnTo>
                    <a:pt x="18989" y="43490"/>
                  </a:lnTo>
                  <a:lnTo>
                    <a:pt x="19221" y="44340"/>
                  </a:lnTo>
                  <a:lnTo>
                    <a:pt x="19427" y="45242"/>
                  </a:lnTo>
                  <a:lnTo>
                    <a:pt x="19556" y="46144"/>
                  </a:lnTo>
                  <a:lnTo>
                    <a:pt x="19607" y="46633"/>
                  </a:lnTo>
                  <a:lnTo>
                    <a:pt x="19659" y="47148"/>
                  </a:lnTo>
                  <a:lnTo>
                    <a:pt x="19685" y="47689"/>
                  </a:lnTo>
                  <a:lnTo>
                    <a:pt x="19685" y="48205"/>
                  </a:lnTo>
                  <a:lnTo>
                    <a:pt x="19659" y="49055"/>
                  </a:lnTo>
                  <a:lnTo>
                    <a:pt x="19607" y="49879"/>
                  </a:lnTo>
                  <a:lnTo>
                    <a:pt x="19478" y="50704"/>
                  </a:lnTo>
                  <a:lnTo>
                    <a:pt x="19350" y="51528"/>
                  </a:lnTo>
                  <a:lnTo>
                    <a:pt x="19169" y="52327"/>
                  </a:lnTo>
                  <a:lnTo>
                    <a:pt x="18937" y="53100"/>
                  </a:lnTo>
                  <a:lnTo>
                    <a:pt x="18680" y="53873"/>
                  </a:lnTo>
                  <a:lnTo>
                    <a:pt x="18371" y="54620"/>
                  </a:lnTo>
                  <a:lnTo>
                    <a:pt x="19530" y="54903"/>
                  </a:lnTo>
                  <a:lnTo>
                    <a:pt x="20715" y="55187"/>
                  </a:lnTo>
                  <a:lnTo>
                    <a:pt x="21900" y="55444"/>
                  </a:lnTo>
                  <a:lnTo>
                    <a:pt x="23060" y="55702"/>
                  </a:lnTo>
                  <a:lnTo>
                    <a:pt x="24245" y="55908"/>
                  </a:lnTo>
                  <a:lnTo>
                    <a:pt x="25430" y="56114"/>
                  </a:lnTo>
                  <a:lnTo>
                    <a:pt x="26615" y="56320"/>
                  </a:lnTo>
                  <a:lnTo>
                    <a:pt x="27800" y="56501"/>
                  </a:lnTo>
                  <a:lnTo>
                    <a:pt x="30145" y="56784"/>
                  </a:lnTo>
                  <a:lnTo>
                    <a:pt x="32438" y="57016"/>
                  </a:lnTo>
                  <a:lnTo>
                    <a:pt x="34679" y="57196"/>
                  </a:lnTo>
                  <a:lnTo>
                    <a:pt x="36843" y="57299"/>
                  </a:lnTo>
                  <a:lnTo>
                    <a:pt x="38286" y="57351"/>
                  </a:lnTo>
                  <a:lnTo>
                    <a:pt x="130316" y="57351"/>
                  </a:lnTo>
                  <a:lnTo>
                    <a:pt x="130419" y="55805"/>
                  </a:lnTo>
                  <a:lnTo>
                    <a:pt x="130496" y="54208"/>
                  </a:lnTo>
                  <a:lnTo>
                    <a:pt x="130573" y="52585"/>
                  </a:lnTo>
                  <a:lnTo>
                    <a:pt x="130625" y="50936"/>
                  </a:lnTo>
                  <a:lnTo>
                    <a:pt x="130651" y="49261"/>
                  </a:lnTo>
                  <a:lnTo>
                    <a:pt x="130676" y="47535"/>
                  </a:lnTo>
                  <a:lnTo>
                    <a:pt x="130676" y="45809"/>
                  </a:lnTo>
                  <a:lnTo>
                    <a:pt x="130651" y="44082"/>
                  </a:lnTo>
                  <a:lnTo>
                    <a:pt x="130599" y="42330"/>
                  </a:lnTo>
                  <a:lnTo>
                    <a:pt x="130522" y="40553"/>
                  </a:lnTo>
                  <a:lnTo>
                    <a:pt x="130445" y="38801"/>
                  </a:lnTo>
                  <a:lnTo>
                    <a:pt x="130316" y="37049"/>
                  </a:lnTo>
                  <a:lnTo>
                    <a:pt x="130187" y="35297"/>
                  </a:lnTo>
                  <a:lnTo>
                    <a:pt x="130032" y="33545"/>
                  </a:lnTo>
                  <a:lnTo>
                    <a:pt x="129826" y="31819"/>
                  </a:lnTo>
                  <a:lnTo>
                    <a:pt x="129620" y="30093"/>
                  </a:lnTo>
                  <a:lnTo>
                    <a:pt x="129388" y="28392"/>
                  </a:lnTo>
                  <a:lnTo>
                    <a:pt x="129105" y="26743"/>
                  </a:lnTo>
                  <a:lnTo>
                    <a:pt x="128821" y="25094"/>
                  </a:lnTo>
                  <a:lnTo>
                    <a:pt x="128487" y="23497"/>
                  </a:lnTo>
                  <a:lnTo>
                    <a:pt x="128126" y="21925"/>
                  </a:lnTo>
                  <a:lnTo>
                    <a:pt x="127739" y="20405"/>
                  </a:lnTo>
                  <a:lnTo>
                    <a:pt x="127327" y="18937"/>
                  </a:lnTo>
                  <a:lnTo>
                    <a:pt x="126889" y="17520"/>
                  </a:lnTo>
                  <a:lnTo>
                    <a:pt x="126425" y="16154"/>
                  </a:lnTo>
                  <a:lnTo>
                    <a:pt x="125910" y="14840"/>
                  </a:lnTo>
                  <a:lnTo>
                    <a:pt x="125369" y="13578"/>
                  </a:lnTo>
                  <a:lnTo>
                    <a:pt x="124802" y="12393"/>
                  </a:lnTo>
                  <a:lnTo>
                    <a:pt x="124493" y="11852"/>
                  </a:lnTo>
                  <a:lnTo>
                    <a:pt x="124184" y="11285"/>
                  </a:lnTo>
                  <a:lnTo>
                    <a:pt x="123875" y="10770"/>
                  </a:lnTo>
                  <a:lnTo>
                    <a:pt x="123540" y="10254"/>
                  </a:lnTo>
                  <a:lnTo>
                    <a:pt x="123205" y="9765"/>
                  </a:lnTo>
                  <a:lnTo>
                    <a:pt x="122870" y="9301"/>
                  </a:lnTo>
                  <a:lnTo>
                    <a:pt x="122509" y="8863"/>
                  </a:lnTo>
                  <a:lnTo>
                    <a:pt x="122149" y="8425"/>
                  </a:lnTo>
                  <a:lnTo>
                    <a:pt x="121814" y="8064"/>
                  </a:lnTo>
                  <a:lnTo>
                    <a:pt x="121479" y="7729"/>
                  </a:lnTo>
                  <a:lnTo>
                    <a:pt x="121118" y="7369"/>
                  </a:lnTo>
                  <a:lnTo>
                    <a:pt x="120732" y="7034"/>
                  </a:lnTo>
                  <a:lnTo>
                    <a:pt x="120319" y="6699"/>
                  </a:lnTo>
                  <a:lnTo>
                    <a:pt x="119856" y="6338"/>
                  </a:lnTo>
                  <a:lnTo>
                    <a:pt x="119392" y="6029"/>
                  </a:lnTo>
                  <a:lnTo>
                    <a:pt x="118902" y="5694"/>
                  </a:lnTo>
                  <a:lnTo>
                    <a:pt x="118413" y="5385"/>
                  </a:lnTo>
                  <a:lnTo>
                    <a:pt x="117897" y="5076"/>
                  </a:lnTo>
                  <a:lnTo>
                    <a:pt x="117356" y="4767"/>
                  </a:lnTo>
                  <a:lnTo>
                    <a:pt x="116790" y="4483"/>
                  </a:lnTo>
                  <a:lnTo>
                    <a:pt x="116223" y="4200"/>
                  </a:lnTo>
                  <a:lnTo>
                    <a:pt x="115630" y="3942"/>
                  </a:lnTo>
                  <a:lnTo>
                    <a:pt x="114394" y="3427"/>
                  </a:lnTo>
                  <a:lnTo>
                    <a:pt x="113105" y="2963"/>
                  </a:lnTo>
                  <a:lnTo>
                    <a:pt x="111714" y="2525"/>
                  </a:lnTo>
                  <a:lnTo>
                    <a:pt x="110297" y="2113"/>
                  </a:lnTo>
                  <a:lnTo>
                    <a:pt x="108777" y="1752"/>
                  </a:lnTo>
                  <a:lnTo>
                    <a:pt x="107231" y="1417"/>
                  </a:lnTo>
                  <a:lnTo>
                    <a:pt x="105608" y="1134"/>
                  </a:lnTo>
                  <a:lnTo>
                    <a:pt x="103933" y="876"/>
                  </a:lnTo>
                  <a:lnTo>
                    <a:pt x="102181" y="644"/>
                  </a:lnTo>
                  <a:lnTo>
                    <a:pt x="100378" y="438"/>
                  </a:lnTo>
                  <a:lnTo>
                    <a:pt x="98523" y="284"/>
                  </a:lnTo>
                  <a:lnTo>
                    <a:pt x="96616" y="155"/>
                  </a:lnTo>
                  <a:lnTo>
                    <a:pt x="94658" y="78"/>
                  </a:lnTo>
                  <a:lnTo>
                    <a:pt x="92649" y="26"/>
                  </a:lnTo>
                  <a:lnTo>
                    <a:pt x="90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1928250" y="1380250"/>
              <a:ext cx="933975" cy="862475"/>
            </a:xfrm>
            <a:custGeom>
              <a:avLst/>
              <a:gdLst/>
              <a:ahLst/>
              <a:cxnLst/>
              <a:rect l="l" t="t" r="r" b="b"/>
              <a:pathLst>
                <a:path w="37359" h="34499" extrusionOk="0">
                  <a:moveTo>
                    <a:pt x="36379" y="0"/>
                  </a:moveTo>
                  <a:lnTo>
                    <a:pt x="35091" y="799"/>
                  </a:lnTo>
                  <a:lnTo>
                    <a:pt x="33828" y="1649"/>
                  </a:lnTo>
                  <a:lnTo>
                    <a:pt x="32592" y="2499"/>
                  </a:lnTo>
                  <a:lnTo>
                    <a:pt x="31355" y="3375"/>
                  </a:lnTo>
                  <a:lnTo>
                    <a:pt x="30144" y="4277"/>
                  </a:lnTo>
                  <a:lnTo>
                    <a:pt x="28959" y="5205"/>
                  </a:lnTo>
                  <a:lnTo>
                    <a:pt x="27774" y="6158"/>
                  </a:lnTo>
                  <a:lnTo>
                    <a:pt x="26589" y="7137"/>
                  </a:lnTo>
                  <a:lnTo>
                    <a:pt x="25429" y="8142"/>
                  </a:lnTo>
                  <a:lnTo>
                    <a:pt x="24270" y="9147"/>
                  </a:lnTo>
                  <a:lnTo>
                    <a:pt x="23111" y="10203"/>
                  </a:lnTo>
                  <a:lnTo>
                    <a:pt x="21951" y="11259"/>
                  </a:lnTo>
                  <a:lnTo>
                    <a:pt x="20818" y="12367"/>
                  </a:lnTo>
                  <a:lnTo>
                    <a:pt x="19658" y="13475"/>
                  </a:lnTo>
                  <a:lnTo>
                    <a:pt x="17365" y="15768"/>
                  </a:lnTo>
                  <a:lnTo>
                    <a:pt x="15330" y="17829"/>
                  </a:lnTo>
                  <a:lnTo>
                    <a:pt x="13294" y="19993"/>
                  </a:lnTo>
                  <a:lnTo>
                    <a:pt x="11207" y="22209"/>
                  </a:lnTo>
                  <a:lnTo>
                    <a:pt x="9069" y="24502"/>
                  </a:lnTo>
                  <a:lnTo>
                    <a:pt x="4663" y="29294"/>
                  </a:lnTo>
                  <a:lnTo>
                    <a:pt x="0" y="34369"/>
                  </a:lnTo>
                  <a:lnTo>
                    <a:pt x="515" y="34473"/>
                  </a:lnTo>
                  <a:lnTo>
                    <a:pt x="1005" y="34498"/>
                  </a:lnTo>
                  <a:lnTo>
                    <a:pt x="1469" y="34498"/>
                  </a:lnTo>
                  <a:lnTo>
                    <a:pt x="1881" y="34421"/>
                  </a:lnTo>
                  <a:lnTo>
                    <a:pt x="2267" y="34318"/>
                  </a:lnTo>
                  <a:lnTo>
                    <a:pt x="2654" y="34189"/>
                  </a:lnTo>
                  <a:lnTo>
                    <a:pt x="3014" y="33983"/>
                  </a:lnTo>
                  <a:lnTo>
                    <a:pt x="3375" y="33777"/>
                  </a:lnTo>
                  <a:lnTo>
                    <a:pt x="3710" y="33493"/>
                  </a:lnTo>
                  <a:lnTo>
                    <a:pt x="4045" y="33210"/>
                  </a:lnTo>
                  <a:lnTo>
                    <a:pt x="4406" y="32875"/>
                  </a:lnTo>
                  <a:lnTo>
                    <a:pt x="4766" y="32514"/>
                  </a:lnTo>
                  <a:lnTo>
                    <a:pt x="5514" y="31690"/>
                  </a:lnTo>
                  <a:lnTo>
                    <a:pt x="6364" y="30788"/>
                  </a:lnTo>
                  <a:lnTo>
                    <a:pt x="7601" y="29500"/>
                  </a:lnTo>
                  <a:lnTo>
                    <a:pt x="9404" y="27671"/>
                  </a:lnTo>
                  <a:lnTo>
                    <a:pt x="14093" y="23059"/>
                  </a:lnTo>
                  <a:lnTo>
                    <a:pt x="19040" y="18164"/>
                  </a:lnTo>
                  <a:lnTo>
                    <a:pt x="21230" y="16000"/>
                  </a:lnTo>
                  <a:lnTo>
                    <a:pt x="22982" y="14248"/>
                  </a:lnTo>
                  <a:lnTo>
                    <a:pt x="23986" y="13269"/>
                  </a:lnTo>
                  <a:lnTo>
                    <a:pt x="25043" y="12315"/>
                  </a:lnTo>
                  <a:lnTo>
                    <a:pt x="26151" y="11336"/>
                  </a:lnTo>
                  <a:lnTo>
                    <a:pt x="27310" y="10383"/>
                  </a:lnTo>
                  <a:lnTo>
                    <a:pt x="28469" y="9456"/>
                  </a:lnTo>
                  <a:lnTo>
                    <a:pt x="29629" y="8528"/>
                  </a:lnTo>
                  <a:lnTo>
                    <a:pt x="31870" y="6776"/>
                  </a:lnTo>
                  <a:lnTo>
                    <a:pt x="33339" y="5565"/>
                  </a:lnTo>
                  <a:lnTo>
                    <a:pt x="34679" y="4457"/>
                  </a:lnTo>
                  <a:lnTo>
                    <a:pt x="35245" y="3916"/>
                  </a:lnTo>
                  <a:lnTo>
                    <a:pt x="35786" y="3427"/>
                  </a:lnTo>
                  <a:lnTo>
                    <a:pt x="36250" y="2963"/>
                  </a:lnTo>
                  <a:lnTo>
                    <a:pt x="36637" y="2499"/>
                  </a:lnTo>
                  <a:lnTo>
                    <a:pt x="36946" y="2087"/>
                  </a:lnTo>
                  <a:lnTo>
                    <a:pt x="37178" y="1701"/>
                  </a:lnTo>
                  <a:lnTo>
                    <a:pt x="37255" y="1520"/>
                  </a:lnTo>
                  <a:lnTo>
                    <a:pt x="37307" y="1340"/>
                  </a:lnTo>
                  <a:lnTo>
                    <a:pt x="37332" y="1160"/>
                  </a:lnTo>
                  <a:lnTo>
                    <a:pt x="37358" y="1005"/>
                  </a:lnTo>
                  <a:lnTo>
                    <a:pt x="37332" y="851"/>
                  </a:lnTo>
                  <a:lnTo>
                    <a:pt x="37281" y="722"/>
                  </a:lnTo>
                  <a:lnTo>
                    <a:pt x="37203" y="593"/>
                  </a:lnTo>
                  <a:lnTo>
                    <a:pt x="37126" y="464"/>
                  </a:lnTo>
                  <a:lnTo>
                    <a:pt x="36997" y="361"/>
                  </a:lnTo>
                  <a:lnTo>
                    <a:pt x="36817" y="258"/>
                  </a:lnTo>
                  <a:lnTo>
                    <a:pt x="36637" y="155"/>
                  </a:lnTo>
                  <a:lnTo>
                    <a:pt x="36405" y="78"/>
                  </a:lnTo>
                  <a:lnTo>
                    <a:pt x="36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2482175" y="2144150"/>
              <a:ext cx="152025" cy="440575"/>
            </a:xfrm>
            <a:custGeom>
              <a:avLst/>
              <a:gdLst/>
              <a:ahLst/>
              <a:cxnLst/>
              <a:rect l="l" t="t" r="r" b="b"/>
              <a:pathLst>
                <a:path w="6081" h="17623" extrusionOk="0">
                  <a:moveTo>
                    <a:pt x="2036" y="0"/>
                  </a:moveTo>
                  <a:lnTo>
                    <a:pt x="1520" y="26"/>
                  </a:lnTo>
                  <a:lnTo>
                    <a:pt x="1005" y="52"/>
                  </a:lnTo>
                  <a:lnTo>
                    <a:pt x="0" y="129"/>
                  </a:lnTo>
                  <a:lnTo>
                    <a:pt x="309" y="619"/>
                  </a:lnTo>
                  <a:lnTo>
                    <a:pt x="567" y="1108"/>
                  </a:lnTo>
                  <a:lnTo>
                    <a:pt x="825" y="1598"/>
                  </a:lnTo>
                  <a:lnTo>
                    <a:pt x="1082" y="2113"/>
                  </a:lnTo>
                  <a:lnTo>
                    <a:pt x="1288" y="2628"/>
                  </a:lnTo>
                  <a:lnTo>
                    <a:pt x="1495" y="3144"/>
                  </a:lnTo>
                  <a:lnTo>
                    <a:pt x="1675" y="3685"/>
                  </a:lnTo>
                  <a:lnTo>
                    <a:pt x="1855" y="4226"/>
                  </a:lnTo>
                  <a:lnTo>
                    <a:pt x="2010" y="4767"/>
                  </a:lnTo>
                  <a:lnTo>
                    <a:pt x="2139" y="5334"/>
                  </a:lnTo>
                  <a:lnTo>
                    <a:pt x="2242" y="5900"/>
                  </a:lnTo>
                  <a:lnTo>
                    <a:pt x="2345" y="6467"/>
                  </a:lnTo>
                  <a:lnTo>
                    <a:pt x="2422" y="7034"/>
                  </a:lnTo>
                  <a:lnTo>
                    <a:pt x="2474" y="7627"/>
                  </a:lnTo>
                  <a:lnTo>
                    <a:pt x="2499" y="8219"/>
                  </a:lnTo>
                  <a:lnTo>
                    <a:pt x="2499" y="8812"/>
                  </a:lnTo>
                  <a:lnTo>
                    <a:pt x="2499" y="9172"/>
                  </a:lnTo>
                  <a:lnTo>
                    <a:pt x="2474" y="9842"/>
                  </a:lnTo>
                  <a:lnTo>
                    <a:pt x="2422" y="10512"/>
                  </a:lnTo>
                  <a:lnTo>
                    <a:pt x="2345" y="11182"/>
                  </a:lnTo>
                  <a:lnTo>
                    <a:pt x="2242" y="11826"/>
                  </a:lnTo>
                  <a:lnTo>
                    <a:pt x="2087" y="12444"/>
                  </a:lnTo>
                  <a:lnTo>
                    <a:pt x="1933" y="13088"/>
                  </a:lnTo>
                  <a:lnTo>
                    <a:pt x="1752" y="13707"/>
                  </a:lnTo>
                  <a:lnTo>
                    <a:pt x="1546" y="14299"/>
                  </a:lnTo>
                  <a:lnTo>
                    <a:pt x="1237" y="15150"/>
                  </a:lnTo>
                  <a:lnTo>
                    <a:pt x="876" y="15948"/>
                  </a:lnTo>
                  <a:lnTo>
                    <a:pt x="464" y="16721"/>
                  </a:lnTo>
                  <a:lnTo>
                    <a:pt x="0" y="17494"/>
                  </a:lnTo>
                  <a:lnTo>
                    <a:pt x="1005" y="17597"/>
                  </a:lnTo>
                  <a:lnTo>
                    <a:pt x="1520" y="17623"/>
                  </a:lnTo>
                  <a:lnTo>
                    <a:pt x="2036" y="17623"/>
                  </a:lnTo>
                  <a:lnTo>
                    <a:pt x="2809" y="17597"/>
                  </a:lnTo>
                  <a:lnTo>
                    <a:pt x="3556" y="17546"/>
                  </a:lnTo>
                  <a:lnTo>
                    <a:pt x="3891" y="16979"/>
                  </a:lnTo>
                  <a:lnTo>
                    <a:pt x="4200" y="16412"/>
                  </a:lnTo>
                  <a:lnTo>
                    <a:pt x="4509" y="15819"/>
                  </a:lnTo>
                  <a:lnTo>
                    <a:pt x="4767" y="15227"/>
                  </a:lnTo>
                  <a:lnTo>
                    <a:pt x="5076" y="14480"/>
                  </a:lnTo>
                  <a:lnTo>
                    <a:pt x="5333" y="13707"/>
                  </a:lnTo>
                  <a:lnTo>
                    <a:pt x="5565" y="12934"/>
                  </a:lnTo>
                  <a:lnTo>
                    <a:pt x="5746" y="12135"/>
                  </a:lnTo>
                  <a:lnTo>
                    <a:pt x="5874" y="11311"/>
                  </a:lnTo>
                  <a:lnTo>
                    <a:pt x="6003" y="10486"/>
                  </a:lnTo>
                  <a:lnTo>
                    <a:pt x="6055" y="9662"/>
                  </a:lnTo>
                  <a:lnTo>
                    <a:pt x="6081" y="8812"/>
                  </a:lnTo>
                  <a:lnTo>
                    <a:pt x="6081" y="8296"/>
                  </a:lnTo>
                  <a:lnTo>
                    <a:pt x="6055" y="7755"/>
                  </a:lnTo>
                  <a:lnTo>
                    <a:pt x="6003" y="7240"/>
                  </a:lnTo>
                  <a:lnTo>
                    <a:pt x="5952" y="6751"/>
                  </a:lnTo>
                  <a:lnTo>
                    <a:pt x="5823" y="5849"/>
                  </a:lnTo>
                  <a:lnTo>
                    <a:pt x="5617" y="4947"/>
                  </a:lnTo>
                  <a:lnTo>
                    <a:pt x="5385" y="4097"/>
                  </a:lnTo>
                  <a:lnTo>
                    <a:pt x="5102" y="3247"/>
                  </a:lnTo>
                  <a:lnTo>
                    <a:pt x="4767" y="2422"/>
                  </a:lnTo>
                  <a:lnTo>
                    <a:pt x="4406" y="1624"/>
                  </a:lnTo>
                  <a:lnTo>
                    <a:pt x="3994" y="825"/>
                  </a:lnTo>
                  <a:lnTo>
                    <a:pt x="3556" y="78"/>
                  </a:lnTo>
                  <a:lnTo>
                    <a:pt x="2809" y="26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2227750" y="2147375"/>
              <a:ext cx="316925" cy="434150"/>
            </a:xfrm>
            <a:custGeom>
              <a:avLst/>
              <a:gdLst/>
              <a:ahLst/>
              <a:cxnLst/>
              <a:rect l="l" t="t" r="r" b="b"/>
              <a:pathLst>
                <a:path w="12677" h="17366" extrusionOk="0">
                  <a:moveTo>
                    <a:pt x="10177" y="0"/>
                  </a:moveTo>
                  <a:lnTo>
                    <a:pt x="9327" y="129"/>
                  </a:lnTo>
                  <a:lnTo>
                    <a:pt x="8477" y="309"/>
                  </a:lnTo>
                  <a:lnTo>
                    <a:pt x="7652" y="515"/>
                  </a:lnTo>
                  <a:lnTo>
                    <a:pt x="6879" y="773"/>
                  </a:lnTo>
                  <a:lnTo>
                    <a:pt x="6107" y="1057"/>
                  </a:lnTo>
                  <a:lnTo>
                    <a:pt x="5385" y="1391"/>
                  </a:lnTo>
                  <a:lnTo>
                    <a:pt x="4689" y="1752"/>
                  </a:lnTo>
                  <a:lnTo>
                    <a:pt x="4045" y="2139"/>
                  </a:lnTo>
                  <a:lnTo>
                    <a:pt x="3427" y="2577"/>
                  </a:lnTo>
                  <a:lnTo>
                    <a:pt x="2860" y="3015"/>
                  </a:lnTo>
                  <a:lnTo>
                    <a:pt x="2319" y="3504"/>
                  </a:lnTo>
                  <a:lnTo>
                    <a:pt x="1855" y="4019"/>
                  </a:lnTo>
                  <a:lnTo>
                    <a:pt x="1417" y="4560"/>
                  </a:lnTo>
                  <a:lnTo>
                    <a:pt x="1057" y="5101"/>
                  </a:lnTo>
                  <a:lnTo>
                    <a:pt x="722" y="5694"/>
                  </a:lnTo>
                  <a:lnTo>
                    <a:pt x="464" y="6287"/>
                  </a:lnTo>
                  <a:lnTo>
                    <a:pt x="258" y="6853"/>
                  </a:lnTo>
                  <a:lnTo>
                    <a:pt x="103" y="7446"/>
                  </a:lnTo>
                  <a:lnTo>
                    <a:pt x="26" y="8064"/>
                  </a:lnTo>
                  <a:lnTo>
                    <a:pt x="0" y="8683"/>
                  </a:lnTo>
                  <a:lnTo>
                    <a:pt x="0" y="8708"/>
                  </a:lnTo>
                  <a:lnTo>
                    <a:pt x="0" y="9095"/>
                  </a:lnTo>
                  <a:lnTo>
                    <a:pt x="52" y="9507"/>
                  </a:lnTo>
                  <a:lnTo>
                    <a:pt x="103" y="9894"/>
                  </a:lnTo>
                  <a:lnTo>
                    <a:pt x="207" y="10306"/>
                  </a:lnTo>
                  <a:lnTo>
                    <a:pt x="310" y="10692"/>
                  </a:lnTo>
                  <a:lnTo>
                    <a:pt x="438" y="11053"/>
                  </a:lnTo>
                  <a:lnTo>
                    <a:pt x="593" y="11439"/>
                  </a:lnTo>
                  <a:lnTo>
                    <a:pt x="773" y="11800"/>
                  </a:lnTo>
                  <a:lnTo>
                    <a:pt x="979" y="12161"/>
                  </a:lnTo>
                  <a:lnTo>
                    <a:pt x="1211" y="12496"/>
                  </a:lnTo>
                  <a:lnTo>
                    <a:pt x="1443" y="12831"/>
                  </a:lnTo>
                  <a:lnTo>
                    <a:pt x="1701" y="13166"/>
                  </a:lnTo>
                  <a:lnTo>
                    <a:pt x="1984" y="13501"/>
                  </a:lnTo>
                  <a:lnTo>
                    <a:pt x="2268" y="13810"/>
                  </a:lnTo>
                  <a:lnTo>
                    <a:pt x="2603" y="14119"/>
                  </a:lnTo>
                  <a:lnTo>
                    <a:pt x="2938" y="14402"/>
                  </a:lnTo>
                  <a:lnTo>
                    <a:pt x="3272" y="14686"/>
                  </a:lnTo>
                  <a:lnTo>
                    <a:pt x="3659" y="14943"/>
                  </a:lnTo>
                  <a:lnTo>
                    <a:pt x="4020" y="15227"/>
                  </a:lnTo>
                  <a:lnTo>
                    <a:pt x="4432" y="15459"/>
                  </a:lnTo>
                  <a:lnTo>
                    <a:pt x="4844" y="15690"/>
                  </a:lnTo>
                  <a:lnTo>
                    <a:pt x="5256" y="15922"/>
                  </a:lnTo>
                  <a:lnTo>
                    <a:pt x="5720" y="16128"/>
                  </a:lnTo>
                  <a:lnTo>
                    <a:pt x="6158" y="16335"/>
                  </a:lnTo>
                  <a:lnTo>
                    <a:pt x="6622" y="16515"/>
                  </a:lnTo>
                  <a:lnTo>
                    <a:pt x="7111" y="16670"/>
                  </a:lnTo>
                  <a:lnTo>
                    <a:pt x="7601" y="16824"/>
                  </a:lnTo>
                  <a:lnTo>
                    <a:pt x="8090" y="16953"/>
                  </a:lnTo>
                  <a:lnTo>
                    <a:pt x="8606" y="17082"/>
                  </a:lnTo>
                  <a:lnTo>
                    <a:pt x="9121" y="17185"/>
                  </a:lnTo>
                  <a:lnTo>
                    <a:pt x="9662" y="17288"/>
                  </a:lnTo>
                  <a:lnTo>
                    <a:pt x="10177" y="17365"/>
                  </a:lnTo>
                  <a:lnTo>
                    <a:pt x="10641" y="16592"/>
                  </a:lnTo>
                  <a:lnTo>
                    <a:pt x="11053" y="15819"/>
                  </a:lnTo>
                  <a:lnTo>
                    <a:pt x="11414" y="15021"/>
                  </a:lnTo>
                  <a:lnTo>
                    <a:pt x="11723" y="14170"/>
                  </a:lnTo>
                  <a:lnTo>
                    <a:pt x="11929" y="13578"/>
                  </a:lnTo>
                  <a:lnTo>
                    <a:pt x="12110" y="12959"/>
                  </a:lnTo>
                  <a:lnTo>
                    <a:pt x="12264" y="12315"/>
                  </a:lnTo>
                  <a:lnTo>
                    <a:pt x="12419" y="11697"/>
                  </a:lnTo>
                  <a:lnTo>
                    <a:pt x="12522" y="11053"/>
                  </a:lnTo>
                  <a:lnTo>
                    <a:pt x="12599" y="10383"/>
                  </a:lnTo>
                  <a:lnTo>
                    <a:pt x="12651" y="9713"/>
                  </a:lnTo>
                  <a:lnTo>
                    <a:pt x="12676" y="9043"/>
                  </a:lnTo>
                  <a:lnTo>
                    <a:pt x="12676" y="8683"/>
                  </a:lnTo>
                  <a:lnTo>
                    <a:pt x="12676" y="8090"/>
                  </a:lnTo>
                  <a:lnTo>
                    <a:pt x="12651" y="7498"/>
                  </a:lnTo>
                  <a:lnTo>
                    <a:pt x="12599" y="6905"/>
                  </a:lnTo>
                  <a:lnTo>
                    <a:pt x="12522" y="6338"/>
                  </a:lnTo>
                  <a:lnTo>
                    <a:pt x="12419" y="5771"/>
                  </a:lnTo>
                  <a:lnTo>
                    <a:pt x="12316" y="5205"/>
                  </a:lnTo>
                  <a:lnTo>
                    <a:pt x="12187" y="4638"/>
                  </a:lnTo>
                  <a:lnTo>
                    <a:pt x="12032" y="4097"/>
                  </a:lnTo>
                  <a:lnTo>
                    <a:pt x="11852" y="3556"/>
                  </a:lnTo>
                  <a:lnTo>
                    <a:pt x="11672" y="3015"/>
                  </a:lnTo>
                  <a:lnTo>
                    <a:pt x="11465" y="2499"/>
                  </a:lnTo>
                  <a:lnTo>
                    <a:pt x="11259" y="1984"/>
                  </a:lnTo>
                  <a:lnTo>
                    <a:pt x="11002" y="1469"/>
                  </a:lnTo>
                  <a:lnTo>
                    <a:pt x="10744" y="979"/>
                  </a:lnTo>
                  <a:lnTo>
                    <a:pt x="10486" y="490"/>
                  </a:lnTo>
                  <a:lnTo>
                    <a:pt x="101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1992650" y="3270025"/>
              <a:ext cx="329800" cy="814175"/>
            </a:xfrm>
            <a:custGeom>
              <a:avLst/>
              <a:gdLst/>
              <a:ahLst/>
              <a:cxnLst/>
              <a:rect l="l" t="t" r="r" b="b"/>
              <a:pathLst>
                <a:path w="13192" h="32567" extrusionOk="0">
                  <a:moveTo>
                    <a:pt x="1" y="1"/>
                  </a:moveTo>
                  <a:lnTo>
                    <a:pt x="258" y="980"/>
                  </a:lnTo>
                  <a:lnTo>
                    <a:pt x="542" y="1933"/>
                  </a:lnTo>
                  <a:lnTo>
                    <a:pt x="825" y="2912"/>
                  </a:lnTo>
                  <a:lnTo>
                    <a:pt x="1134" y="3865"/>
                  </a:lnTo>
                  <a:lnTo>
                    <a:pt x="2010" y="4973"/>
                  </a:lnTo>
                  <a:lnTo>
                    <a:pt x="2860" y="6107"/>
                  </a:lnTo>
                  <a:lnTo>
                    <a:pt x="3659" y="7292"/>
                  </a:lnTo>
                  <a:lnTo>
                    <a:pt x="4380" y="8503"/>
                  </a:lnTo>
                  <a:lnTo>
                    <a:pt x="5076" y="9740"/>
                  </a:lnTo>
                  <a:lnTo>
                    <a:pt x="5720" y="11028"/>
                  </a:lnTo>
                  <a:lnTo>
                    <a:pt x="6004" y="11672"/>
                  </a:lnTo>
                  <a:lnTo>
                    <a:pt x="6287" y="12342"/>
                  </a:lnTo>
                  <a:lnTo>
                    <a:pt x="6570" y="13012"/>
                  </a:lnTo>
                  <a:lnTo>
                    <a:pt x="6828" y="13682"/>
                  </a:lnTo>
                  <a:lnTo>
                    <a:pt x="7060" y="14351"/>
                  </a:lnTo>
                  <a:lnTo>
                    <a:pt x="7292" y="15047"/>
                  </a:lnTo>
                  <a:lnTo>
                    <a:pt x="7498" y="15743"/>
                  </a:lnTo>
                  <a:lnTo>
                    <a:pt x="7704" y="16438"/>
                  </a:lnTo>
                  <a:lnTo>
                    <a:pt x="7884" y="17134"/>
                  </a:lnTo>
                  <a:lnTo>
                    <a:pt x="8065" y="17855"/>
                  </a:lnTo>
                  <a:lnTo>
                    <a:pt x="8219" y="18551"/>
                  </a:lnTo>
                  <a:lnTo>
                    <a:pt x="8348" y="19272"/>
                  </a:lnTo>
                  <a:lnTo>
                    <a:pt x="8477" y="20019"/>
                  </a:lnTo>
                  <a:lnTo>
                    <a:pt x="8580" y="20741"/>
                  </a:lnTo>
                  <a:lnTo>
                    <a:pt x="8683" y="21488"/>
                  </a:lnTo>
                  <a:lnTo>
                    <a:pt x="8735" y="22209"/>
                  </a:lnTo>
                  <a:lnTo>
                    <a:pt x="8812" y="22957"/>
                  </a:lnTo>
                  <a:lnTo>
                    <a:pt x="8838" y="23729"/>
                  </a:lnTo>
                  <a:lnTo>
                    <a:pt x="8863" y="24477"/>
                  </a:lnTo>
                  <a:lnTo>
                    <a:pt x="8889" y="25224"/>
                  </a:lnTo>
                  <a:lnTo>
                    <a:pt x="8863" y="26177"/>
                  </a:lnTo>
                  <a:lnTo>
                    <a:pt x="8838" y="27105"/>
                  </a:lnTo>
                  <a:lnTo>
                    <a:pt x="8760" y="28032"/>
                  </a:lnTo>
                  <a:lnTo>
                    <a:pt x="8683" y="28960"/>
                  </a:lnTo>
                  <a:lnTo>
                    <a:pt x="8554" y="29887"/>
                  </a:lnTo>
                  <a:lnTo>
                    <a:pt x="8425" y="30789"/>
                  </a:lnTo>
                  <a:lnTo>
                    <a:pt x="8245" y="31691"/>
                  </a:lnTo>
                  <a:lnTo>
                    <a:pt x="8065" y="32567"/>
                  </a:lnTo>
                  <a:lnTo>
                    <a:pt x="13166" y="32567"/>
                  </a:lnTo>
                  <a:lnTo>
                    <a:pt x="13192" y="31124"/>
                  </a:lnTo>
                  <a:lnTo>
                    <a:pt x="13192" y="29707"/>
                  </a:lnTo>
                  <a:lnTo>
                    <a:pt x="13140" y="28315"/>
                  </a:lnTo>
                  <a:lnTo>
                    <a:pt x="13063" y="26976"/>
                  </a:lnTo>
                  <a:lnTo>
                    <a:pt x="12960" y="25636"/>
                  </a:lnTo>
                  <a:lnTo>
                    <a:pt x="12831" y="24322"/>
                  </a:lnTo>
                  <a:lnTo>
                    <a:pt x="12651" y="23060"/>
                  </a:lnTo>
                  <a:lnTo>
                    <a:pt x="12445" y="21823"/>
                  </a:lnTo>
                  <a:lnTo>
                    <a:pt x="12213" y="20586"/>
                  </a:lnTo>
                  <a:lnTo>
                    <a:pt x="11955" y="19401"/>
                  </a:lnTo>
                  <a:lnTo>
                    <a:pt x="11646" y="18242"/>
                  </a:lnTo>
                  <a:lnTo>
                    <a:pt x="11337" y="17108"/>
                  </a:lnTo>
                  <a:lnTo>
                    <a:pt x="10976" y="16000"/>
                  </a:lnTo>
                  <a:lnTo>
                    <a:pt x="10615" y="14918"/>
                  </a:lnTo>
                  <a:lnTo>
                    <a:pt x="10203" y="13888"/>
                  </a:lnTo>
                  <a:lnTo>
                    <a:pt x="9791" y="12857"/>
                  </a:lnTo>
                  <a:lnTo>
                    <a:pt x="9327" y="11852"/>
                  </a:lnTo>
                  <a:lnTo>
                    <a:pt x="8863" y="10873"/>
                  </a:lnTo>
                  <a:lnTo>
                    <a:pt x="8348" y="9946"/>
                  </a:lnTo>
                  <a:lnTo>
                    <a:pt x="7833" y="9018"/>
                  </a:lnTo>
                  <a:lnTo>
                    <a:pt x="7292" y="8116"/>
                  </a:lnTo>
                  <a:lnTo>
                    <a:pt x="6725" y="7266"/>
                  </a:lnTo>
                  <a:lnTo>
                    <a:pt x="6132" y="6416"/>
                  </a:lnTo>
                  <a:lnTo>
                    <a:pt x="5514" y="5592"/>
                  </a:lnTo>
                  <a:lnTo>
                    <a:pt x="4896" y="4819"/>
                  </a:lnTo>
                  <a:lnTo>
                    <a:pt x="4252" y="4046"/>
                  </a:lnTo>
                  <a:lnTo>
                    <a:pt x="3582" y="3324"/>
                  </a:lnTo>
                  <a:lnTo>
                    <a:pt x="2886" y="2603"/>
                  </a:lnTo>
                  <a:lnTo>
                    <a:pt x="2190" y="1907"/>
                  </a:lnTo>
                  <a:lnTo>
                    <a:pt x="1469" y="1238"/>
                  </a:lnTo>
                  <a:lnTo>
                    <a:pt x="748" y="6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2188450" y="4084175"/>
              <a:ext cx="133350" cy="23850"/>
            </a:xfrm>
            <a:custGeom>
              <a:avLst/>
              <a:gdLst/>
              <a:ahLst/>
              <a:cxnLst/>
              <a:rect l="l" t="t" r="r" b="b"/>
              <a:pathLst>
                <a:path w="5334" h="954" extrusionOk="0">
                  <a:moveTo>
                    <a:pt x="233" y="1"/>
                  </a:moveTo>
                  <a:lnTo>
                    <a:pt x="130" y="490"/>
                  </a:lnTo>
                  <a:lnTo>
                    <a:pt x="1" y="954"/>
                  </a:lnTo>
                  <a:lnTo>
                    <a:pt x="5308" y="95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2182650" y="4108000"/>
              <a:ext cx="138525" cy="21925"/>
            </a:xfrm>
            <a:custGeom>
              <a:avLst/>
              <a:gdLst/>
              <a:ahLst/>
              <a:cxnLst/>
              <a:rect l="l" t="t" r="r" b="b"/>
              <a:pathLst>
                <a:path w="5541" h="877" extrusionOk="0">
                  <a:moveTo>
                    <a:pt x="233" y="1"/>
                  </a:moveTo>
                  <a:lnTo>
                    <a:pt x="1" y="877"/>
                  </a:lnTo>
                  <a:lnTo>
                    <a:pt x="5489" y="877"/>
                  </a:lnTo>
                  <a:lnTo>
                    <a:pt x="55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2142075" y="4129900"/>
              <a:ext cx="177800" cy="110825"/>
            </a:xfrm>
            <a:custGeom>
              <a:avLst/>
              <a:gdLst/>
              <a:ahLst/>
              <a:cxnLst/>
              <a:rect l="l" t="t" r="r" b="b"/>
              <a:pathLst>
                <a:path w="7112" h="4433" extrusionOk="0">
                  <a:moveTo>
                    <a:pt x="1624" y="1"/>
                  </a:moveTo>
                  <a:lnTo>
                    <a:pt x="1289" y="1134"/>
                  </a:lnTo>
                  <a:lnTo>
                    <a:pt x="903" y="2268"/>
                  </a:lnTo>
                  <a:lnTo>
                    <a:pt x="465" y="3350"/>
                  </a:lnTo>
                  <a:lnTo>
                    <a:pt x="1" y="4432"/>
                  </a:lnTo>
                  <a:lnTo>
                    <a:pt x="6699" y="4432"/>
                  </a:lnTo>
                  <a:lnTo>
                    <a:pt x="6854" y="3299"/>
                  </a:lnTo>
                  <a:lnTo>
                    <a:pt x="6957" y="2191"/>
                  </a:lnTo>
                  <a:lnTo>
                    <a:pt x="7034" y="1083"/>
                  </a:lnTo>
                  <a:lnTo>
                    <a:pt x="7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2130500" y="4240700"/>
              <a:ext cx="179075" cy="25125"/>
            </a:xfrm>
            <a:custGeom>
              <a:avLst/>
              <a:gdLst/>
              <a:ahLst/>
              <a:cxnLst/>
              <a:rect l="l" t="t" r="r" b="b"/>
              <a:pathLst>
                <a:path w="7163" h="1005" extrusionOk="0">
                  <a:moveTo>
                    <a:pt x="464" y="0"/>
                  </a:moveTo>
                  <a:lnTo>
                    <a:pt x="258" y="515"/>
                  </a:lnTo>
                  <a:lnTo>
                    <a:pt x="0" y="1005"/>
                  </a:lnTo>
                  <a:lnTo>
                    <a:pt x="7034" y="1005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1548225" y="3083250"/>
              <a:ext cx="472800" cy="283425"/>
            </a:xfrm>
            <a:custGeom>
              <a:avLst/>
              <a:gdLst/>
              <a:ahLst/>
              <a:cxnLst/>
              <a:rect l="l" t="t" r="r" b="b"/>
              <a:pathLst>
                <a:path w="18912" h="11337" extrusionOk="0">
                  <a:moveTo>
                    <a:pt x="0" y="0"/>
                  </a:moveTo>
                  <a:lnTo>
                    <a:pt x="696" y="155"/>
                  </a:lnTo>
                  <a:lnTo>
                    <a:pt x="1392" y="309"/>
                  </a:lnTo>
                  <a:lnTo>
                    <a:pt x="2087" y="490"/>
                  </a:lnTo>
                  <a:lnTo>
                    <a:pt x="2783" y="696"/>
                  </a:lnTo>
                  <a:lnTo>
                    <a:pt x="4123" y="1134"/>
                  </a:lnTo>
                  <a:lnTo>
                    <a:pt x="5462" y="1623"/>
                  </a:lnTo>
                  <a:lnTo>
                    <a:pt x="6776" y="2164"/>
                  </a:lnTo>
                  <a:lnTo>
                    <a:pt x="8039" y="2757"/>
                  </a:lnTo>
                  <a:lnTo>
                    <a:pt x="9275" y="3401"/>
                  </a:lnTo>
                  <a:lnTo>
                    <a:pt x="10512" y="4097"/>
                  </a:lnTo>
                  <a:lnTo>
                    <a:pt x="11671" y="4844"/>
                  </a:lnTo>
                  <a:lnTo>
                    <a:pt x="12831" y="5643"/>
                  </a:lnTo>
                  <a:lnTo>
                    <a:pt x="13939" y="6493"/>
                  </a:lnTo>
                  <a:lnTo>
                    <a:pt x="15021" y="7369"/>
                  </a:lnTo>
                  <a:lnTo>
                    <a:pt x="16051" y="8296"/>
                  </a:lnTo>
                  <a:lnTo>
                    <a:pt x="17056" y="9275"/>
                  </a:lnTo>
                  <a:lnTo>
                    <a:pt x="18009" y="10280"/>
                  </a:lnTo>
                  <a:lnTo>
                    <a:pt x="18911" y="11336"/>
                  </a:lnTo>
                  <a:lnTo>
                    <a:pt x="18602" y="10383"/>
                  </a:lnTo>
                  <a:lnTo>
                    <a:pt x="18319" y="9404"/>
                  </a:lnTo>
                  <a:lnTo>
                    <a:pt x="18035" y="8451"/>
                  </a:lnTo>
                  <a:lnTo>
                    <a:pt x="17778" y="7472"/>
                  </a:lnTo>
                  <a:lnTo>
                    <a:pt x="16773" y="6699"/>
                  </a:lnTo>
                  <a:lnTo>
                    <a:pt x="15768" y="5978"/>
                  </a:lnTo>
                  <a:lnTo>
                    <a:pt x="14737" y="5308"/>
                  </a:lnTo>
                  <a:lnTo>
                    <a:pt x="13681" y="4664"/>
                  </a:lnTo>
                  <a:lnTo>
                    <a:pt x="12599" y="4071"/>
                  </a:lnTo>
                  <a:lnTo>
                    <a:pt x="11517" y="3504"/>
                  </a:lnTo>
                  <a:lnTo>
                    <a:pt x="10409" y="2989"/>
                  </a:lnTo>
                  <a:lnTo>
                    <a:pt x="9275" y="2499"/>
                  </a:lnTo>
                  <a:lnTo>
                    <a:pt x="8167" y="2061"/>
                  </a:lnTo>
                  <a:lnTo>
                    <a:pt x="7008" y="1649"/>
                  </a:lnTo>
                  <a:lnTo>
                    <a:pt x="5849" y="1288"/>
                  </a:lnTo>
                  <a:lnTo>
                    <a:pt x="4689" y="954"/>
                  </a:lnTo>
                  <a:lnTo>
                    <a:pt x="3530" y="670"/>
                  </a:lnTo>
                  <a:lnTo>
                    <a:pt x="2345" y="413"/>
                  </a:lnTo>
                  <a:lnTo>
                    <a:pt x="1185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288350" y="3211425"/>
              <a:ext cx="154600" cy="712400"/>
            </a:xfrm>
            <a:custGeom>
              <a:avLst/>
              <a:gdLst/>
              <a:ahLst/>
              <a:cxnLst/>
              <a:rect l="l" t="t" r="r" b="b"/>
              <a:pathLst>
                <a:path w="6184" h="28496" extrusionOk="0">
                  <a:moveTo>
                    <a:pt x="2113" y="0"/>
                  </a:moveTo>
                  <a:lnTo>
                    <a:pt x="1778" y="593"/>
                  </a:lnTo>
                  <a:lnTo>
                    <a:pt x="1495" y="1211"/>
                  </a:lnTo>
                  <a:lnTo>
                    <a:pt x="1186" y="1855"/>
                  </a:lnTo>
                  <a:lnTo>
                    <a:pt x="928" y="2525"/>
                  </a:lnTo>
                  <a:lnTo>
                    <a:pt x="670" y="3195"/>
                  </a:lnTo>
                  <a:lnTo>
                    <a:pt x="439" y="3916"/>
                  </a:lnTo>
                  <a:lnTo>
                    <a:pt x="207" y="4664"/>
                  </a:lnTo>
                  <a:lnTo>
                    <a:pt x="1" y="5437"/>
                  </a:lnTo>
                  <a:lnTo>
                    <a:pt x="516" y="5746"/>
                  </a:lnTo>
                  <a:lnTo>
                    <a:pt x="1031" y="6081"/>
                  </a:lnTo>
                  <a:lnTo>
                    <a:pt x="1495" y="6416"/>
                  </a:lnTo>
                  <a:lnTo>
                    <a:pt x="1907" y="6750"/>
                  </a:lnTo>
                  <a:lnTo>
                    <a:pt x="2319" y="7137"/>
                  </a:lnTo>
                  <a:lnTo>
                    <a:pt x="2680" y="7575"/>
                  </a:lnTo>
                  <a:lnTo>
                    <a:pt x="3041" y="8064"/>
                  </a:lnTo>
                  <a:lnTo>
                    <a:pt x="3350" y="8605"/>
                  </a:lnTo>
                  <a:lnTo>
                    <a:pt x="3633" y="9224"/>
                  </a:lnTo>
                  <a:lnTo>
                    <a:pt x="3891" y="9919"/>
                  </a:lnTo>
                  <a:lnTo>
                    <a:pt x="4123" y="10718"/>
                  </a:lnTo>
                  <a:lnTo>
                    <a:pt x="4329" y="11620"/>
                  </a:lnTo>
                  <a:lnTo>
                    <a:pt x="4509" y="12650"/>
                  </a:lnTo>
                  <a:lnTo>
                    <a:pt x="4638" y="13784"/>
                  </a:lnTo>
                  <a:lnTo>
                    <a:pt x="4767" y="15072"/>
                  </a:lnTo>
                  <a:lnTo>
                    <a:pt x="4870" y="16515"/>
                  </a:lnTo>
                  <a:lnTo>
                    <a:pt x="4973" y="18267"/>
                  </a:lnTo>
                  <a:lnTo>
                    <a:pt x="5102" y="19916"/>
                  </a:lnTo>
                  <a:lnTo>
                    <a:pt x="5205" y="21436"/>
                  </a:lnTo>
                  <a:lnTo>
                    <a:pt x="5282" y="22853"/>
                  </a:lnTo>
                  <a:lnTo>
                    <a:pt x="5308" y="23523"/>
                  </a:lnTo>
                  <a:lnTo>
                    <a:pt x="5308" y="24167"/>
                  </a:lnTo>
                  <a:lnTo>
                    <a:pt x="5282" y="24760"/>
                  </a:lnTo>
                  <a:lnTo>
                    <a:pt x="5256" y="25352"/>
                  </a:lnTo>
                  <a:lnTo>
                    <a:pt x="5205" y="25893"/>
                  </a:lnTo>
                  <a:lnTo>
                    <a:pt x="5102" y="26434"/>
                  </a:lnTo>
                  <a:lnTo>
                    <a:pt x="4999" y="26924"/>
                  </a:lnTo>
                  <a:lnTo>
                    <a:pt x="4844" y="27387"/>
                  </a:lnTo>
                  <a:lnTo>
                    <a:pt x="4741" y="27671"/>
                  </a:lnTo>
                  <a:lnTo>
                    <a:pt x="4612" y="27954"/>
                  </a:lnTo>
                  <a:lnTo>
                    <a:pt x="4458" y="28238"/>
                  </a:lnTo>
                  <a:lnTo>
                    <a:pt x="4277" y="28495"/>
                  </a:lnTo>
                  <a:lnTo>
                    <a:pt x="4277" y="28495"/>
                  </a:lnTo>
                  <a:lnTo>
                    <a:pt x="4587" y="28135"/>
                  </a:lnTo>
                  <a:lnTo>
                    <a:pt x="4870" y="27748"/>
                  </a:lnTo>
                  <a:lnTo>
                    <a:pt x="5128" y="27336"/>
                  </a:lnTo>
                  <a:lnTo>
                    <a:pt x="5334" y="26924"/>
                  </a:lnTo>
                  <a:lnTo>
                    <a:pt x="5540" y="26486"/>
                  </a:lnTo>
                  <a:lnTo>
                    <a:pt x="5694" y="26022"/>
                  </a:lnTo>
                  <a:lnTo>
                    <a:pt x="5823" y="25558"/>
                  </a:lnTo>
                  <a:lnTo>
                    <a:pt x="5952" y="25069"/>
                  </a:lnTo>
                  <a:lnTo>
                    <a:pt x="6029" y="24553"/>
                  </a:lnTo>
                  <a:lnTo>
                    <a:pt x="6107" y="24038"/>
                  </a:lnTo>
                  <a:lnTo>
                    <a:pt x="6158" y="23471"/>
                  </a:lnTo>
                  <a:lnTo>
                    <a:pt x="6184" y="22930"/>
                  </a:lnTo>
                  <a:lnTo>
                    <a:pt x="6184" y="22338"/>
                  </a:lnTo>
                  <a:lnTo>
                    <a:pt x="6184" y="21745"/>
                  </a:lnTo>
                  <a:lnTo>
                    <a:pt x="6132" y="20508"/>
                  </a:lnTo>
                  <a:lnTo>
                    <a:pt x="6055" y="18885"/>
                  </a:lnTo>
                  <a:lnTo>
                    <a:pt x="5926" y="16850"/>
                  </a:lnTo>
                  <a:lnTo>
                    <a:pt x="5823" y="15742"/>
                  </a:lnTo>
                  <a:lnTo>
                    <a:pt x="5694" y="14583"/>
                  </a:lnTo>
                  <a:lnTo>
                    <a:pt x="5514" y="13372"/>
                  </a:lnTo>
                  <a:lnTo>
                    <a:pt x="5308" y="12187"/>
                  </a:lnTo>
                  <a:lnTo>
                    <a:pt x="5050" y="11002"/>
                  </a:lnTo>
                  <a:lnTo>
                    <a:pt x="4896" y="10435"/>
                  </a:lnTo>
                  <a:lnTo>
                    <a:pt x="4715" y="9868"/>
                  </a:lnTo>
                  <a:lnTo>
                    <a:pt x="4535" y="9301"/>
                  </a:lnTo>
                  <a:lnTo>
                    <a:pt x="4329" y="8760"/>
                  </a:lnTo>
                  <a:lnTo>
                    <a:pt x="4097" y="8245"/>
                  </a:lnTo>
                  <a:lnTo>
                    <a:pt x="3865" y="7730"/>
                  </a:lnTo>
                  <a:lnTo>
                    <a:pt x="3608" y="7240"/>
                  </a:lnTo>
                  <a:lnTo>
                    <a:pt x="3324" y="6802"/>
                  </a:lnTo>
                  <a:lnTo>
                    <a:pt x="3015" y="6364"/>
                  </a:lnTo>
                  <a:lnTo>
                    <a:pt x="2680" y="5978"/>
                  </a:lnTo>
                  <a:lnTo>
                    <a:pt x="2345" y="5591"/>
                  </a:lnTo>
                  <a:lnTo>
                    <a:pt x="1959" y="5256"/>
                  </a:lnTo>
                  <a:lnTo>
                    <a:pt x="1546" y="4973"/>
                  </a:lnTo>
                  <a:lnTo>
                    <a:pt x="1134" y="4715"/>
                  </a:lnTo>
                  <a:lnTo>
                    <a:pt x="1315" y="3530"/>
                  </a:lnTo>
                  <a:lnTo>
                    <a:pt x="1572" y="2319"/>
                  </a:lnTo>
                  <a:lnTo>
                    <a:pt x="1830" y="1134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extrusionOk="0">
                  <a:moveTo>
                    <a:pt x="13089" y="0"/>
                  </a:move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fill="none" extrusionOk="0">
                  <a:moveTo>
                    <a:pt x="13553" y="9018"/>
                  </a:move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lnTo>
                    <a:pt x="13089" y="0"/>
                  </a:ln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364350" y="2660725"/>
              <a:ext cx="521750" cy="515950"/>
            </a:xfrm>
            <a:custGeom>
              <a:avLst/>
              <a:gdLst/>
              <a:ahLst/>
              <a:cxnLst/>
              <a:rect l="l" t="t" r="r" b="b"/>
              <a:pathLst>
                <a:path w="20870" h="20638" extrusionOk="0">
                  <a:moveTo>
                    <a:pt x="20818" y="0"/>
                  </a:moveTo>
                  <a:lnTo>
                    <a:pt x="20303" y="26"/>
                  </a:lnTo>
                  <a:lnTo>
                    <a:pt x="19788" y="103"/>
                  </a:lnTo>
                  <a:lnTo>
                    <a:pt x="19272" y="155"/>
                  </a:lnTo>
                  <a:lnTo>
                    <a:pt x="18783" y="258"/>
                  </a:lnTo>
                  <a:lnTo>
                    <a:pt x="18268" y="361"/>
                  </a:lnTo>
                  <a:lnTo>
                    <a:pt x="17778" y="464"/>
                  </a:lnTo>
                  <a:lnTo>
                    <a:pt x="16825" y="747"/>
                  </a:lnTo>
                  <a:lnTo>
                    <a:pt x="15871" y="1082"/>
                  </a:lnTo>
                  <a:lnTo>
                    <a:pt x="14944" y="1469"/>
                  </a:lnTo>
                  <a:lnTo>
                    <a:pt x="14042" y="1907"/>
                  </a:lnTo>
                  <a:lnTo>
                    <a:pt x="13192" y="2396"/>
                  </a:lnTo>
                  <a:lnTo>
                    <a:pt x="13475" y="2886"/>
                  </a:lnTo>
                  <a:lnTo>
                    <a:pt x="13733" y="3427"/>
                  </a:lnTo>
                  <a:lnTo>
                    <a:pt x="13965" y="3942"/>
                  </a:lnTo>
                  <a:lnTo>
                    <a:pt x="14145" y="4509"/>
                  </a:lnTo>
                  <a:lnTo>
                    <a:pt x="14274" y="5076"/>
                  </a:lnTo>
                  <a:lnTo>
                    <a:pt x="14403" y="5642"/>
                  </a:lnTo>
                  <a:lnTo>
                    <a:pt x="14480" y="6235"/>
                  </a:lnTo>
                  <a:lnTo>
                    <a:pt x="14532" y="6828"/>
                  </a:lnTo>
                  <a:lnTo>
                    <a:pt x="14532" y="7394"/>
                  </a:lnTo>
                  <a:lnTo>
                    <a:pt x="14506" y="7987"/>
                  </a:lnTo>
                  <a:lnTo>
                    <a:pt x="14454" y="8580"/>
                  </a:lnTo>
                  <a:lnTo>
                    <a:pt x="14351" y="9172"/>
                  </a:lnTo>
                  <a:lnTo>
                    <a:pt x="14223" y="9739"/>
                  </a:lnTo>
                  <a:lnTo>
                    <a:pt x="14068" y="10306"/>
                  </a:lnTo>
                  <a:lnTo>
                    <a:pt x="13888" y="10873"/>
                  </a:lnTo>
                  <a:lnTo>
                    <a:pt x="13656" y="11414"/>
                  </a:lnTo>
                  <a:lnTo>
                    <a:pt x="13398" y="11980"/>
                  </a:lnTo>
                  <a:lnTo>
                    <a:pt x="13115" y="12521"/>
                  </a:lnTo>
                  <a:lnTo>
                    <a:pt x="12806" y="13037"/>
                  </a:lnTo>
                  <a:lnTo>
                    <a:pt x="12471" y="13526"/>
                  </a:lnTo>
                  <a:lnTo>
                    <a:pt x="12110" y="14016"/>
                  </a:lnTo>
                  <a:lnTo>
                    <a:pt x="11723" y="14479"/>
                  </a:lnTo>
                  <a:lnTo>
                    <a:pt x="11311" y="14943"/>
                  </a:lnTo>
                  <a:lnTo>
                    <a:pt x="10873" y="15381"/>
                  </a:lnTo>
                  <a:lnTo>
                    <a:pt x="10435" y="15793"/>
                  </a:lnTo>
                  <a:lnTo>
                    <a:pt x="9971" y="16180"/>
                  </a:lnTo>
                  <a:lnTo>
                    <a:pt x="9482" y="16566"/>
                  </a:lnTo>
                  <a:lnTo>
                    <a:pt x="8992" y="16927"/>
                  </a:lnTo>
                  <a:lnTo>
                    <a:pt x="8477" y="17262"/>
                  </a:lnTo>
                  <a:lnTo>
                    <a:pt x="7962" y="17597"/>
                  </a:lnTo>
                  <a:lnTo>
                    <a:pt x="7421" y="17880"/>
                  </a:lnTo>
                  <a:lnTo>
                    <a:pt x="6880" y="18164"/>
                  </a:lnTo>
                  <a:lnTo>
                    <a:pt x="6055" y="18524"/>
                  </a:lnTo>
                  <a:lnTo>
                    <a:pt x="5257" y="18859"/>
                  </a:lnTo>
                  <a:lnTo>
                    <a:pt x="4406" y="19143"/>
                  </a:lnTo>
                  <a:lnTo>
                    <a:pt x="3556" y="19400"/>
                  </a:lnTo>
                  <a:lnTo>
                    <a:pt x="2706" y="19632"/>
                  </a:lnTo>
                  <a:lnTo>
                    <a:pt x="1856" y="19838"/>
                  </a:lnTo>
                  <a:lnTo>
                    <a:pt x="980" y="19993"/>
                  </a:lnTo>
                  <a:lnTo>
                    <a:pt x="104" y="20122"/>
                  </a:lnTo>
                  <a:lnTo>
                    <a:pt x="1" y="20637"/>
                  </a:lnTo>
                  <a:lnTo>
                    <a:pt x="568" y="20611"/>
                  </a:lnTo>
                  <a:lnTo>
                    <a:pt x="1134" y="20586"/>
                  </a:lnTo>
                  <a:lnTo>
                    <a:pt x="1675" y="20534"/>
                  </a:lnTo>
                  <a:lnTo>
                    <a:pt x="2216" y="20482"/>
                  </a:lnTo>
                  <a:lnTo>
                    <a:pt x="2758" y="20379"/>
                  </a:lnTo>
                  <a:lnTo>
                    <a:pt x="3299" y="20276"/>
                  </a:lnTo>
                  <a:lnTo>
                    <a:pt x="3840" y="20173"/>
                  </a:lnTo>
                  <a:lnTo>
                    <a:pt x="4355" y="20019"/>
                  </a:lnTo>
                  <a:lnTo>
                    <a:pt x="4896" y="19864"/>
                  </a:lnTo>
                  <a:lnTo>
                    <a:pt x="5411" y="19710"/>
                  </a:lnTo>
                  <a:lnTo>
                    <a:pt x="5901" y="19529"/>
                  </a:lnTo>
                  <a:lnTo>
                    <a:pt x="6416" y="19323"/>
                  </a:lnTo>
                  <a:lnTo>
                    <a:pt x="7421" y="18885"/>
                  </a:lnTo>
                  <a:lnTo>
                    <a:pt x="8400" y="18396"/>
                  </a:lnTo>
                  <a:lnTo>
                    <a:pt x="9353" y="17855"/>
                  </a:lnTo>
                  <a:lnTo>
                    <a:pt x="10281" y="17236"/>
                  </a:lnTo>
                  <a:lnTo>
                    <a:pt x="11208" y="16618"/>
                  </a:lnTo>
                  <a:lnTo>
                    <a:pt x="12110" y="15922"/>
                  </a:lnTo>
                  <a:lnTo>
                    <a:pt x="12986" y="15227"/>
                  </a:lnTo>
                  <a:lnTo>
                    <a:pt x="13862" y="14479"/>
                  </a:lnTo>
                  <a:lnTo>
                    <a:pt x="14686" y="13681"/>
                  </a:lnTo>
                  <a:lnTo>
                    <a:pt x="15511" y="12882"/>
                  </a:lnTo>
                  <a:lnTo>
                    <a:pt x="16284" y="12109"/>
                  </a:lnTo>
                  <a:lnTo>
                    <a:pt x="17005" y="11388"/>
                  </a:lnTo>
                  <a:lnTo>
                    <a:pt x="17623" y="10692"/>
                  </a:lnTo>
                  <a:lnTo>
                    <a:pt x="18190" y="10022"/>
                  </a:lnTo>
                  <a:lnTo>
                    <a:pt x="18680" y="9404"/>
                  </a:lnTo>
                  <a:lnTo>
                    <a:pt x="19118" y="8760"/>
                  </a:lnTo>
                  <a:lnTo>
                    <a:pt x="19504" y="8142"/>
                  </a:lnTo>
                  <a:lnTo>
                    <a:pt x="19813" y="7472"/>
                  </a:lnTo>
                  <a:lnTo>
                    <a:pt x="20097" y="6776"/>
                  </a:lnTo>
                  <a:lnTo>
                    <a:pt x="20329" y="6055"/>
                  </a:lnTo>
                  <a:lnTo>
                    <a:pt x="20509" y="5256"/>
                  </a:lnTo>
                  <a:lnTo>
                    <a:pt x="20638" y="4406"/>
                  </a:lnTo>
                  <a:lnTo>
                    <a:pt x="20741" y="3478"/>
                  </a:lnTo>
                  <a:lnTo>
                    <a:pt x="20818" y="2448"/>
                  </a:lnTo>
                  <a:lnTo>
                    <a:pt x="20844" y="1314"/>
                  </a:lnTo>
                  <a:lnTo>
                    <a:pt x="20870" y="52"/>
                  </a:lnTo>
                  <a:lnTo>
                    <a:pt x="208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316050" y="4042300"/>
              <a:ext cx="313050" cy="223525"/>
            </a:xfrm>
            <a:custGeom>
              <a:avLst/>
              <a:gdLst/>
              <a:ahLst/>
              <a:cxnLst/>
              <a:rect l="l" t="t" r="r" b="b"/>
              <a:pathLst>
                <a:path w="12522" h="8941" extrusionOk="0">
                  <a:moveTo>
                    <a:pt x="0" y="1"/>
                  </a:moveTo>
                  <a:lnTo>
                    <a:pt x="413" y="1418"/>
                  </a:lnTo>
                  <a:lnTo>
                    <a:pt x="876" y="2809"/>
                  </a:lnTo>
                  <a:lnTo>
                    <a:pt x="1340" y="4175"/>
                  </a:lnTo>
                  <a:lnTo>
                    <a:pt x="1881" y="5514"/>
                  </a:lnTo>
                  <a:lnTo>
                    <a:pt x="2036" y="5901"/>
                  </a:lnTo>
                  <a:lnTo>
                    <a:pt x="2242" y="6262"/>
                  </a:lnTo>
                  <a:lnTo>
                    <a:pt x="2474" y="6596"/>
                  </a:lnTo>
                  <a:lnTo>
                    <a:pt x="2706" y="6931"/>
                  </a:lnTo>
                  <a:lnTo>
                    <a:pt x="2989" y="7241"/>
                  </a:lnTo>
                  <a:lnTo>
                    <a:pt x="3273" y="7524"/>
                  </a:lnTo>
                  <a:lnTo>
                    <a:pt x="3607" y="7782"/>
                  </a:lnTo>
                  <a:lnTo>
                    <a:pt x="3917" y="8013"/>
                  </a:lnTo>
                  <a:lnTo>
                    <a:pt x="4277" y="8220"/>
                  </a:lnTo>
                  <a:lnTo>
                    <a:pt x="4638" y="8426"/>
                  </a:lnTo>
                  <a:lnTo>
                    <a:pt x="4999" y="8580"/>
                  </a:lnTo>
                  <a:lnTo>
                    <a:pt x="5385" y="8709"/>
                  </a:lnTo>
                  <a:lnTo>
                    <a:pt x="5797" y="8812"/>
                  </a:lnTo>
                  <a:lnTo>
                    <a:pt x="6210" y="8889"/>
                  </a:lnTo>
                  <a:lnTo>
                    <a:pt x="6622" y="8941"/>
                  </a:lnTo>
                  <a:lnTo>
                    <a:pt x="12522" y="8941"/>
                  </a:lnTo>
                  <a:lnTo>
                    <a:pt x="12032" y="7885"/>
                  </a:lnTo>
                  <a:lnTo>
                    <a:pt x="11569" y="6828"/>
                  </a:lnTo>
                  <a:lnTo>
                    <a:pt x="11156" y="5720"/>
                  </a:lnTo>
                  <a:lnTo>
                    <a:pt x="10770" y="4613"/>
                  </a:lnTo>
                  <a:lnTo>
                    <a:pt x="10435" y="3479"/>
                  </a:lnTo>
                  <a:lnTo>
                    <a:pt x="10126" y="2345"/>
                  </a:lnTo>
                  <a:lnTo>
                    <a:pt x="9868" y="118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309600" y="4020400"/>
              <a:ext cx="247375" cy="21925"/>
            </a:xfrm>
            <a:custGeom>
              <a:avLst/>
              <a:gdLst/>
              <a:ahLst/>
              <a:cxnLst/>
              <a:rect l="l" t="t" r="r" b="b"/>
              <a:pathLst>
                <a:path w="9895" h="877" extrusionOk="0">
                  <a:moveTo>
                    <a:pt x="1" y="1"/>
                  </a:moveTo>
                  <a:lnTo>
                    <a:pt x="258" y="877"/>
                  </a:lnTo>
                  <a:lnTo>
                    <a:pt x="9894" y="877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304450" y="3998500"/>
              <a:ext cx="249300" cy="21925"/>
            </a:xfrm>
            <a:custGeom>
              <a:avLst/>
              <a:gdLst/>
              <a:ahLst/>
              <a:cxnLst/>
              <a:rect l="l" t="t" r="r" b="b"/>
              <a:pathLst>
                <a:path w="9972" h="877" extrusionOk="0">
                  <a:moveTo>
                    <a:pt x="1" y="1"/>
                  </a:moveTo>
                  <a:lnTo>
                    <a:pt x="207" y="877"/>
                  </a:lnTo>
                  <a:lnTo>
                    <a:pt x="9971" y="877"/>
                  </a:lnTo>
                  <a:lnTo>
                    <a:pt x="98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238125" y="3347325"/>
              <a:ext cx="182950" cy="626725"/>
            </a:xfrm>
            <a:custGeom>
              <a:avLst/>
              <a:gdLst/>
              <a:ahLst/>
              <a:cxnLst/>
              <a:rect l="l" t="t" r="r" b="b"/>
              <a:pathLst>
                <a:path w="7318" h="25069" extrusionOk="0">
                  <a:moveTo>
                    <a:pt x="2010" y="1"/>
                  </a:moveTo>
                  <a:lnTo>
                    <a:pt x="1803" y="799"/>
                  </a:lnTo>
                  <a:lnTo>
                    <a:pt x="1623" y="1649"/>
                  </a:lnTo>
                  <a:lnTo>
                    <a:pt x="618" y="1649"/>
                  </a:lnTo>
                  <a:lnTo>
                    <a:pt x="618" y="2912"/>
                  </a:lnTo>
                  <a:lnTo>
                    <a:pt x="1391" y="2912"/>
                  </a:lnTo>
                  <a:lnTo>
                    <a:pt x="1288" y="3633"/>
                  </a:lnTo>
                  <a:lnTo>
                    <a:pt x="1211" y="4355"/>
                  </a:lnTo>
                  <a:lnTo>
                    <a:pt x="309" y="4355"/>
                  </a:lnTo>
                  <a:lnTo>
                    <a:pt x="309" y="5617"/>
                  </a:lnTo>
                  <a:lnTo>
                    <a:pt x="1056" y="5617"/>
                  </a:lnTo>
                  <a:lnTo>
                    <a:pt x="928" y="7060"/>
                  </a:lnTo>
                  <a:lnTo>
                    <a:pt x="0" y="7060"/>
                  </a:lnTo>
                  <a:lnTo>
                    <a:pt x="0" y="8322"/>
                  </a:lnTo>
                  <a:lnTo>
                    <a:pt x="850" y="8322"/>
                  </a:lnTo>
                  <a:lnTo>
                    <a:pt x="799" y="9765"/>
                  </a:lnTo>
                  <a:lnTo>
                    <a:pt x="0" y="9765"/>
                  </a:lnTo>
                  <a:lnTo>
                    <a:pt x="0" y="11028"/>
                  </a:lnTo>
                  <a:lnTo>
                    <a:pt x="773" y="11028"/>
                  </a:lnTo>
                  <a:lnTo>
                    <a:pt x="824" y="12470"/>
                  </a:lnTo>
                  <a:lnTo>
                    <a:pt x="0" y="12470"/>
                  </a:lnTo>
                  <a:lnTo>
                    <a:pt x="0" y="13758"/>
                  </a:lnTo>
                  <a:lnTo>
                    <a:pt x="850" y="13758"/>
                  </a:lnTo>
                  <a:lnTo>
                    <a:pt x="953" y="15176"/>
                  </a:lnTo>
                  <a:lnTo>
                    <a:pt x="0" y="15176"/>
                  </a:lnTo>
                  <a:lnTo>
                    <a:pt x="0" y="16464"/>
                  </a:lnTo>
                  <a:lnTo>
                    <a:pt x="1031" y="16464"/>
                  </a:lnTo>
                  <a:lnTo>
                    <a:pt x="1108" y="17185"/>
                  </a:lnTo>
                  <a:lnTo>
                    <a:pt x="1185" y="17906"/>
                  </a:lnTo>
                  <a:lnTo>
                    <a:pt x="309" y="17906"/>
                  </a:lnTo>
                  <a:lnTo>
                    <a:pt x="309" y="19169"/>
                  </a:lnTo>
                  <a:lnTo>
                    <a:pt x="1340" y="19169"/>
                  </a:lnTo>
                  <a:lnTo>
                    <a:pt x="1572" y="20612"/>
                  </a:lnTo>
                  <a:lnTo>
                    <a:pt x="618" y="20612"/>
                  </a:lnTo>
                  <a:lnTo>
                    <a:pt x="618" y="21874"/>
                  </a:lnTo>
                  <a:lnTo>
                    <a:pt x="1778" y="21874"/>
                  </a:lnTo>
                  <a:lnTo>
                    <a:pt x="2061" y="23317"/>
                  </a:lnTo>
                  <a:lnTo>
                    <a:pt x="1365" y="23317"/>
                  </a:lnTo>
                  <a:lnTo>
                    <a:pt x="1365" y="24579"/>
                  </a:lnTo>
                  <a:lnTo>
                    <a:pt x="2319" y="24579"/>
                  </a:lnTo>
                  <a:lnTo>
                    <a:pt x="2422" y="25069"/>
                  </a:lnTo>
                  <a:lnTo>
                    <a:pt x="2448" y="25069"/>
                  </a:lnTo>
                  <a:lnTo>
                    <a:pt x="2911" y="24966"/>
                  </a:lnTo>
                  <a:lnTo>
                    <a:pt x="3349" y="24889"/>
                  </a:lnTo>
                  <a:lnTo>
                    <a:pt x="3736" y="24760"/>
                  </a:lnTo>
                  <a:lnTo>
                    <a:pt x="4122" y="24631"/>
                  </a:lnTo>
                  <a:lnTo>
                    <a:pt x="4483" y="24476"/>
                  </a:lnTo>
                  <a:lnTo>
                    <a:pt x="4818" y="24322"/>
                  </a:lnTo>
                  <a:lnTo>
                    <a:pt x="5101" y="24167"/>
                  </a:lnTo>
                  <a:lnTo>
                    <a:pt x="5385" y="23961"/>
                  </a:lnTo>
                  <a:lnTo>
                    <a:pt x="5642" y="23755"/>
                  </a:lnTo>
                  <a:lnTo>
                    <a:pt x="5874" y="23549"/>
                  </a:lnTo>
                  <a:lnTo>
                    <a:pt x="6080" y="23317"/>
                  </a:lnTo>
                  <a:lnTo>
                    <a:pt x="6286" y="23059"/>
                  </a:lnTo>
                  <a:lnTo>
                    <a:pt x="6467" y="22802"/>
                  </a:lnTo>
                  <a:lnTo>
                    <a:pt x="6621" y="22544"/>
                  </a:lnTo>
                  <a:lnTo>
                    <a:pt x="6750" y="22235"/>
                  </a:lnTo>
                  <a:lnTo>
                    <a:pt x="6853" y="21951"/>
                  </a:lnTo>
                  <a:lnTo>
                    <a:pt x="7008" y="21488"/>
                  </a:lnTo>
                  <a:lnTo>
                    <a:pt x="7111" y="20998"/>
                  </a:lnTo>
                  <a:lnTo>
                    <a:pt x="7214" y="20457"/>
                  </a:lnTo>
                  <a:lnTo>
                    <a:pt x="7265" y="19916"/>
                  </a:lnTo>
                  <a:lnTo>
                    <a:pt x="7291" y="19324"/>
                  </a:lnTo>
                  <a:lnTo>
                    <a:pt x="7317" y="18731"/>
                  </a:lnTo>
                  <a:lnTo>
                    <a:pt x="7317" y="18087"/>
                  </a:lnTo>
                  <a:lnTo>
                    <a:pt x="7291" y="17417"/>
                  </a:lnTo>
                  <a:lnTo>
                    <a:pt x="7214" y="16000"/>
                  </a:lnTo>
                  <a:lnTo>
                    <a:pt x="7111" y="14480"/>
                  </a:lnTo>
                  <a:lnTo>
                    <a:pt x="6982" y="12831"/>
                  </a:lnTo>
                  <a:lnTo>
                    <a:pt x="6879" y="11079"/>
                  </a:lnTo>
                  <a:lnTo>
                    <a:pt x="6776" y="9636"/>
                  </a:lnTo>
                  <a:lnTo>
                    <a:pt x="6647" y="8348"/>
                  </a:lnTo>
                  <a:lnTo>
                    <a:pt x="6518" y="7214"/>
                  </a:lnTo>
                  <a:lnTo>
                    <a:pt x="6338" y="6184"/>
                  </a:lnTo>
                  <a:lnTo>
                    <a:pt x="6132" y="5282"/>
                  </a:lnTo>
                  <a:lnTo>
                    <a:pt x="5900" y="4483"/>
                  </a:lnTo>
                  <a:lnTo>
                    <a:pt x="5642" y="3788"/>
                  </a:lnTo>
                  <a:lnTo>
                    <a:pt x="5359" y="3169"/>
                  </a:lnTo>
                  <a:lnTo>
                    <a:pt x="5050" y="2628"/>
                  </a:lnTo>
                  <a:lnTo>
                    <a:pt x="4689" y="2139"/>
                  </a:lnTo>
                  <a:lnTo>
                    <a:pt x="4328" y="1701"/>
                  </a:lnTo>
                  <a:lnTo>
                    <a:pt x="3916" y="1314"/>
                  </a:lnTo>
                  <a:lnTo>
                    <a:pt x="3504" y="980"/>
                  </a:lnTo>
                  <a:lnTo>
                    <a:pt x="3040" y="645"/>
                  </a:lnTo>
                  <a:lnTo>
                    <a:pt x="2525" y="31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103937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13" y="0"/>
                  </a:moveTo>
                  <a:lnTo>
                    <a:pt x="13218" y="26"/>
                  </a:lnTo>
                  <a:lnTo>
                    <a:pt x="12496" y="78"/>
                  </a:lnTo>
                  <a:lnTo>
                    <a:pt x="11801" y="181"/>
                  </a:lnTo>
                  <a:lnTo>
                    <a:pt x="11105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3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8" y="4561"/>
                  </a:lnTo>
                  <a:lnTo>
                    <a:pt x="3170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083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9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1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9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083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70" y="22802"/>
                  </a:lnTo>
                  <a:lnTo>
                    <a:pt x="3608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3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05" y="27568"/>
                  </a:lnTo>
                  <a:lnTo>
                    <a:pt x="11801" y="27697"/>
                  </a:lnTo>
                  <a:lnTo>
                    <a:pt x="12496" y="27774"/>
                  </a:lnTo>
                  <a:lnTo>
                    <a:pt x="13218" y="27851"/>
                  </a:lnTo>
                  <a:lnTo>
                    <a:pt x="14635" y="27851"/>
                  </a:lnTo>
                  <a:lnTo>
                    <a:pt x="15356" y="27774"/>
                  </a:lnTo>
                  <a:lnTo>
                    <a:pt x="16052" y="27697"/>
                  </a:lnTo>
                  <a:lnTo>
                    <a:pt x="16722" y="27568"/>
                  </a:lnTo>
                  <a:lnTo>
                    <a:pt x="17391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694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55" y="23781"/>
                  </a:lnTo>
                  <a:lnTo>
                    <a:pt x="24219" y="23291"/>
                  </a:lnTo>
                  <a:lnTo>
                    <a:pt x="24657" y="22802"/>
                  </a:lnTo>
                  <a:lnTo>
                    <a:pt x="25069" y="22261"/>
                  </a:lnTo>
                  <a:lnTo>
                    <a:pt x="25456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60" y="19968"/>
                  </a:lnTo>
                  <a:lnTo>
                    <a:pt x="26744" y="19349"/>
                  </a:lnTo>
                  <a:lnTo>
                    <a:pt x="27001" y="18731"/>
                  </a:lnTo>
                  <a:lnTo>
                    <a:pt x="27208" y="18061"/>
                  </a:lnTo>
                  <a:lnTo>
                    <a:pt x="27414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2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4" y="10461"/>
                  </a:lnTo>
                  <a:lnTo>
                    <a:pt x="27208" y="9791"/>
                  </a:lnTo>
                  <a:lnTo>
                    <a:pt x="27001" y="9147"/>
                  </a:lnTo>
                  <a:lnTo>
                    <a:pt x="26744" y="8503"/>
                  </a:lnTo>
                  <a:lnTo>
                    <a:pt x="26460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56" y="6158"/>
                  </a:lnTo>
                  <a:lnTo>
                    <a:pt x="25069" y="5591"/>
                  </a:lnTo>
                  <a:lnTo>
                    <a:pt x="24657" y="5076"/>
                  </a:lnTo>
                  <a:lnTo>
                    <a:pt x="24219" y="4561"/>
                  </a:lnTo>
                  <a:lnTo>
                    <a:pt x="23755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694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391" y="438"/>
                  </a:lnTo>
                  <a:lnTo>
                    <a:pt x="16722" y="284"/>
                  </a:lnTo>
                  <a:lnTo>
                    <a:pt x="16052" y="181"/>
                  </a:lnTo>
                  <a:lnTo>
                    <a:pt x="15356" y="78"/>
                  </a:lnTo>
                  <a:lnTo>
                    <a:pt x="14635" y="26"/>
                  </a:lnTo>
                  <a:lnTo>
                    <a:pt x="1391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125450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125450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1418100" y="3932175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3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1418100" y="3782100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3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144710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7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46" y="8451"/>
                  </a:lnTo>
                  <a:lnTo>
                    <a:pt x="1933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9" y="11389"/>
                  </a:lnTo>
                  <a:lnTo>
                    <a:pt x="5230" y="11723"/>
                  </a:lnTo>
                  <a:lnTo>
                    <a:pt x="11208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6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1589450" y="3452325"/>
              <a:ext cx="149450" cy="112075"/>
            </a:xfrm>
            <a:custGeom>
              <a:avLst/>
              <a:gdLst/>
              <a:ahLst/>
              <a:cxnLst/>
              <a:rect l="l" t="t" r="r" b="b"/>
              <a:pathLst>
                <a:path w="5978" h="4483" extrusionOk="0">
                  <a:moveTo>
                    <a:pt x="722" y="0"/>
                  </a:moveTo>
                  <a:lnTo>
                    <a:pt x="0" y="1005"/>
                  </a:lnTo>
                  <a:lnTo>
                    <a:pt x="747" y="1340"/>
                  </a:lnTo>
                  <a:lnTo>
                    <a:pt x="1494" y="1700"/>
                  </a:lnTo>
                  <a:lnTo>
                    <a:pt x="2216" y="2087"/>
                  </a:lnTo>
                  <a:lnTo>
                    <a:pt x="2912" y="2525"/>
                  </a:lnTo>
                  <a:lnTo>
                    <a:pt x="3607" y="2963"/>
                  </a:lnTo>
                  <a:lnTo>
                    <a:pt x="4251" y="3452"/>
                  </a:lnTo>
                  <a:lnTo>
                    <a:pt x="4895" y="3968"/>
                  </a:lnTo>
                  <a:lnTo>
                    <a:pt x="5514" y="4483"/>
                  </a:lnTo>
                  <a:lnTo>
                    <a:pt x="5977" y="3865"/>
                  </a:lnTo>
                  <a:lnTo>
                    <a:pt x="5385" y="3272"/>
                  </a:lnTo>
                  <a:lnTo>
                    <a:pt x="4792" y="2731"/>
                  </a:lnTo>
                  <a:lnTo>
                    <a:pt x="4148" y="2216"/>
                  </a:lnTo>
                  <a:lnTo>
                    <a:pt x="3504" y="1726"/>
                  </a:lnTo>
                  <a:lnTo>
                    <a:pt x="2834" y="1262"/>
                  </a:lnTo>
                  <a:lnTo>
                    <a:pt x="2139" y="799"/>
                  </a:lnTo>
                  <a:lnTo>
                    <a:pt x="1443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105225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10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68" y="3324"/>
                  </a:lnTo>
                  <a:lnTo>
                    <a:pt x="1" y="3917"/>
                  </a:lnTo>
                  <a:lnTo>
                    <a:pt x="5205" y="11079"/>
                  </a:lnTo>
                  <a:lnTo>
                    <a:pt x="5463" y="10744"/>
                  </a:lnTo>
                  <a:lnTo>
                    <a:pt x="5695" y="10409"/>
                  </a:lnTo>
                  <a:lnTo>
                    <a:pt x="5978" y="10100"/>
                  </a:lnTo>
                  <a:lnTo>
                    <a:pt x="6262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68" y="8245"/>
                  </a:lnTo>
                  <a:lnTo>
                    <a:pt x="8529" y="8039"/>
                  </a:lnTo>
                  <a:lnTo>
                    <a:pt x="8915" y="7833"/>
                  </a:lnTo>
                  <a:lnTo>
                    <a:pt x="9302" y="7652"/>
                  </a:lnTo>
                  <a:lnTo>
                    <a:pt x="9688" y="7498"/>
                  </a:lnTo>
                  <a:lnTo>
                    <a:pt x="10075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102197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57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04" y="2216"/>
                  </a:lnTo>
                  <a:lnTo>
                    <a:pt x="1186" y="2731"/>
                  </a:lnTo>
                  <a:lnTo>
                    <a:pt x="568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779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1" y="2036"/>
                  </a:lnTo>
                  <a:lnTo>
                    <a:pt x="6442" y="162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882850" y="3966950"/>
              <a:ext cx="78625" cy="166850"/>
            </a:xfrm>
            <a:custGeom>
              <a:avLst/>
              <a:gdLst/>
              <a:ahLst/>
              <a:cxnLst/>
              <a:rect l="l" t="t" r="r" b="b"/>
              <a:pathLst>
                <a:path w="3145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74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68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3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920225" y="3894800"/>
              <a:ext cx="275050" cy="230625"/>
            </a:xfrm>
            <a:custGeom>
              <a:avLst/>
              <a:gdLst/>
              <a:ahLst/>
              <a:cxnLst/>
              <a:rect l="l" t="t" r="r" b="b"/>
              <a:pathLst>
                <a:path w="11002" h="9225" extrusionOk="0">
                  <a:moveTo>
                    <a:pt x="8915" y="1"/>
                  </a:moveTo>
                  <a:lnTo>
                    <a:pt x="0" y="2886"/>
                  </a:lnTo>
                  <a:lnTo>
                    <a:pt x="78" y="3737"/>
                  </a:lnTo>
                  <a:lnTo>
                    <a:pt x="206" y="4561"/>
                  </a:lnTo>
                  <a:lnTo>
                    <a:pt x="361" y="5360"/>
                  </a:lnTo>
                  <a:lnTo>
                    <a:pt x="567" y="6158"/>
                  </a:lnTo>
                  <a:lnTo>
                    <a:pt x="773" y="6957"/>
                  </a:lnTo>
                  <a:lnTo>
                    <a:pt x="1031" y="7704"/>
                  </a:lnTo>
                  <a:lnTo>
                    <a:pt x="1340" y="8477"/>
                  </a:lnTo>
                  <a:lnTo>
                    <a:pt x="1649" y="9224"/>
                  </a:lnTo>
                  <a:lnTo>
                    <a:pt x="11002" y="6184"/>
                  </a:lnTo>
                  <a:lnTo>
                    <a:pt x="10744" y="5875"/>
                  </a:lnTo>
                  <a:lnTo>
                    <a:pt x="10512" y="5540"/>
                  </a:lnTo>
                  <a:lnTo>
                    <a:pt x="10306" y="5205"/>
                  </a:lnTo>
                  <a:lnTo>
                    <a:pt x="10100" y="4870"/>
                  </a:lnTo>
                  <a:lnTo>
                    <a:pt x="9919" y="4535"/>
                  </a:lnTo>
                  <a:lnTo>
                    <a:pt x="9765" y="4175"/>
                  </a:lnTo>
                  <a:lnTo>
                    <a:pt x="9584" y="3814"/>
                  </a:lnTo>
                  <a:lnTo>
                    <a:pt x="9456" y="3453"/>
                  </a:lnTo>
                  <a:lnTo>
                    <a:pt x="9327" y="3067"/>
                  </a:lnTo>
                  <a:lnTo>
                    <a:pt x="9224" y="2680"/>
                  </a:lnTo>
                  <a:lnTo>
                    <a:pt x="9121" y="2294"/>
                  </a:lnTo>
                  <a:lnTo>
                    <a:pt x="9043" y="1882"/>
                  </a:lnTo>
                  <a:lnTo>
                    <a:pt x="8992" y="1495"/>
                  </a:lnTo>
                  <a:lnTo>
                    <a:pt x="8940" y="1083"/>
                  </a:lnTo>
                  <a:lnTo>
                    <a:pt x="8915" y="671"/>
                  </a:lnTo>
                  <a:lnTo>
                    <a:pt x="8889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129895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5" y="0"/>
                  </a:moveTo>
                  <a:lnTo>
                    <a:pt x="6132" y="129"/>
                  </a:lnTo>
                  <a:lnTo>
                    <a:pt x="5746" y="258"/>
                  </a:lnTo>
                  <a:lnTo>
                    <a:pt x="5334" y="361"/>
                  </a:lnTo>
                  <a:lnTo>
                    <a:pt x="4947" y="438"/>
                  </a:lnTo>
                  <a:lnTo>
                    <a:pt x="4509" y="515"/>
                  </a:lnTo>
                  <a:lnTo>
                    <a:pt x="4097" y="541"/>
                  </a:lnTo>
                  <a:lnTo>
                    <a:pt x="3659" y="593"/>
                  </a:lnTo>
                  <a:lnTo>
                    <a:pt x="2809" y="593"/>
                  </a:lnTo>
                  <a:lnTo>
                    <a:pt x="2397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60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1" y="26"/>
                  </a:lnTo>
                  <a:lnTo>
                    <a:pt x="1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896" y="11156"/>
                  </a:lnTo>
                  <a:lnTo>
                    <a:pt x="5720" y="11053"/>
                  </a:lnTo>
                  <a:lnTo>
                    <a:pt x="6545" y="10950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1564975" y="3894175"/>
              <a:ext cx="311750" cy="239625"/>
            </a:xfrm>
            <a:custGeom>
              <a:avLst/>
              <a:gdLst/>
              <a:ahLst/>
              <a:cxnLst/>
              <a:rect l="l" t="t" r="r" b="b"/>
              <a:pathLst>
                <a:path w="12470" h="9585" extrusionOk="0">
                  <a:moveTo>
                    <a:pt x="2087" y="0"/>
                  </a:moveTo>
                  <a:lnTo>
                    <a:pt x="2087" y="258"/>
                  </a:lnTo>
                  <a:lnTo>
                    <a:pt x="2087" y="696"/>
                  </a:lnTo>
                  <a:lnTo>
                    <a:pt x="2061" y="1108"/>
                  </a:lnTo>
                  <a:lnTo>
                    <a:pt x="2010" y="1520"/>
                  </a:lnTo>
                  <a:lnTo>
                    <a:pt x="1932" y="1907"/>
                  </a:lnTo>
                  <a:lnTo>
                    <a:pt x="1855" y="2319"/>
                  </a:lnTo>
                  <a:lnTo>
                    <a:pt x="1778" y="2705"/>
                  </a:lnTo>
                  <a:lnTo>
                    <a:pt x="1675" y="3092"/>
                  </a:lnTo>
                  <a:lnTo>
                    <a:pt x="1546" y="3453"/>
                  </a:lnTo>
                  <a:lnTo>
                    <a:pt x="1391" y="3839"/>
                  </a:lnTo>
                  <a:lnTo>
                    <a:pt x="1237" y="4200"/>
                  </a:lnTo>
                  <a:lnTo>
                    <a:pt x="1056" y="4560"/>
                  </a:lnTo>
                  <a:lnTo>
                    <a:pt x="876" y="4895"/>
                  </a:lnTo>
                  <a:lnTo>
                    <a:pt x="696" y="5230"/>
                  </a:lnTo>
                  <a:lnTo>
                    <a:pt x="464" y="5565"/>
                  </a:lnTo>
                  <a:lnTo>
                    <a:pt x="258" y="5874"/>
                  </a:lnTo>
                  <a:lnTo>
                    <a:pt x="0" y="6183"/>
                  </a:lnTo>
                  <a:lnTo>
                    <a:pt x="10435" y="9584"/>
                  </a:lnTo>
                  <a:lnTo>
                    <a:pt x="10795" y="8863"/>
                  </a:lnTo>
                  <a:lnTo>
                    <a:pt x="11130" y="8116"/>
                  </a:lnTo>
                  <a:lnTo>
                    <a:pt x="11439" y="7369"/>
                  </a:lnTo>
                  <a:lnTo>
                    <a:pt x="11697" y="6596"/>
                  </a:lnTo>
                  <a:lnTo>
                    <a:pt x="11955" y="5797"/>
                  </a:lnTo>
                  <a:lnTo>
                    <a:pt x="12161" y="4998"/>
                  </a:lnTo>
                  <a:lnTo>
                    <a:pt x="12341" y="4200"/>
                  </a:lnTo>
                  <a:lnTo>
                    <a:pt x="12470" y="3375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1142425" y="3673250"/>
              <a:ext cx="474750" cy="465050"/>
            </a:xfrm>
            <a:custGeom>
              <a:avLst/>
              <a:gdLst/>
              <a:ahLst/>
              <a:cxnLst/>
              <a:rect l="l" t="t" r="r" b="b"/>
              <a:pathLst>
                <a:path w="18990" h="18602" extrusionOk="0">
                  <a:moveTo>
                    <a:pt x="6236" y="4354"/>
                  </a:moveTo>
                  <a:lnTo>
                    <a:pt x="6416" y="4380"/>
                  </a:lnTo>
                  <a:lnTo>
                    <a:pt x="6571" y="4406"/>
                  </a:lnTo>
                  <a:lnTo>
                    <a:pt x="6751" y="4431"/>
                  </a:lnTo>
                  <a:lnTo>
                    <a:pt x="6906" y="4509"/>
                  </a:lnTo>
                  <a:lnTo>
                    <a:pt x="7060" y="4586"/>
                  </a:lnTo>
                  <a:lnTo>
                    <a:pt x="7215" y="4663"/>
                  </a:lnTo>
                  <a:lnTo>
                    <a:pt x="7344" y="4766"/>
                  </a:lnTo>
                  <a:lnTo>
                    <a:pt x="7472" y="4869"/>
                  </a:lnTo>
                  <a:lnTo>
                    <a:pt x="7575" y="4998"/>
                  </a:lnTo>
                  <a:lnTo>
                    <a:pt x="7679" y="5127"/>
                  </a:lnTo>
                  <a:lnTo>
                    <a:pt x="7756" y="5282"/>
                  </a:lnTo>
                  <a:lnTo>
                    <a:pt x="7833" y="5436"/>
                  </a:lnTo>
                  <a:lnTo>
                    <a:pt x="7885" y="5591"/>
                  </a:lnTo>
                  <a:lnTo>
                    <a:pt x="7936" y="5771"/>
                  </a:lnTo>
                  <a:lnTo>
                    <a:pt x="7962" y="5926"/>
                  </a:lnTo>
                  <a:lnTo>
                    <a:pt x="7962" y="6106"/>
                  </a:lnTo>
                  <a:lnTo>
                    <a:pt x="7962" y="6287"/>
                  </a:lnTo>
                  <a:lnTo>
                    <a:pt x="7936" y="6467"/>
                  </a:lnTo>
                  <a:lnTo>
                    <a:pt x="7885" y="6621"/>
                  </a:lnTo>
                  <a:lnTo>
                    <a:pt x="7833" y="6802"/>
                  </a:lnTo>
                  <a:lnTo>
                    <a:pt x="7756" y="6956"/>
                  </a:lnTo>
                  <a:lnTo>
                    <a:pt x="7679" y="7085"/>
                  </a:lnTo>
                  <a:lnTo>
                    <a:pt x="7575" y="7214"/>
                  </a:lnTo>
                  <a:lnTo>
                    <a:pt x="7472" y="7343"/>
                  </a:lnTo>
                  <a:lnTo>
                    <a:pt x="7344" y="7446"/>
                  </a:lnTo>
                  <a:lnTo>
                    <a:pt x="7215" y="7549"/>
                  </a:lnTo>
                  <a:lnTo>
                    <a:pt x="7060" y="7652"/>
                  </a:lnTo>
                  <a:lnTo>
                    <a:pt x="6906" y="7729"/>
                  </a:lnTo>
                  <a:lnTo>
                    <a:pt x="6751" y="7781"/>
                  </a:lnTo>
                  <a:lnTo>
                    <a:pt x="6571" y="7832"/>
                  </a:lnTo>
                  <a:lnTo>
                    <a:pt x="6416" y="7858"/>
                  </a:lnTo>
                  <a:lnTo>
                    <a:pt x="6055" y="7858"/>
                  </a:lnTo>
                  <a:lnTo>
                    <a:pt x="5875" y="7832"/>
                  </a:lnTo>
                  <a:lnTo>
                    <a:pt x="5695" y="7781"/>
                  </a:lnTo>
                  <a:lnTo>
                    <a:pt x="5540" y="7729"/>
                  </a:lnTo>
                  <a:lnTo>
                    <a:pt x="5386" y="7652"/>
                  </a:lnTo>
                  <a:lnTo>
                    <a:pt x="5257" y="7549"/>
                  </a:lnTo>
                  <a:lnTo>
                    <a:pt x="5128" y="7446"/>
                  </a:lnTo>
                  <a:lnTo>
                    <a:pt x="4999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90" y="6956"/>
                  </a:lnTo>
                  <a:lnTo>
                    <a:pt x="4613" y="6802"/>
                  </a:lnTo>
                  <a:lnTo>
                    <a:pt x="4561" y="6621"/>
                  </a:lnTo>
                  <a:lnTo>
                    <a:pt x="4510" y="6467"/>
                  </a:lnTo>
                  <a:lnTo>
                    <a:pt x="4484" y="6287"/>
                  </a:lnTo>
                  <a:lnTo>
                    <a:pt x="4484" y="6106"/>
                  </a:lnTo>
                  <a:lnTo>
                    <a:pt x="4484" y="5926"/>
                  </a:lnTo>
                  <a:lnTo>
                    <a:pt x="4510" y="5771"/>
                  </a:lnTo>
                  <a:lnTo>
                    <a:pt x="4561" y="5591"/>
                  </a:lnTo>
                  <a:lnTo>
                    <a:pt x="4613" y="5436"/>
                  </a:lnTo>
                  <a:lnTo>
                    <a:pt x="4690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99" y="4869"/>
                  </a:lnTo>
                  <a:lnTo>
                    <a:pt x="5128" y="4766"/>
                  </a:lnTo>
                  <a:lnTo>
                    <a:pt x="5257" y="4663"/>
                  </a:lnTo>
                  <a:lnTo>
                    <a:pt x="5386" y="4586"/>
                  </a:lnTo>
                  <a:lnTo>
                    <a:pt x="5540" y="4509"/>
                  </a:lnTo>
                  <a:lnTo>
                    <a:pt x="5695" y="4431"/>
                  </a:lnTo>
                  <a:lnTo>
                    <a:pt x="5875" y="4406"/>
                  </a:lnTo>
                  <a:lnTo>
                    <a:pt x="6055" y="4380"/>
                  </a:lnTo>
                  <a:lnTo>
                    <a:pt x="6236" y="4354"/>
                  </a:lnTo>
                  <a:close/>
                  <a:moveTo>
                    <a:pt x="12780" y="4354"/>
                  </a:moveTo>
                  <a:lnTo>
                    <a:pt x="12960" y="4380"/>
                  </a:lnTo>
                  <a:lnTo>
                    <a:pt x="13115" y="4406"/>
                  </a:lnTo>
                  <a:lnTo>
                    <a:pt x="13295" y="4431"/>
                  </a:lnTo>
                  <a:lnTo>
                    <a:pt x="13450" y="4509"/>
                  </a:lnTo>
                  <a:lnTo>
                    <a:pt x="13604" y="4586"/>
                  </a:lnTo>
                  <a:lnTo>
                    <a:pt x="13733" y="4663"/>
                  </a:lnTo>
                  <a:lnTo>
                    <a:pt x="13888" y="4766"/>
                  </a:lnTo>
                  <a:lnTo>
                    <a:pt x="13991" y="4869"/>
                  </a:lnTo>
                  <a:lnTo>
                    <a:pt x="14120" y="4998"/>
                  </a:lnTo>
                  <a:lnTo>
                    <a:pt x="14223" y="5127"/>
                  </a:lnTo>
                  <a:lnTo>
                    <a:pt x="14300" y="5282"/>
                  </a:lnTo>
                  <a:lnTo>
                    <a:pt x="14377" y="5436"/>
                  </a:lnTo>
                  <a:lnTo>
                    <a:pt x="14429" y="5591"/>
                  </a:lnTo>
                  <a:lnTo>
                    <a:pt x="14480" y="5771"/>
                  </a:lnTo>
                  <a:lnTo>
                    <a:pt x="14506" y="5926"/>
                  </a:lnTo>
                  <a:lnTo>
                    <a:pt x="14506" y="6106"/>
                  </a:lnTo>
                  <a:lnTo>
                    <a:pt x="14506" y="6287"/>
                  </a:lnTo>
                  <a:lnTo>
                    <a:pt x="14480" y="6467"/>
                  </a:lnTo>
                  <a:lnTo>
                    <a:pt x="14429" y="6621"/>
                  </a:lnTo>
                  <a:lnTo>
                    <a:pt x="14377" y="6802"/>
                  </a:lnTo>
                  <a:lnTo>
                    <a:pt x="14300" y="6956"/>
                  </a:lnTo>
                  <a:lnTo>
                    <a:pt x="14223" y="7085"/>
                  </a:lnTo>
                  <a:lnTo>
                    <a:pt x="14120" y="7214"/>
                  </a:lnTo>
                  <a:lnTo>
                    <a:pt x="13991" y="7343"/>
                  </a:lnTo>
                  <a:lnTo>
                    <a:pt x="13888" y="7446"/>
                  </a:lnTo>
                  <a:lnTo>
                    <a:pt x="13733" y="7549"/>
                  </a:lnTo>
                  <a:lnTo>
                    <a:pt x="13604" y="7652"/>
                  </a:lnTo>
                  <a:lnTo>
                    <a:pt x="13450" y="7729"/>
                  </a:lnTo>
                  <a:lnTo>
                    <a:pt x="13295" y="7781"/>
                  </a:lnTo>
                  <a:lnTo>
                    <a:pt x="13115" y="7832"/>
                  </a:lnTo>
                  <a:lnTo>
                    <a:pt x="12960" y="7858"/>
                  </a:lnTo>
                  <a:lnTo>
                    <a:pt x="12600" y="7858"/>
                  </a:lnTo>
                  <a:lnTo>
                    <a:pt x="12419" y="7832"/>
                  </a:lnTo>
                  <a:lnTo>
                    <a:pt x="12239" y="7781"/>
                  </a:lnTo>
                  <a:lnTo>
                    <a:pt x="12084" y="7729"/>
                  </a:lnTo>
                  <a:lnTo>
                    <a:pt x="11930" y="7652"/>
                  </a:lnTo>
                  <a:lnTo>
                    <a:pt x="11801" y="7549"/>
                  </a:lnTo>
                  <a:lnTo>
                    <a:pt x="11672" y="7446"/>
                  </a:lnTo>
                  <a:lnTo>
                    <a:pt x="11543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34" y="6956"/>
                  </a:lnTo>
                  <a:lnTo>
                    <a:pt x="11157" y="6802"/>
                  </a:lnTo>
                  <a:lnTo>
                    <a:pt x="11105" y="6621"/>
                  </a:lnTo>
                  <a:lnTo>
                    <a:pt x="11054" y="6467"/>
                  </a:lnTo>
                  <a:lnTo>
                    <a:pt x="11028" y="6287"/>
                  </a:lnTo>
                  <a:lnTo>
                    <a:pt x="11028" y="6106"/>
                  </a:lnTo>
                  <a:lnTo>
                    <a:pt x="11028" y="5926"/>
                  </a:lnTo>
                  <a:lnTo>
                    <a:pt x="11054" y="5771"/>
                  </a:lnTo>
                  <a:lnTo>
                    <a:pt x="11105" y="5591"/>
                  </a:lnTo>
                  <a:lnTo>
                    <a:pt x="11157" y="5436"/>
                  </a:lnTo>
                  <a:lnTo>
                    <a:pt x="11234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43" y="4869"/>
                  </a:lnTo>
                  <a:lnTo>
                    <a:pt x="11672" y="4766"/>
                  </a:lnTo>
                  <a:lnTo>
                    <a:pt x="11801" y="4663"/>
                  </a:lnTo>
                  <a:lnTo>
                    <a:pt x="11930" y="4586"/>
                  </a:lnTo>
                  <a:lnTo>
                    <a:pt x="12084" y="4509"/>
                  </a:lnTo>
                  <a:lnTo>
                    <a:pt x="12239" y="4431"/>
                  </a:lnTo>
                  <a:lnTo>
                    <a:pt x="12419" y="4406"/>
                  </a:lnTo>
                  <a:lnTo>
                    <a:pt x="12600" y="4380"/>
                  </a:lnTo>
                  <a:lnTo>
                    <a:pt x="12780" y="4354"/>
                  </a:lnTo>
                  <a:close/>
                  <a:moveTo>
                    <a:pt x="6236" y="10357"/>
                  </a:moveTo>
                  <a:lnTo>
                    <a:pt x="6416" y="10383"/>
                  </a:lnTo>
                  <a:lnTo>
                    <a:pt x="6571" y="10409"/>
                  </a:lnTo>
                  <a:lnTo>
                    <a:pt x="6751" y="10435"/>
                  </a:lnTo>
                  <a:lnTo>
                    <a:pt x="6906" y="10512"/>
                  </a:lnTo>
                  <a:lnTo>
                    <a:pt x="7060" y="10563"/>
                  </a:lnTo>
                  <a:lnTo>
                    <a:pt x="7215" y="10666"/>
                  </a:lnTo>
                  <a:lnTo>
                    <a:pt x="7344" y="10769"/>
                  </a:lnTo>
                  <a:lnTo>
                    <a:pt x="7472" y="10872"/>
                  </a:lnTo>
                  <a:lnTo>
                    <a:pt x="7575" y="11001"/>
                  </a:lnTo>
                  <a:lnTo>
                    <a:pt x="7679" y="11130"/>
                  </a:lnTo>
                  <a:lnTo>
                    <a:pt x="7756" y="11285"/>
                  </a:lnTo>
                  <a:lnTo>
                    <a:pt x="7833" y="11439"/>
                  </a:lnTo>
                  <a:lnTo>
                    <a:pt x="7885" y="11594"/>
                  </a:lnTo>
                  <a:lnTo>
                    <a:pt x="7936" y="11748"/>
                  </a:lnTo>
                  <a:lnTo>
                    <a:pt x="7962" y="11929"/>
                  </a:lnTo>
                  <a:lnTo>
                    <a:pt x="7962" y="12109"/>
                  </a:lnTo>
                  <a:lnTo>
                    <a:pt x="7962" y="12290"/>
                  </a:lnTo>
                  <a:lnTo>
                    <a:pt x="7936" y="12470"/>
                  </a:lnTo>
                  <a:lnTo>
                    <a:pt x="7885" y="12624"/>
                  </a:lnTo>
                  <a:lnTo>
                    <a:pt x="7833" y="12779"/>
                  </a:lnTo>
                  <a:lnTo>
                    <a:pt x="7756" y="12934"/>
                  </a:lnTo>
                  <a:lnTo>
                    <a:pt x="7679" y="13088"/>
                  </a:lnTo>
                  <a:lnTo>
                    <a:pt x="7575" y="13217"/>
                  </a:lnTo>
                  <a:lnTo>
                    <a:pt x="7472" y="13346"/>
                  </a:lnTo>
                  <a:lnTo>
                    <a:pt x="7344" y="13449"/>
                  </a:lnTo>
                  <a:lnTo>
                    <a:pt x="7215" y="13552"/>
                  </a:lnTo>
                  <a:lnTo>
                    <a:pt x="7060" y="13629"/>
                  </a:lnTo>
                  <a:lnTo>
                    <a:pt x="6906" y="13707"/>
                  </a:lnTo>
                  <a:lnTo>
                    <a:pt x="6751" y="13784"/>
                  </a:lnTo>
                  <a:lnTo>
                    <a:pt x="6571" y="13810"/>
                  </a:lnTo>
                  <a:lnTo>
                    <a:pt x="6416" y="13835"/>
                  </a:lnTo>
                  <a:lnTo>
                    <a:pt x="6236" y="13861"/>
                  </a:lnTo>
                  <a:lnTo>
                    <a:pt x="6055" y="13835"/>
                  </a:lnTo>
                  <a:lnTo>
                    <a:pt x="5875" y="13810"/>
                  </a:lnTo>
                  <a:lnTo>
                    <a:pt x="5695" y="13784"/>
                  </a:lnTo>
                  <a:lnTo>
                    <a:pt x="5540" y="13707"/>
                  </a:lnTo>
                  <a:lnTo>
                    <a:pt x="5386" y="13629"/>
                  </a:lnTo>
                  <a:lnTo>
                    <a:pt x="5257" y="13552"/>
                  </a:lnTo>
                  <a:lnTo>
                    <a:pt x="5128" y="13449"/>
                  </a:lnTo>
                  <a:lnTo>
                    <a:pt x="4999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90" y="12934"/>
                  </a:lnTo>
                  <a:lnTo>
                    <a:pt x="4613" y="12779"/>
                  </a:lnTo>
                  <a:lnTo>
                    <a:pt x="4561" y="12624"/>
                  </a:lnTo>
                  <a:lnTo>
                    <a:pt x="4510" y="12470"/>
                  </a:lnTo>
                  <a:lnTo>
                    <a:pt x="4484" y="12290"/>
                  </a:lnTo>
                  <a:lnTo>
                    <a:pt x="4484" y="12109"/>
                  </a:lnTo>
                  <a:lnTo>
                    <a:pt x="4484" y="11929"/>
                  </a:lnTo>
                  <a:lnTo>
                    <a:pt x="4510" y="11748"/>
                  </a:lnTo>
                  <a:lnTo>
                    <a:pt x="4561" y="11594"/>
                  </a:lnTo>
                  <a:lnTo>
                    <a:pt x="4613" y="11439"/>
                  </a:lnTo>
                  <a:lnTo>
                    <a:pt x="4690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99" y="10872"/>
                  </a:lnTo>
                  <a:lnTo>
                    <a:pt x="5128" y="10769"/>
                  </a:lnTo>
                  <a:lnTo>
                    <a:pt x="5257" y="10666"/>
                  </a:lnTo>
                  <a:lnTo>
                    <a:pt x="5386" y="10563"/>
                  </a:lnTo>
                  <a:lnTo>
                    <a:pt x="5540" y="10512"/>
                  </a:lnTo>
                  <a:lnTo>
                    <a:pt x="5695" y="10435"/>
                  </a:lnTo>
                  <a:lnTo>
                    <a:pt x="5875" y="10409"/>
                  </a:lnTo>
                  <a:lnTo>
                    <a:pt x="6055" y="10383"/>
                  </a:lnTo>
                  <a:lnTo>
                    <a:pt x="6236" y="10357"/>
                  </a:lnTo>
                  <a:close/>
                  <a:moveTo>
                    <a:pt x="12780" y="10357"/>
                  </a:moveTo>
                  <a:lnTo>
                    <a:pt x="12960" y="10383"/>
                  </a:lnTo>
                  <a:lnTo>
                    <a:pt x="13115" y="10409"/>
                  </a:lnTo>
                  <a:lnTo>
                    <a:pt x="13295" y="10435"/>
                  </a:lnTo>
                  <a:lnTo>
                    <a:pt x="13450" y="10512"/>
                  </a:lnTo>
                  <a:lnTo>
                    <a:pt x="13604" y="10563"/>
                  </a:lnTo>
                  <a:lnTo>
                    <a:pt x="13733" y="10666"/>
                  </a:lnTo>
                  <a:lnTo>
                    <a:pt x="13888" y="10769"/>
                  </a:lnTo>
                  <a:lnTo>
                    <a:pt x="13991" y="10872"/>
                  </a:lnTo>
                  <a:lnTo>
                    <a:pt x="14120" y="11001"/>
                  </a:lnTo>
                  <a:lnTo>
                    <a:pt x="14223" y="11130"/>
                  </a:lnTo>
                  <a:lnTo>
                    <a:pt x="14300" y="11285"/>
                  </a:lnTo>
                  <a:lnTo>
                    <a:pt x="14377" y="11439"/>
                  </a:lnTo>
                  <a:lnTo>
                    <a:pt x="14429" y="11594"/>
                  </a:lnTo>
                  <a:lnTo>
                    <a:pt x="14480" y="11748"/>
                  </a:lnTo>
                  <a:lnTo>
                    <a:pt x="14506" y="11929"/>
                  </a:lnTo>
                  <a:lnTo>
                    <a:pt x="14506" y="12109"/>
                  </a:lnTo>
                  <a:lnTo>
                    <a:pt x="14506" y="12290"/>
                  </a:lnTo>
                  <a:lnTo>
                    <a:pt x="14480" y="12470"/>
                  </a:lnTo>
                  <a:lnTo>
                    <a:pt x="14429" y="12624"/>
                  </a:lnTo>
                  <a:lnTo>
                    <a:pt x="14377" y="12779"/>
                  </a:lnTo>
                  <a:lnTo>
                    <a:pt x="14300" y="12934"/>
                  </a:lnTo>
                  <a:lnTo>
                    <a:pt x="14223" y="13088"/>
                  </a:lnTo>
                  <a:lnTo>
                    <a:pt x="14120" y="13217"/>
                  </a:lnTo>
                  <a:lnTo>
                    <a:pt x="13991" y="13346"/>
                  </a:lnTo>
                  <a:lnTo>
                    <a:pt x="13888" y="13449"/>
                  </a:lnTo>
                  <a:lnTo>
                    <a:pt x="13733" y="13552"/>
                  </a:lnTo>
                  <a:lnTo>
                    <a:pt x="13604" y="13629"/>
                  </a:lnTo>
                  <a:lnTo>
                    <a:pt x="13450" y="13707"/>
                  </a:lnTo>
                  <a:lnTo>
                    <a:pt x="13295" y="13784"/>
                  </a:lnTo>
                  <a:lnTo>
                    <a:pt x="13115" y="13810"/>
                  </a:lnTo>
                  <a:lnTo>
                    <a:pt x="12960" y="13835"/>
                  </a:lnTo>
                  <a:lnTo>
                    <a:pt x="12780" y="13861"/>
                  </a:lnTo>
                  <a:lnTo>
                    <a:pt x="12600" y="13835"/>
                  </a:lnTo>
                  <a:lnTo>
                    <a:pt x="12419" y="13810"/>
                  </a:lnTo>
                  <a:lnTo>
                    <a:pt x="12239" y="13784"/>
                  </a:lnTo>
                  <a:lnTo>
                    <a:pt x="12084" y="13707"/>
                  </a:lnTo>
                  <a:lnTo>
                    <a:pt x="11930" y="13629"/>
                  </a:lnTo>
                  <a:lnTo>
                    <a:pt x="11801" y="13552"/>
                  </a:lnTo>
                  <a:lnTo>
                    <a:pt x="11672" y="13449"/>
                  </a:lnTo>
                  <a:lnTo>
                    <a:pt x="11543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34" y="12934"/>
                  </a:lnTo>
                  <a:lnTo>
                    <a:pt x="11157" y="12779"/>
                  </a:lnTo>
                  <a:lnTo>
                    <a:pt x="11105" y="12624"/>
                  </a:lnTo>
                  <a:lnTo>
                    <a:pt x="11054" y="12470"/>
                  </a:lnTo>
                  <a:lnTo>
                    <a:pt x="11028" y="12290"/>
                  </a:lnTo>
                  <a:lnTo>
                    <a:pt x="11028" y="12109"/>
                  </a:lnTo>
                  <a:lnTo>
                    <a:pt x="11028" y="11929"/>
                  </a:lnTo>
                  <a:lnTo>
                    <a:pt x="11054" y="11748"/>
                  </a:lnTo>
                  <a:lnTo>
                    <a:pt x="11105" y="11594"/>
                  </a:lnTo>
                  <a:lnTo>
                    <a:pt x="11157" y="11439"/>
                  </a:lnTo>
                  <a:lnTo>
                    <a:pt x="11234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43" y="10872"/>
                  </a:lnTo>
                  <a:lnTo>
                    <a:pt x="11672" y="10769"/>
                  </a:lnTo>
                  <a:lnTo>
                    <a:pt x="11801" y="10666"/>
                  </a:lnTo>
                  <a:lnTo>
                    <a:pt x="11930" y="10563"/>
                  </a:lnTo>
                  <a:lnTo>
                    <a:pt x="12084" y="10512"/>
                  </a:lnTo>
                  <a:lnTo>
                    <a:pt x="12239" y="10435"/>
                  </a:lnTo>
                  <a:lnTo>
                    <a:pt x="12419" y="10409"/>
                  </a:lnTo>
                  <a:lnTo>
                    <a:pt x="12600" y="10383"/>
                  </a:lnTo>
                  <a:lnTo>
                    <a:pt x="12780" y="10357"/>
                  </a:lnTo>
                  <a:close/>
                  <a:moveTo>
                    <a:pt x="6880" y="0"/>
                  </a:moveTo>
                  <a:lnTo>
                    <a:pt x="6468" y="129"/>
                  </a:lnTo>
                  <a:lnTo>
                    <a:pt x="6081" y="258"/>
                  </a:lnTo>
                  <a:lnTo>
                    <a:pt x="5695" y="412"/>
                  </a:lnTo>
                  <a:lnTo>
                    <a:pt x="5308" y="593"/>
                  </a:lnTo>
                  <a:lnTo>
                    <a:pt x="4922" y="799"/>
                  </a:lnTo>
                  <a:lnTo>
                    <a:pt x="4561" y="1005"/>
                  </a:lnTo>
                  <a:lnTo>
                    <a:pt x="4226" y="1237"/>
                  </a:lnTo>
                  <a:lnTo>
                    <a:pt x="3891" y="1469"/>
                  </a:lnTo>
                  <a:lnTo>
                    <a:pt x="3556" y="1726"/>
                  </a:lnTo>
                  <a:lnTo>
                    <a:pt x="3247" y="1984"/>
                  </a:lnTo>
                  <a:lnTo>
                    <a:pt x="2938" y="2267"/>
                  </a:lnTo>
                  <a:lnTo>
                    <a:pt x="2655" y="2551"/>
                  </a:lnTo>
                  <a:lnTo>
                    <a:pt x="2371" y="2860"/>
                  </a:lnTo>
                  <a:lnTo>
                    <a:pt x="2088" y="3169"/>
                  </a:lnTo>
                  <a:lnTo>
                    <a:pt x="1856" y="3504"/>
                  </a:lnTo>
                  <a:lnTo>
                    <a:pt x="1598" y="3839"/>
                  </a:lnTo>
                  <a:lnTo>
                    <a:pt x="2577" y="5179"/>
                  </a:lnTo>
                  <a:lnTo>
                    <a:pt x="2706" y="5411"/>
                  </a:lnTo>
                  <a:lnTo>
                    <a:pt x="2835" y="5617"/>
                  </a:lnTo>
                  <a:lnTo>
                    <a:pt x="2912" y="5849"/>
                  </a:lnTo>
                  <a:lnTo>
                    <a:pt x="2964" y="6106"/>
                  </a:lnTo>
                  <a:lnTo>
                    <a:pt x="2964" y="6338"/>
                  </a:lnTo>
                  <a:lnTo>
                    <a:pt x="2964" y="6570"/>
                  </a:lnTo>
                  <a:lnTo>
                    <a:pt x="2938" y="6802"/>
                  </a:lnTo>
                  <a:lnTo>
                    <a:pt x="2861" y="7034"/>
                  </a:lnTo>
                  <a:lnTo>
                    <a:pt x="2783" y="7266"/>
                  </a:lnTo>
                  <a:lnTo>
                    <a:pt x="2680" y="7472"/>
                  </a:lnTo>
                  <a:lnTo>
                    <a:pt x="2551" y="7652"/>
                  </a:lnTo>
                  <a:lnTo>
                    <a:pt x="2397" y="7832"/>
                  </a:lnTo>
                  <a:lnTo>
                    <a:pt x="2217" y="8013"/>
                  </a:lnTo>
                  <a:lnTo>
                    <a:pt x="2010" y="8142"/>
                  </a:lnTo>
                  <a:lnTo>
                    <a:pt x="1779" y="8270"/>
                  </a:lnTo>
                  <a:lnTo>
                    <a:pt x="1547" y="8373"/>
                  </a:lnTo>
                  <a:lnTo>
                    <a:pt x="27" y="8863"/>
                  </a:lnTo>
                  <a:lnTo>
                    <a:pt x="1" y="9095"/>
                  </a:lnTo>
                  <a:lnTo>
                    <a:pt x="27" y="9533"/>
                  </a:lnTo>
                  <a:lnTo>
                    <a:pt x="52" y="9945"/>
                  </a:lnTo>
                  <a:lnTo>
                    <a:pt x="104" y="10357"/>
                  </a:lnTo>
                  <a:lnTo>
                    <a:pt x="155" y="10744"/>
                  </a:lnTo>
                  <a:lnTo>
                    <a:pt x="233" y="11156"/>
                  </a:lnTo>
                  <a:lnTo>
                    <a:pt x="336" y="11542"/>
                  </a:lnTo>
                  <a:lnTo>
                    <a:pt x="439" y="11929"/>
                  </a:lnTo>
                  <a:lnTo>
                    <a:pt x="568" y="12315"/>
                  </a:lnTo>
                  <a:lnTo>
                    <a:pt x="696" y="12676"/>
                  </a:lnTo>
                  <a:lnTo>
                    <a:pt x="877" y="13037"/>
                  </a:lnTo>
                  <a:lnTo>
                    <a:pt x="1031" y="13397"/>
                  </a:lnTo>
                  <a:lnTo>
                    <a:pt x="1212" y="13732"/>
                  </a:lnTo>
                  <a:lnTo>
                    <a:pt x="1418" y="14067"/>
                  </a:lnTo>
                  <a:lnTo>
                    <a:pt x="1624" y="14402"/>
                  </a:lnTo>
                  <a:lnTo>
                    <a:pt x="1856" y="14737"/>
                  </a:lnTo>
                  <a:lnTo>
                    <a:pt x="2114" y="15046"/>
                  </a:lnTo>
                  <a:lnTo>
                    <a:pt x="3556" y="14557"/>
                  </a:lnTo>
                  <a:lnTo>
                    <a:pt x="3814" y="14505"/>
                  </a:lnTo>
                  <a:lnTo>
                    <a:pt x="4072" y="14479"/>
                  </a:lnTo>
                  <a:lnTo>
                    <a:pt x="4303" y="14454"/>
                  </a:lnTo>
                  <a:lnTo>
                    <a:pt x="4535" y="14505"/>
                  </a:lnTo>
                  <a:lnTo>
                    <a:pt x="4793" y="14557"/>
                  </a:lnTo>
                  <a:lnTo>
                    <a:pt x="4999" y="14634"/>
                  </a:lnTo>
                  <a:lnTo>
                    <a:pt x="5205" y="14737"/>
                  </a:lnTo>
                  <a:lnTo>
                    <a:pt x="5411" y="14866"/>
                  </a:lnTo>
                  <a:lnTo>
                    <a:pt x="5592" y="15020"/>
                  </a:lnTo>
                  <a:lnTo>
                    <a:pt x="5772" y="15175"/>
                  </a:lnTo>
                  <a:lnTo>
                    <a:pt x="5901" y="15355"/>
                  </a:lnTo>
                  <a:lnTo>
                    <a:pt x="6030" y="15562"/>
                  </a:lnTo>
                  <a:lnTo>
                    <a:pt x="6133" y="15793"/>
                  </a:lnTo>
                  <a:lnTo>
                    <a:pt x="6210" y="16025"/>
                  </a:lnTo>
                  <a:lnTo>
                    <a:pt x="6236" y="16257"/>
                  </a:lnTo>
                  <a:lnTo>
                    <a:pt x="6262" y="16515"/>
                  </a:lnTo>
                  <a:lnTo>
                    <a:pt x="6262" y="18035"/>
                  </a:lnTo>
                  <a:lnTo>
                    <a:pt x="6648" y="18164"/>
                  </a:lnTo>
                  <a:lnTo>
                    <a:pt x="7034" y="18267"/>
                  </a:lnTo>
                  <a:lnTo>
                    <a:pt x="7421" y="18370"/>
                  </a:lnTo>
                  <a:lnTo>
                    <a:pt x="7833" y="18447"/>
                  </a:lnTo>
                  <a:lnTo>
                    <a:pt x="8245" y="18524"/>
                  </a:lnTo>
                  <a:lnTo>
                    <a:pt x="8658" y="18576"/>
                  </a:lnTo>
                  <a:lnTo>
                    <a:pt x="9070" y="18602"/>
                  </a:lnTo>
                  <a:lnTo>
                    <a:pt x="9920" y="18602"/>
                  </a:lnTo>
                  <a:lnTo>
                    <a:pt x="10358" y="18550"/>
                  </a:lnTo>
                  <a:lnTo>
                    <a:pt x="10770" y="18524"/>
                  </a:lnTo>
                  <a:lnTo>
                    <a:pt x="11208" y="18447"/>
                  </a:lnTo>
                  <a:lnTo>
                    <a:pt x="11595" y="18370"/>
                  </a:lnTo>
                  <a:lnTo>
                    <a:pt x="12007" y="18267"/>
                  </a:lnTo>
                  <a:lnTo>
                    <a:pt x="12393" y="18138"/>
                  </a:lnTo>
                  <a:lnTo>
                    <a:pt x="12806" y="18009"/>
                  </a:lnTo>
                  <a:lnTo>
                    <a:pt x="12806" y="16515"/>
                  </a:lnTo>
                  <a:lnTo>
                    <a:pt x="12806" y="16257"/>
                  </a:lnTo>
                  <a:lnTo>
                    <a:pt x="12857" y="16025"/>
                  </a:lnTo>
                  <a:lnTo>
                    <a:pt x="12934" y="15793"/>
                  </a:lnTo>
                  <a:lnTo>
                    <a:pt x="13037" y="15562"/>
                  </a:lnTo>
                  <a:lnTo>
                    <a:pt x="13141" y="15355"/>
                  </a:lnTo>
                  <a:lnTo>
                    <a:pt x="13295" y="15175"/>
                  </a:lnTo>
                  <a:lnTo>
                    <a:pt x="13450" y="15020"/>
                  </a:lnTo>
                  <a:lnTo>
                    <a:pt x="13656" y="14866"/>
                  </a:lnTo>
                  <a:lnTo>
                    <a:pt x="13836" y="14737"/>
                  </a:lnTo>
                  <a:lnTo>
                    <a:pt x="14042" y="14634"/>
                  </a:lnTo>
                  <a:lnTo>
                    <a:pt x="14274" y="14557"/>
                  </a:lnTo>
                  <a:lnTo>
                    <a:pt x="14506" y="14505"/>
                  </a:lnTo>
                  <a:lnTo>
                    <a:pt x="14738" y="14454"/>
                  </a:lnTo>
                  <a:lnTo>
                    <a:pt x="14996" y="14479"/>
                  </a:lnTo>
                  <a:lnTo>
                    <a:pt x="15227" y="14505"/>
                  </a:lnTo>
                  <a:lnTo>
                    <a:pt x="15485" y="14557"/>
                  </a:lnTo>
                  <a:lnTo>
                    <a:pt x="16902" y="15020"/>
                  </a:lnTo>
                  <a:lnTo>
                    <a:pt x="17160" y="14711"/>
                  </a:lnTo>
                  <a:lnTo>
                    <a:pt x="17366" y="14402"/>
                  </a:lnTo>
                  <a:lnTo>
                    <a:pt x="17598" y="14067"/>
                  </a:lnTo>
                  <a:lnTo>
                    <a:pt x="17778" y="13732"/>
                  </a:lnTo>
                  <a:lnTo>
                    <a:pt x="17958" y="13397"/>
                  </a:lnTo>
                  <a:lnTo>
                    <a:pt x="18139" y="13037"/>
                  </a:lnTo>
                  <a:lnTo>
                    <a:pt x="18293" y="12676"/>
                  </a:lnTo>
                  <a:lnTo>
                    <a:pt x="18448" y="12290"/>
                  </a:lnTo>
                  <a:lnTo>
                    <a:pt x="18577" y="11929"/>
                  </a:lnTo>
                  <a:lnTo>
                    <a:pt x="18680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912" y="10357"/>
                  </a:lnTo>
                  <a:lnTo>
                    <a:pt x="18963" y="9945"/>
                  </a:lnTo>
                  <a:lnTo>
                    <a:pt x="18989" y="9533"/>
                  </a:lnTo>
                  <a:lnTo>
                    <a:pt x="18989" y="9095"/>
                  </a:lnTo>
                  <a:lnTo>
                    <a:pt x="18989" y="8837"/>
                  </a:lnTo>
                  <a:lnTo>
                    <a:pt x="17495" y="8373"/>
                  </a:lnTo>
                  <a:lnTo>
                    <a:pt x="17263" y="8270"/>
                  </a:lnTo>
                  <a:lnTo>
                    <a:pt x="17057" y="8142"/>
                  </a:lnTo>
                  <a:lnTo>
                    <a:pt x="16851" y="8013"/>
                  </a:lnTo>
                  <a:lnTo>
                    <a:pt x="16670" y="7832"/>
                  </a:lnTo>
                  <a:lnTo>
                    <a:pt x="16516" y="7652"/>
                  </a:lnTo>
                  <a:lnTo>
                    <a:pt x="16387" y="7472"/>
                  </a:lnTo>
                  <a:lnTo>
                    <a:pt x="16258" y="7266"/>
                  </a:lnTo>
                  <a:lnTo>
                    <a:pt x="16181" y="7034"/>
                  </a:lnTo>
                  <a:lnTo>
                    <a:pt x="16129" y="6802"/>
                  </a:lnTo>
                  <a:lnTo>
                    <a:pt x="16103" y="6570"/>
                  </a:lnTo>
                  <a:lnTo>
                    <a:pt x="16078" y="6338"/>
                  </a:lnTo>
                  <a:lnTo>
                    <a:pt x="16103" y="6106"/>
                  </a:lnTo>
                  <a:lnTo>
                    <a:pt x="16155" y="5849"/>
                  </a:lnTo>
                  <a:lnTo>
                    <a:pt x="16232" y="5617"/>
                  </a:lnTo>
                  <a:lnTo>
                    <a:pt x="16335" y="5411"/>
                  </a:lnTo>
                  <a:lnTo>
                    <a:pt x="16490" y="5179"/>
                  </a:lnTo>
                  <a:lnTo>
                    <a:pt x="17417" y="3890"/>
                  </a:lnTo>
                  <a:lnTo>
                    <a:pt x="17186" y="3556"/>
                  </a:lnTo>
                  <a:lnTo>
                    <a:pt x="16928" y="3221"/>
                  </a:lnTo>
                  <a:lnTo>
                    <a:pt x="16670" y="2886"/>
                  </a:lnTo>
                  <a:lnTo>
                    <a:pt x="16387" y="2602"/>
                  </a:lnTo>
                  <a:lnTo>
                    <a:pt x="16103" y="2293"/>
                  </a:lnTo>
                  <a:lnTo>
                    <a:pt x="15794" y="2010"/>
                  </a:lnTo>
                  <a:lnTo>
                    <a:pt x="15485" y="1752"/>
                  </a:lnTo>
                  <a:lnTo>
                    <a:pt x="15150" y="1494"/>
                  </a:lnTo>
                  <a:lnTo>
                    <a:pt x="14815" y="1263"/>
                  </a:lnTo>
                  <a:lnTo>
                    <a:pt x="14480" y="1031"/>
                  </a:lnTo>
                  <a:lnTo>
                    <a:pt x="14120" y="825"/>
                  </a:lnTo>
                  <a:lnTo>
                    <a:pt x="13733" y="618"/>
                  </a:lnTo>
                  <a:lnTo>
                    <a:pt x="13372" y="438"/>
                  </a:lnTo>
                  <a:lnTo>
                    <a:pt x="12986" y="283"/>
                  </a:lnTo>
                  <a:lnTo>
                    <a:pt x="12574" y="129"/>
                  </a:lnTo>
                  <a:lnTo>
                    <a:pt x="12187" y="0"/>
                  </a:lnTo>
                  <a:lnTo>
                    <a:pt x="11208" y="1340"/>
                  </a:lnTo>
                  <a:lnTo>
                    <a:pt x="11028" y="1546"/>
                  </a:lnTo>
                  <a:lnTo>
                    <a:pt x="10848" y="1726"/>
                  </a:lnTo>
                  <a:lnTo>
                    <a:pt x="10667" y="1855"/>
                  </a:lnTo>
                  <a:lnTo>
                    <a:pt x="10435" y="1984"/>
                  </a:lnTo>
                  <a:lnTo>
                    <a:pt x="10229" y="2087"/>
                  </a:lnTo>
                  <a:lnTo>
                    <a:pt x="9997" y="2139"/>
                  </a:lnTo>
                  <a:lnTo>
                    <a:pt x="9765" y="2190"/>
                  </a:lnTo>
                  <a:lnTo>
                    <a:pt x="9302" y="2190"/>
                  </a:lnTo>
                  <a:lnTo>
                    <a:pt x="9070" y="2139"/>
                  </a:lnTo>
                  <a:lnTo>
                    <a:pt x="8838" y="2087"/>
                  </a:lnTo>
                  <a:lnTo>
                    <a:pt x="8606" y="1984"/>
                  </a:lnTo>
                  <a:lnTo>
                    <a:pt x="8400" y="1855"/>
                  </a:lnTo>
                  <a:lnTo>
                    <a:pt x="8194" y="1726"/>
                  </a:lnTo>
                  <a:lnTo>
                    <a:pt x="8013" y="1546"/>
                  </a:lnTo>
                  <a:lnTo>
                    <a:pt x="7859" y="1340"/>
                  </a:lnTo>
                  <a:lnTo>
                    <a:pt x="688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981400" y="3396275"/>
              <a:ext cx="172000" cy="151400"/>
            </a:xfrm>
            <a:custGeom>
              <a:avLst/>
              <a:gdLst/>
              <a:ahLst/>
              <a:cxnLst/>
              <a:rect l="l" t="t" r="r" b="b"/>
              <a:pathLst>
                <a:path w="6880" h="6056" extrusionOk="0">
                  <a:moveTo>
                    <a:pt x="5257" y="1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7"/>
                  </a:lnTo>
                  <a:lnTo>
                    <a:pt x="1830" y="2216"/>
                  </a:lnTo>
                  <a:lnTo>
                    <a:pt x="1212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191" y="5488"/>
                  </a:lnTo>
                  <a:lnTo>
                    <a:pt x="2809" y="4947"/>
                  </a:lnTo>
                  <a:lnTo>
                    <a:pt x="3427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880" y="2216"/>
                  </a:lnTo>
                  <a:lnTo>
                    <a:pt x="525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817150" y="3979175"/>
              <a:ext cx="117275" cy="175875"/>
            </a:xfrm>
            <a:custGeom>
              <a:avLst/>
              <a:gdLst/>
              <a:ahLst/>
              <a:cxnLst/>
              <a:rect l="l" t="t" r="r" b="b"/>
              <a:pathLst>
                <a:path w="4691" h="7035" extrusionOk="0">
                  <a:moveTo>
                    <a:pt x="2629" y="1"/>
                  </a:moveTo>
                  <a:lnTo>
                    <a:pt x="1" y="851"/>
                  </a:lnTo>
                  <a:lnTo>
                    <a:pt x="181" y="1676"/>
                  </a:lnTo>
                  <a:lnTo>
                    <a:pt x="362" y="2474"/>
                  </a:lnTo>
                  <a:lnTo>
                    <a:pt x="568" y="3273"/>
                  </a:lnTo>
                  <a:lnTo>
                    <a:pt x="825" y="4046"/>
                  </a:lnTo>
                  <a:lnTo>
                    <a:pt x="1083" y="4819"/>
                  </a:lnTo>
                  <a:lnTo>
                    <a:pt x="1392" y="5566"/>
                  </a:lnTo>
                  <a:lnTo>
                    <a:pt x="1701" y="6313"/>
                  </a:lnTo>
                  <a:lnTo>
                    <a:pt x="2062" y="7035"/>
                  </a:lnTo>
                  <a:lnTo>
                    <a:pt x="4690" y="6184"/>
                  </a:lnTo>
                  <a:lnTo>
                    <a:pt x="4329" y="5463"/>
                  </a:lnTo>
                  <a:lnTo>
                    <a:pt x="3994" y="4742"/>
                  </a:lnTo>
                  <a:lnTo>
                    <a:pt x="3685" y="3969"/>
                  </a:lnTo>
                  <a:lnTo>
                    <a:pt x="3402" y="3196"/>
                  </a:lnTo>
                  <a:lnTo>
                    <a:pt x="3170" y="2423"/>
                  </a:lnTo>
                  <a:lnTo>
                    <a:pt x="2964" y="1624"/>
                  </a:lnTo>
                  <a:lnTo>
                    <a:pt x="2783" y="825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808800" y="3492250"/>
              <a:ext cx="213200" cy="508225"/>
            </a:xfrm>
            <a:custGeom>
              <a:avLst/>
              <a:gdLst/>
              <a:ahLst/>
              <a:cxnLst/>
              <a:rect l="l" t="t" r="r" b="b"/>
              <a:pathLst>
                <a:path w="8528" h="20329" extrusionOk="0">
                  <a:moveTo>
                    <a:pt x="6905" y="0"/>
                  </a:moveTo>
                  <a:lnTo>
                    <a:pt x="6132" y="799"/>
                  </a:lnTo>
                  <a:lnTo>
                    <a:pt x="5385" y="1624"/>
                  </a:lnTo>
                  <a:lnTo>
                    <a:pt x="4689" y="2500"/>
                  </a:lnTo>
                  <a:lnTo>
                    <a:pt x="4019" y="3401"/>
                  </a:lnTo>
                  <a:lnTo>
                    <a:pt x="3427" y="4329"/>
                  </a:lnTo>
                  <a:lnTo>
                    <a:pt x="2860" y="5308"/>
                  </a:lnTo>
                  <a:lnTo>
                    <a:pt x="2319" y="6287"/>
                  </a:lnTo>
                  <a:lnTo>
                    <a:pt x="1855" y="7317"/>
                  </a:lnTo>
                  <a:lnTo>
                    <a:pt x="1443" y="8374"/>
                  </a:lnTo>
                  <a:lnTo>
                    <a:pt x="1056" y="9456"/>
                  </a:lnTo>
                  <a:lnTo>
                    <a:pt x="747" y="10538"/>
                  </a:lnTo>
                  <a:lnTo>
                    <a:pt x="490" y="11671"/>
                  </a:lnTo>
                  <a:lnTo>
                    <a:pt x="283" y="12805"/>
                  </a:lnTo>
                  <a:lnTo>
                    <a:pt x="129" y="13964"/>
                  </a:lnTo>
                  <a:lnTo>
                    <a:pt x="26" y="15150"/>
                  </a:lnTo>
                  <a:lnTo>
                    <a:pt x="0" y="16335"/>
                  </a:lnTo>
                  <a:lnTo>
                    <a:pt x="26" y="17365"/>
                  </a:lnTo>
                  <a:lnTo>
                    <a:pt x="103" y="18370"/>
                  </a:lnTo>
                  <a:lnTo>
                    <a:pt x="206" y="19349"/>
                  </a:lnTo>
                  <a:lnTo>
                    <a:pt x="335" y="20328"/>
                  </a:lnTo>
                  <a:lnTo>
                    <a:pt x="2963" y="19478"/>
                  </a:lnTo>
                  <a:lnTo>
                    <a:pt x="2860" y="18705"/>
                  </a:lnTo>
                  <a:lnTo>
                    <a:pt x="2783" y="17932"/>
                  </a:lnTo>
                  <a:lnTo>
                    <a:pt x="2757" y="17133"/>
                  </a:lnTo>
                  <a:lnTo>
                    <a:pt x="2731" y="16335"/>
                  </a:lnTo>
                  <a:lnTo>
                    <a:pt x="2757" y="15330"/>
                  </a:lnTo>
                  <a:lnTo>
                    <a:pt x="2834" y="14299"/>
                  </a:lnTo>
                  <a:lnTo>
                    <a:pt x="2963" y="13320"/>
                  </a:lnTo>
                  <a:lnTo>
                    <a:pt x="3117" y="12341"/>
                  </a:lnTo>
                  <a:lnTo>
                    <a:pt x="3349" y="11362"/>
                  </a:lnTo>
                  <a:lnTo>
                    <a:pt x="3607" y="10409"/>
                  </a:lnTo>
                  <a:lnTo>
                    <a:pt x="3916" y="9482"/>
                  </a:lnTo>
                  <a:lnTo>
                    <a:pt x="4277" y="8580"/>
                  </a:lnTo>
                  <a:lnTo>
                    <a:pt x="4689" y="7704"/>
                  </a:lnTo>
                  <a:lnTo>
                    <a:pt x="5101" y="6828"/>
                  </a:lnTo>
                  <a:lnTo>
                    <a:pt x="5591" y="6003"/>
                  </a:lnTo>
                  <a:lnTo>
                    <a:pt x="6106" y="5179"/>
                  </a:lnTo>
                  <a:lnTo>
                    <a:pt x="6647" y="4406"/>
                  </a:lnTo>
                  <a:lnTo>
                    <a:pt x="7240" y="3659"/>
                  </a:lnTo>
                  <a:lnTo>
                    <a:pt x="7858" y="2912"/>
                  </a:lnTo>
                  <a:lnTo>
                    <a:pt x="8528" y="2216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868700" y="4133775"/>
              <a:ext cx="430275" cy="332375"/>
            </a:xfrm>
            <a:custGeom>
              <a:avLst/>
              <a:gdLst/>
              <a:ahLst/>
              <a:cxnLst/>
              <a:rect l="l" t="t" r="r" b="b"/>
              <a:pathLst>
                <a:path w="17211" h="13295" extrusionOk="0">
                  <a:moveTo>
                    <a:pt x="2628" y="0"/>
                  </a:moveTo>
                  <a:lnTo>
                    <a:pt x="0" y="851"/>
                  </a:lnTo>
                  <a:lnTo>
                    <a:pt x="309" y="1469"/>
                  </a:lnTo>
                  <a:lnTo>
                    <a:pt x="644" y="2087"/>
                  </a:lnTo>
                  <a:lnTo>
                    <a:pt x="1005" y="2654"/>
                  </a:lnTo>
                  <a:lnTo>
                    <a:pt x="1366" y="3247"/>
                  </a:lnTo>
                  <a:lnTo>
                    <a:pt x="1752" y="3813"/>
                  </a:lnTo>
                  <a:lnTo>
                    <a:pt x="2164" y="4354"/>
                  </a:lnTo>
                  <a:lnTo>
                    <a:pt x="2577" y="4895"/>
                  </a:lnTo>
                  <a:lnTo>
                    <a:pt x="3014" y="5437"/>
                  </a:lnTo>
                  <a:lnTo>
                    <a:pt x="3452" y="5952"/>
                  </a:lnTo>
                  <a:lnTo>
                    <a:pt x="3916" y="6441"/>
                  </a:lnTo>
                  <a:lnTo>
                    <a:pt x="4406" y="6931"/>
                  </a:lnTo>
                  <a:lnTo>
                    <a:pt x="4895" y="7420"/>
                  </a:lnTo>
                  <a:lnTo>
                    <a:pt x="5385" y="7858"/>
                  </a:lnTo>
                  <a:lnTo>
                    <a:pt x="5926" y="8322"/>
                  </a:lnTo>
                  <a:lnTo>
                    <a:pt x="6441" y="8734"/>
                  </a:lnTo>
                  <a:lnTo>
                    <a:pt x="7008" y="9147"/>
                  </a:lnTo>
                  <a:lnTo>
                    <a:pt x="7549" y="9533"/>
                  </a:lnTo>
                  <a:lnTo>
                    <a:pt x="8116" y="9919"/>
                  </a:lnTo>
                  <a:lnTo>
                    <a:pt x="8708" y="10280"/>
                  </a:lnTo>
                  <a:lnTo>
                    <a:pt x="9301" y="10641"/>
                  </a:lnTo>
                  <a:lnTo>
                    <a:pt x="9919" y="10950"/>
                  </a:lnTo>
                  <a:lnTo>
                    <a:pt x="10538" y="11259"/>
                  </a:lnTo>
                  <a:lnTo>
                    <a:pt x="11156" y="11568"/>
                  </a:lnTo>
                  <a:lnTo>
                    <a:pt x="11800" y="11826"/>
                  </a:lnTo>
                  <a:lnTo>
                    <a:pt x="12444" y="12084"/>
                  </a:lnTo>
                  <a:lnTo>
                    <a:pt x="13088" y="12316"/>
                  </a:lnTo>
                  <a:lnTo>
                    <a:pt x="13758" y="12522"/>
                  </a:lnTo>
                  <a:lnTo>
                    <a:pt x="14428" y="12728"/>
                  </a:lnTo>
                  <a:lnTo>
                    <a:pt x="15124" y="12908"/>
                  </a:lnTo>
                  <a:lnTo>
                    <a:pt x="15819" y="13063"/>
                  </a:lnTo>
                  <a:lnTo>
                    <a:pt x="16515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8" y="10435"/>
                  </a:lnTo>
                  <a:lnTo>
                    <a:pt x="16025" y="10332"/>
                  </a:lnTo>
                  <a:lnTo>
                    <a:pt x="15459" y="10177"/>
                  </a:lnTo>
                  <a:lnTo>
                    <a:pt x="14892" y="10023"/>
                  </a:lnTo>
                  <a:lnTo>
                    <a:pt x="14325" y="9842"/>
                  </a:lnTo>
                  <a:lnTo>
                    <a:pt x="13758" y="9662"/>
                  </a:lnTo>
                  <a:lnTo>
                    <a:pt x="13191" y="9456"/>
                  </a:lnTo>
                  <a:lnTo>
                    <a:pt x="12650" y="9250"/>
                  </a:lnTo>
                  <a:lnTo>
                    <a:pt x="12109" y="9018"/>
                  </a:lnTo>
                  <a:lnTo>
                    <a:pt x="11594" y="8760"/>
                  </a:lnTo>
                  <a:lnTo>
                    <a:pt x="11079" y="8502"/>
                  </a:lnTo>
                  <a:lnTo>
                    <a:pt x="10563" y="8219"/>
                  </a:lnTo>
                  <a:lnTo>
                    <a:pt x="10074" y="7910"/>
                  </a:lnTo>
                  <a:lnTo>
                    <a:pt x="9559" y="7601"/>
                  </a:lnTo>
                  <a:lnTo>
                    <a:pt x="9095" y="7292"/>
                  </a:lnTo>
                  <a:lnTo>
                    <a:pt x="8605" y="6957"/>
                  </a:lnTo>
                  <a:lnTo>
                    <a:pt x="8142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5" y="5102"/>
                  </a:lnTo>
                  <a:lnTo>
                    <a:pt x="6003" y="4689"/>
                  </a:lnTo>
                  <a:lnTo>
                    <a:pt x="5617" y="4277"/>
                  </a:lnTo>
                  <a:lnTo>
                    <a:pt x="5230" y="3839"/>
                  </a:lnTo>
                  <a:lnTo>
                    <a:pt x="4844" y="3401"/>
                  </a:lnTo>
                  <a:lnTo>
                    <a:pt x="4483" y="2937"/>
                  </a:lnTo>
                  <a:lnTo>
                    <a:pt x="4148" y="2474"/>
                  </a:lnTo>
                  <a:lnTo>
                    <a:pt x="3813" y="2010"/>
                  </a:lnTo>
                  <a:lnTo>
                    <a:pt x="3504" y="1520"/>
                  </a:lnTo>
                  <a:lnTo>
                    <a:pt x="3195" y="1031"/>
                  </a:lnTo>
                  <a:lnTo>
                    <a:pt x="2886" y="51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146255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2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6" y="1495"/>
                  </a:lnTo>
                  <a:lnTo>
                    <a:pt x="13346" y="1984"/>
                  </a:lnTo>
                  <a:lnTo>
                    <a:pt x="13012" y="2448"/>
                  </a:lnTo>
                  <a:lnTo>
                    <a:pt x="12677" y="2912"/>
                  </a:lnTo>
                  <a:lnTo>
                    <a:pt x="12316" y="3375"/>
                  </a:lnTo>
                  <a:lnTo>
                    <a:pt x="11929" y="3813"/>
                  </a:lnTo>
                  <a:lnTo>
                    <a:pt x="11569" y="4251"/>
                  </a:lnTo>
                  <a:lnTo>
                    <a:pt x="11156" y="4664"/>
                  </a:lnTo>
                  <a:lnTo>
                    <a:pt x="10744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1" y="7266"/>
                  </a:lnTo>
                  <a:lnTo>
                    <a:pt x="7601" y="7601"/>
                  </a:lnTo>
                  <a:lnTo>
                    <a:pt x="7112" y="7910"/>
                  </a:lnTo>
                  <a:lnTo>
                    <a:pt x="6622" y="8193"/>
                  </a:lnTo>
                  <a:lnTo>
                    <a:pt x="6107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27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3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1" y="10538"/>
                  </a:lnTo>
                  <a:lnTo>
                    <a:pt x="1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8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41" y="12058"/>
                  </a:lnTo>
                  <a:lnTo>
                    <a:pt x="5385" y="11800"/>
                  </a:lnTo>
                  <a:lnTo>
                    <a:pt x="6029" y="11543"/>
                  </a:lnTo>
                  <a:lnTo>
                    <a:pt x="6648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11" y="9533"/>
                  </a:lnTo>
                  <a:lnTo>
                    <a:pt x="10177" y="9121"/>
                  </a:lnTo>
                  <a:lnTo>
                    <a:pt x="10719" y="8709"/>
                  </a:lnTo>
                  <a:lnTo>
                    <a:pt x="11260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80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45" y="5411"/>
                  </a:lnTo>
                  <a:lnTo>
                    <a:pt x="14583" y="4895"/>
                  </a:lnTo>
                  <a:lnTo>
                    <a:pt x="14995" y="4354"/>
                  </a:lnTo>
                  <a:lnTo>
                    <a:pt x="15408" y="3788"/>
                  </a:lnTo>
                  <a:lnTo>
                    <a:pt x="15794" y="3221"/>
                  </a:lnTo>
                  <a:lnTo>
                    <a:pt x="16155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60" y="851"/>
                  </a:lnTo>
                  <a:lnTo>
                    <a:pt x="14532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129895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1" y="1"/>
                  </a:moveTo>
                  <a:lnTo>
                    <a:pt x="1" y="2758"/>
                  </a:lnTo>
                  <a:lnTo>
                    <a:pt x="799" y="2861"/>
                  </a:lnTo>
                  <a:lnTo>
                    <a:pt x="1598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6" y="2938"/>
                  </a:lnTo>
                  <a:lnTo>
                    <a:pt x="5720" y="2861"/>
                  </a:lnTo>
                  <a:lnTo>
                    <a:pt x="6545" y="2758"/>
                  </a:lnTo>
                  <a:lnTo>
                    <a:pt x="6545" y="1"/>
                  </a:lnTo>
                  <a:lnTo>
                    <a:pt x="5720" y="104"/>
                  </a:lnTo>
                  <a:lnTo>
                    <a:pt x="4896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182582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36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1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1" y="6209"/>
                  </a:lnTo>
                  <a:lnTo>
                    <a:pt x="2629" y="7060"/>
                  </a:lnTo>
                  <a:lnTo>
                    <a:pt x="2963" y="6312"/>
                  </a:lnTo>
                  <a:lnTo>
                    <a:pt x="3298" y="5591"/>
                  </a:lnTo>
                  <a:lnTo>
                    <a:pt x="3582" y="4818"/>
                  </a:lnTo>
                  <a:lnTo>
                    <a:pt x="3865" y="4045"/>
                  </a:lnTo>
                  <a:lnTo>
                    <a:pt x="4097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173887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4" y="0"/>
                  </a:moveTo>
                  <a:lnTo>
                    <a:pt x="0" y="2242"/>
                  </a:lnTo>
                  <a:lnTo>
                    <a:pt x="645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376" y="6828"/>
                  </a:lnTo>
                  <a:lnTo>
                    <a:pt x="3814" y="7704"/>
                  </a:lnTo>
                  <a:lnTo>
                    <a:pt x="4226" y="8580"/>
                  </a:lnTo>
                  <a:lnTo>
                    <a:pt x="4561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40" y="13294"/>
                  </a:lnTo>
                  <a:lnTo>
                    <a:pt x="5669" y="14299"/>
                  </a:lnTo>
                  <a:lnTo>
                    <a:pt x="5746" y="15304"/>
                  </a:lnTo>
                  <a:lnTo>
                    <a:pt x="5772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14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400" y="18318"/>
                  </a:lnTo>
                  <a:lnTo>
                    <a:pt x="8451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21" y="9430"/>
                  </a:lnTo>
                  <a:lnTo>
                    <a:pt x="7060" y="8373"/>
                  </a:lnTo>
                  <a:lnTo>
                    <a:pt x="6648" y="7317"/>
                  </a:lnTo>
                  <a:lnTo>
                    <a:pt x="6184" y="6287"/>
                  </a:lnTo>
                  <a:lnTo>
                    <a:pt x="5643" y="5308"/>
                  </a:lnTo>
                  <a:lnTo>
                    <a:pt x="5102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4" y="1623"/>
                  </a:lnTo>
                  <a:lnTo>
                    <a:pt x="2396" y="799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1112800" y="3329925"/>
              <a:ext cx="535275" cy="122425"/>
            </a:xfrm>
            <a:custGeom>
              <a:avLst/>
              <a:gdLst/>
              <a:ahLst/>
              <a:cxnLst/>
              <a:rect l="l" t="t" r="r" b="b"/>
              <a:pathLst>
                <a:path w="21411" h="4897" extrusionOk="0">
                  <a:moveTo>
                    <a:pt x="10693" y="1"/>
                  </a:moveTo>
                  <a:lnTo>
                    <a:pt x="9971" y="27"/>
                  </a:lnTo>
                  <a:lnTo>
                    <a:pt x="9250" y="52"/>
                  </a:lnTo>
                  <a:lnTo>
                    <a:pt x="8529" y="104"/>
                  </a:lnTo>
                  <a:lnTo>
                    <a:pt x="7833" y="181"/>
                  </a:lnTo>
                  <a:lnTo>
                    <a:pt x="7137" y="284"/>
                  </a:lnTo>
                  <a:lnTo>
                    <a:pt x="6442" y="387"/>
                  </a:lnTo>
                  <a:lnTo>
                    <a:pt x="5772" y="542"/>
                  </a:lnTo>
                  <a:lnTo>
                    <a:pt x="5102" y="697"/>
                  </a:lnTo>
                  <a:lnTo>
                    <a:pt x="4432" y="877"/>
                  </a:lnTo>
                  <a:lnTo>
                    <a:pt x="3762" y="1083"/>
                  </a:lnTo>
                  <a:lnTo>
                    <a:pt x="3118" y="1289"/>
                  </a:lnTo>
                  <a:lnTo>
                    <a:pt x="2474" y="1521"/>
                  </a:lnTo>
                  <a:lnTo>
                    <a:pt x="1856" y="1779"/>
                  </a:lnTo>
                  <a:lnTo>
                    <a:pt x="1237" y="2062"/>
                  </a:lnTo>
                  <a:lnTo>
                    <a:pt x="619" y="2345"/>
                  </a:lnTo>
                  <a:lnTo>
                    <a:pt x="1" y="2655"/>
                  </a:lnTo>
                  <a:lnTo>
                    <a:pt x="1624" y="4870"/>
                  </a:lnTo>
                  <a:lnTo>
                    <a:pt x="2139" y="4613"/>
                  </a:lnTo>
                  <a:lnTo>
                    <a:pt x="2680" y="4381"/>
                  </a:lnTo>
                  <a:lnTo>
                    <a:pt x="3195" y="4175"/>
                  </a:lnTo>
                  <a:lnTo>
                    <a:pt x="3736" y="3969"/>
                  </a:lnTo>
                  <a:lnTo>
                    <a:pt x="4278" y="3762"/>
                  </a:lnTo>
                  <a:lnTo>
                    <a:pt x="4844" y="3582"/>
                  </a:lnTo>
                  <a:lnTo>
                    <a:pt x="5385" y="3427"/>
                  </a:lnTo>
                  <a:lnTo>
                    <a:pt x="5952" y="3299"/>
                  </a:lnTo>
                  <a:lnTo>
                    <a:pt x="6519" y="3170"/>
                  </a:lnTo>
                  <a:lnTo>
                    <a:pt x="7112" y="3041"/>
                  </a:lnTo>
                  <a:lnTo>
                    <a:pt x="7678" y="2964"/>
                  </a:lnTo>
                  <a:lnTo>
                    <a:pt x="8271" y="2861"/>
                  </a:lnTo>
                  <a:lnTo>
                    <a:pt x="8864" y="2809"/>
                  </a:lnTo>
                  <a:lnTo>
                    <a:pt x="9482" y="2758"/>
                  </a:lnTo>
                  <a:lnTo>
                    <a:pt x="10074" y="2732"/>
                  </a:lnTo>
                  <a:lnTo>
                    <a:pt x="11285" y="2732"/>
                  </a:lnTo>
                  <a:lnTo>
                    <a:pt x="11904" y="2758"/>
                  </a:lnTo>
                  <a:lnTo>
                    <a:pt x="12496" y="2809"/>
                  </a:lnTo>
                  <a:lnTo>
                    <a:pt x="13115" y="2886"/>
                  </a:lnTo>
                  <a:lnTo>
                    <a:pt x="13707" y="2964"/>
                  </a:lnTo>
                  <a:lnTo>
                    <a:pt x="14274" y="3041"/>
                  </a:lnTo>
                  <a:lnTo>
                    <a:pt x="14867" y="3170"/>
                  </a:lnTo>
                  <a:lnTo>
                    <a:pt x="15433" y="3299"/>
                  </a:lnTo>
                  <a:lnTo>
                    <a:pt x="16000" y="3427"/>
                  </a:lnTo>
                  <a:lnTo>
                    <a:pt x="16567" y="3608"/>
                  </a:lnTo>
                  <a:lnTo>
                    <a:pt x="17134" y="3788"/>
                  </a:lnTo>
                  <a:lnTo>
                    <a:pt x="17675" y="3969"/>
                  </a:lnTo>
                  <a:lnTo>
                    <a:pt x="18216" y="4175"/>
                  </a:lnTo>
                  <a:lnTo>
                    <a:pt x="18731" y="4407"/>
                  </a:lnTo>
                  <a:lnTo>
                    <a:pt x="19272" y="4638"/>
                  </a:lnTo>
                  <a:lnTo>
                    <a:pt x="19788" y="4896"/>
                  </a:lnTo>
                  <a:lnTo>
                    <a:pt x="21411" y="2655"/>
                  </a:lnTo>
                  <a:lnTo>
                    <a:pt x="20792" y="2345"/>
                  </a:lnTo>
                  <a:lnTo>
                    <a:pt x="20174" y="2062"/>
                  </a:lnTo>
                  <a:lnTo>
                    <a:pt x="19556" y="1779"/>
                  </a:lnTo>
                  <a:lnTo>
                    <a:pt x="18937" y="1547"/>
                  </a:lnTo>
                  <a:lnTo>
                    <a:pt x="18293" y="1289"/>
                  </a:lnTo>
                  <a:lnTo>
                    <a:pt x="17623" y="1083"/>
                  </a:lnTo>
                  <a:lnTo>
                    <a:pt x="16979" y="877"/>
                  </a:lnTo>
                  <a:lnTo>
                    <a:pt x="16309" y="697"/>
                  </a:lnTo>
                  <a:lnTo>
                    <a:pt x="15614" y="542"/>
                  </a:lnTo>
                  <a:lnTo>
                    <a:pt x="14944" y="387"/>
                  </a:lnTo>
                  <a:lnTo>
                    <a:pt x="14248" y="284"/>
                  </a:lnTo>
                  <a:lnTo>
                    <a:pt x="13553" y="181"/>
                  </a:lnTo>
                  <a:lnTo>
                    <a:pt x="12831" y="104"/>
                  </a:lnTo>
                  <a:lnTo>
                    <a:pt x="12136" y="52"/>
                  </a:lnTo>
                  <a:lnTo>
                    <a:pt x="11414" y="27"/>
                  </a:lnTo>
                  <a:lnTo>
                    <a:pt x="1069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4"/>
            <p:cNvSpPr/>
            <p:nvPr/>
          </p:nvSpPr>
          <p:spPr>
            <a:xfrm>
              <a:off x="160747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4" y="1"/>
                  </a:moveTo>
                  <a:lnTo>
                    <a:pt x="1" y="2242"/>
                  </a:lnTo>
                  <a:lnTo>
                    <a:pt x="722" y="2629"/>
                  </a:lnTo>
                  <a:lnTo>
                    <a:pt x="1418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27" y="4458"/>
                  </a:lnTo>
                  <a:lnTo>
                    <a:pt x="4071" y="4973"/>
                  </a:lnTo>
                  <a:lnTo>
                    <a:pt x="4664" y="5514"/>
                  </a:lnTo>
                  <a:lnTo>
                    <a:pt x="5256" y="6107"/>
                  </a:lnTo>
                  <a:lnTo>
                    <a:pt x="6880" y="3865"/>
                  </a:lnTo>
                  <a:lnTo>
                    <a:pt x="6287" y="3298"/>
                  </a:lnTo>
                  <a:lnTo>
                    <a:pt x="5669" y="2757"/>
                  </a:lnTo>
                  <a:lnTo>
                    <a:pt x="5050" y="2242"/>
                  </a:lnTo>
                  <a:lnTo>
                    <a:pt x="4380" y="1753"/>
                  </a:lnTo>
                  <a:lnTo>
                    <a:pt x="3711" y="1289"/>
                  </a:lnTo>
                  <a:lnTo>
                    <a:pt x="3041" y="825"/>
                  </a:lnTo>
                  <a:lnTo>
                    <a:pt x="2345" y="41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4"/>
            <p:cNvSpPr/>
            <p:nvPr/>
          </p:nvSpPr>
          <p:spPr>
            <a:xfrm>
              <a:off x="587225" y="3108375"/>
              <a:ext cx="1585800" cy="1585775"/>
            </a:xfrm>
            <a:custGeom>
              <a:avLst/>
              <a:gdLst/>
              <a:ahLst/>
              <a:cxnLst/>
              <a:rect l="l" t="t" r="r" b="b"/>
              <a:pathLst>
                <a:path w="63432" h="63431" extrusionOk="0">
                  <a:moveTo>
                    <a:pt x="31716" y="8863"/>
                  </a:moveTo>
                  <a:lnTo>
                    <a:pt x="32437" y="8889"/>
                  </a:lnTo>
                  <a:lnTo>
                    <a:pt x="33159" y="8914"/>
                  </a:lnTo>
                  <a:lnTo>
                    <a:pt x="33854" y="8966"/>
                  </a:lnTo>
                  <a:lnTo>
                    <a:pt x="34576" y="9043"/>
                  </a:lnTo>
                  <a:lnTo>
                    <a:pt x="35271" y="9146"/>
                  </a:lnTo>
                  <a:lnTo>
                    <a:pt x="35967" y="9249"/>
                  </a:lnTo>
                  <a:lnTo>
                    <a:pt x="36637" y="9404"/>
                  </a:lnTo>
                  <a:lnTo>
                    <a:pt x="37332" y="9559"/>
                  </a:lnTo>
                  <a:lnTo>
                    <a:pt x="38002" y="9739"/>
                  </a:lnTo>
                  <a:lnTo>
                    <a:pt x="38646" y="9945"/>
                  </a:lnTo>
                  <a:lnTo>
                    <a:pt x="39316" y="10151"/>
                  </a:lnTo>
                  <a:lnTo>
                    <a:pt x="39960" y="10409"/>
                  </a:lnTo>
                  <a:lnTo>
                    <a:pt x="40579" y="10641"/>
                  </a:lnTo>
                  <a:lnTo>
                    <a:pt x="41197" y="10924"/>
                  </a:lnTo>
                  <a:lnTo>
                    <a:pt x="41815" y="11207"/>
                  </a:lnTo>
                  <a:lnTo>
                    <a:pt x="42434" y="11517"/>
                  </a:lnTo>
                  <a:lnTo>
                    <a:pt x="43155" y="11929"/>
                  </a:lnTo>
                  <a:lnTo>
                    <a:pt x="43851" y="12341"/>
                  </a:lnTo>
                  <a:lnTo>
                    <a:pt x="44521" y="12805"/>
                  </a:lnTo>
                  <a:lnTo>
                    <a:pt x="45190" y="13269"/>
                  </a:lnTo>
                  <a:lnTo>
                    <a:pt x="45860" y="13758"/>
                  </a:lnTo>
                  <a:lnTo>
                    <a:pt x="46479" y="14273"/>
                  </a:lnTo>
                  <a:lnTo>
                    <a:pt x="47097" y="14814"/>
                  </a:lnTo>
                  <a:lnTo>
                    <a:pt x="47690" y="15381"/>
                  </a:lnTo>
                  <a:lnTo>
                    <a:pt x="48462" y="16180"/>
                  </a:lnTo>
                  <a:lnTo>
                    <a:pt x="49210" y="17004"/>
                  </a:lnTo>
                  <a:lnTo>
                    <a:pt x="49905" y="17880"/>
                  </a:lnTo>
                  <a:lnTo>
                    <a:pt x="50549" y="18782"/>
                  </a:lnTo>
                  <a:lnTo>
                    <a:pt x="51168" y="19710"/>
                  </a:lnTo>
                  <a:lnTo>
                    <a:pt x="51709" y="20689"/>
                  </a:lnTo>
                  <a:lnTo>
                    <a:pt x="52250" y="21668"/>
                  </a:lnTo>
                  <a:lnTo>
                    <a:pt x="52714" y="22698"/>
                  </a:lnTo>
                  <a:lnTo>
                    <a:pt x="53126" y="23754"/>
                  </a:lnTo>
                  <a:lnTo>
                    <a:pt x="53487" y="24811"/>
                  </a:lnTo>
                  <a:lnTo>
                    <a:pt x="53821" y="25919"/>
                  </a:lnTo>
                  <a:lnTo>
                    <a:pt x="54079" y="27026"/>
                  </a:lnTo>
                  <a:lnTo>
                    <a:pt x="54285" y="28186"/>
                  </a:lnTo>
                  <a:lnTo>
                    <a:pt x="54440" y="29345"/>
                  </a:lnTo>
                  <a:lnTo>
                    <a:pt x="54517" y="30505"/>
                  </a:lnTo>
                  <a:lnTo>
                    <a:pt x="54543" y="31690"/>
                  </a:lnTo>
                  <a:lnTo>
                    <a:pt x="54517" y="32720"/>
                  </a:lnTo>
                  <a:lnTo>
                    <a:pt x="54466" y="33699"/>
                  </a:lnTo>
                  <a:lnTo>
                    <a:pt x="54362" y="34678"/>
                  </a:lnTo>
                  <a:lnTo>
                    <a:pt x="54208" y="35657"/>
                  </a:lnTo>
                  <a:lnTo>
                    <a:pt x="54053" y="36482"/>
                  </a:lnTo>
                  <a:lnTo>
                    <a:pt x="53873" y="37281"/>
                  </a:lnTo>
                  <a:lnTo>
                    <a:pt x="53641" y="38079"/>
                  </a:lnTo>
                  <a:lnTo>
                    <a:pt x="53409" y="38852"/>
                  </a:lnTo>
                  <a:lnTo>
                    <a:pt x="53126" y="39625"/>
                  </a:lnTo>
                  <a:lnTo>
                    <a:pt x="52842" y="40398"/>
                  </a:lnTo>
                  <a:lnTo>
                    <a:pt x="52507" y="41119"/>
                  </a:lnTo>
                  <a:lnTo>
                    <a:pt x="52173" y="41867"/>
                  </a:lnTo>
                  <a:lnTo>
                    <a:pt x="51863" y="42459"/>
                  </a:lnTo>
                  <a:lnTo>
                    <a:pt x="51528" y="43077"/>
                  </a:lnTo>
                  <a:lnTo>
                    <a:pt x="51168" y="43670"/>
                  </a:lnTo>
                  <a:lnTo>
                    <a:pt x="50807" y="44237"/>
                  </a:lnTo>
                  <a:lnTo>
                    <a:pt x="50421" y="44804"/>
                  </a:lnTo>
                  <a:lnTo>
                    <a:pt x="50008" y="45370"/>
                  </a:lnTo>
                  <a:lnTo>
                    <a:pt x="49596" y="45911"/>
                  </a:lnTo>
                  <a:lnTo>
                    <a:pt x="49158" y="46427"/>
                  </a:lnTo>
                  <a:lnTo>
                    <a:pt x="48720" y="46942"/>
                  </a:lnTo>
                  <a:lnTo>
                    <a:pt x="48256" y="47432"/>
                  </a:lnTo>
                  <a:lnTo>
                    <a:pt x="47793" y="47921"/>
                  </a:lnTo>
                  <a:lnTo>
                    <a:pt x="47303" y="48411"/>
                  </a:lnTo>
                  <a:lnTo>
                    <a:pt x="46788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0" y="50137"/>
                  </a:lnTo>
                  <a:lnTo>
                    <a:pt x="44624" y="50549"/>
                  </a:lnTo>
                  <a:lnTo>
                    <a:pt x="44057" y="50910"/>
                  </a:lnTo>
                  <a:lnTo>
                    <a:pt x="43490" y="51270"/>
                  </a:lnTo>
                  <a:lnTo>
                    <a:pt x="42897" y="51631"/>
                  </a:lnTo>
                  <a:lnTo>
                    <a:pt x="42279" y="51966"/>
                  </a:lnTo>
                  <a:lnTo>
                    <a:pt x="41661" y="52275"/>
                  </a:lnTo>
                  <a:lnTo>
                    <a:pt x="41042" y="52559"/>
                  </a:lnTo>
                  <a:lnTo>
                    <a:pt x="40398" y="52816"/>
                  </a:lnTo>
                  <a:lnTo>
                    <a:pt x="39754" y="53074"/>
                  </a:lnTo>
                  <a:lnTo>
                    <a:pt x="39110" y="53332"/>
                  </a:lnTo>
                  <a:lnTo>
                    <a:pt x="38440" y="53538"/>
                  </a:lnTo>
                  <a:lnTo>
                    <a:pt x="37770" y="53718"/>
                  </a:lnTo>
                  <a:lnTo>
                    <a:pt x="37101" y="53898"/>
                  </a:lnTo>
                  <a:lnTo>
                    <a:pt x="36405" y="54053"/>
                  </a:lnTo>
                  <a:lnTo>
                    <a:pt x="35709" y="54208"/>
                  </a:lnTo>
                  <a:lnTo>
                    <a:pt x="35014" y="54311"/>
                  </a:lnTo>
                  <a:lnTo>
                    <a:pt x="34189" y="54414"/>
                  </a:lnTo>
                  <a:lnTo>
                    <a:pt x="33365" y="54491"/>
                  </a:lnTo>
                  <a:lnTo>
                    <a:pt x="32540" y="54542"/>
                  </a:lnTo>
                  <a:lnTo>
                    <a:pt x="30891" y="54542"/>
                  </a:lnTo>
                  <a:lnTo>
                    <a:pt x="30067" y="54491"/>
                  </a:lnTo>
                  <a:lnTo>
                    <a:pt x="29268" y="54414"/>
                  </a:lnTo>
                  <a:lnTo>
                    <a:pt x="28470" y="54311"/>
                  </a:lnTo>
                  <a:lnTo>
                    <a:pt x="27774" y="54208"/>
                  </a:lnTo>
                  <a:lnTo>
                    <a:pt x="27078" y="54079"/>
                  </a:lnTo>
                  <a:lnTo>
                    <a:pt x="26383" y="53924"/>
                  </a:lnTo>
                  <a:lnTo>
                    <a:pt x="25687" y="53744"/>
                  </a:lnTo>
                  <a:lnTo>
                    <a:pt x="25017" y="53538"/>
                  </a:lnTo>
                  <a:lnTo>
                    <a:pt x="24347" y="53332"/>
                  </a:lnTo>
                  <a:lnTo>
                    <a:pt x="23703" y="53100"/>
                  </a:lnTo>
                  <a:lnTo>
                    <a:pt x="23059" y="52842"/>
                  </a:lnTo>
                  <a:lnTo>
                    <a:pt x="22415" y="52584"/>
                  </a:lnTo>
                  <a:lnTo>
                    <a:pt x="21797" y="52275"/>
                  </a:lnTo>
                  <a:lnTo>
                    <a:pt x="21178" y="51966"/>
                  </a:lnTo>
                  <a:lnTo>
                    <a:pt x="20560" y="51657"/>
                  </a:lnTo>
                  <a:lnTo>
                    <a:pt x="19967" y="51296"/>
                  </a:lnTo>
                  <a:lnTo>
                    <a:pt x="19375" y="50935"/>
                  </a:lnTo>
                  <a:lnTo>
                    <a:pt x="18808" y="50549"/>
                  </a:lnTo>
                  <a:lnTo>
                    <a:pt x="18267" y="50163"/>
                  </a:lnTo>
                  <a:lnTo>
                    <a:pt x="17700" y="49750"/>
                  </a:lnTo>
                  <a:lnTo>
                    <a:pt x="17185" y="49338"/>
                  </a:lnTo>
                  <a:lnTo>
                    <a:pt x="16644" y="48874"/>
                  </a:lnTo>
                  <a:lnTo>
                    <a:pt x="16154" y="48436"/>
                  </a:lnTo>
                  <a:lnTo>
                    <a:pt x="15665" y="47947"/>
                  </a:lnTo>
                  <a:lnTo>
                    <a:pt x="15175" y="47457"/>
                  </a:lnTo>
                  <a:lnTo>
                    <a:pt x="14711" y="46968"/>
                  </a:lnTo>
                  <a:lnTo>
                    <a:pt x="14273" y="46453"/>
                  </a:lnTo>
                  <a:lnTo>
                    <a:pt x="13836" y="45911"/>
                  </a:lnTo>
                  <a:lnTo>
                    <a:pt x="13423" y="45370"/>
                  </a:lnTo>
                  <a:lnTo>
                    <a:pt x="13011" y="44829"/>
                  </a:lnTo>
                  <a:lnTo>
                    <a:pt x="12625" y="44263"/>
                  </a:lnTo>
                  <a:lnTo>
                    <a:pt x="12264" y="43670"/>
                  </a:lnTo>
                  <a:lnTo>
                    <a:pt x="11903" y="43103"/>
                  </a:lnTo>
                  <a:lnTo>
                    <a:pt x="11568" y="42485"/>
                  </a:lnTo>
                  <a:lnTo>
                    <a:pt x="11259" y="41867"/>
                  </a:lnTo>
                  <a:lnTo>
                    <a:pt x="10898" y="41145"/>
                  </a:lnTo>
                  <a:lnTo>
                    <a:pt x="10589" y="40398"/>
                  </a:lnTo>
                  <a:lnTo>
                    <a:pt x="10280" y="39651"/>
                  </a:lnTo>
                  <a:lnTo>
                    <a:pt x="10022" y="38878"/>
                  </a:lnTo>
                  <a:lnTo>
                    <a:pt x="9765" y="38105"/>
                  </a:lnTo>
                  <a:lnTo>
                    <a:pt x="9559" y="37306"/>
                  </a:lnTo>
                  <a:lnTo>
                    <a:pt x="9378" y="36508"/>
                  </a:lnTo>
                  <a:lnTo>
                    <a:pt x="9198" y="35683"/>
                  </a:lnTo>
                  <a:lnTo>
                    <a:pt x="9069" y="34704"/>
                  </a:lnTo>
                  <a:lnTo>
                    <a:pt x="8966" y="33725"/>
                  </a:lnTo>
                  <a:lnTo>
                    <a:pt x="8889" y="32720"/>
                  </a:lnTo>
                  <a:lnTo>
                    <a:pt x="8863" y="31690"/>
                  </a:lnTo>
                  <a:lnTo>
                    <a:pt x="8889" y="30505"/>
                  </a:lnTo>
                  <a:lnTo>
                    <a:pt x="8992" y="29319"/>
                  </a:lnTo>
                  <a:lnTo>
                    <a:pt x="9146" y="28160"/>
                  </a:lnTo>
                  <a:lnTo>
                    <a:pt x="9353" y="27026"/>
                  </a:lnTo>
                  <a:lnTo>
                    <a:pt x="9610" y="25893"/>
                  </a:lnTo>
                  <a:lnTo>
                    <a:pt x="9919" y="24811"/>
                  </a:lnTo>
                  <a:lnTo>
                    <a:pt x="10306" y="23729"/>
                  </a:lnTo>
                  <a:lnTo>
                    <a:pt x="10718" y="22672"/>
                  </a:lnTo>
                  <a:lnTo>
                    <a:pt x="11182" y="21642"/>
                  </a:lnTo>
                  <a:lnTo>
                    <a:pt x="11723" y="20663"/>
                  </a:lnTo>
                  <a:lnTo>
                    <a:pt x="12290" y="19684"/>
                  </a:lnTo>
                  <a:lnTo>
                    <a:pt x="12882" y="18756"/>
                  </a:lnTo>
                  <a:lnTo>
                    <a:pt x="13552" y="17855"/>
                  </a:lnTo>
                  <a:lnTo>
                    <a:pt x="14248" y="16979"/>
                  </a:lnTo>
                  <a:lnTo>
                    <a:pt x="14995" y="16154"/>
                  </a:lnTo>
                  <a:lnTo>
                    <a:pt x="15768" y="15355"/>
                  </a:lnTo>
                  <a:lnTo>
                    <a:pt x="16360" y="14789"/>
                  </a:lnTo>
                  <a:lnTo>
                    <a:pt x="16979" y="14248"/>
                  </a:lnTo>
                  <a:lnTo>
                    <a:pt x="17597" y="13732"/>
                  </a:lnTo>
                  <a:lnTo>
                    <a:pt x="18241" y="13243"/>
                  </a:lnTo>
                  <a:lnTo>
                    <a:pt x="18911" y="12779"/>
                  </a:lnTo>
                  <a:lnTo>
                    <a:pt x="19607" y="12315"/>
                  </a:lnTo>
                  <a:lnTo>
                    <a:pt x="20302" y="11903"/>
                  </a:lnTo>
                  <a:lnTo>
                    <a:pt x="21024" y="11517"/>
                  </a:lnTo>
                  <a:lnTo>
                    <a:pt x="21642" y="11207"/>
                  </a:lnTo>
                  <a:lnTo>
                    <a:pt x="22260" y="10924"/>
                  </a:lnTo>
                  <a:lnTo>
                    <a:pt x="22879" y="10641"/>
                  </a:lnTo>
                  <a:lnTo>
                    <a:pt x="23497" y="10383"/>
                  </a:lnTo>
                  <a:lnTo>
                    <a:pt x="24141" y="10151"/>
                  </a:lnTo>
                  <a:lnTo>
                    <a:pt x="24785" y="9945"/>
                  </a:lnTo>
                  <a:lnTo>
                    <a:pt x="25455" y="9739"/>
                  </a:lnTo>
                  <a:lnTo>
                    <a:pt x="26125" y="9559"/>
                  </a:lnTo>
                  <a:lnTo>
                    <a:pt x="26795" y="9404"/>
                  </a:lnTo>
                  <a:lnTo>
                    <a:pt x="27465" y="9249"/>
                  </a:lnTo>
                  <a:lnTo>
                    <a:pt x="28160" y="9146"/>
                  </a:lnTo>
                  <a:lnTo>
                    <a:pt x="28856" y="9043"/>
                  </a:lnTo>
                  <a:lnTo>
                    <a:pt x="29552" y="8966"/>
                  </a:lnTo>
                  <a:lnTo>
                    <a:pt x="30273" y="8914"/>
                  </a:lnTo>
                  <a:lnTo>
                    <a:pt x="30994" y="8889"/>
                  </a:lnTo>
                  <a:lnTo>
                    <a:pt x="31716" y="8863"/>
                  </a:lnTo>
                  <a:close/>
                  <a:moveTo>
                    <a:pt x="30891" y="0"/>
                  </a:moveTo>
                  <a:lnTo>
                    <a:pt x="30067" y="26"/>
                  </a:lnTo>
                  <a:lnTo>
                    <a:pt x="29268" y="77"/>
                  </a:lnTo>
                  <a:lnTo>
                    <a:pt x="28470" y="155"/>
                  </a:lnTo>
                  <a:lnTo>
                    <a:pt x="27671" y="258"/>
                  </a:lnTo>
                  <a:lnTo>
                    <a:pt x="26872" y="361"/>
                  </a:lnTo>
                  <a:lnTo>
                    <a:pt x="26099" y="490"/>
                  </a:lnTo>
                  <a:lnTo>
                    <a:pt x="25326" y="644"/>
                  </a:lnTo>
                  <a:lnTo>
                    <a:pt x="24553" y="799"/>
                  </a:lnTo>
                  <a:lnTo>
                    <a:pt x="23780" y="979"/>
                  </a:lnTo>
                  <a:lnTo>
                    <a:pt x="23033" y="1185"/>
                  </a:lnTo>
                  <a:lnTo>
                    <a:pt x="22286" y="1417"/>
                  </a:lnTo>
                  <a:lnTo>
                    <a:pt x="21539" y="1649"/>
                  </a:lnTo>
                  <a:lnTo>
                    <a:pt x="20792" y="1907"/>
                  </a:lnTo>
                  <a:lnTo>
                    <a:pt x="20070" y="2190"/>
                  </a:lnTo>
                  <a:lnTo>
                    <a:pt x="19375" y="2473"/>
                  </a:lnTo>
                  <a:lnTo>
                    <a:pt x="18653" y="2783"/>
                  </a:lnTo>
                  <a:lnTo>
                    <a:pt x="17958" y="3118"/>
                  </a:lnTo>
                  <a:lnTo>
                    <a:pt x="17262" y="3452"/>
                  </a:lnTo>
                  <a:lnTo>
                    <a:pt x="16592" y="3813"/>
                  </a:lnTo>
                  <a:lnTo>
                    <a:pt x="15922" y="4200"/>
                  </a:lnTo>
                  <a:lnTo>
                    <a:pt x="15253" y="4586"/>
                  </a:lnTo>
                  <a:lnTo>
                    <a:pt x="14608" y="4998"/>
                  </a:lnTo>
                  <a:lnTo>
                    <a:pt x="13964" y="5411"/>
                  </a:lnTo>
                  <a:lnTo>
                    <a:pt x="13346" y="5848"/>
                  </a:lnTo>
                  <a:lnTo>
                    <a:pt x="12728" y="6286"/>
                  </a:lnTo>
                  <a:lnTo>
                    <a:pt x="12135" y="6750"/>
                  </a:lnTo>
                  <a:lnTo>
                    <a:pt x="11542" y="7240"/>
                  </a:lnTo>
                  <a:lnTo>
                    <a:pt x="10950" y="7729"/>
                  </a:lnTo>
                  <a:lnTo>
                    <a:pt x="10383" y="8219"/>
                  </a:lnTo>
                  <a:lnTo>
                    <a:pt x="9816" y="8760"/>
                  </a:lnTo>
                  <a:lnTo>
                    <a:pt x="9275" y="9275"/>
                  </a:lnTo>
                  <a:lnTo>
                    <a:pt x="8760" y="9816"/>
                  </a:lnTo>
                  <a:lnTo>
                    <a:pt x="8219" y="10383"/>
                  </a:lnTo>
                  <a:lnTo>
                    <a:pt x="7729" y="10950"/>
                  </a:lnTo>
                  <a:lnTo>
                    <a:pt x="7240" y="11542"/>
                  </a:lnTo>
                  <a:lnTo>
                    <a:pt x="6750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8" y="14608"/>
                  </a:lnTo>
                  <a:lnTo>
                    <a:pt x="4586" y="15252"/>
                  </a:lnTo>
                  <a:lnTo>
                    <a:pt x="4200" y="15922"/>
                  </a:lnTo>
                  <a:lnTo>
                    <a:pt x="3813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783" y="18653"/>
                  </a:lnTo>
                  <a:lnTo>
                    <a:pt x="2474" y="19349"/>
                  </a:lnTo>
                  <a:lnTo>
                    <a:pt x="2190" y="20070"/>
                  </a:lnTo>
                  <a:lnTo>
                    <a:pt x="1907" y="20792"/>
                  </a:lnTo>
                  <a:lnTo>
                    <a:pt x="1649" y="21539"/>
                  </a:lnTo>
                  <a:lnTo>
                    <a:pt x="1417" y="22286"/>
                  </a:lnTo>
                  <a:lnTo>
                    <a:pt x="1185" y="23033"/>
                  </a:lnTo>
                  <a:lnTo>
                    <a:pt x="979" y="23780"/>
                  </a:lnTo>
                  <a:lnTo>
                    <a:pt x="799" y="24553"/>
                  </a:lnTo>
                  <a:lnTo>
                    <a:pt x="644" y="25300"/>
                  </a:lnTo>
                  <a:lnTo>
                    <a:pt x="490" y="26099"/>
                  </a:lnTo>
                  <a:lnTo>
                    <a:pt x="361" y="26872"/>
                  </a:lnTo>
                  <a:lnTo>
                    <a:pt x="258" y="27671"/>
                  </a:lnTo>
                  <a:lnTo>
                    <a:pt x="155" y="28469"/>
                  </a:lnTo>
                  <a:lnTo>
                    <a:pt x="77" y="29268"/>
                  </a:lnTo>
                  <a:lnTo>
                    <a:pt x="26" y="30067"/>
                  </a:lnTo>
                  <a:lnTo>
                    <a:pt x="0" y="30891"/>
                  </a:lnTo>
                  <a:lnTo>
                    <a:pt x="0" y="31690"/>
                  </a:lnTo>
                  <a:lnTo>
                    <a:pt x="0" y="32798"/>
                  </a:lnTo>
                  <a:lnTo>
                    <a:pt x="77" y="33880"/>
                  </a:lnTo>
                  <a:lnTo>
                    <a:pt x="155" y="34962"/>
                  </a:lnTo>
                  <a:lnTo>
                    <a:pt x="284" y="36018"/>
                  </a:lnTo>
                  <a:lnTo>
                    <a:pt x="412" y="36740"/>
                  </a:lnTo>
                  <a:lnTo>
                    <a:pt x="515" y="37461"/>
                  </a:lnTo>
                  <a:lnTo>
                    <a:pt x="670" y="38182"/>
                  </a:lnTo>
                  <a:lnTo>
                    <a:pt x="825" y="38878"/>
                  </a:lnTo>
                  <a:lnTo>
                    <a:pt x="979" y="39574"/>
                  </a:lnTo>
                  <a:lnTo>
                    <a:pt x="1185" y="40269"/>
                  </a:lnTo>
                  <a:lnTo>
                    <a:pt x="1366" y="40965"/>
                  </a:lnTo>
                  <a:lnTo>
                    <a:pt x="1598" y="41635"/>
                  </a:lnTo>
                  <a:lnTo>
                    <a:pt x="1829" y="42330"/>
                  </a:lnTo>
                  <a:lnTo>
                    <a:pt x="2061" y="43000"/>
                  </a:lnTo>
                  <a:lnTo>
                    <a:pt x="2319" y="43644"/>
                  </a:lnTo>
                  <a:lnTo>
                    <a:pt x="2602" y="44288"/>
                  </a:lnTo>
                  <a:lnTo>
                    <a:pt x="2886" y="44958"/>
                  </a:lnTo>
                  <a:lnTo>
                    <a:pt x="3195" y="45577"/>
                  </a:lnTo>
                  <a:lnTo>
                    <a:pt x="3504" y="46221"/>
                  </a:lnTo>
                  <a:lnTo>
                    <a:pt x="3839" y="46839"/>
                  </a:lnTo>
                  <a:lnTo>
                    <a:pt x="4174" y="47457"/>
                  </a:lnTo>
                  <a:lnTo>
                    <a:pt x="4535" y="48050"/>
                  </a:lnTo>
                  <a:lnTo>
                    <a:pt x="4895" y="48642"/>
                  </a:lnTo>
                  <a:lnTo>
                    <a:pt x="5282" y="49235"/>
                  </a:lnTo>
                  <a:lnTo>
                    <a:pt x="6080" y="50394"/>
                  </a:lnTo>
                  <a:lnTo>
                    <a:pt x="6931" y="51502"/>
                  </a:lnTo>
                  <a:lnTo>
                    <a:pt x="7832" y="52559"/>
                  </a:lnTo>
                  <a:lnTo>
                    <a:pt x="8760" y="53589"/>
                  </a:lnTo>
                  <a:lnTo>
                    <a:pt x="9739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3" y="58072"/>
                  </a:lnTo>
                  <a:lnTo>
                    <a:pt x="14686" y="58459"/>
                  </a:lnTo>
                  <a:lnTo>
                    <a:pt x="15278" y="58819"/>
                  </a:lnTo>
                  <a:lnTo>
                    <a:pt x="15871" y="59180"/>
                  </a:lnTo>
                  <a:lnTo>
                    <a:pt x="16489" y="59541"/>
                  </a:lnTo>
                  <a:lnTo>
                    <a:pt x="17108" y="59876"/>
                  </a:lnTo>
                  <a:lnTo>
                    <a:pt x="17726" y="60185"/>
                  </a:lnTo>
                  <a:lnTo>
                    <a:pt x="18370" y="60494"/>
                  </a:lnTo>
                  <a:lnTo>
                    <a:pt x="19014" y="60777"/>
                  </a:lnTo>
                  <a:lnTo>
                    <a:pt x="19658" y="61061"/>
                  </a:lnTo>
                  <a:lnTo>
                    <a:pt x="20328" y="61318"/>
                  </a:lnTo>
                  <a:lnTo>
                    <a:pt x="20998" y="61550"/>
                  </a:lnTo>
                  <a:lnTo>
                    <a:pt x="21668" y="61808"/>
                  </a:lnTo>
                  <a:lnTo>
                    <a:pt x="22338" y="62014"/>
                  </a:lnTo>
                  <a:lnTo>
                    <a:pt x="23033" y="62220"/>
                  </a:lnTo>
                  <a:lnTo>
                    <a:pt x="23729" y="62400"/>
                  </a:lnTo>
                  <a:lnTo>
                    <a:pt x="24425" y="62581"/>
                  </a:lnTo>
                  <a:lnTo>
                    <a:pt x="25120" y="62735"/>
                  </a:lnTo>
                  <a:lnTo>
                    <a:pt x="25842" y="62864"/>
                  </a:lnTo>
                  <a:lnTo>
                    <a:pt x="26563" y="62993"/>
                  </a:lnTo>
                  <a:lnTo>
                    <a:pt x="27284" y="63122"/>
                  </a:lnTo>
                  <a:lnTo>
                    <a:pt x="28006" y="63199"/>
                  </a:lnTo>
                  <a:lnTo>
                    <a:pt x="28727" y="63276"/>
                  </a:lnTo>
                  <a:lnTo>
                    <a:pt x="29474" y="63354"/>
                  </a:lnTo>
                  <a:lnTo>
                    <a:pt x="30221" y="63379"/>
                  </a:lnTo>
                  <a:lnTo>
                    <a:pt x="30969" y="63405"/>
                  </a:lnTo>
                  <a:lnTo>
                    <a:pt x="31716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55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2" y="62838"/>
                  </a:lnTo>
                  <a:lnTo>
                    <a:pt x="38543" y="62684"/>
                  </a:lnTo>
                  <a:lnTo>
                    <a:pt x="39290" y="62504"/>
                  </a:lnTo>
                  <a:lnTo>
                    <a:pt x="40012" y="62323"/>
                  </a:lnTo>
                  <a:lnTo>
                    <a:pt x="40733" y="62117"/>
                  </a:lnTo>
                  <a:lnTo>
                    <a:pt x="41455" y="61885"/>
                  </a:lnTo>
                  <a:lnTo>
                    <a:pt x="42150" y="61653"/>
                  </a:lnTo>
                  <a:lnTo>
                    <a:pt x="42846" y="61396"/>
                  </a:lnTo>
                  <a:lnTo>
                    <a:pt x="43542" y="61138"/>
                  </a:lnTo>
                  <a:lnTo>
                    <a:pt x="44211" y="60855"/>
                  </a:lnTo>
                  <a:lnTo>
                    <a:pt x="44881" y="60545"/>
                  </a:lnTo>
                  <a:lnTo>
                    <a:pt x="45551" y="60236"/>
                  </a:lnTo>
                  <a:lnTo>
                    <a:pt x="46195" y="59927"/>
                  </a:lnTo>
                  <a:lnTo>
                    <a:pt x="46865" y="59566"/>
                  </a:lnTo>
                  <a:lnTo>
                    <a:pt x="47483" y="59206"/>
                  </a:lnTo>
                  <a:lnTo>
                    <a:pt x="48128" y="58845"/>
                  </a:lnTo>
                  <a:lnTo>
                    <a:pt x="48746" y="58459"/>
                  </a:lnTo>
                  <a:lnTo>
                    <a:pt x="49364" y="58046"/>
                  </a:lnTo>
                  <a:lnTo>
                    <a:pt x="49957" y="57634"/>
                  </a:lnTo>
                  <a:lnTo>
                    <a:pt x="50549" y="57222"/>
                  </a:lnTo>
                  <a:lnTo>
                    <a:pt x="51116" y="56784"/>
                  </a:lnTo>
                  <a:lnTo>
                    <a:pt x="51683" y="56320"/>
                  </a:lnTo>
                  <a:lnTo>
                    <a:pt x="52250" y="55856"/>
                  </a:lnTo>
                  <a:lnTo>
                    <a:pt x="52791" y="55393"/>
                  </a:lnTo>
                  <a:lnTo>
                    <a:pt x="53332" y="54903"/>
                  </a:lnTo>
                  <a:lnTo>
                    <a:pt x="53873" y="54388"/>
                  </a:lnTo>
                  <a:lnTo>
                    <a:pt x="54388" y="53873"/>
                  </a:lnTo>
                  <a:lnTo>
                    <a:pt x="54878" y="53357"/>
                  </a:lnTo>
                  <a:lnTo>
                    <a:pt x="55367" y="52816"/>
                  </a:lnTo>
                  <a:lnTo>
                    <a:pt x="55857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7" y="49364"/>
                  </a:lnTo>
                  <a:lnTo>
                    <a:pt x="58433" y="48771"/>
                  </a:lnTo>
                  <a:lnTo>
                    <a:pt x="58820" y="48153"/>
                  </a:lnTo>
                  <a:lnTo>
                    <a:pt x="59206" y="47509"/>
                  </a:lnTo>
                  <a:lnTo>
                    <a:pt x="59567" y="46865"/>
                  </a:lnTo>
                  <a:lnTo>
                    <a:pt x="59902" y="46221"/>
                  </a:lnTo>
                  <a:lnTo>
                    <a:pt x="60237" y="45577"/>
                  </a:lnTo>
                  <a:lnTo>
                    <a:pt x="60546" y="44907"/>
                  </a:lnTo>
                  <a:lnTo>
                    <a:pt x="60855" y="44237"/>
                  </a:lnTo>
                  <a:lnTo>
                    <a:pt x="61138" y="43541"/>
                  </a:lnTo>
                  <a:lnTo>
                    <a:pt x="61396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7" y="40759"/>
                  </a:lnTo>
                  <a:lnTo>
                    <a:pt x="62298" y="40037"/>
                  </a:lnTo>
                  <a:lnTo>
                    <a:pt x="62504" y="39316"/>
                  </a:lnTo>
                  <a:lnTo>
                    <a:pt x="62659" y="38569"/>
                  </a:lnTo>
                  <a:lnTo>
                    <a:pt x="62813" y="37847"/>
                  </a:lnTo>
                  <a:lnTo>
                    <a:pt x="62968" y="37100"/>
                  </a:lnTo>
                  <a:lnTo>
                    <a:pt x="63071" y="36353"/>
                  </a:lnTo>
                  <a:lnTo>
                    <a:pt x="63174" y="35580"/>
                  </a:lnTo>
                  <a:lnTo>
                    <a:pt x="63251" y="34833"/>
                  </a:lnTo>
                  <a:lnTo>
                    <a:pt x="63328" y="34060"/>
                  </a:lnTo>
                  <a:lnTo>
                    <a:pt x="63406" y="32875"/>
                  </a:lnTo>
                  <a:lnTo>
                    <a:pt x="63431" y="31690"/>
                  </a:lnTo>
                  <a:lnTo>
                    <a:pt x="63406" y="30891"/>
                  </a:lnTo>
                  <a:lnTo>
                    <a:pt x="63380" y="30067"/>
                  </a:lnTo>
                  <a:lnTo>
                    <a:pt x="63328" y="29268"/>
                  </a:lnTo>
                  <a:lnTo>
                    <a:pt x="63251" y="28469"/>
                  </a:lnTo>
                  <a:lnTo>
                    <a:pt x="63174" y="27671"/>
                  </a:lnTo>
                  <a:lnTo>
                    <a:pt x="63071" y="26872"/>
                  </a:lnTo>
                  <a:lnTo>
                    <a:pt x="62942" y="26099"/>
                  </a:lnTo>
                  <a:lnTo>
                    <a:pt x="62787" y="25300"/>
                  </a:lnTo>
                  <a:lnTo>
                    <a:pt x="62607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1989" y="22286"/>
                  </a:lnTo>
                  <a:lnTo>
                    <a:pt x="61757" y="21539"/>
                  </a:lnTo>
                  <a:lnTo>
                    <a:pt x="61499" y="20792"/>
                  </a:lnTo>
                  <a:lnTo>
                    <a:pt x="61216" y="20070"/>
                  </a:lnTo>
                  <a:lnTo>
                    <a:pt x="60932" y="19349"/>
                  </a:lnTo>
                  <a:lnTo>
                    <a:pt x="60623" y="18653"/>
                  </a:lnTo>
                  <a:lnTo>
                    <a:pt x="60288" y="17958"/>
                  </a:lnTo>
                  <a:lnTo>
                    <a:pt x="59953" y="17262"/>
                  </a:lnTo>
                  <a:lnTo>
                    <a:pt x="59593" y="16592"/>
                  </a:lnTo>
                  <a:lnTo>
                    <a:pt x="59232" y="15922"/>
                  </a:lnTo>
                  <a:lnTo>
                    <a:pt x="58820" y="15252"/>
                  </a:lnTo>
                  <a:lnTo>
                    <a:pt x="58433" y="14608"/>
                  </a:lnTo>
                  <a:lnTo>
                    <a:pt x="57995" y="13964"/>
                  </a:lnTo>
                  <a:lnTo>
                    <a:pt x="57583" y="13346"/>
                  </a:lnTo>
                  <a:lnTo>
                    <a:pt x="57119" y="12727"/>
                  </a:lnTo>
                  <a:lnTo>
                    <a:pt x="56655" y="12135"/>
                  </a:lnTo>
                  <a:lnTo>
                    <a:pt x="56192" y="11542"/>
                  </a:lnTo>
                  <a:lnTo>
                    <a:pt x="55702" y="10950"/>
                  </a:lnTo>
                  <a:lnTo>
                    <a:pt x="55187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23" y="8219"/>
                  </a:lnTo>
                  <a:lnTo>
                    <a:pt x="52456" y="7729"/>
                  </a:lnTo>
                  <a:lnTo>
                    <a:pt x="51889" y="7240"/>
                  </a:lnTo>
                  <a:lnTo>
                    <a:pt x="51297" y="6750"/>
                  </a:lnTo>
                  <a:lnTo>
                    <a:pt x="50678" y="6286"/>
                  </a:lnTo>
                  <a:lnTo>
                    <a:pt x="50060" y="5848"/>
                  </a:lnTo>
                  <a:lnTo>
                    <a:pt x="49442" y="5411"/>
                  </a:lnTo>
                  <a:lnTo>
                    <a:pt x="48797" y="4998"/>
                  </a:lnTo>
                  <a:lnTo>
                    <a:pt x="48153" y="4586"/>
                  </a:lnTo>
                  <a:lnTo>
                    <a:pt x="47483" y="4200"/>
                  </a:lnTo>
                  <a:lnTo>
                    <a:pt x="46814" y="3813"/>
                  </a:lnTo>
                  <a:lnTo>
                    <a:pt x="46144" y="3452"/>
                  </a:lnTo>
                  <a:lnTo>
                    <a:pt x="45448" y="3118"/>
                  </a:lnTo>
                  <a:lnTo>
                    <a:pt x="44752" y="2783"/>
                  </a:lnTo>
                  <a:lnTo>
                    <a:pt x="44057" y="2473"/>
                  </a:lnTo>
                  <a:lnTo>
                    <a:pt x="43335" y="2190"/>
                  </a:lnTo>
                  <a:lnTo>
                    <a:pt x="42614" y="1907"/>
                  </a:lnTo>
                  <a:lnTo>
                    <a:pt x="41867" y="1649"/>
                  </a:lnTo>
                  <a:lnTo>
                    <a:pt x="41145" y="1417"/>
                  </a:lnTo>
                  <a:lnTo>
                    <a:pt x="40398" y="1185"/>
                  </a:lnTo>
                  <a:lnTo>
                    <a:pt x="39625" y="979"/>
                  </a:lnTo>
                  <a:lnTo>
                    <a:pt x="38878" y="799"/>
                  </a:lnTo>
                  <a:lnTo>
                    <a:pt x="38105" y="644"/>
                  </a:lnTo>
                  <a:lnTo>
                    <a:pt x="37332" y="490"/>
                  </a:lnTo>
                  <a:lnTo>
                    <a:pt x="36534" y="361"/>
                  </a:lnTo>
                  <a:lnTo>
                    <a:pt x="35735" y="258"/>
                  </a:lnTo>
                  <a:lnTo>
                    <a:pt x="34962" y="155"/>
                  </a:lnTo>
                  <a:lnTo>
                    <a:pt x="34138" y="77"/>
                  </a:lnTo>
                  <a:lnTo>
                    <a:pt x="33339" y="26"/>
                  </a:lnTo>
                  <a:lnTo>
                    <a:pt x="325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4"/>
            <p:cNvSpPr/>
            <p:nvPr/>
          </p:nvSpPr>
          <p:spPr>
            <a:xfrm>
              <a:off x="530012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39" y="0"/>
                  </a:moveTo>
                  <a:lnTo>
                    <a:pt x="13217" y="26"/>
                  </a:lnTo>
                  <a:lnTo>
                    <a:pt x="12496" y="78"/>
                  </a:lnTo>
                  <a:lnTo>
                    <a:pt x="11800" y="181"/>
                  </a:lnTo>
                  <a:lnTo>
                    <a:pt x="11130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2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7" y="4561"/>
                  </a:lnTo>
                  <a:lnTo>
                    <a:pt x="3169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108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8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0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8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108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69" y="22802"/>
                  </a:lnTo>
                  <a:lnTo>
                    <a:pt x="3607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2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30" y="27568"/>
                  </a:lnTo>
                  <a:lnTo>
                    <a:pt x="11800" y="27697"/>
                  </a:lnTo>
                  <a:lnTo>
                    <a:pt x="12496" y="27774"/>
                  </a:lnTo>
                  <a:lnTo>
                    <a:pt x="13217" y="27851"/>
                  </a:lnTo>
                  <a:lnTo>
                    <a:pt x="14634" y="27851"/>
                  </a:lnTo>
                  <a:lnTo>
                    <a:pt x="15356" y="27774"/>
                  </a:lnTo>
                  <a:lnTo>
                    <a:pt x="16051" y="27697"/>
                  </a:lnTo>
                  <a:lnTo>
                    <a:pt x="16721" y="27568"/>
                  </a:lnTo>
                  <a:lnTo>
                    <a:pt x="17417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719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81" y="23781"/>
                  </a:lnTo>
                  <a:lnTo>
                    <a:pt x="24244" y="23291"/>
                  </a:lnTo>
                  <a:lnTo>
                    <a:pt x="24682" y="22802"/>
                  </a:lnTo>
                  <a:lnTo>
                    <a:pt x="25095" y="22261"/>
                  </a:lnTo>
                  <a:lnTo>
                    <a:pt x="25481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86" y="19968"/>
                  </a:lnTo>
                  <a:lnTo>
                    <a:pt x="26743" y="19349"/>
                  </a:lnTo>
                  <a:lnTo>
                    <a:pt x="27001" y="18731"/>
                  </a:lnTo>
                  <a:lnTo>
                    <a:pt x="27233" y="18061"/>
                  </a:lnTo>
                  <a:lnTo>
                    <a:pt x="27413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1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3" y="10461"/>
                  </a:lnTo>
                  <a:lnTo>
                    <a:pt x="27233" y="9791"/>
                  </a:lnTo>
                  <a:lnTo>
                    <a:pt x="27001" y="9147"/>
                  </a:lnTo>
                  <a:lnTo>
                    <a:pt x="26743" y="8503"/>
                  </a:lnTo>
                  <a:lnTo>
                    <a:pt x="26486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81" y="6158"/>
                  </a:lnTo>
                  <a:lnTo>
                    <a:pt x="25095" y="5591"/>
                  </a:lnTo>
                  <a:lnTo>
                    <a:pt x="24682" y="5076"/>
                  </a:lnTo>
                  <a:lnTo>
                    <a:pt x="24244" y="4561"/>
                  </a:lnTo>
                  <a:lnTo>
                    <a:pt x="23781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719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417" y="438"/>
                  </a:lnTo>
                  <a:lnTo>
                    <a:pt x="16721" y="284"/>
                  </a:lnTo>
                  <a:lnTo>
                    <a:pt x="16051" y="181"/>
                  </a:lnTo>
                  <a:lnTo>
                    <a:pt x="15356" y="78"/>
                  </a:lnTo>
                  <a:lnTo>
                    <a:pt x="14634" y="26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4"/>
            <p:cNvSpPr/>
            <p:nvPr/>
          </p:nvSpPr>
          <p:spPr>
            <a:xfrm>
              <a:off x="5515250" y="3782100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7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4"/>
            <p:cNvSpPr/>
            <p:nvPr/>
          </p:nvSpPr>
          <p:spPr>
            <a:xfrm>
              <a:off x="5515250" y="3932175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7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4"/>
            <p:cNvSpPr/>
            <p:nvPr/>
          </p:nvSpPr>
          <p:spPr>
            <a:xfrm>
              <a:off x="567885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567885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570785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6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72" y="8451"/>
                  </a:lnTo>
                  <a:lnTo>
                    <a:pt x="1932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8" y="11389"/>
                  </a:lnTo>
                  <a:lnTo>
                    <a:pt x="5230" y="11723"/>
                  </a:lnTo>
                  <a:lnTo>
                    <a:pt x="11207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5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5850175" y="3452325"/>
              <a:ext cx="149475" cy="112075"/>
            </a:xfrm>
            <a:custGeom>
              <a:avLst/>
              <a:gdLst/>
              <a:ahLst/>
              <a:cxnLst/>
              <a:rect l="l" t="t" r="r" b="b"/>
              <a:pathLst>
                <a:path w="5979" h="4483" extrusionOk="0">
                  <a:moveTo>
                    <a:pt x="722" y="0"/>
                  </a:moveTo>
                  <a:lnTo>
                    <a:pt x="1" y="1005"/>
                  </a:lnTo>
                  <a:lnTo>
                    <a:pt x="748" y="1340"/>
                  </a:lnTo>
                  <a:lnTo>
                    <a:pt x="1495" y="1700"/>
                  </a:lnTo>
                  <a:lnTo>
                    <a:pt x="2217" y="2087"/>
                  </a:lnTo>
                  <a:lnTo>
                    <a:pt x="2912" y="2525"/>
                  </a:lnTo>
                  <a:lnTo>
                    <a:pt x="3608" y="2963"/>
                  </a:lnTo>
                  <a:lnTo>
                    <a:pt x="4252" y="3452"/>
                  </a:lnTo>
                  <a:lnTo>
                    <a:pt x="4896" y="3968"/>
                  </a:lnTo>
                  <a:lnTo>
                    <a:pt x="5514" y="4483"/>
                  </a:lnTo>
                  <a:lnTo>
                    <a:pt x="5978" y="3865"/>
                  </a:lnTo>
                  <a:lnTo>
                    <a:pt x="5411" y="3272"/>
                  </a:lnTo>
                  <a:lnTo>
                    <a:pt x="4793" y="2731"/>
                  </a:lnTo>
                  <a:lnTo>
                    <a:pt x="4175" y="2216"/>
                  </a:lnTo>
                  <a:lnTo>
                    <a:pt x="3505" y="1726"/>
                  </a:lnTo>
                  <a:lnTo>
                    <a:pt x="2835" y="1262"/>
                  </a:lnTo>
                  <a:lnTo>
                    <a:pt x="2165" y="799"/>
                  </a:lnTo>
                  <a:lnTo>
                    <a:pt x="1444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531300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09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93" y="3324"/>
                  </a:lnTo>
                  <a:lnTo>
                    <a:pt x="1" y="3917"/>
                  </a:lnTo>
                  <a:lnTo>
                    <a:pt x="5231" y="11079"/>
                  </a:lnTo>
                  <a:lnTo>
                    <a:pt x="5463" y="10744"/>
                  </a:lnTo>
                  <a:lnTo>
                    <a:pt x="5720" y="10409"/>
                  </a:lnTo>
                  <a:lnTo>
                    <a:pt x="5978" y="10100"/>
                  </a:lnTo>
                  <a:lnTo>
                    <a:pt x="6261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94" y="8245"/>
                  </a:lnTo>
                  <a:lnTo>
                    <a:pt x="8554" y="8039"/>
                  </a:lnTo>
                  <a:lnTo>
                    <a:pt x="8915" y="7833"/>
                  </a:lnTo>
                  <a:lnTo>
                    <a:pt x="9301" y="7652"/>
                  </a:lnTo>
                  <a:lnTo>
                    <a:pt x="9688" y="7498"/>
                  </a:lnTo>
                  <a:lnTo>
                    <a:pt x="10074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528272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82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30" y="2216"/>
                  </a:lnTo>
                  <a:lnTo>
                    <a:pt x="1186" y="2731"/>
                  </a:lnTo>
                  <a:lnTo>
                    <a:pt x="593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804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0" y="2036"/>
                  </a:lnTo>
                  <a:lnTo>
                    <a:pt x="6442" y="1623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5143600" y="3966950"/>
              <a:ext cx="78600" cy="166850"/>
            </a:xfrm>
            <a:custGeom>
              <a:avLst/>
              <a:gdLst/>
              <a:ahLst/>
              <a:cxnLst/>
              <a:rect l="l" t="t" r="r" b="b"/>
              <a:pathLst>
                <a:path w="3144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99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94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2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5180950" y="3894800"/>
              <a:ext cx="275075" cy="230625"/>
            </a:xfrm>
            <a:custGeom>
              <a:avLst/>
              <a:gdLst/>
              <a:ahLst/>
              <a:cxnLst/>
              <a:rect l="l" t="t" r="r" b="b"/>
              <a:pathLst>
                <a:path w="11003" h="9225" extrusionOk="0">
                  <a:moveTo>
                    <a:pt x="8915" y="1"/>
                  </a:moveTo>
                  <a:lnTo>
                    <a:pt x="1" y="2886"/>
                  </a:lnTo>
                  <a:lnTo>
                    <a:pt x="78" y="3737"/>
                  </a:lnTo>
                  <a:lnTo>
                    <a:pt x="207" y="4561"/>
                  </a:lnTo>
                  <a:lnTo>
                    <a:pt x="362" y="5360"/>
                  </a:lnTo>
                  <a:lnTo>
                    <a:pt x="568" y="6158"/>
                  </a:lnTo>
                  <a:lnTo>
                    <a:pt x="800" y="6957"/>
                  </a:lnTo>
                  <a:lnTo>
                    <a:pt x="1032" y="7704"/>
                  </a:lnTo>
                  <a:lnTo>
                    <a:pt x="1341" y="8477"/>
                  </a:lnTo>
                  <a:lnTo>
                    <a:pt x="1650" y="9224"/>
                  </a:lnTo>
                  <a:lnTo>
                    <a:pt x="11002" y="6184"/>
                  </a:lnTo>
                  <a:lnTo>
                    <a:pt x="10745" y="5875"/>
                  </a:lnTo>
                  <a:lnTo>
                    <a:pt x="10538" y="5540"/>
                  </a:lnTo>
                  <a:lnTo>
                    <a:pt x="10307" y="5205"/>
                  </a:lnTo>
                  <a:lnTo>
                    <a:pt x="10126" y="4870"/>
                  </a:lnTo>
                  <a:lnTo>
                    <a:pt x="9920" y="4535"/>
                  </a:lnTo>
                  <a:lnTo>
                    <a:pt x="9766" y="4175"/>
                  </a:lnTo>
                  <a:lnTo>
                    <a:pt x="9611" y="3814"/>
                  </a:lnTo>
                  <a:lnTo>
                    <a:pt x="9456" y="3453"/>
                  </a:lnTo>
                  <a:lnTo>
                    <a:pt x="9328" y="3067"/>
                  </a:lnTo>
                  <a:lnTo>
                    <a:pt x="9225" y="2680"/>
                  </a:lnTo>
                  <a:lnTo>
                    <a:pt x="9121" y="2294"/>
                  </a:lnTo>
                  <a:lnTo>
                    <a:pt x="9044" y="1882"/>
                  </a:lnTo>
                  <a:lnTo>
                    <a:pt x="8993" y="1495"/>
                  </a:lnTo>
                  <a:lnTo>
                    <a:pt x="8941" y="1083"/>
                  </a:lnTo>
                  <a:lnTo>
                    <a:pt x="8915" y="671"/>
                  </a:lnTo>
                  <a:lnTo>
                    <a:pt x="8915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555970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4" y="0"/>
                  </a:moveTo>
                  <a:lnTo>
                    <a:pt x="6158" y="129"/>
                  </a:lnTo>
                  <a:lnTo>
                    <a:pt x="5746" y="258"/>
                  </a:lnTo>
                  <a:lnTo>
                    <a:pt x="5359" y="361"/>
                  </a:lnTo>
                  <a:lnTo>
                    <a:pt x="4947" y="438"/>
                  </a:lnTo>
                  <a:lnTo>
                    <a:pt x="4535" y="515"/>
                  </a:lnTo>
                  <a:lnTo>
                    <a:pt x="4097" y="541"/>
                  </a:lnTo>
                  <a:lnTo>
                    <a:pt x="3685" y="593"/>
                  </a:lnTo>
                  <a:lnTo>
                    <a:pt x="2809" y="593"/>
                  </a:lnTo>
                  <a:lnTo>
                    <a:pt x="2396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85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0" y="26"/>
                  </a:lnTo>
                  <a:lnTo>
                    <a:pt x="0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921" y="11156"/>
                  </a:lnTo>
                  <a:lnTo>
                    <a:pt x="5720" y="11053"/>
                  </a:lnTo>
                  <a:lnTo>
                    <a:pt x="6544" y="10950"/>
                  </a:lnTo>
                  <a:lnTo>
                    <a:pt x="6544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5826350" y="3894175"/>
              <a:ext cx="311775" cy="239625"/>
            </a:xfrm>
            <a:custGeom>
              <a:avLst/>
              <a:gdLst/>
              <a:ahLst/>
              <a:cxnLst/>
              <a:rect l="l" t="t" r="r" b="b"/>
              <a:pathLst>
                <a:path w="12471" h="9585" extrusionOk="0">
                  <a:moveTo>
                    <a:pt x="2062" y="0"/>
                  </a:moveTo>
                  <a:lnTo>
                    <a:pt x="2062" y="258"/>
                  </a:lnTo>
                  <a:lnTo>
                    <a:pt x="2062" y="696"/>
                  </a:lnTo>
                  <a:lnTo>
                    <a:pt x="2036" y="1108"/>
                  </a:lnTo>
                  <a:lnTo>
                    <a:pt x="1984" y="1520"/>
                  </a:lnTo>
                  <a:lnTo>
                    <a:pt x="1933" y="1907"/>
                  </a:lnTo>
                  <a:lnTo>
                    <a:pt x="1856" y="2319"/>
                  </a:lnTo>
                  <a:lnTo>
                    <a:pt x="1753" y="2705"/>
                  </a:lnTo>
                  <a:lnTo>
                    <a:pt x="1650" y="3092"/>
                  </a:lnTo>
                  <a:lnTo>
                    <a:pt x="1521" y="3453"/>
                  </a:lnTo>
                  <a:lnTo>
                    <a:pt x="1366" y="3839"/>
                  </a:lnTo>
                  <a:lnTo>
                    <a:pt x="1212" y="4200"/>
                  </a:lnTo>
                  <a:lnTo>
                    <a:pt x="1057" y="4560"/>
                  </a:lnTo>
                  <a:lnTo>
                    <a:pt x="851" y="4895"/>
                  </a:lnTo>
                  <a:lnTo>
                    <a:pt x="670" y="5230"/>
                  </a:lnTo>
                  <a:lnTo>
                    <a:pt x="464" y="5565"/>
                  </a:lnTo>
                  <a:lnTo>
                    <a:pt x="233" y="5874"/>
                  </a:lnTo>
                  <a:lnTo>
                    <a:pt x="1" y="6183"/>
                  </a:lnTo>
                  <a:lnTo>
                    <a:pt x="10409" y="9584"/>
                  </a:lnTo>
                  <a:lnTo>
                    <a:pt x="10770" y="8863"/>
                  </a:lnTo>
                  <a:lnTo>
                    <a:pt x="11105" y="8116"/>
                  </a:lnTo>
                  <a:lnTo>
                    <a:pt x="11414" y="7369"/>
                  </a:lnTo>
                  <a:lnTo>
                    <a:pt x="11672" y="6596"/>
                  </a:lnTo>
                  <a:lnTo>
                    <a:pt x="11929" y="5797"/>
                  </a:lnTo>
                  <a:lnTo>
                    <a:pt x="12136" y="4998"/>
                  </a:lnTo>
                  <a:lnTo>
                    <a:pt x="12316" y="4200"/>
                  </a:lnTo>
                  <a:lnTo>
                    <a:pt x="12470" y="337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5403825" y="3673250"/>
              <a:ext cx="474075" cy="465050"/>
            </a:xfrm>
            <a:custGeom>
              <a:avLst/>
              <a:gdLst/>
              <a:ahLst/>
              <a:cxnLst/>
              <a:rect l="l" t="t" r="r" b="b"/>
              <a:pathLst>
                <a:path w="18963" h="18602" extrusionOk="0">
                  <a:moveTo>
                    <a:pt x="6210" y="4354"/>
                  </a:moveTo>
                  <a:lnTo>
                    <a:pt x="6390" y="4380"/>
                  </a:lnTo>
                  <a:lnTo>
                    <a:pt x="6544" y="4406"/>
                  </a:lnTo>
                  <a:lnTo>
                    <a:pt x="6725" y="4431"/>
                  </a:lnTo>
                  <a:lnTo>
                    <a:pt x="6879" y="4509"/>
                  </a:lnTo>
                  <a:lnTo>
                    <a:pt x="7034" y="4586"/>
                  </a:lnTo>
                  <a:lnTo>
                    <a:pt x="7189" y="4663"/>
                  </a:lnTo>
                  <a:lnTo>
                    <a:pt x="7317" y="4766"/>
                  </a:lnTo>
                  <a:lnTo>
                    <a:pt x="7446" y="4869"/>
                  </a:lnTo>
                  <a:lnTo>
                    <a:pt x="7549" y="4998"/>
                  </a:lnTo>
                  <a:lnTo>
                    <a:pt x="7652" y="5127"/>
                  </a:lnTo>
                  <a:lnTo>
                    <a:pt x="7730" y="5282"/>
                  </a:lnTo>
                  <a:lnTo>
                    <a:pt x="7807" y="5436"/>
                  </a:lnTo>
                  <a:lnTo>
                    <a:pt x="7884" y="5591"/>
                  </a:lnTo>
                  <a:lnTo>
                    <a:pt x="7910" y="5771"/>
                  </a:lnTo>
                  <a:lnTo>
                    <a:pt x="7936" y="5926"/>
                  </a:lnTo>
                  <a:lnTo>
                    <a:pt x="7961" y="6106"/>
                  </a:lnTo>
                  <a:lnTo>
                    <a:pt x="7936" y="6287"/>
                  </a:lnTo>
                  <a:lnTo>
                    <a:pt x="7910" y="6467"/>
                  </a:lnTo>
                  <a:lnTo>
                    <a:pt x="7884" y="6621"/>
                  </a:lnTo>
                  <a:lnTo>
                    <a:pt x="7807" y="6802"/>
                  </a:lnTo>
                  <a:lnTo>
                    <a:pt x="7730" y="6956"/>
                  </a:lnTo>
                  <a:lnTo>
                    <a:pt x="7652" y="7085"/>
                  </a:lnTo>
                  <a:lnTo>
                    <a:pt x="7549" y="7214"/>
                  </a:lnTo>
                  <a:lnTo>
                    <a:pt x="7446" y="7343"/>
                  </a:lnTo>
                  <a:lnTo>
                    <a:pt x="7317" y="7446"/>
                  </a:lnTo>
                  <a:lnTo>
                    <a:pt x="7189" y="7549"/>
                  </a:lnTo>
                  <a:lnTo>
                    <a:pt x="7034" y="7652"/>
                  </a:lnTo>
                  <a:lnTo>
                    <a:pt x="6879" y="7729"/>
                  </a:lnTo>
                  <a:lnTo>
                    <a:pt x="6725" y="7781"/>
                  </a:lnTo>
                  <a:lnTo>
                    <a:pt x="6544" y="7832"/>
                  </a:lnTo>
                  <a:lnTo>
                    <a:pt x="6390" y="7858"/>
                  </a:lnTo>
                  <a:lnTo>
                    <a:pt x="6029" y="7858"/>
                  </a:lnTo>
                  <a:lnTo>
                    <a:pt x="5849" y="7832"/>
                  </a:lnTo>
                  <a:lnTo>
                    <a:pt x="5694" y="7781"/>
                  </a:lnTo>
                  <a:lnTo>
                    <a:pt x="5514" y="7729"/>
                  </a:lnTo>
                  <a:lnTo>
                    <a:pt x="5359" y="7652"/>
                  </a:lnTo>
                  <a:lnTo>
                    <a:pt x="5230" y="7549"/>
                  </a:lnTo>
                  <a:lnTo>
                    <a:pt x="5102" y="7446"/>
                  </a:lnTo>
                  <a:lnTo>
                    <a:pt x="4973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64" y="6956"/>
                  </a:lnTo>
                  <a:lnTo>
                    <a:pt x="4586" y="6802"/>
                  </a:lnTo>
                  <a:lnTo>
                    <a:pt x="4535" y="6621"/>
                  </a:lnTo>
                  <a:lnTo>
                    <a:pt x="4483" y="6467"/>
                  </a:lnTo>
                  <a:lnTo>
                    <a:pt x="4458" y="6287"/>
                  </a:lnTo>
                  <a:lnTo>
                    <a:pt x="4458" y="6106"/>
                  </a:lnTo>
                  <a:lnTo>
                    <a:pt x="4458" y="5926"/>
                  </a:lnTo>
                  <a:lnTo>
                    <a:pt x="4483" y="5771"/>
                  </a:lnTo>
                  <a:lnTo>
                    <a:pt x="4535" y="5591"/>
                  </a:lnTo>
                  <a:lnTo>
                    <a:pt x="4586" y="5436"/>
                  </a:lnTo>
                  <a:lnTo>
                    <a:pt x="4664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73" y="4869"/>
                  </a:lnTo>
                  <a:lnTo>
                    <a:pt x="5102" y="4766"/>
                  </a:lnTo>
                  <a:lnTo>
                    <a:pt x="5230" y="4663"/>
                  </a:lnTo>
                  <a:lnTo>
                    <a:pt x="5359" y="4586"/>
                  </a:lnTo>
                  <a:lnTo>
                    <a:pt x="5514" y="4509"/>
                  </a:lnTo>
                  <a:lnTo>
                    <a:pt x="5694" y="4431"/>
                  </a:lnTo>
                  <a:lnTo>
                    <a:pt x="5849" y="4406"/>
                  </a:lnTo>
                  <a:lnTo>
                    <a:pt x="6029" y="4380"/>
                  </a:lnTo>
                  <a:lnTo>
                    <a:pt x="6210" y="4354"/>
                  </a:lnTo>
                  <a:close/>
                  <a:moveTo>
                    <a:pt x="12754" y="4354"/>
                  </a:moveTo>
                  <a:lnTo>
                    <a:pt x="12934" y="4380"/>
                  </a:lnTo>
                  <a:lnTo>
                    <a:pt x="13089" y="4406"/>
                  </a:lnTo>
                  <a:lnTo>
                    <a:pt x="13269" y="4431"/>
                  </a:lnTo>
                  <a:lnTo>
                    <a:pt x="13423" y="4509"/>
                  </a:lnTo>
                  <a:lnTo>
                    <a:pt x="13578" y="4586"/>
                  </a:lnTo>
                  <a:lnTo>
                    <a:pt x="13733" y="4663"/>
                  </a:lnTo>
                  <a:lnTo>
                    <a:pt x="13861" y="4766"/>
                  </a:lnTo>
                  <a:lnTo>
                    <a:pt x="13990" y="4869"/>
                  </a:lnTo>
                  <a:lnTo>
                    <a:pt x="14093" y="4998"/>
                  </a:lnTo>
                  <a:lnTo>
                    <a:pt x="14196" y="5127"/>
                  </a:lnTo>
                  <a:lnTo>
                    <a:pt x="14274" y="5282"/>
                  </a:lnTo>
                  <a:lnTo>
                    <a:pt x="14351" y="5436"/>
                  </a:lnTo>
                  <a:lnTo>
                    <a:pt x="14403" y="5591"/>
                  </a:lnTo>
                  <a:lnTo>
                    <a:pt x="14454" y="5771"/>
                  </a:lnTo>
                  <a:lnTo>
                    <a:pt x="14480" y="5926"/>
                  </a:lnTo>
                  <a:lnTo>
                    <a:pt x="14480" y="6106"/>
                  </a:lnTo>
                  <a:lnTo>
                    <a:pt x="14480" y="6287"/>
                  </a:lnTo>
                  <a:lnTo>
                    <a:pt x="14454" y="6467"/>
                  </a:lnTo>
                  <a:lnTo>
                    <a:pt x="14403" y="6621"/>
                  </a:lnTo>
                  <a:lnTo>
                    <a:pt x="14351" y="6802"/>
                  </a:lnTo>
                  <a:lnTo>
                    <a:pt x="14274" y="6956"/>
                  </a:lnTo>
                  <a:lnTo>
                    <a:pt x="14196" y="7085"/>
                  </a:lnTo>
                  <a:lnTo>
                    <a:pt x="14093" y="7214"/>
                  </a:lnTo>
                  <a:lnTo>
                    <a:pt x="13990" y="7343"/>
                  </a:lnTo>
                  <a:lnTo>
                    <a:pt x="13861" y="7446"/>
                  </a:lnTo>
                  <a:lnTo>
                    <a:pt x="13733" y="7549"/>
                  </a:lnTo>
                  <a:lnTo>
                    <a:pt x="13578" y="7652"/>
                  </a:lnTo>
                  <a:lnTo>
                    <a:pt x="13423" y="7729"/>
                  </a:lnTo>
                  <a:lnTo>
                    <a:pt x="13269" y="7781"/>
                  </a:lnTo>
                  <a:lnTo>
                    <a:pt x="13089" y="7832"/>
                  </a:lnTo>
                  <a:lnTo>
                    <a:pt x="12934" y="7858"/>
                  </a:lnTo>
                  <a:lnTo>
                    <a:pt x="12573" y="7858"/>
                  </a:lnTo>
                  <a:lnTo>
                    <a:pt x="12393" y="7832"/>
                  </a:lnTo>
                  <a:lnTo>
                    <a:pt x="12238" y="7781"/>
                  </a:lnTo>
                  <a:lnTo>
                    <a:pt x="12058" y="7729"/>
                  </a:lnTo>
                  <a:lnTo>
                    <a:pt x="11903" y="7652"/>
                  </a:lnTo>
                  <a:lnTo>
                    <a:pt x="11775" y="7549"/>
                  </a:lnTo>
                  <a:lnTo>
                    <a:pt x="11646" y="7446"/>
                  </a:lnTo>
                  <a:lnTo>
                    <a:pt x="11517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08" y="6956"/>
                  </a:lnTo>
                  <a:lnTo>
                    <a:pt x="11130" y="6802"/>
                  </a:lnTo>
                  <a:lnTo>
                    <a:pt x="11079" y="6621"/>
                  </a:lnTo>
                  <a:lnTo>
                    <a:pt x="11027" y="6467"/>
                  </a:lnTo>
                  <a:lnTo>
                    <a:pt x="11002" y="6287"/>
                  </a:lnTo>
                  <a:lnTo>
                    <a:pt x="11002" y="6106"/>
                  </a:lnTo>
                  <a:lnTo>
                    <a:pt x="11002" y="5926"/>
                  </a:lnTo>
                  <a:lnTo>
                    <a:pt x="11027" y="5771"/>
                  </a:lnTo>
                  <a:lnTo>
                    <a:pt x="11079" y="5591"/>
                  </a:lnTo>
                  <a:lnTo>
                    <a:pt x="11130" y="5436"/>
                  </a:lnTo>
                  <a:lnTo>
                    <a:pt x="11208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17" y="4869"/>
                  </a:lnTo>
                  <a:lnTo>
                    <a:pt x="11646" y="4766"/>
                  </a:lnTo>
                  <a:lnTo>
                    <a:pt x="11775" y="4663"/>
                  </a:lnTo>
                  <a:lnTo>
                    <a:pt x="11903" y="4586"/>
                  </a:lnTo>
                  <a:lnTo>
                    <a:pt x="12058" y="4509"/>
                  </a:lnTo>
                  <a:lnTo>
                    <a:pt x="12238" y="4431"/>
                  </a:lnTo>
                  <a:lnTo>
                    <a:pt x="12393" y="4406"/>
                  </a:lnTo>
                  <a:lnTo>
                    <a:pt x="12573" y="4380"/>
                  </a:lnTo>
                  <a:lnTo>
                    <a:pt x="12754" y="4354"/>
                  </a:lnTo>
                  <a:close/>
                  <a:moveTo>
                    <a:pt x="6210" y="10357"/>
                  </a:moveTo>
                  <a:lnTo>
                    <a:pt x="6390" y="10383"/>
                  </a:lnTo>
                  <a:lnTo>
                    <a:pt x="6544" y="10409"/>
                  </a:lnTo>
                  <a:lnTo>
                    <a:pt x="6725" y="10435"/>
                  </a:lnTo>
                  <a:lnTo>
                    <a:pt x="6879" y="10512"/>
                  </a:lnTo>
                  <a:lnTo>
                    <a:pt x="7034" y="10563"/>
                  </a:lnTo>
                  <a:lnTo>
                    <a:pt x="7189" y="10666"/>
                  </a:lnTo>
                  <a:lnTo>
                    <a:pt x="7317" y="10769"/>
                  </a:lnTo>
                  <a:lnTo>
                    <a:pt x="7446" y="10872"/>
                  </a:lnTo>
                  <a:lnTo>
                    <a:pt x="7549" y="11001"/>
                  </a:lnTo>
                  <a:lnTo>
                    <a:pt x="7652" y="11130"/>
                  </a:lnTo>
                  <a:lnTo>
                    <a:pt x="7730" y="11285"/>
                  </a:lnTo>
                  <a:lnTo>
                    <a:pt x="7807" y="11439"/>
                  </a:lnTo>
                  <a:lnTo>
                    <a:pt x="7884" y="11594"/>
                  </a:lnTo>
                  <a:lnTo>
                    <a:pt x="7910" y="11748"/>
                  </a:lnTo>
                  <a:lnTo>
                    <a:pt x="7936" y="11929"/>
                  </a:lnTo>
                  <a:lnTo>
                    <a:pt x="7961" y="12109"/>
                  </a:lnTo>
                  <a:lnTo>
                    <a:pt x="7936" y="12290"/>
                  </a:lnTo>
                  <a:lnTo>
                    <a:pt x="7910" y="12470"/>
                  </a:lnTo>
                  <a:lnTo>
                    <a:pt x="7884" y="12624"/>
                  </a:lnTo>
                  <a:lnTo>
                    <a:pt x="7807" y="12779"/>
                  </a:lnTo>
                  <a:lnTo>
                    <a:pt x="7730" y="12934"/>
                  </a:lnTo>
                  <a:lnTo>
                    <a:pt x="7652" y="13088"/>
                  </a:lnTo>
                  <a:lnTo>
                    <a:pt x="7549" y="13217"/>
                  </a:lnTo>
                  <a:lnTo>
                    <a:pt x="7446" y="13346"/>
                  </a:lnTo>
                  <a:lnTo>
                    <a:pt x="7317" y="13449"/>
                  </a:lnTo>
                  <a:lnTo>
                    <a:pt x="7189" y="13552"/>
                  </a:lnTo>
                  <a:lnTo>
                    <a:pt x="7034" y="13629"/>
                  </a:lnTo>
                  <a:lnTo>
                    <a:pt x="6879" y="13707"/>
                  </a:lnTo>
                  <a:lnTo>
                    <a:pt x="6725" y="13784"/>
                  </a:lnTo>
                  <a:lnTo>
                    <a:pt x="6544" y="13810"/>
                  </a:lnTo>
                  <a:lnTo>
                    <a:pt x="6390" y="13835"/>
                  </a:lnTo>
                  <a:lnTo>
                    <a:pt x="6210" y="13861"/>
                  </a:lnTo>
                  <a:lnTo>
                    <a:pt x="6029" y="13835"/>
                  </a:lnTo>
                  <a:lnTo>
                    <a:pt x="5849" y="13810"/>
                  </a:lnTo>
                  <a:lnTo>
                    <a:pt x="5694" y="13784"/>
                  </a:lnTo>
                  <a:lnTo>
                    <a:pt x="5514" y="13707"/>
                  </a:lnTo>
                  <a:lnTo>
                    <a:pt x="5359" y="13629"/>
                  </a:lnTo>
                  <a:lnTo>
                    <a:pt x="5230" y="13552"/>
                  </a:lnTo>
                  <a:lnTo>
                    <a:pt x="5102" y="13449"/>
                  </a:lnTo>
                  <a:lnTo>
                    <a:pt x="4973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64" y="12934"/>
                  </a:lnTo>
                  <a:lnTo>
                    <a:pt x="4586" y="12779"/>
                  </a:lnTo>
                  <a:lnTo>
                    <a:pt x="4535" y="12624"/>
                  </a:lnTo>
                  <a:lnTo>
                    <a:pt x="4483" y="12470"/>
                  </a:lnTo>
                  <a:lnTo>
                    <a:pt x="4458" y="12290"/>
                  </a:lnTo>
                  <a:lnTo>
                    <a:pt x="4458" y="12109"/>
                  </a:lnTo>
                  <a:lnTo>
                    <a:pt x="4458" y="11929"/>
                  </a:lnTo>
                  <a:lnTo>
                    <a:pt x="4483" y="11748"/>
                  </a:lnTo>
                  <a:lnTo>
                    <a:pt x="4535" y="11594"/>
                  </a:lnTo>
                  <a:lnTo>
                    <a:pt x="4586" y="11439"/>
                  </a:lnTo>
                  <a:lnTo>
                    <a:pt x="4664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73" y="10872"/>
                  </a:lnTo>
                  <a:lnTo>
                    <a:pt x="5102" y="10769"/>
                  </a:lnTo>
                  <a:lnTo>
                    <a:pt x="5230" y="10666"/>
                  </a:lnTo>
                  <a:lnTo>
                    <a:pt x="5359" y="10563"/>
                  </a:lnTo>
                  <a:lnTo>
                    <a:pt x="5514" y="10512"/>
                  </a:lnTo>
                  <a:lnTo>
                    <a:pt x="5694" y="10435"/>
                  </a:lnTo>
                  <a:lnTo>
                    <a:pt x="5849" y="10409"/>
                  </a:lnTo>
                  <a:lnTo>
                    <a:pt x="6029" y="10383"/>
                  </a:lnTo>
                  <a:lnTo>
                    <a:pt x="6210" y="10357"/>
                  </a:lnTo>
                  <a:close/>
                  <a:moveTo>
                    <a:pt x="12754" y="10357"/>
                  </a:moveTo>
                  <a:lnTo>
                    <a:pt x="12934" y="10383"/>
                  </a:lnTo>
                  <a:lnTo>
                    <a:pt x="13089" y="10409"/>
                  </a:lnTo>
                  <a:lnTo>
                    <a:pt x="13269" y="10435"/>
                  </a:lnTo>
                  <a:lnTo>
                    <a:pt x="13423" y="10512"/>
                  </a:lnTo>
                  <a:lnTo>
                    <a:pt x="13578" y="10563"/>
                  </a:lnTo>
                  <a:lnTo>
                    <a:pt x="13733" y="10666"/>
                  </a:lnTo>
                  <a:lnTo>
                    <a:pt x="13861" y="10769"/>
                  </a:lnTo>
                  <a:lnTo>
                    <a:pt x="13990" y="10872"/>
                  </a:lnTo>
                  <a:lnTo>
                    <a:pt x="14093" y="11001"/>
                  </a:lnTo>
                  <a:lnTo>
                    <a:pt x="14196" y="11130"/>
                  </a:lnTo>
                  <a:lnTo>
                    <a:pt x="14274" y="11285"/>
                  </a:lnTo>
                  <a:lnTo>
                    <a:pt x="14351" y="11439"/>
                  </a:lnTo>
                  <a:lnTo>
                    <a:pt x="14403" y="11594"/>
                  </a:lnTo>
                  <a:lnTo>
                    <a:pt x="14454" y="11748"/>
                  </a:lnTo>
                  <a:lnTo>
                    <a:pt x="14480" y="11929"/>
                  </a:lnTo>
                  <a:lnTo>
                    <a:pt x="14480" y="12109"/>
                  </a:lnTo>
                  <a:lnTo>
                    <a:pt x="14480" y="12290"/>
                  </a:lnTo>
                  <a:lnTo>
                    <a:pt x="14454" y="12470"/>
                  </a:lnTo>
                  <a:lnTo>
                    <a:pt x="14403" y="12624"/>
                  </a:lnTo>
                  <a:lnTo>
                    <a:pt x="14351" y="12779"/>
                  </a:lnTo>
                  <a:lnTo>
                    <a:pt x="14274" y="12934"/>
                  </a:lnTo>
                  <a:lnTo>
                    <a:pt x="14196" y="13088"/>
                  </a:lnTo>
                  <a:lnTo>
                    <a:pt x="14093" y="13217"/>
                  </a:lnTo>
                  <a:lnTo>
                    <a:pt x="13990" y="13346"/>
                  </a:lnTo>
                  <a:lnTo>
                    <a:pt x="13861" y="13449"/>
                  </a:lnTo>
                  <a:lnTo>
                    <a:pt x="13733" y="13552"/>
                  </a:lnTo>
                  <a:lnTo>
                    <a:pt x="13578" y="13629"/>
                  </a:lnTo>
                  <a:lnTo>
                    <a:pt x="13423" y="13707"/>
                  </a:lnTo>
                  <a:lnTo>
                    <a:pt x="13269" y="13784"/>
                  </a:lnTo>
                  <a:lnTo>
                    <a:pt x="13089" y="13810"/>
                  </a:lnTo>
                  <a:lnTo>
                    <a:pt x="12934" y="13835"/>
                  </a:lnTo>
                  <a:lnTo>
                    <a:pt x="12754" y="13861"/>
                  </a:lnTo>
                  <a:lnTo>
                    <a:pt x="12573" y="13835"/>
                  </a:lnTo>
                  <a:lnTo>
                    <a:pt x="12393" y="13810"/>
                  </a:lnTo>
                  <a:lnTo>
                    <a:pt x="12238" y="13784"/>
                  </a:lnTo>
                  <a:lnTo>
                    <a:pt x="12058" y="13707"/>
                  </a:lnTo>
                  <a:lnTo>
                    <a:pt x="11903" y="13629"/>
                  </a:lnTo>
                  <a:lnTo>
                    <a:pt x="11775" y="13552"/>
                  </a:lnTo>
                  <a:lnTo>
                    <a:pt x="11646" y="13449"/>
                  </a:lnTo>
                  <a:lnTo>
                    <a:pt x="11517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08" y="12934"/>
                  </a:lnTo>
                  <a:lnTo>
                    <a:pt x="11130" y="12779"/>
                  </a:lnTo>
                  <a:lnTo>
                    <a:pt x="11079" y="12624"/>
                  </a:lnTo>
                  <a:lnTo>
                    <a:pt x="11027" y="12470"/>
                  </a:lnTo>
                  <a:lnTo>
                    <a:pt x="11002" y="12290"/>
                  </a:lnTo>
                  <a:lnTo>
                    <a:pt x="11002" y="12109"/>
                  </a:lnTo>
                  <a:lnTo>
                    <a:pt x="11002" y="11929"/>
                  </a:lnTo>
                  <a:lnTo>
                    <a:pt x="11027" y="11748"/>
                  </a:lnTo>
                  <a:lnTo>
                    <a:pt x="11079" y="11594"/>
                  </a:lnTo>
                  <a:lnTo>
                    <a:pt x="11130" y="11439"/>
                  </a:lnTo>
                  <a:lnTo>
                    <a:pt x="11208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17" y="10872"/>
                  </a:lnTo>
                  <a:lnTo>
                    <a:pt x="11646" y="10769"/>
                  </a:lnTo>
                  <a:lnTo>
                    <a:pt x="11775" y="10666"/>
                  </a:lnTo>
                  <a:lnTo>
                    <a:pt x="11903" y="10563"/>
                  </a:lnTo>
                  <a:lnTo>
                    <a:pt x="12058" y="10512"/>
                  </a:lnTo>
                  <a:lnTo>
                    <a:pt x="12238" y="10435"/>
                  </a:lnTo>
                  <a:lnTo>
                    <a:pt x="12393" y="10409"/>
                  </a:lnTo>
                  <a:lnTo>
                    <a:pt x="12573" y="10383"/>
                  </a:lnTo>
                  <a:lnTo>
                    <a:pt x="12754" y="10357"/>
                  </a:lnTo>
                  <a:close/>
                  <a:moveTo>
                    <a:pt x="6854" y="0"/>
                  </a:moveTo>
                  <a:lnTo>
                    <a:pt x="6441" y="129"/>
                  </a:lnTo>
                  <a:lnTo>
                    <a:pt x="6055" y="258"/>
                  </a:lnTo>
                  <a:lnTo>
                    <a:pt x="5668" y="412"/>
                  </a:lnTo>
                  <a:lnTo>
                    <a:pt x="5282" y="593"/>
                  </a:lnTo>
                  <a:lnTo>
                    <a:pt x="4921" y="799"/>
                  </a:lnTo>
                  <a:lnTo>
                    <a:pt x="4561" y="1005"/>
                  </a:lnTo>
                  <a:lnTo>
                    <a:pt x="4200" y="1237"/>
                  </a:lnTo>
                  <a:lnTo>
                    <a:pt x="3865" y="1469"/>
                  </a:lnTo>
                  <a:lnTo>
                    <a:pt x="3530" y="1726"/>
                  </a:lnTo>
                  <a:lnTo>
                    <a:pt x="3221" y="1984"/>
                  </a:lnTo>
                  <a:lnTo>
                    <a:pt x="2912" y="2267"/>
                  </a:lnTo>
                  <a:lnTo>
                    <a:pt x="2628" y="2551"/>
                  </a:lnTo>
                  <a:lnTo>
                    <a:pt x="2345" y="2860"/>
                  </a:lnTo>
                  <a:lnTo>
                    <a:pt x="2087" y="3169"/>
                  </a:lnTo>
                  <a:lnTo>
                    <a:pt x="1830" y="3504"/>
                  </a:lnTo>
                  <a:lnTo>
                    <a:pt x="1598" y="3839"/>
                  </a:lnTo>
                  <a:lnTo>
                    <a:pt x="2551" y="5179"/>
                  </a:lnTo>
                  <a:lnTo>
                    <a:pt x="2706" y="5411"/>
                  </a:lnTo>
                  <a:lnTo>
                    <a:pt x="2809" y="5617"/>
                  </a:lnTo>
                  <a:lnTo>
                    <a:pt x="2886" y="5849"/>
                  </a:lnTo>
                  <a:lnTo>
                    <a:pt x="2937" y="6106"/>
                  </a:lnTo>
                  <a:lnTo>
                    <a:pt x="2963" y="6338"/>
                  </a:lnTo>
                  <a:lnTo>
                    <a:pt x="2937" y="6570"/>
                  </a:lnTo>
                  <a:lnTo>
                    <a:pt x="2912" y="6802"/>
                  </a:lnTo>
                  <a:lnTo>
                    <a:pt x="2860" y="7034"/>
                  </a:lnTo>
                  <a:lnTo>
                    <a:pt x="2757" y="7266"/>
                  </a:lnTo>
                  <a:lnTo>
                    <a:pt x="2654" y="7472"/>
                  </a:lnTo>
                  <a:lnTo>
                    <a:pt x="2525" y="7652"/>
                  </a:lnTo>
                  <a:lnTo>
                    <a:pt x="2371" y="7832"/>
                  </a:lnTo>
                  <a:lnTo>
                    <a:pt x="2190" y="8013"/>
                  </a:lnTo>
                  <a:lnTo>
                    <a:pt x="1984" y="8142"/>
                  </a:lnTo>
                  <a:lnTo>
                    <a:pt x="1752" y="8270"/>
                  </a:lnTo>
                  <a:lnTo>
                    <a:pt x="1520" y="8373"/>
                  </a:lnTo>
                  <a:lnTo>
                    <a:pt x="0" y="8863"/>
                  </a:lnTo>
                  <a:lnTo>
                    <a:pt x="0" y="9095"/>
                  </a:lnTo>
                  <a:lnTo>
                    <a:pt x="0" y="9533"/>
                  </a:lnTo>
                  <a:lnTo>
                    <a:pt x="26" y="9945"/>
                  </a:lnTo>
                  <a:lnTo>
                    <a:pt x="78" y="10357"/>
                  </a:lnTo>
                  <a:lnTo>
                    <a:pt x="129" y="10744"/>
                  </a:lnTo>
                  <a:lnTo>
                    <a:pt x="206" y="11156"/>
                  </a:lnTo>
                  <a:lnTo>
                    <a:pt x="310" y="11542"/>
                  </a:lnTo>
                  <a:lnTo>
                    <a:pt x="413" y="11929"/>
                  </a:lnTo>
                  <a:lnTo>
                    <a:pt x="541" y="12315"/>
                  </a:lnTo>
                  <a:lnTo>
                    <a:pt x="696" y="12676"/>
                  </a:lnTo>
                  <a:lnTo>
                    <a:pt x="851" y="13037"/>
                  </a:lnTo>
                  <a:lnTo>
                    <a:pt x="1005" y="13397"/>
                  </a:lnTo>
                  <a:lnTo>
                    <a:pt x="1211" y="13732"/>
                  </a:lnTo>
                  <a:lnTo>
                    <a:pt x="1392" y="14067"/>
                  </a:lnTo>
                  <a:lnTo>
                    <a:pt x="1623" y="14402"/>
                  </a:lnTo>
                  <a:lnTo>
                    <a:pt x="1830" y="14737"/>
                  </a:lnTo>
                  <a:lnTo>
                    <a:pt x="2087" y="15046"/>
                  </a:lnTo>
                  <a:lnTo>
                    <a:pt x="3530" y="14557"/>
                  </a:lnTo>
                  <a:lnTo>
                    <a:pt x="3788" y="14505"/>
                  </a:lnTo>
                  <a:lnTo>
                    <a:pt x="4045" y="14479"/>
                  </a:lnTo>
                  <a:lnTo>
                    <a:pt x="4277" y="14454"/>
                  </a:lnTo>
                  <a:lnTo>
                    <a:pt x="4535" y="14505"/>
                  </a:lnTo>
                  <a:lnTo>
                    <a:pt x="4767" y="14557"/>
                  </a:lnTo>
                  <a:lnTo>
                    <a:pt x="4973" y="14634"/>
                  </a:lnTo>
                  <a:lnTo>
                    <a:pt x="5205" y="14737"/>
                  </a:lnTo>
                  <a:lnTo>
                    <a:pt x="5385" y="14866"/>
                  </a:lnTo>
                  <a:lnTo>
                    <a:pt x="5565" y="15020"/>
                  </a:lnTo>
                  <a:lnTo>
                    <a:pt x="5746" y="15175"/>
                  </a:lnTo>
                  <a:lnTo>
                    <a:pt x="5875" y="15355"/>
                  </a:lnTo>
                  <a:lnTo>
                    <a:pt x="6003" y="15562"/>
                  </a:lnTo>
                  <a:lnTo>
                    <a:pt x="6106" y="15793"/>
                  </a:lnTo>
                  <a:lnTo>
                    <a:pt x="6184" y="16025"/>
                  </a:lnTo>
                  <a:lnTo>
                    <a:pt x="6235" y="16257"/>
                  </a:lnTo>
                  <a:lnTo>
                    <a:pt x="6235" y="16515"/>
                  </a:lnTo>
                  <a:lnTo>
                    <a:pt x="6235" y="18035"/>
                  </a:lnTo>
                  <a:lnTo>
                    <a:pt x="6622" y="18164"/>
                  </a:lnTo>
                  <a:lnTo>
                    <a:pt x="7008" y="18267"/>
                  </a:lnTo>
                  <a:lnTo>
                    <a:pt x="7420" y="18370"/>
                  </a:lnTo>
                  <a:lnTo>
                    <a:pt x="7807" y="18447"/>
                  </a:lnTo>
                  <a:lnTo>
                    <a:pt x="8219" y="18524"/>
                  </a:lnTo>
                  <a:lnTo>
                    <a:pt x="8631" y="18576"/>
                  </a:lnTo>
                  <a:lnTo>
                    <a:pt x="9044" y="18602"/>
                  </a:lnTo>
                  <a:lnTo>
                    <a:pt x="9920" y="18602"/>
                  </a:lnTo>
                  <a:lnTo>
                    <a:pt x="10332" y="18550"/>
                  </a:lnTo>
                  <a:lnTo>
                    <a:pt x="10770" y="18524"/>
                  </a:lnTo>
                  <a:lnTo>
                    <a:pt x="11182" y="18447"/>
                  </a:lnTo>
                  <a:lnTo>
                    <a:pt x="11594" y="18370"/>
                  </a:lnTo>
                  <a:lnTo>
                    <a:pt x="11981" y="18267"/>
                  </a:lnTo>
                  <a:lnTo>
                    <a:pt x="12393" y="18138"/>
                  </a:lnTo>
                  <a:lnTo>
                    <a:pt x="12779" y="18009"/>
                  </a:lnTo>
                  <a:lnTo>
                    <a:pt x="12779" y="16515"/>
                  </a:lnTo>
                  <a:lnTo>
                    <a:pt x="12779" y="16257"/>
                  </a:lnTo>
                  <a:lnTo>
                    <a:pt x="12831" y="16025"/>
                  </a:lnTo>
                  <a:lnTo>
                    <a:pt x="12908" y="15793"/>
                  </a:lnTo>
                  <a:lnTo>
                    <a:pt x="13011" y="15562"/>
                  </a:lnTo>
                  <a:lnTo>
                    <a:pt x="13140" y="15355"/>
                  </a:lnTo>
                  <a:lnTo>
                    <a:pt x="13269" y="15175"/>
                  </a:lnTo>
                  <a:lnTo>
                    <a:pt x="13449" y="15020"/>
                  </a:lnTo>
                  <a:lnTo>
                    <a:pt x="13630" y="14866"/>
                  </a:lnTo>
                  <a:lnTo>
                    <a:pt x="13810" y="14737"/>
                  </a:lnTo>
                  <a:lnTo>
                    <a:pt x="14042" y="14634"/>
                  </a:lnTo>
                  <a:lnTo>
                    <a:pt x="14248" y="14557"/>
                  </a:lnTo>
                  <a:lnTo>
                    <a:pt x="14480" y="14505"/>
                  </a:lnTo>
                  <a:lnTo>
                    <a:pt x="14737" y="14454"/>
                  </a:lnTo>
                  <a:lnTo>
                    <a:pt x="14969" y="14479"/>
                  </a:lnTo>
                  <a:lnTo>
                    <a:pt x="15227" y="14505"/>
                  </a:lnTo>
                  <a:lnTo>
                    <a:pt x="15459" y="14557"/>
                  </a:lnTo>
                  <a:lnTo>
                    <a:pt x="16902" y="15020"/>
                  </a:lnTo>
                  <a:lnTo>
                    <a:pt x="17134" y="14711"/>
                  </a:lnTo>
                  <a:lnTo>
                    <a:pt x="17365" y="14402"/>
                  </a:lnTo>
                  <a:lnTo>
                    <a:pt x="17571" y="14067"/>
                  </a:lnTo>
                  <a:lnTo>
                    <a:pt x="17752" y="13732"/>
                  </a:lnTo>
                  <a:lnTo>
                    <a:pt x="17958" y="13397"/>
                  </a:lnTo>
                  <a:lnTo>
                    <a:pt x="18113" y="13037"/>
                  </a:lnTo>
                  <a:lnTo>
                    <a:pt x="18267" y="12676"/>
                  </a:lnTo>
                  <a:lnTo>
                    <a:pt x="18422" y="12290"/>
                  </a:lnTo>
                  <a:lnTo>
                    <a:pt x="18551" y="11929"/>
                  </a:lnTo>
                  <a:lnTo>
                    <a:pt x="18654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885" y="10357"/>
                  </a:lnTo>
                  <a:lnTo>
                    <a:pt x="18937" y="9945"/>
                  </a:lnTo>
                  <a:lnTo>
                    <a:pt x="18963" y="9533"/>
                  </a:lnTo>
                  <a:lnTo>
                    <a:pt x="18963" y="9095"/>
                  </a:lnTo>
                  <a:lnTo>
                    <a:pt x="18963" y="8837"/>
                  </a:lnTo>
                  <a:lnTo>
                    <a:pt x="17494" y="8373"/>
                  </a:lnTo>
                  <a:lnTo>
                    <a:pt x="17237" y="8270"/>
                  </a:lnTo>
                  <a:lnTo>
                    <a:pt x="17030" y="8142"/>
                  </a:lnTo>
                  <a:lnTo>
                    <a:pt x="16824" y="8013"/>
                  </a:lnTo>
                  <a:lnTo>
                    <a:pt x="16644" y="7832"/>
                  </a:lnTo>
                  <a:lnTo>
                    <a:pt x="16489" y="7652"/>
                  </a:lnTo>
                  <a:lnTo>
                    <a:pt x="16361" y="7472"/>
                  </a:lnTo>
                  <a:lnTo>
                    <a:pt x="16258" y="7266"/>
                  </a:lnTo>
                  <a:lnTo>
                    <a:pt x="16154" y="7034"/>
                  </a:lnTo>
                  <a:lnTo>
                    <a:pt x="16103" y="6802"/>
                  </a:lnTo>
                  <a:lnTo>
                    <a:pt x="16077" y="6570"/>
                  </a:lnTo>
                  <a:lnTo>
                    <a:pt x="16051" y="6338"/>
                  </a:lnTo>
                  <a:lnTo>
                    <a:pt x="16077" y="6106"/>
                  </a:lnTo>
                  <a:lnTo>
                    <a:pt x="16129" y="5849"/>
                  </a:lnTo>
                  <a:lnTo>
                    <a:pt x="16206" y="5617"/>
                  </a:lnTo>
                  <a:lnTo>
                    <a:pt x="16309" y="5411"/>
                  </a:lnTo>
                  <a:lnTo>
                    <a:pt x="16464" y="5179"/>
                  </a:lnTo>
                  <a:lnTo>
                    <a:pt x="17391" y="3890"/>
                  </a:lnTo>
                  <a:lnTo>
                    <a:pt x="17159" y="3556"/>
                  </a:lnTo>
                  <a:lnTo>
                    <a:pt x="16902" y="3221"/>
                  </a:lnTo>
                  <a:lnTo>
                    <a:pt x="16644" y="2886"/>
                  </a:lnTo>
                  <a:lnTo>
                    <a:pt x="16361" y="2602"/>
                  </a:lnTo>
                  <a:lnTo>
                    <a:pt x="16077" y="2293"/>
                  </a:lnTo>
                  <a:lnTo>
                    <a:pt x="15768" y="2010"/>
                  </a:lnTo>
                  <a:lnTo>
                    <a:pt x="15459" y="1752"/>
                  </a:lnTo>
                  <a:lnTo>
                    <a:pt x="15124" y="1494"/>
                  </a:lnTo>
                  <a:lnTo>
                    <a:pt x="14789" y="1263"/>
                  </a:lnTo>
                  <a:lnTo>
                    <a:pt x="14454" y="1031"/>
                  </a:lnTo>
                  <a:lnTo>
                    <a:pt x="14093" y="825"/>
                  </a:lnTo>
                  <a:lnTo>
                    <a:pt x="13733" y="618"/>
                  </a:lnTo>
                  <a:lnTo>
                    <a:pt x="13346" y="438"/>
                  </a:lnTo>
                  <a:lnTo>
                    <a:pt x="12960" y="283"/>
                  </a:lnTo>
                  <a:lnTo>
                    <a:pt x="12547" y="129"/>
                  </a:lnTo>
                  <a:lnTo>
                    <a:pt x="12161" y="0"/>
                  </a:lnTo>
                  <a:lnTo>
                    <a:pt x="11182" y="1340"/>
                  </a:lnTo>
                  <a:lnTo>
                    <a:pt x="11002" y="1546"/>
                  </a:lnTo>
                  <a:lnTo>
                    <a:pt x="10821" y="1726"/>
                  </a:lnTo>
                  <a:lnTo>
                    <a:pt x="10641" y="1855"/>
                  </a:lnTo>
                  <a:lnTo>
                    <a:pt x="10435" y="1984"/>
                  </a:lnTo>
                  <a:lnTo>
                    <a:pt x="10203" y="2087"/>
                  </a:lnTo>
                  <a:lnTo>
                    <a:pt x="9971" y="2139"/>
                  </a:lnTo>
                  <a:lnTo>
                    <a:pt x="9739" y="2190"/>
                  </a:lnTo>
                  <a:lnTo>
                    <a:pt x="9275" y="2190"/>
                  </a:lnTo>
                  <a:lnTo>
                    <a:pt x="9044" y="2139"/>
                  </a:lnTo>
                  <a:lnTo>
                    <a:pt x="8812" y="2087"/>
                  </a:lnTo>
                  <a:lnTo>
                    <a:pt x="8580" y="1984"/>
                  </a:lnTo>
                  <a:lnTo>
                    <a:pt x="8374" y="1855"/>
                  </a:lnTo>
                  <a:lnTo>
                    <a:pt x="8193" y="1726"/>
                  </a:lnTo>
                  <a:lnTo>
                    <a:pt x="8013" y="1546"/>
                  </a:lnTo>
                  <a:lnTo>
                    <a:pt x="7833" y="1340"/>
                  </a:lnTo>
                  <a:lnTo>
                    <a:pt x="685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5242150" y="3396275"/>
              <a:ext cx="172650" cy="151400"/>
            </a:xfrm>
            <a:custGeom>
              <a:avLst/>
              <a:gdLst/>
              <a:ahLst/>
              <a:cxnLst/>
              <a:rect l="l" t="t" r="r" b="b"/>
              <a:pathLst>
                <a:path w="6906" h="6056" extrusionOk="0">
                  <a:moveTo>
                    <a:pt x="5282" y="1"/>
                  </a:moveTo>
                  <a:lnTo>
                    <a:pt x="4561" y="387"/>
                  </a:lnTo>
                  <a:lnTo>
                    <a:pt x="3839" y="799"/>
                  </a:lnTo>
                  <a:lnTo>
                    <a:pt x="3170" y="1263"/>
                  </a:lnTo>
                  <a:lnTo>
                    <a:pt x="2500" y="1727"/>
                  </a:lnTo>
                  <a:lnTo>
                    <a:pt x="1830" y="2216"/>
                  </a:lnTo>
                  <a:lnTo>
                    <a:pt x="1211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216" y="5488"/>
                  </a:lnTo>
                  <a:lnTo>
                    <a:pt x="2809" y="4947"/>
                  </a:lnTo>
                  <a:lnTo>
                    <a:pt x="3453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905" y="2216"/>
                  </a:lnTo>
                  <a:lnTo>
                    <a:pt x="528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5078550" y="3979175"/>
              <a:ext cx="116600" cy="175875"/>
            </a:xfrm>
            <a:custGeom>
              <a:avLst/>
              <a:gdLst/>
              <a:ahLst/>
              <a:cxnLst/>
              <a:rect l="l" t="t" r="r" b="b"/>
              <a:pathLst>
                <a:path w="4664" h="7035" extrusionOk="0">
                  <a:moveTo>
                    <a:pt x="2603" y="1"/>
                  </a:moveTo>
                  <a:lnTo>
                    <a:pt x="0" y="851"/>
                  </a:lnTo>
                  <a:lnTo>
                    <a:pt x="155" y="1676"/>
                  </a:lnTo>
                  <a:lnTo>
                    <a:pt x="335" y="2474"/>
                  </a:lnTo>
                  <a:lnTo>
                    <a:pt x="542" y="3273"/>
                  </a:lnTo>
                  <a:lnTo>
                    <a:pt x="799" y="4046"/>
                  </a:lnTo>
                  <a:lnTo>
                    <a:pt x="1057" y="4819"/>
                  </a:lnTo>
                  <a:lnTo>
                    <a:pt x="1366" y="5566"/>
                  </a:lnTo>
                  <a:lnTo>
                    <a:pt x="1675" y="6313"/>
                  </a:lnTo>
                  <a:lnTo>
                    <a:pt x="2036" y="7035"/>
                  </a:lnTo>
                  <a:lnTo>
                    <a:pt x="4664" y="6184"/>
                  </a:lnTo>
                  <a:lnTo>
                    <a:pt x="4303" y="5463"/>
                  </a:lnTo>
                  <a:lnTo>
                    <a:pt x="3968" y="4742"/>
                  </a:lnTo>
                  <a:lnTo>
                    <a:pt x="3659" y="3969"/>
                  </a:lnTo>
                  <a:lnTo>
                    <a:pt x="3401" y="3196"/>
                  </a:lnTo>
                  <a:lnTo>
                    <a:pt x="3144" y="2423"/>
                  </a:lnTo>
                  <a:lnTo>
                    <a:pt x="2938" y="1624"/>
                  </a:lnTo>
                  <a:lnTo>
                    <a:pt x="2757" y="825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5069525" y="3492250"/>
              <a:ext cx="213225" cy="508225"/>
            </a:xfrm>
            <a:custGeom>
              <a:avLst/>
              <a:gdLst/>
              <a:ahLst/>
              <a:cxnLst/>
              <a:rect l="l" t="t" r="r" b="b"/>
              <a:pathLst>
                <a:path w="8529" h="20329" extrusionOk="0">
                  <a:moveTo>
                    <a:pt x="6906" y="0"/>
                  </a:moveTo>
                  <a:lnTo>
                    <a:pt x="6133" y="799"/>
                  </a:lnTo>
                  <a:lnTo>
                    <a:pt x="5385" y="1624"/>
                  </a:lnTo>
                  <a:lnTo>
                    <a:pt x="4690" y="2500"/>
                  </a:lnTo>
                  <a:lnTo>
                    <a:pt x="4020" y="3401"/>
                  </a:lnTo>
                  <a:lnTo>
                    <a:pt x="3427" y="4329"/>
                  </a:lnTo>
                  <a:lnTo>
                    <a:pt x="2861" y="5308"/>
                  </a:lnTo>
                  <a:lnTo>
                    <a:pt x="2345" y="6287"/>
                  </a:lnTo>
                  <a:lnTo>
                    <a:pt x="1856" y="7317"/>
                  </a:lnTo>
                  <a:lnTo>
                    <a:pt x="1444" y="8374"/>
                  </a:lnTo>
                  <a:lnTo>
                    <a:pt x="1057" y="9456"/>
                  </a:lnTo>
                  <a:lnTo>
                    <a:pt x="748" y="10538"/>
                  </a:lnTo>
                  <a:lnTo>
                    <a:pt x="490" y="11671"/>
                  </a:lnTo>
                  <a:lnTo>
                    <a:pt x="284" y="12805"/>
                  </a:lnTo>
                  <a:lnTo>
                    <a:pt x="130" y="13964"/>
                  </a:lnTo>
                  <a:lnTo>
                    <a:pt x="27" y="15150"/>
                  </a:lnTo>
                  <a:lnTo>
                    <a:pt x="1" y="16335"/>
                  </a:lnTo>
                  <a:lnTo>
                    <a:pt x="27" y="17365"/>
                  </a:lnTo>
                  <a:lnTo>
                    <a:pt x="104" y="18370"/>
                  </a:lnTo>
                  <a:lnTo>
                    <a:pt x="207" y="19349"/>
                  </a:lnTo>
                  <a:lnTo>
                    <a:pt x="361" y="20328"/>
                  </a:lnTo>
                  <a:lnTo>
                    <a:pt x="2964" y="19478"/>
                  </a:lnTo>
                  <a:lnTo>
                    <a:pt x="2861" y="18705"/>
                  </a:lnTo>
                  <a:lnTo>
                    <a:pt x="2783" y="17932"/>
                  </a:lnTo>
                  <a:lnTo>
                    <a:pt x="2758" y="17133"/>
                  </a:lnTo>
                  <a:lnTo>
                    <a:pt x="2732" y="16335"/>
                  </a:lnTo>
                  <a:lnTo>
                    <a:pt x="2758" y="15330"/>
                  </a:lnTo>
                  <a:lnTo>
                    <a:pt x="2835" y="14299"/>
                  </a:lnTo>
                  <a:lnTo>
                    <a:pt x="2964" y="13320"/>
                  </a:lnTo>
                  <a:lnTo>
                    <a:pt x="3144" y="12341"/>
                  </a:lnTo>
                  <a:lnTo>
                    <a:pt x="3350" y="11362"/>
                  </a:lnTo>
                  <a:lnTo>
                    <a:pt x="3634" y="10409"/>
                  </a:lnTo>
                  <a:lnTo>
                    <a:pt x="3943" y="9482"/>
                  </a:lnTo>
                  <a:lnTo>
                    <a:pt x="4278" y="8580"/>
                  </a:lnTo>
                  <a:lnTo>
                    <a:pt x="4690" y="7704"/>
                  </a:lnTo>
                  <a:lnTo>
                    <a:pt x="5128" y="6828"/>
                  </a:lnTo>
                  <a:lnTo>
                    <a:pt x="5592" y="6003"/>
                  </a:lnTo>
                  <a:lnTo>
                    <a:pt x="6107" y="5179"/>
                  </a:lnTo>
                  <a:lnTo>
                    <a:pt x="6648" y="4406"/>
                  </a:lnTo>
                  <a:lnTo>
                    <a:pt x="7240" y="3659"/>
                  </a:lnTo>
                  <a:lnTo>
                    <a:pt x="7859" y="2912"/>
                  </a:lnTo>
                  <a:lnTo>
                    <a:pt x="8529" y="2216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5129425" y="4133775"/>
              <a:ext cx="430300" cy="332375"/>
            </a:xfrm>
            <a:custGeom>
              <a:avLst/>
              <a:gdLst/>
              <a:ahLst/>
              <a:cxnLst/>
              <a:rect l="l" t="t" r="r" b="b"/>
              <a:pathLst>
                <a:path w="17212" h="13295" extrusionOk="0">
                  <a:moveTo>
                    <a:pt x="2629" y="0"/>
                  </a:moveTo>
                  <a:lnTo>
                    <a:pt x="1" y="851"/>
                  </a:lnTo>
                  <a:lnTo>
                    <a:pt x="310" y="1469"/>
                  </a:lnTo>
                  <a:lnTo>
                    <a:pt x="645" y="2087"/>
                  </a:lnTo>
                  <a:lnTo>
                    <a:pt x="1006" y="2654"/>
                  </a:lnTo>
                  <a:lnTo>
                    <a:pt x="1366" y="3247"/>
                  </a:lnTo>
                  <a:lnTo>
                    <a:pt x="1753" y="3813"/>
                  </a:lnTo>
                  <a:lnTo>
                    <a:pt x="2165" y="4354"/>
                  </a:lnTo>
                  <a:lnTo>
                    <a:pt x="2577" y="4895"/>
                  </a:lnTo>
                  <a:lnTo>
                    <a:pt x="3015" y="5437"/>
                  </a:lnTo>
                  <a:lnTo>
                    <a:pt x="3453" y="5952"/>
                  </a:lnTo>
                  <a:lnTo>
                    <a:pt x="3917" y="6441"/>
                  </a:lnTo>
                  <a:lnTo>
                    <a:pt x="4407" y="6931"/>
                  </a:lnTo>
                  <a:lnTo>
                    <a:pt x="4896" y="7420"/>
                  </a:lnTo>
                  <a:lnTo>
                    <a:pt x="5411" y="7858"/>
                  </a:lnTo>
                  <a:lnTo>
                    <a:pt x="5927" y="8322"/>
                  </a:lnTo>
                  <a:lnTo>
                    <a:pt x="6468" y="8734"/>
                  </a:lnTo>
                  <a:lnTo>
                    <a:pt x="7009" y="9147"/>
                  </a:lnTo>
                  <a:lnTo>
                    <a:pt x="7550" y="9533"/>
                  </a:lnTo>
                  <a:lnTo>
                    <a:pt x="8142" y="9919"/>
                  </a:lnTo>
                  <a:lnTo>
                    <a:pt x="8709" y="10280"/>
                  </a:lnTo>
                  <a:lnTo>
                    <a:pt x="9302" y="10641"/>
                  </a:lnTo>
                  <a:lnTo>
                    <a:pt x="9920" y="10950"/>
                  </a:lnTo>
                  <a:lnTo>
                    <a:pt x="10538" y="11259"/>
                  </a:lnTo>
                  <a:lnTo>
                    <a:pt x="11157" y="11568"/>
                  </a:lnTo>
                  <a:lnTo>
                    <a:pt x="11801" y="11826"/>
                  </a:lnTo>
                  <a:lnTo>
                    <a:pt x="12445" y="12084"/>
                  </a:lnTo>
                  <a:lnTo>
                    <a:pt x="13089" y="12316"/>
                  </a:lnTo>
                  <a:lnTo>
                    <a:pt x="13759" y="12522"/>
                  </a:lnTo>
                  <a:lnTo>
                    <a:pt x="14429" y="12728"/>
                  </a:lnTo>
                  <a:lnTo>
                    <a:pt x="15124" y="12908"/>
                  </a:lnTo>
                  <a:lnTo>
                    <a:pt x="15820" y="13063"/>
                  </a:lnTo>
                  <a:lnTo>
                    <a:pt x="16516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9" y="10435"/>
                  </a:lnTo>
                  <a:lnTo>
                    <a:pt x="16026" y="10332"/>
                  </a:lnTo>
                  <a:lnTo>
                    <a:pt x="15459" y="10177"/>
                  </a:lnTo>
                  <a:lnTo>
                    <a:pt x="14893" y="10023"/>
                  </a:lnTo>
                  <a:lnTo>
                    <a:pt x="14326" y="9842"/>
                  </a:lnTo>
                  <a:lnTo>
                    <a:pt x="13759" y="9662"/>
                  </a:lnTo>
                  <a:lnTo>
                    <a:pt x="13218" y="9456"/>
                  </a:lnTo>
                  <a:lnTo>
                    <a:pt x="12651" y="9250"/>
                  </a:lnTo>
                  <a:lnTo>
                    <a:pt x="12136" y="9018"/>
                  </a:lnTo>
                  <a:lnTo>
                    <a:pt x="11595" y="8760"/>
                  </a:lnTo>
                  <a:lnTo>
                    <a:pt x="11079" y="8502"/>
                  </a:lnTo>
                  <a:lnTo>
                    <a:pt x="10564" y="8219"/>
                  </a:lnTo>
                  <a:lnTo>
                    <a:pt x="10075" y="7910"/>
                  </a:lnTo>
                  <a:lnTo>
                    <a:pt x="9585" y="7601"/>
                  </a:lnTo>
                  <a:lnTo>
                    <a:pt x="9096" y="7292"/>
                  </a:lnTo>
                  <a:lnTo>
                    <a:pt x="8632" y="6957"/>
                  </a:lnTo>
                  <a:lnTo>
                    <a:pt x="8168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6" y="5102"/>
                  </a:lnTo>
                  <a:lnTo>
                    <a:pt x="6004" y="4689"/>
                  </a:lnTo>
                  <a:lnTo>
                    <a:pt x="5617" y="4277"/>
                  </a:lnTo>
                  <a:lnTo>
                    <a:pt x="5231" y="3839"/>
                  </a:lnTo>
                  <a:lnTo>
                    <a:pt x="4844" y="3401"/>
                  </a:lnTo>
                  <a:lnTo>
                    <a:pt x="4510" y="2937"/>
                  </a:lnTo>
                  <a:lnTo>
                    <a:pt x="4149" y="2474"/>
                  </a:lnTo>
                  <a:lnTo>
                    <a:pt x="3814" y="2010"/>
                  </a:lnTo>
                  <a:lnTo>
                    <a:pt x="3505" y="1520"/>
                  </a:lnTo>
                  <a:lnTo>
                    <a:pt x="3196" y="1031"/>
                  </a:lnTo>
                  <a:lnTo>
                    <a:pt x="2912" y="516"/>
                  </a:lnTo>
                  <a:lnTo>
                    <a:pt x="26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572330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1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5" y="1495"/>
                  </a:lnTo>
                  <a:lnTo>
                    <a:pt x="13346" y="1984"/>
                  </a:lnTo>
                  <a:lnTo>
                    <a:pt x="13011" y="2448"/>
                  </a:lnTo>
                  <a:lnTo>
                    <a:pt x="12676" y="2912"/>
                  </a:lnTo>
                  <a:lnTo>
                    <a:pt x="12316" y="3375"/>
                  </a:lnTo>
                  <a:lnTo>
                    <a:pt x="11955" y="3813"/>
                  </a:lnTo>
                  <a:lnTo>
                    <a:pt x="11568" y="4251"/>
                  </a:lnTo>
                  <a:lnTo>
                    <a:pt x="11156" y="4664"/>
                  </a:lnTo>
                  <a:lnTo>
                    <a:pt x="10770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0" y="7266"/>
                  </a:lnTo>
                  <a:lnTo>
                    <a:pt x="7601" y="7601"/>
                  </a:lnTo>
                  <a:lnTo>
                    <a:pt x="7111" y="7910"/>
                  </a:lnTo>
                  <a:lnTo>
                    <a:pt x="6622" y="8193"/>
                  </a:lnTo>
                  <a:lnTo>
                    <a:pt x="6106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53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2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0" y="10538"/>
                  </a:lnTo>
                  <a:lnTo>
                    <a:pt x="0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7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67" y="12058"/>
                  </a:lnTo>
                  <a:lnTo>
                    <a:pt x="5411" y="11800"/>
                  </a:lnTo>
                  <a:lnTo>
                    <a:pt x="6029" y="11543"/>
                  </a:lnTo>
                  <a:lnTo>
                    <a:pt x="6673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36" y="9533"/>
                  </a:lnTo>
                  <a:lnTo>
                    <a:pt x="10177" y="9121"/>
                  </a:lnTo>
                  <a:lnTo>
                    <a:pt x="10718" y="8709"/>
                  </a:lnTo>
                  <a:lnTo>
                    <a:pt x="11259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79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71" y="5411"/>
                  </a:lnTo>
                  <a:lnTo>
                    <a:pt x="14583" y="4895"/>
                  </a:lnTo>
                  <a:lnTo>
                    <a:pt x="15021" y="4354"/>
                  </a:lnTo>
                  <a:lnTo>
                    <a:pt x="15407" y="3788"/>
                  </a:lnTo>
                  <a:lnTo>
                    <a:pt x="15794" y="3221"/>
                  </a:lnTo>
                  <a:lnTo>
                    <a:pt x="16154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59" y="851"/>
                  </a:lnTo>
                  <a:lnTo>
                    <a:pt x="1453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555970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0" y="1"/>
                  </a:moveTo>
                  <a:lnTo>
                    <a:pt x="0" y="2758"/>
                  </a:lnTo>
                  <a:lnTo>
                    <a:pt x="799" y="2861"/>
                  </a:lnTo>
                  <a:lnTo>
                    <a:pt x="1623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5" y="2938"/>
                  </a:lnTo>
                  <a:lnTo>
                    <a:pt x="5720" y="2861"/>
                  </a:lnTo>
                  <a:lnTo>
                    <a:pt x="6544" y="2758"/>
                  </a:lnTo>
                  <a:lnTo>
                    <a:pt x="6544" y="1"/>
                  </a:lnTo>
                  <a:lnTo>
                    <a:pt x="5720" y="104"/>
                  </a:lnTo>
                  <a:lnTo>
                    <a:pt x="4921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608657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61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0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0" y="6209"/>
                  </a:lnTo>
                  <a:lnTo>
                    <a:pt x="2628" y="7060"/>
                  </a:lnTo>
                  <a:lnTo>
                    <a:pt x="2989" y="6312"/>
                  </a:lnTo>
                  <a:lnTo>
                    <a:pt x="3298" y="5591"/>
                  </a:lnTo>
                  <a:lnTo>
                    <a:pt x="3607" y="4818"/>
                  </a:lnTo>
                  <a:lnTo>
                    <a:pt x="3865" y="4045"/>
                  </a:lnTo>
                  <a:lnTo>
                    <a:pt x="4123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599962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3" y="0"/>
                  </a:moveTo>
                  <a:lnTo>
                    <a:pt x="0" y="2242"/>
                  </a:lnTo>
                  <a:lnTo>
                    <a:pt x="644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401" y="6828"/>
                  </a:lnTo>
                  <a:lnTo>
                    <a:pt x="3839" y="7704"/>
                  </a:lnTo>
                  <a:lnTo>
                    <a:pt x="4225" y="8580"/>
                  </a:lnTo>
                  <a:lnTo>
                    <a:pt x="4560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39" y="13294"/>
                  </a:lnTo>
                  <a:lnTo>
                    <a:pt x="5668" y="14299"/>
                  </a:lnTo>
                  <a:lnTo>
                    <a:pt x="5746" y="15304"/>
                  </a:lnTo>
                  <a:lnTo>
                    <a:pt x="5771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39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399" y="18318"/>
                  </a:lnTo>
                  <a:lnTo>
                    <a:pt x="8477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46" y="9430"/>
                  </a:lnTo>
                  <a:lnTo>
                    <a:pt x="7060" y="8373"/>
                  </a:lnTo>
                  <a:lnTo>
                    <a:pt x="6647" y="7317"/>
                  </a:lnTo>
                  <a:lnTo>
                    <a:pt x="6184" y="6287"/>
                  </a:lnTo>
                  <a:lnTo>
                    <a:pt x="5668" y="5308"/>
                  </a:lnTo>
                  <a:lnTo>
                    <a:pt x="5101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3" y="1623"/>
                  </a:lnTo>
                  <a:lnTo>
                    <a:pt x="2396" y="799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5374200" y="3329925"/>
              <a:ext cx="534625" cy="122425"/>
            </a:xfrm>
            <a:custGeom>
              <a:avLst/>
              <a:gdLst/>
              <a:ahLst/>
              <a:cxnLst/>
              <a:rect l="l" t="t" r="r" b="b"/>
              <a:pathLst>
                <a:path w="21385" h="4897" extrusionOk="0">
                  <a:moveTo>
                    <a:pt x="10667" y="1"/>
                  </a:moveTo>
                  <a:lnTo>
                    <a:pt x="9945" y="27"/>
                  </a:lnTo>
                  <a:lnTo>
                    <a:pt x="9224" y="52"/>
                  </a:lnTo>
                  <a:lnTo>
                    <a:pt x="8528" y="104"/>
                  </a:lnTo>
                  <a:lnTo>
                    <a:pt x="7807" y="181"/>
                  </a:lnTo>
                  <a:lnTo>
                    <a:pt x="7111" y="284"/>
                  </a:lnTo>
                  <a:lnTo>
                    <a:pt x="6441" y="387"/>
                  </a:lnTo>
                  <a:lnTo>
                    <a:pt x="5746" y="542"/>
                  </a:lnTo>
                  <a:lnTo>
                    <a:pt x="5076" y="697"/>
                  </a:lnTo>
                  <a:lnTo>
                    <a:pt x="4406" y="877"/>
                  </a:lnTo>
                  <a:lnTo>
                    <a:pt x="3762" y="1083"/>
                  </a:lnTo>
                  <a:lnTo>
                    <a:pt x="3092" y="1289"/>
                  </a:lnTo>
                  <a:lnTo>
                    <a:pt x="2448" y="1521"/>
                  </a:lnTo>
                  <a:lnTo>
                    <a:pt x="1829" y="1779"/>
                  </a:lnTo>
                  <a:lnTo>
                    <a:pt x="1211" y="2062"/>
                  </a:lnTo>
                  <a:lnTo>
                    <a:pt x="593" y="2345"/>
                  </a:lnTo>
                  <a:lnTo>
                    <a:pt x="0" y="2655"/>
                  </a:lnTo>
                  <a:lnTo>
                    <a:pt x="1623" y="4870"/>
                  </a:lnTo>
                  <a:lnTo>
                    <a:pt x="2113" y="4613"/>
                  </a:lnTo>
                  <a:lnTo>
                    <a:pt x="2654" y="4381"/>
                  </a:lnTo>
                  <a:lnTo>
                    <a:pt x="3169" y="4175"/>
                  </a:lnTo>
                  <a:lnTo>
                    <a:pt x="3710" y="3969"/>
                  </a:lnTo>
                  <a:lnTo>
                    <a:pt x="4251" y="3762"/>
                  </a:lnTo>
                  <a:lnTo>
                    <a:pt x="4818" y="3582"/>
                  </a:lnTo>
                  <a:lnTo>
                    <a:pt x="5359" y="3427"/>
                  </a:lnTo>
                  <a:lnTo>
                    <a:pt x="5926" y="3299"/>
                  </a:lnTo>
                  <a:lnTo>
                    <a:pt x="6519" y="3170"/>
                  </a:lnTo>
                  <a:lnTo>
                    <a:pt x="7085" y="3041"/>
                  </a:lnTo>
                  <a:lnTo>
                    <a:pt x="7678" y="2964"/>
                  </a:lnTo>
                  <a:lnTo>
                    <a:pt x="8270" y="2861"/>
                  </a:lnTo>
                  <a:lnTo>
                    <a:pt x="8863" y="2809"/>
                  </a:lnTo>
                  <a:lnTo>
                    <a:pt x="9456" y="2758"/>
                  </a:lnTo>
                  <a:lnTo>
                    <a:pt x="10048" y="2732"/>
                  </a:lnTo>
                  <a:lnTo>
                    <a:pt x="11285" y="2732"/>
                  </a:lnTo>
                  <a:lnTo>
                    <a:pt x="11877" y="2758"/>
                  </a:lnTo>
                  <a:lnTo>
                    <a:pt x="12496" y="2809"/>
                  </a:lnTo>
                  <a:lnTo>
                    <a:pt x="13088" y="2886"/>
                  </a:lnTo>
                  <a:lnTo>
                    <a:pt x="13681" y="2964"/>
                  </a:lnTo>
                  <a:lnTo>
                    <a:pt x="14274" y="3041"/>
                  </a:lnTo>
                  <a:lnTo>
                    <a:pt x="14840" y="3170"/>
                  </a:lnTo>
                  <a:lnTo>
                    <a:pt x="15407" y="3299"/>
                  </a:lnTo>
                  <a:lnTo>
                    <a:pt x="15974" y="3427"/>
                  </a:lnTo>
                  <a:lnTo>
                    <a:pt x="16541" y="3608"/>
                  </a:lnTo>
                  <a:lnTo>
                    <a:pt x="17108" y="3788"/>
                  </a:lnTo>
                  <a:lnTo>
                    <a:pt x="17649" y="3969"/>
                  </a:lnTo>
                  <a:lnTo>
                    <a:pt x="18190" y="4175"/>
                  </a:lnTo>
                  <a:lnTo>
                    <a:pt x="18731" y="4407"/>
                  </a:lnTo>
                  <a:lnTo>
                    <a:pt x="19246" y="4638"/>
                  </a:lnTo>
                  <a:lnTo>
                    <a:pt x="19761" y="4896"/>
                  </a:lnTo>
                  <a:lnTo>
                    <a:pt x="21384" y="2655"/>
                  </a:lnTo>
                  <a:lnTo>
                    <a:pt x="20766" y="2345"/>
                  </a:lnTo>
                  <a:lnTo>
                    <a:pt x="20174" y="2062"/>
                  </a:lnTo>
                  <a:lnTo>
                    <a:pt x="19529" y="1779"/>
                  </a:lnTo>
                  <a:lnTo>
                    <a:pt x="18911" y="1547"/>
                  </a:lnTo>
                  <a:lnTo>
                    <a:pt x="18267" y="1289"/>
                  </a:lnTo>
                  <a:lnTo>
                    <a:pt x="17597" y="1083"/>
                  </a:lnTo>
                  <a:lnTo>
                    <a:pt x="16953" y="877"/>
                  </a:lnTo>
                  <a:lnTo>
                    <a:pt x="16283" y="697"/>
                  </a:lnTo>
                  <a:lnTo>
                    <a:pt x="15588" y="542"/>
                  </a:lnTo>
                  <a:lnTo>
                    <a:pt x="14918" y="387"/>
                  </a:lnTo>
                  <a:lnTo>
                    <a:pt x="14222" y="284"/>
                  </a:lnTo>
                  <a:lnTo>
                    <a:pt x="13526" y="181"/>
                  </a:lnTo>
                  <a:lnTo>
                    <a:pt x="12805" y="104"/>
                  </a:lnTo>
                  <a:lnTo>
                    <a:pt x="12109" y="52"/>
                  </a:lnTo>
                  <a:lnTo>
                    <a:pt x="11388" y="27"/>
                  </a:lnTo>
                  <a:lnTo>
                    <a:pt x="1066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586822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3" y="1"/>
                  </a:moveTo>
                  <a:lnTo>
                    <a:pt x="0" y="2242"/>
                  </a:lnTo>
                  <a:lnTo>
                    <a:pt x="722" y="2629"/>
                  </a:lnTo>
                  <a:lnTo>
                    <a:pt x="1443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53" y="4458"/>
                  </a:lnTo>
                  <a:lnTo>
                    <a:pt x="4071" y="4973"/>
                  </a:lnTo>
                  <a:lnTo>
                    <a:pt x="4689" y="5514"/>
                  </a:lnTo>
                  <a:lnTo>
                    <a:pt x="5256" y="6107"/>
                  </a:lnTo>
                  <a:lnTo>
                    <a:pt x="6879" y="3865"/>
                  </a:lnTo>
                  <a:lnTo>
                    <a:pt x="6287" y="3298"/>
                  </a:lnTo>
                  <a:lnTo>
                    <a:pt x="5668" y="2757"/>
                  </a:lnTo>
                  <a:lnTo>
                    <a:pt x="5050" y="2242"/>
                  </a:lnTo>
                  <a:lnTo>
                    <a:pt x="4406" y="1753"/>
                  </a:lnTo>
                  <a:lnTo>
                    <a:pt x="3736" y="1289"/>
                  </a:lnTo>
                  <a:lnTo>
                    <a:pt x="3040" y="825"/>
                  </a:lnTo>
                  <a:lnTo>
                    <a:pt x="2345" y="413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4847950" y="3108375"/>
              <a:ext cx="1585825" cy="1585775"/>
            </a:xfrm>
            <a:custGeom>
              <a:avLst/>
              <a:gdLst/>
              <a:ahLst/>
              <a:cxnLst/>
              <a:rect l="l" t="t" r="r" b="b"/>
              <a:pathLst>
                <a:path w="63433" h="63431" extrusionOk="0">
                  <a:moveTo>
                    <a:pt x="31717" y="8863"/>
                  </a:moveTo>
                  <a:lnTo>
                    <a:pt x="32438" y="8889"/>
                  </a:lnTo>
                  <a:lnTo>
                    <a:pt x="33159" y="8914"/>
                  </a:lnTo>
                  <a:lnTo>
                    <a:pt x="33855" y="8966"/>
                  </a:lnTo>
                  <a:lnTo>
                    <a:pt x="34576" y="9043"/>
                  </a:lnTo>
                  <a:lnTo>
                    <a:pt x="35272" y="9146"/>
                  </a:lnTo>
                  <a:lnTo>
                    <a:pt x="35968" y="9249"/>
                  </a:lnTo>
                  <a:lnTo>
                    <a:pt x="36638" y="9404"/>
                  </a:lnTo>
                  <a:lnTo>
                    <a:pt x="37333" y="9559"/>
                  </a:lnTo>
                  <a:lnTo>
                    <a:pt x="38003" y="9739"/>
                  </a:lnTo>
                  <a:lnTo>
                    <a:pt x="38647" y="9945"/>
                  </a:lnTo>
                  <a:lnTo>
                    <a:pt x="39317" y="10151"/>
                  </a:lnTo>
                  <a:lnTo>
                    <a:pt x="39961" y="10409"/>
                  </a:lnTo>
                  <a:lnTo>
                    <a:pt x="40579" y="10641"/>
                  </a:lnTo>
                  <a:lnTo>
                    <a:pt x="41224" y="10924"/>
                  </a:lnTo>
                  <a:lnTo>
                    <a:pt x="41816" y="11207"/>
                  </a:lnTo>
                  <a:lnTo>
                    <a:pt x="42434" y="11517"/>
                  </a:lnTo>
                  <a:lnTo>
                    <a:pt x="43156" y="11929"/>
                  </a:lnTo>
                  <a:lnTo>
                    <a:pt x="43851" y="12341"/>
                  </a:lnTo>
                  <a:lnTo>
                    <a:pt x="44547" y="12805"/>
                  </a:lnTo>
                  <a:lnTo>
                    <a:pt x="45217" y="13269"/>
                  </a:lnTo>
                  <a:lnTo>
                    <a:pt x="45861" y="13758"/>
                  </a:lnTo>
                  <a:lnTo>
                    <a:pt x="46479" y="14273"/>
                  </a:lnTo>
                  <a:lnTo>
                    <a:pt x="47098" y="14814"/>
                  </a:lnTo>
                  <a:lnTo>
                    <a:pt x="47690" y="15381"/>
                  </a:lnTo>
                  <a:lnTo>
                    <a:pt x="48463" y="16180"/>
                  </a:lnTo>
                  <a:lnTo>
                    <a:pt x="49210" y="17004"/>
                  </a:lnTo>
                  <a:lnTo>
                    <a:pt x="49906" y="17880"/>
                  </a:lnTo>
                  <a:lnTo>
                    <a:pt x="50550" y="18782"/>
                  </a:lnTo>
                  <a:lnTo>
                    <a:pt x="51168" y="19710"/>
                  </a:lnTo>
                  <a:lnTo>
                    <a:pt x="51735" y="20689"/>
                  </a:lnTo>
                  <a:lnTo>
                    <a:pt x="52251" y="21668"/>
                  </a:lnTo>
                  <a:lnTo>
                    <a:pt x="52714" y="22698"/>
                  </a:lnTo>
                  <a:lnTo>
                    <a:pt x="53127" y="23754"/>
                  </a:lnTo>
                  <a:lnTo>
                    <a:pt x="53513" y="24811"/>
                  </a:lnTo>
                  <a:lnTo>
                    <a:pt x="53822" y="25919"/>
                  </a:lnTo>
                  <a:lnTo>
                    <a:pt x="54080" y="27026"/>
                  </a:lnTo>
                  <a:lnTo>
                    <a:pt x="54286" y="28186"/>
                  </a:lnTo>
                  <a:lnTo>
                    <a:pt x="54441" y="29345"/>
                  </a:lnTo>
                  <a:lnTo>
                    <a:pt x="54518" y="30505"/>
                  </a:lnTo>
                  <a:lnTo>
                    <a:pt x="54544" y="31690"/>
                  </a:lnTo>
                  <a:lnTo>
                    <a:pt x="54544" y="32720"/>
                  </a:lnTo>
                  <a:lnTo>
                    <a:pt x="54466" y="33699"/>
                  </a:lnTo>
                  <a:lnTo>
                    <a:pt x="54363" y="34678"/>
                  </a:lnTo>
                  <a:lnTo>
                    <a:pt x="54209" y="35657"/>
                  </a:lnTo>
                  <a:lnTo>
                    <a:pt x="54054" y="36482"/>
                  </a:lnTo>
                  <a:lnTo>
                    <a:pt x="53874" y="37281"/>
                  </a:lnTo>
                  <a:lnTo>
                    <a:pt x="53668" y="38079"/>
                  </a:lnTo>
                  <a:lnTo>
                    <a:pt x="53410" y="38852"/>
                  </a:lnTo>
                  <a:lnTo>
                    <a:pt x="53152" y="39625"/>
                  </a:lnTo>
                  <a:lnTo>
                    <a:pt x="52843" y="40398"/>
                  </a:lnTo>
                  <a:lnTo>
                    <a:pt x="52534" y="41119"/>
                  </a:lnTo>
                  <a:lnTo>
                    <a:pt x="52173" y="41867"/>
                  </a:lnTo>
                  <a:lnTo>
                    <a:pt x="51864" y="42459"/>
                  </a:lnTo>
                  <a:lnTo>
                    <a:pt x="51529" y="43077"/>
                  </a:lnTo>
                  <a:lnTo>
                    <a:pt x="51168" y="43670"/>
                  </a:lnTo>
                  <a:lnTo>
                    <a:pt x="50808" y="44237"/>
                  </a:lnTo>
                  <a:lnTo>
                    <a:pt x="50421" y="44804"/>
                  </a:lnTo>
                  <a:lnTo>
                    <a:pt x="50035" y="45370"/>
                  </a:lnTo>
                  <a:lnTo>
                    <a:pt x="49597" y="45911"/>
                  </a:lnTo>
                  <a:lnTo>
                    <a:pt x="49185" y="46427"/>
                  </a:lnTo>
                  <a:lnTo>
                    <a:pt x="48721" y="46942"/>
                  </a:lnTo>
                  <a:lnTo>
                    <a:pt x="48257" y="47432"/>
                  </a:lnTo>
                  <a:lnTo>
                    <a:pt x="47793" y="47921"/>
                  </a:lnTo>
                  <a:lnTo>
                    <a:pt x="47304" y="48411"/>
                  </a:lnTo>
                  <a:lnTo>
                    <a:pt x="46789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1" y="50137"/>
                  </a:lnTo>
                  <a:lnTo>
                    <a:pt x="44650" y="50549"/>
                  </a:lnTo>
                  <a:lnTo>
                    <a:pt x="44058" y="50910"/>
                  </a:lnTo>
                  <a:lnTo>
                    <a:pt x="43491" y="51270"/>
                  </a:lnTo>
                  <a:lnTo>
                    <a:pt x="42898" y="51631"/>
                  </a:lnTo>
                  <a:lnTo>
                    <a:pt x="42280" y="51966"/>
                  </a:lnTo>
                  <a:lnTo>
                    <a:pt x="41687" y="52275"/>
                  </a:lnTo>
                  <a:lnTo>
                    <a:pt x="41043" y="52559"/>
                  </a:lnTo>
                  <a:lnTo>
                    <a:pt x="40425" y="52816"/>
                  </a:lnTo>
                  <a:lnTo>
                    <a:pt x="39781" y="53074"/>
                  </a:lnTo>
                  <a:lnTo>
                    <a:pt x="39111" y="53332"/>
                  </a:lnTo>
                  <a:lnTo>
                    <a:pt x="38441" y="53538"/>
                  </a:lnTo>
                  <a:lnTo>
                    <a:pt x="37771" y="53718"/>
                  </a:lnTo>
                  <a:lnTo>
                    <a:pt x="37101" y="53898"/>
                  </a:lnTo>
                  <a:lnTo>
                    <a:pt x="36406" y="54053"/>
                  </a:lnTo>
                  <a:lnTo>
                    <a:pt x="35710" y="54208"/>
                  </a:lnTo>
                  <a:lnTo>
                    <a:pt x="35014" y="54311"/>
                  </a:lnTo>
                  <a:lnTo>
                    <a:pt x="34190" y="54414"/>
                  </a:lnTo>
                  <a:lnTo>
                    <a:pt x="33365" y="54491"/>
                  </a:lnTo>
                  <a:lnTo>
                    <a:pt x="32541" y="54542"/>
                  </a:lnTo>
                  <a:lnTo>
                    <a:pt x="30892" y="54542"/>
                  </a:lnTo>
                  <a:lnTo>
                    <a:pt x="30093" y="54491"/>
                  </a:lnTo>
                  <a:lnTo>
                    <a:pt x="29269" y="54414"/>
                  </a:lnTo>
                  <a:lnTo>
                    <a:pt x="28470" y="54311"/>
                  </a:lnTo>
                  <a:lnTo>
                    <a:pt x="27775" y="54208"/>
                  </a:lnTo>
                  <a:lnTo>
                    <a:pt x="27079" y="54079"/>
                  </a:lnTo>
                  <a:lnTo>
                    <a:pt x="26383" y="53924"/>
                  </a:lnTo>
                  <a:lnTo>
                    <a:pt x="25688" y="53744"/>
                  </a:lnTo>
                  <a:lnTo>
                    <a:pt x="25018" y="53538"/>
                  </a:lnTo>
                  <a:lnTo>
                    <a:pt x="24348" y="53332"/>
                  </a:lnTo>
                  <a:lnTo>
                    <a:pt x="23704" y="53100"/>
                  </a:lnTo>
                  <a:lnTo>
                    <a:pt x="23060" y="52842"/>
                  </a:lnTo>
                  <a:lnTo>
                    <a:pt x="22416" y="52584"/>
                  </a:lnTo>
                  <a:lnTo>
                    <a:pt x="21797" y="52275"/>
                  </a:lnTo>
                  <a:lnTo>
                    <a:pt x="21179" y="51966"/>
                  </a:lnTo>
                  <a:lnTo>
                    <a:pt x="20561" y="51657"/>
                  </a:lnTo>
                  <a:lnTo>
                    <a:pt x="19968" y="51296"/>
                  </a:lnTo>
                  <a:lnTo>
                    <a:pt x="19401" y="50935"/>
                  </a:lnTo>
                  <a:lnTo>
                    <a:pt x="18809" y="50549"/>
                  </a:lnTo>
                  <a:lnTo>
                    <a:pt x="18268" y="50163"/>
                  </a:lnTo>
                  <a:lnTo>
                    <a:pt x="17727" y="49750"/>
                  </a:lnTo>
                  <a:lnTo>
                    <a:pt x="17186" y="49338"/>
                  </a:lnTo>
                  <a:lnTo>
                    <a:pt x="16670" y="48874"/>
                  </a:lnTo>
                  <a:lnTo>
                    <a:pt x="16155" y="48436"/>
                  </a:lnTo>
                  <a:lnTo>
                    <a:pt x="15666" y="47947"/>
                  </a:lnTo>
                  <a:lnTo>
                    <a:pt x="15176" y="47457"/>
                  </a:lnTo>
                  <a:lnTo>
                    <a:pt x="14712" y="46968"/>
                  </a:lnTo>
                  <a:lnTo>
                    <a:pt x="14274" y="46453"/>
                  </a:lnTo>
                  <a:lnTo>
                    <a:pt x="13836" y="45911"/>
                  </a:lnTo>
                  <a:lnTo>
                    <a:pt x="13424" y="45370"/>
                  </a:lnTo>
                  <a:lnTo>
                    <a:pt x="13012" y="44829"/>
                  </a:lnTo>
                  <a:lnTo>
                    <a:pt x="12625" y="44263"/>
                  </a:lnTo>
                  <a:lnTo>
                    <a:pt x="12265" y="43670"/>
                  </a:lnTo>
                  <a:lnTo>
                    <a:pt x="11904" y="43103"/>
                  </a:lnTo>
                  <a:lnTo>
                    <a:pt x="11569" y="42485"/>
                  </a:lnTo>
                  <a:lnTo>
                    <a:pt x="11260" y="41867"/>
                  </a:lnTo>
                  <a:lnTo>
                    <a:pt x="10899" y="41145"/>
                  </a:lnTo>
                  <a:lnTo>
                    <a:pt x="10590" y="40398"/>
                  </a:lnTo>
                  <a:lnTo>
                    <a:pt x="10281" y="39651"/>
                  </a:lnTo>
                  <a:lnTo>
                    <a:pt x="10023" y="38878"/>
                  </a:lnTo>
                  <a:lnTo>
                    <a:pt x="9766" y="38105"/>
                  </a:lnTo>
                  <a:lnTo>
                    <a:pt x="9559" y="37306"/>
                  </a:lnTo>
                  <a:lnTo>
                    <a:pt x="9379" y="36508"/>
                  </a:lnTo>
                  <a:lnTo>
                    <a:pt x="9224" y="35683"/>
                  </a:lnTo>
                  <a:lnTo>
                    <a:pt x="9070" y="34704"/>
                  </a:lnTo>
                  <a:lnTo>
                    <a:pt x="8967" y="33725"/>
                  </a:lnTo>
                  <a:lnTo>
                    <a:pt x="8890" y="32720"/>
                  </a:lnTo>
                  <a:lnTo>
                    <a:pt x="8864" y="31690"/>
                  </a:lnTo>
                  <a:lnTo>
                    <a:pt x="8890" y="30505"/>
                  </a:lnTo>
                  <a:lnTo>
                    <a:pt x="8993" y="29319"/>
                  </a:lnTo>
                  <a:lnTo>
                    <a:pt x="9147" y="28160"/>
                  </a:lnTo>
                  <a:lnTo>
                    <a:pt x="9353" y="27026"/>
                  </a:lnTo>
                  <a:lnTo>
                    <a:pt x="9611" y="25893"/>
                  </a:lnTo>
                  <a:lnTo>
                    <a:pt x="9920" y="24811"/>
                  </a:lnTo>
                  <a:lnTo>
                    <a:pt x="10307" y="23729"/>
                  </a:lnTo>
                  <a:lnTo>
                    <a:pt x="10719" y="22672"/>
                  </a:lnTo>
                  <a:lnTo>
                    <a:pt x="11208" y="21642"/>
                  </a:lnTo>
                  <a:lnTo>
                    <a:pt x="11724" y="20663"/>
                  </a:lnTo>
                  <a:lnTo>
                    <a:pt x="12290" y="19684"/>
                  </a:lnTo>
                  <a:lnTo>
                    <a:pt x="12883" y="18756"/>
                  </a:lnTo>
                  <a:lnTo>
                    <a:pt x="13553" y="17855"/>
                  </a:lnTo>
                  <a:lnTo>
                    <a:pt x="14248" y="16979"/>
                  </a:lnTo>
                  <a:lnTo>
                    <a:pt x="14996" y="16154"/>
                  </a:lnTo>
                  <a:lnTo>
                    <a:pt x="15769" y="15355"/>
                  </a:lnTo>
                  <a:lnTo>
                    <a:pt x="16361" y="14789"/>
                  </a:lnTo>
                  <a:lnTo>
                    <a:pt x="16979" y="14248"/>
                  </a:lnTo>
                  <a:lnTo>
                    <a:pt x="17598" y="13732"/>
                  </a:lnTo>
                  <a:lnTo>
                    <a:pt x="18268" y="13243"/>
                  </a:lnTo>
                  <a:lnTo>
                    <a:pt x="18938" y="12779"/>
                  </a:lnTo>
                  <a:lnTo>
                    <a:pt x="19607" y="12315"/>
                  </a:lnTo>
                  <a:lnTo>
                    <a:pt x="20329" y="11903"/>
                  </a:lnTo>
                  <a:lnTo>
                    <a:pt x="21050" y="11517"/>
                  </a:lnTo>
                  <a:lnTo>
                    <a:pt x="21643" y="11207"/>
                  </a:lnTo>
                  <a:lnTo>
                    <a:pt x="22261" y="10924"/>
                  </a:lnTo>
                  <a:lnTo>
                    <a:pt x="22879" y="10641"/>
                  </a:lnTo>
                  <a:lnTo>
                    <a:pt x="23498" y="10383"/>
                  </a:lnTo>
                  <a:lnTo>
                    <a:pt x="24142" y="10151"/>
                  </a:lnTo>
                  <a:lnTo>
                    <a:pt x="24812" y="9945"/>
                  </a:lnTo>
                  <a:lnTo>
                    <a:pt x="25456" y="9739"/>
                  </a:lnTo>
                  <a:lnTo>
                    <a:pt x="26126" y="9559"/>
                  </a:lnTo>
                  <a:lnTo>
                    <a:pt x="26796" y="9404"/>
                  </a:lnTo>
                  <a:lnTo>
                    <a:pt x="27491" y="9249"/>
                  </a:lnTo>
                  <a:lnTo>
                    <a:pt x="28161" y="9146"/>
                  </a:lnTo>
                  <a:lnTo>
                    <a:pt x="28857" y="9043"/>
                  </a:lnTo>
                  <a:lnTo>
                    <a:pt x="29578" y="8966"/>
                  </a:lnTo>
                  <a:lnTo>
                    <a:pt x="30274" y="8914"/>
                  </a:lnTo>
                  <a:lnTo>
                    <a:pt x="30995" y="8889"/>
                  </a:lnTo>
                  <a:lnTo>
                    <a:pt x="31717" y="8863"/>
                  </a:lnTo>
                  <a:close/>
                  <a:moveTo>
                    <a:pt x="30892" y="0"/>
                  </a:moveTo>
                  <a:lnTo>
                    <a:pt x="30093" y="26"/>
                  </a:lnTo>
                  <a:lnTo>
                    <a:pt x="29269" y="77"/>
                  </a:lnTo>
                  <a:lnTo>
                    <a:pt x="28470" y="155"/>
                  </a:lnTo>
                  <a:lnTo>
                    <a:pt x="27672" y="258"/>
                  </a:lnTo>
                  <a:lnTo>
                    <a:pt x="26873" y="361"/>
                  </a:lnTo>
                  <a:lnTo>
                    <a:pt x="26100" y="490"/>
                  </a:lnTo>
                  <a:lnTo>
                    <a:pt x="25327" y="644"/>
                  </a:lnTo>
                  <a:lnTo>
                    <a:pt x="24554" y="799"/>
                  </a:lnTo>
                  <a:lnTo>
                    <a:pt x="23781" y="979"/>
                  </a:lnTo>
                  <a:lnTo>
                    <a:pt x="23034" y="1185"/>
                  </a:lnTo>
                  <a:lnTo>
                    <a:pt x="22287" y="1417"/>
                  </a:lnTo>
                  <a:lnTo>
                    <a:pt x="21540" y="1649"/>
                  </a:lnTo>
                  <a:lnTo>
                    <a:pt x="20818" y="1907"/>
                  </a:lnTo>
                  <a:lnTo>
                    <a:pt x="20071" y="2190"/>
                  </a:lnTo>
                  <a:lnTo>
                    <a:pt x="19376" y="2473"/>
                  </a:lnTo>
                  <a:lnTo>
                    <a:pt x="18654" y="2783"/>
                  </a:lnTo>
                  <a:lnTo>
                    <a:pt x="17959" y="3118"/>
                  </a:lnTo>
                  <a:lnTo>
                    <a:pt x="17263" y="3452"/>
                  </a:lnTo>
                  <a:lnTo>
                    <a:pt x="16593" y="3813"/>
                  </a:lnTo>
                  <a:lnTo>
                    <a:pt x="15923" y="4200"/>
                  </a:lnTo>
                  <a:lnTo>
                    <a:pt x="15279" y="4586"/>
                  </a:lnTo>
                  <a:lnTo>
                    <a:pt x="14609" y="4998"/>
                  </a:lnTo>
                  <a:lnTo>
                    <a:pt x="13991" y="5411"/>
                  </a:lnTo>
                  <a:lnTo>
                    <a:pt x="13347" y="5848"/>
                  </a:lnTo>
                  <a:lnTo>
                    <a:pt x="12728" y="6286"/>
                  </a:lnTo>
                  <a:lnTo>
                    <a:pt x="12136" y="6750"/>
                  </a:lnTo>
                  <a:lnTo>
                    <a:pt x="11543" y="7240"/>
                  </a:lnTo>
                  <a:lnTo>
                    <a:pt x="10951" y="7729"/>
                  </a:lnTo>
                  <a:lnTo>
                    <a:pt x="10384" y="8219"/>
                  </a:lnTo>
                  <a:lnTo>
                    <a:pt x="9843" y="8760"/>
                  </a:lnTo>
                  <a:lnTo>
                    <a:pt x="9276" y="9275"/>
                  </a:lnTo>
                  <a:lnTo>
                    <a:pt x="8761" y="9816"/>
                  </a:lnTo>
                  <a:lnTo>
                    <a:pt x="8245" y="10383"/>
                  </a:lnTo>
                  <a:lnTo>
                    <a:pt x="7730" y="10950"/>
                  </a:lnTo>
                  <a:lnTo>
                    <a:pt x="7241" y="11542"/>
                  </a:lnTo>
                  <a:lnTo>
                    <a:pt x="6751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9" y="14608"/>
                  </a:lnTo>
                  <a:lnTo>
                    <a:pt x="4587" y="15252"/>
                  </a:lnTo>
                  <a:lnTo>
                    <a:pt x="4200" y="15922"/>
                  </a:lnTo>
                  <a:lnTo>
                    <a:pt x="3814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809" y="18653"/>
                  </a:lnTo>
                  <a:lnTo>
                    <a:pt x="2500" y="19349"/>
                  </a:lnTo>
                  <a:lnTo>
                    <a:pt x="2191" y="20070"/>
                  </a:lnTo>
                  <a:lnTo>
                    <a:pt x="1933" y="20792"/>
                  </a:lnTo>
                  <a:lnTo>
                    <a:pt x="1676" y="21539"/>
                  </a:lnTo>
                  <a:lnTo>
                    <a:pt x="1418" y="22286"/>
                  </a:lnTo>
                  <a:lnTo>
                    <a:pt x="1212" y="23033"/>
                  </a:lnTo>
                  <a:lnTo>
                    <a:pt x="1006" y="23780"/>
                  </a:lnTo>
                  <a:lnTo>
                    <a:pt x="800" y="24553"/>
                  </a:lnTo>
                  <a:lnTo>
                    <a:pt x="645" y="25300"/>
                  </a:lnTo>
                  <a:lnTo>
                    <a:pt x="490" y="26099"/>
                  </a:lnTo>
                  <a:lnTo>
                    <a:pt x="362" y="26872"/>
                  </a:lnTo>
                  <a:lnTo>
                    <a:pt x="259" y="27671"/>
                  </a:lnTo>
                  <a:lnTo>
                    <a:pt x="155" y="28469"/>
                  </a:lnTo>
                  <a:lnTo>
                    <a:pt x="78" y="29268"/>
                  </a:lnTo>
                  <a:lnTo>
                    <a:pt x="27" y="30067"/>
                  </a:lnTo>
                  <a:lnTo>
                    <a:pt x="1" y="30891"/>
                  </a:lnTo>
                  <a:lnTo>
                    <a:pt x="1" y="31690"/>
                  </a:lnTo>
                  <a:lnTo>
                    <a:pt x="27" y="32798"/>
                  </a:lnTo>
                  <a:lnTo>
                    <a:pt x="78" y="33880"/>
                  </a:lnTo>
                  <a:lnTo>
                    <a:pt x="181" y="34962"/>
                  </a:lnTo>
                  <a:lnTo>
                    <a:pt x="310" y="36018"/>
                  </a:lnTo>
                  <a:lnTo>
                    <a:pt x="413" y="36740"/>
                  </a:lnTo>
                  <a:lnTo>
                    <a:pt x="516" y="37461"/>
                  </a:lnTo>
                  <a:lnTo>
                    <a:pt x="671" y="38182"/>
                  </a:lnTo>
                  <a:lnTo>
                    <a:pt x="825" y="38878"/>
                  </a:lnTo>
                  <a:lnTo>
                    <a:pt x="980" y="39574"/>
                  </a:lnTo>
                  <a:lnTo>
                    <a:pt x="1186" y="40269"/>
                  </a:lnTo>
                  <a:lnTo>
                    <a:pt x="1392" y="40965"/>
                  </a:lnTo>
                  <a:lnTo>
                    <a:pt x="1598" y="41635"/>
                  </a:lnTo>
                  <a:lnTo>
                    <a:pt x="1830" y="42330"/>
                  </a:lnTo>
                  <a:lnTo>
                    <a:pt x="2062" y="43000"/>
                  </a:lnTo>
                  <a:lnTo>
                    <a:pt x="2320" y="43644"/>
                  </a:lnTo>
                  <a:lnTo>
                    <a:pt x="2603" y="44288"/>
                  </a:lnTo>
                  <a:lnTo>
                    <a:pt x="2886" y="44958"/>
                  </a:lnTo>
                  <a:lnTo>
                    <a:pt x="3196" y="45577"/>
                  </a:lnTo>
                  <a:lnTo>
                    <a:pt x="3505" y="46221"/>
                  </a:lnTo>
                  <a:lnTo>
                    <a:pt x="3840" y="46839"/>
                  </a:lnTo>
                  <a:lnTo>
                    <a:pt x="4175" y="47457"/>
                  </a:lnTo>
                  <a:lnTo>
                    <a:pt x="4535" y="48050"/>
                  </a:lnTo>
                  <a:lnTo>
                    <a:pt x="4896" y="48642"/>
                  </a:lnTo>
                  <a:lnTo>
                    <a:pt x="5283" y="49235"/>
                  </a:lnTo>
                  <a:lnTo>
                    <a:pt x="6081" y="50394"/>
                  </a:lnTo>
                  <a:lnTo>
                    <a:pt x="6931" y="51502"/>
                  </a:lnTo>
                  <a:lnTo>
                    <a:pt x="7833" y="52559"/>
                  </a:lnTo>
                  <a:lnTo>
                    <a:pt x="8761" y="53589"/>
                  </a:lnTo>
                  <a:lnTo>
                    <a:pt x="9740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4" y="58072"/>
                  </a:lnTo>
                  <a:lnTo>
                    <a:pt x="14686" y="58459"/>
                  </a:lnTo>
                  <a:lnTo>
                    <a:pt x="15279" y="58819"/>
                  </a:lnTo>
                  <a:lnTo>
                    <a:pt x="15872" y="59180"/>
                  </a:lnTo>
                  <a:lnTo>
                    <a:pt x="16490" y="59541"/>
                  </a:lnTo>
                  <a:lnTo>
                    <a:pt x="17108" y="59876"/>
                  </a:lnTo>
                  <a:lnTo>
                    <a:pt x="17752" y="60185"/>
                  </a:lnTo>
                  <a:lnTo>
                    <a:pt x="18371" y="60494"/>
                  </a:lnTo>
                  <a:lnTo>
                    <a:pt x="19015" y="60777"/>
                  </a:lnTo>
                  <a:lnTo>
                    <a:pt x="19659" y="61061"/>
                  </a:lnTo>
                  <a:lnTo>
                    <a:pt x="20329" y="61318"/>
                  </a:lnTo>
                  <a:lnTo>
                    <a:pt x="20999" y="61550"/>
                  </a:lnTo>
                  <a:lnTo>
                    <a:pt x="21669" y="61808"/>
                  </a:lnTo>
                  <a:lnTo>
                    <a:pt x="22338" y="62014"/>
                  </a:lnTo>
                  <a:lnTo>
                    <a:pt x="23034" y="62220"/>
                  </a:lnTo>
                  <a:lnTo>
                    <a:pt x="23730" y="62400"/>
                  </a:lnTo>
                  <a:lnTo>
                    <a:pt x="24425" y="62581"/>
                  </a:lnTo>
                  <a:lnTo>
                    <a:pt x="25121" y="62735"/>
                  </a:lnTo>
                  <a:lnTo>
                    <a:pt x="25842" y="62864"/>
                  </a:lnTo>
                  <a:lnTo>
                    <a:pt x="26564" y="62993"/>
                  </a:lnTo>
                  <a:lnTo>
                    <a:pt x="27285" y="63122"/>
                  </a:lnTo>
                  <a:lnTo>
                    <a:pt x="28007" y="63199"/>
                  </a:lnTo>
                  <a:lnTo>
                    <a:pt x="28728" y="63276"/>
                  </a:lnTo>
                  <a:lnTo>
                    <a:pt x="29475" y="63354"/>
                  </a:lnTo>
                  <a:lnTo>
                    <a:pt x="30222" y="63379"/>
                  </a:lnTo>
                  <a:lnTo>
                    <a:pt x="30969" y="63405"/>
                  </a:lnTo>
                  <a:lnTo>
                    <a:pt x="31717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81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3" y="62838"/>
                  </a:lnTo>
                  <a:lnTo>
                    <a:pt x="38570" y="62684"/>
                  </a:lnTo>
                  <a:lnTo>
                    <a:pt x="39291" y="62504"/>
                  </a:lnTo>
                  <a:lnTo>
                    <a:pt x="40013" y="62323"/>
                  </a:lnTo>
                  <a:lnTo>
                    <a:pt x="40734" y="62117"/>
                  </a:lnTo>
                  <a:lnTo>
                    <a:pt x="41455" y="61885"/>
                  </a:lnTo>
                  <a:lnTo>
                    <a:pt x="42151" y="61653"/>
                  </a:lnTo>
                  <a:lnTo>
                    <a:pt x="42847" y="61396"/>
                  </a:lnTo>
                  <a:lnTo>
                    <a:pt x="43542" y="61138"/>
                  </a:lnTo>
                  <a:lnTo>
                    <a:pt x="44212" y="60855"/>
                  </a:lnTo>
                  <a:lnTo>
                    <a:pt x="44882" y="60545"/>
                  </a:lnTo>
                  <a:lnTo>
                    <a:pt x="45552" y="60236"/>
                  </a:lnTo>
                  <a:lnTo>
                    <a:pt x="46222" y="59927"/>
                  </a:lnTo>
                  <a:lnTo>
                    <a:pt x="46866" y="59566"/>
                  </a:lnTo>
                  <a:lnTo>
                    <a:pt x="47510" y="59206"/>
                  </a:lnTo>
                  <a:lnTo>
                    <a:pt x="48128" y="58845"/>
                  </a:lnTo>
                  <a:lnTo>
                    <a:pt x="48747" y="58459"/>
                  </a:lnTo>
                  <a:lnTo>
                    <a:pt x="49365" y="58046"/>
                  </a:lnTo>
                  <a:lnTo>
                    <a:pt x="49958" y="57634"/>
                  </a:lnTo>
                  <a:lnTo>
                    <a:pt x="50550" y="57222"/>
                  </a:lnTo>
                  <a:lnTo>
                    <a:pt x="51117" y="56784"/>
                  </a:lnTo>
                  <a:lnTo>
                    <a:pt x="51710" y="56320"/>
                  </a:lnTo>
                  <a:lnTo>
                    <a:pt x="52251" y="55856"/>
                  </a:lnTo>
                  <a:lnTo>
                    <a:pt x="52817" y="55393"/>
                  </a:lnTo>
                  <a:lnTo>
                    <a:pt x="53333" y="54903"/>
                  </a:lnTo>
                  <a:lnTo>
                    <a:pt x="53874" y="54388"/>
                  </a:lnTo>
                  <a:lnTo>
                    <a:pt x="54389" y="53873"/>
                  </a:lnTo>
                  <a:lnTo>
                    <a:pt x="54879" y="53357"/>
                  </a:lnTo>
                  <a:lnTo>
                    <a:pt x="55368" y="52816"/>
                  </a:lnTo>
                  <a:lnTo>
                    <a:pt x="55858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8" y="49364"/>
                  </a:lnTo>
                  <a:lnTo>
                    <a:pt x="58460" y="48771"/>
                  </a:lnTo>
                  <a:lnTo>
                    <a:pt x="58846" y="48153"/>
                  </a:lnTo>
                  <a:lnTo>
                    <a:pt x="59207" y="47509"/>
                  </a:lnTo>
                  <a:lnTo>
                    <a:pt x="59568" y="46865"/>
                  </a:lnTo>
                  <a:lnTo>
                    <a:pt x="59903" y="46221"/>
                  </a:lnTo>
                  <a:lnTo>
                    <a:pt x="60237" y="45577"/>
                  </a:lnTo>
                  <a:lnTo>
                    <a:pt x="60547" y="44907"/>
                  </a:lnTo>
                  <a:lnTo>
                    <a:pt x="60856" y="44237"/>
                  </a:lnTo>
                  <a:lnTo>
                    <a:pt x="61139" y="43541"/>
                  </a:lnTo>
                  <a:lnTo>
                    <a:pt x="61397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8" y="40759"/>
                  </a:lnTo>
                  <a:lnTo>
                    <a:pt x="62324" y="40037"/>
                  </a:lnTo>
                  <a:lnTo>
                    <a:pt x="62505" y="39316"/>
                  </a:lnTo>
                  <a:lnTo>
                    <a:pt x="62685" y="38569"/>
                  </a:lnTo>
                  <a:lnTo>
                    <a:pt x="62840" y="37847"/>
                  </a:lnTo>
                  <a:lnTo>
                    <a:pt x="62968" y="37100"/>
                  </a:lnTo>
                  <a:lnTo>
                    <a:pt x="63072" y="36353"/>
                  </a:lnTo>
                  <a:lnTo>
                    <a:pt x="63175" y="35580"/>
                  </a:lnTo>
                  <a:lnTo>
                    <a:pt x="63278" y="34833"/>
                  </a:lnTo>
                  <a:lnTo>
                    <a:pt x="63329" y="34060"/>
                  </a:lnTo>
                  <a:lnTo>
                    <a:pt x="63406" y="32875"/>
                  </a:lnTo>
                  <a:lnTo>
                    <a:pt x="63432" y="31690"/>
                  </a:lnTo>
                  <a:lnTo>
                    <a:pt x="63432" y="30891"/>
                  </a:lnTo>
                  <a:lnTo>
                    <a:pt x="63381" y="30067"/>
                  </a:lnTo>
                  <a:lnTo>
                    <a:pt x="63329" y="29268"/>
                  </a:lnTo>
                  <a:lnTo>
                    <a:pt x="63278" y="28469"/>
                  </a:lnTo>
                  <a:lnTo>
                    <a:pt x="63175" y="27671"/>
                  </a:lnTo>
                  <a:lnTo>
                    <a:pt x="63072" y="26872"/>
                  </a:lnTo>
                  <a:lnTo>
                    <a:pt x="62943" y="26099"/>
                  </a:lnTo>
                  <a:lnTo>
                    <a:pt x="62788" y="25300"/>
                  </a:lnTo>
                  <a:lnTo>
                    <a:pt x="62608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2015" y="22286"/>
                  </a:lnTo>
                  <a:lnTo>
                    <a:pt x="61758" y="21539"/>
                  </a:lnTo>
                  <a:lnTo>
                    <a:pt x="61500" y="20792"/>
                  </a:lnTo>
                  <a:lnTo>
                    <a:pt x="61242" y="20070"/>
                  </a:lnTo>
                  <a:lnTo>
                    <a:pt x="60933" y="19349"/>
                  </a:lnTo>
                  <a:lnTo>
                    <a:pt x="60624" y="18653"/>
                  </a:lnTo>
                  <a:lnTo>
                    <a:pt x="60315" y="17958"/>
                  </a:lnTo>
                  <a:lnTo>
                    <a:pt x="59954" y="17262"/>
                  </a:lnTo>
                  <a:lnTo>
                    <a:pt x="59593" y="16592"/>
                  </a:lnTo>
                  <a:lnTo>
                    <a:pt x="59233" y="15922"/>
                  </a:lnTo>
                  <a:lnTo>
                    <a:pt x="58846" y="15252"/>
                  </a:lnTo>
                  <a:lnTo>
                    <a:pt x="58434" y="14608"/>
                  </a:lnTo>
                  <a:lnTo>
                    <a:pt x="58022" y="13964"/>
                  </a:lnTo>
                  <a:lnTo>
                    <a:pt x="57584" y="13346"/>
                  </a:lnTo>
                  <a:lnTo>
                    <a:pt x="57120" y="12727"/>
                  </a:lnTo>
                  <a:lnTo>
                    <a:pt x="56656" y="12135"/>
                  </a:lnTo>
                  <a:lnTo>
                    <a:pt x="56192" y="11542"/>
                  </a:lnTo>
                  <a:lnTo>
                    <a:pt x="55703" y="10950"/>
                  </a:lnTo>
                  <a:lnTo>
                    <a:pt x="55188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49" y="8219"/>
                  </a:lnTo>
                  <a:lnTo>
                    <a:pt x="52457" y="7729"/>
                  </a:lnTo>
                  <a:lnTo>
                    <a:pt x="51890" y="7240"/>
                  </a:lnTo>
                  <a:lnTo>
                    <a:pt x="51297" y="6750"/>
                  </a:lnTo>
                  <a:lnTo>
                    <a:pt x="50679" y="6286"/>
                  </a:lnTo>
                  <a:lnTo>
                    <a:pt x="50061" y="5848"/>
                  </a:lnTo>
                  <a:lnTo>
                    <a:pt x="49442" y="5411"/>
                  </a:lnTo>
                  <a:lnTo>
                    <a:pt x="48798" y="4998"/>
                  </a:lnTo>
                  <a:lnTo>
                    <a:pt x="48154" y="4586"/>
                  </a:lnTo>
                  <a:lnTo>
                    <a:pt x="47510" y="4200"/>
                  </a:lnTo>
                  <a:lnTo>
                    <a:pt x="46840" y="3813"/>
                  </a:lnTo>
                  <a:lnTo>
                    <a:pt x="46144" y="3452"/>
                  </a:lnTo>
                  <a:lnTo>
                    <a:pt x="45475" y="3118"/>
                  </a:lnTo>
                  <a:lnTo>
                    <a:pt x="44753" y="2783"/>
                  </a:lnTo>
                  <a:lnTo>
                    <a:pt x="44058" y="2473"/>
                  </a:lnTo>
                  <a:lnTo>
                    <a:pt x="43336" y="2190"/>
                  </a:lnTo>
                  <a:lnTo>
                    <a:pt x="42615" y="1907"/>
                  </a:lnTo>
                  <a:lnTo>
                    <a:pt x="41893" y="1649"/>
                  </a:lnTo>
                  <a:lnTo>
                    <a:pt x="41146" y="1417"/>
                  </a:lnTo>
                  <a:lnTo>
                    <a:pt x="40399" y="1185"/>
                  </a:lnTo>
                  <a:lnTo>
                    <a:pt x="39626" y="979"/>
                  </a:lnTo>
                  <a:lnTo>
                    <a:pt x="38879" y="799"/>
                  </a:lnTo>
                  <a:lnTo>
                    <a:pt x="38106" y="644"/>
                  </a:lnTo>
                  <a:lnTo>
                    <a:pt x="37333" y="490"/>
                  </a:lnTo>
                  <a:lnTo>
                    <a:pt x="36534" y="361"/>
                  </a:lnTo>
                  <a:lnTo>
                    <a:pt x="35762" y="258"/>
                  </a:lnTo>
                  <a:lnTo>
                    <a:pt x="34963" y="155"/>
                  </a:lnTo>
                  <a:lnTo>
                    <a:pt x="34164" y="77"/>
                  </a:lnTo>
                  <a:lnTo>
                    <a:pt x="33340" y="26"/>
                  </a:lnTo>
                  <a:lnTo>
                    <a:pt x="3254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extrusionOk="0">
                  <a:moveTo>
                    <a:pt x="2294" y="1"/>
                  </a:move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fill="none" extrusionOk="0">
                  <a:moveTo>
                    <a:pt x="2294" y="1"/>
                  </a:moveTo>
                  <a:lnTo>
                    <a:pt x="2294" y="1"/>
                  </a:ln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702500" y="2708375"/>
              <a:ext cx="115975" cy="99875"/>
            </a:xfrm>
            <a:custGeom>
              <a:avLst/>
              <a:gdLst/>
              <a:ahLst/>
              <a:cxnLst/>
              <a:rect l="l" t="t" r="r" b="b"/>
              <a:pathLst>
                <a:path w="4639" h="3995" extrusionOk="0">
                  <a:moveTo>
                    <a:pt x="3041" y="1"/>
                  </a:moveTo>
                  <a:lnTo>
                    <a:pt x="2732" y="52"/>
                  </a:lnTo>
                  <a:lnTo>
                    <a:pt x="2371" y="104"/>
                  </a:lnTo>
                  <a:lnTo>
                    <a:pt x="2011" y="207"/>
                  </a:lnTo>
                  <a:lnTo>
                    <a:pt x="1650" y="310"/>
                  </a:lnTo>
                  <a:lnTo>
                    <a:pt x="1263" y="439"/>
                  </a:lnTo>
                  <a:lnTo>
                    <a:pt x="877" y="619"/>
                  </a:lnTo>
                  <a:lnTo>
                    <a:pt x="465" y="799"/>
                  </a:lnTo>
                  <a:lnTo>
                    <a:pt x="1" y="1057"/>
                  </a:lnTo>
                  <a:lnTo>
                    <a:pt x="156" y="1418"/>
                  </a:lnTo>
                  <a:lnTo>
                    <a:pt x="310" y="1753"/>
                  </a:lnTo>
                  <a:lnTo>
                    <a:pt x="465" y="2113"/>
                  </a:lnTo>
                  <a:lnTo>
                    <a:pt x="568" y="2474"/>
                  </a:lnTo>
                  <a:lnTo>
                    <a:pt x="671" y="2860"/>
                  </a:lnTo>
                  <a:lnTo>
                    <a:pt x="774" y="3221"/>
                  </a:lnTo>
                  <a:lnTo>
                    <a:pt x="851" y="3608"/>
                  </a:lnTo>
                  <a:lnTo>
                    <a:pt x="903" y="3994"/>
                  </a:lnTo>
                  <a:lnTo>
                    <a:pt x="1392" y="3814"/>
                  </a:lnTo>
                  <a:lnTo>
                    <a:pt x="1882" y="3582"/>
                  </a:lnTo>
                  <a:lnTo>
                    <a:pt x="2217" y="3401"/>
                  </a:lnTo>
                  <a:lnTo>
                    <a:pt x="2552" y="3195"/>
                  </a:lnTo>
                  <a:lnTo>
                    <a:pt x="2835" y="3015"/>
                  </a:lnTo>
                  <a:lnTo>
                    <a:pt x="3144" y="2809"/>
                  </a:lnTo>
                  <a:lnTo>
                    <a:pt x="3402" y="2603"/>
                  </a:lnTo>
                  <a:lnTo>
                    <a:pt x="3634" y="2397"/>
                  </a:lnTo>
                  <a:lnTo>
                    <a:pt x="3866" y="2191"/>
                  </a:lnTo>
                  <a:lnTo>
                    <a:pt x="4072" y="1959"/>
                  </a:lnTo>
                  <a:lnTo>
                    <a:pt x="4226" y="1753"/>
                  </a:lnTo>
                  <a:lnTo>
                    <a:pt x="4381" y="1546"/>
                  </a:lnTo>
                  <a:lnTo>
                    <a:pt x="4484" y="1366"/>
                  </a:lnTo>
                  <a:lnTo>
                    <a:pt x="4561" y="1160"/>
                  </a:lnTo>
                  <a:lnTo>
                    <a:pt x="4613" y="980"/>
                  </a:lnTo>
                  <a:lnTo>
                    <a:pt x="4638" y="799"/>
                  </a:lnTo>
                  <a:lnTo>
                    <a:pt x="4613" y="645"/>
                  </a:lnTo>
                  <a:lnTo>
                    <a:pt x="4561" y="490"/>
                  </a:lnTo>
                  <a:lnTo>
                    <a:pt x="4484" y="361"/>
                  </a:lnTo>
                  <a:lnTo>
                    <a:pt x="4381" y="258"/>
                  </a:lnTo>
                  <a:lnTo>
                    <a:pt x="4252" y="181"/>
                  </a:lnTo>
                  <a:lnTo>
                    <a:pt x="4123" y="104"/>
                  </a:lnTo>
                  <a:lnTo>
                    <a:pt x="3943" y="52"/>
                  </a:lnTo>
                  <a:lnTo>
                    <a:pt x="3763" y="26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6232150" y="2574400"/>
              <a:ext cx="499825" cy="499850"/>
            </a:xfrm>
            <a:custGeom>
              <a:avLst/>
              <a:gdLst/>
              <a:ahLst/>
              <a:cxnLst/>
              <a:rect l="l" t="t" r="r" b="b"/>
              <a:pathLst>
                <a:path w="19993" h="19994" extrusionOk="0">
                  <a:moveTo>
                    <a:pt x="10847" y="1"/>
                  </a:moveTo>
                  <a:lnTo>
                    <a:pt x="10254" y="52"/>
                  </a:lnTo>
                  <a:lnTo>
                    <a:pt x="9687" y="130"/>
                  </a:lnTo>
                  <a:lnTo>
                    <a:pt x="9121" y="233"/>
                  </a:lnTo>
                  <a:lnTo>
                    <a:pt x="8579" y="361"/>
                  </a:lnTo>
                  <a:lnTo>
                    <a:pt x="8038" y="516"/>
                  </a:lnTo>
                  <a:lnTo>
                    <a:pt x="7497" y="696"/>
                  </a:lnTo>
                  <a:lnTo>
                    <a:pt x="6982" y="902"/>
                  </a:lnTo>
                  <a:lnTo>
                    <a:pt x="6467" y="1109"/>
                  </a:lnTo>
                  <a:lnTo>
                    <a:pt x="5977" y="1366"/>
                  </a:lnTo>
                  <a:lnTo>
                    <a:pt x="5514" y="1650"/>
                  </a:lnTo>
                  <a:lnTo>
                    <a:pt x="5050" y="1933"/>
                  </a:lnTo>
                  <a:lnTo>
                    <a:pt x="4586" y="2268"/>
                  </a:lnTo>
                  <a:lnTo>
                    <a:pt x="4148" y="2603"/>
                  </a:lnTo>
                  <a:lnTo>
                    <a:pt x="3736" y="2964"/>
                  </a:lnTo>
                  <a:lnTo>
                    <a:pt x="3349" y="3350"/>
                  </a:lnTo>
                  <a:lnTo>
                    <a:pt x="2963" y="3737"/>
                  </a:lnTo>
                  <a:lnTo>
                    <a:pt x="2602" y="4149"/>
                  </a:lnTo>
                  <a:lnTo>
                    <a:pt x="2267" y="4587"/>
                  </a:lnTo>
                  <a:lnTo>
                    <a:pt x="1958" y="5025"/>
                  </a:lnTo>
                  <a:lnTo>
                    <a:pt x="1649" y="5488"/>
                  </a:lnTo>
                  <a:lnTo>
                    <a:pt x="1391" y="5978"/>
                  </a:lnTo>
                  <a:lnTo>
                    <a:pt x="1134" y="6467"/>
                  </a:lnTo>
                  <a:lnTo>
                    <a:pt x="902" y="6983"/>
                  </a:lnTo>
                  <a:lnTo>
                    <a:pt x="696" y="7498"/>
                  </a:lnTo>
                  <a:lnTo>
                    <a:pt x="515" y="8013"/>
                  </a:lnTo>
                  <a:lnTo>
                    <a:pt x="361" y="8554"/>
                  </a:lnTo>
                  <a:lnTo>
                    <a:pt x="232" y="9121"/>
                  </a:lnTo>
                  <a:lnTo>
                    <a:pt x="129" y="9688"/>
                  </a:lnTo>
                  <a:lnTo>
                    <a:pt x="52" y="10255"/>
                  </a:lnTo>
                  <a:lnTo>
                    <a:pt x="26" y="10822"/>
                  </a:lnTo>
                  <a:lnTo>
                    <a:pt x="0" y="11414"/>
                  </a:lnTo>
                  <a:lnTo>
                    <a:pt x="26" y="12058"/>
                  </a:lnTo>
                  <a:lnTo>
                    <a:pt x="77" y="12677"/>
                  </a:lnTo>
                  <a:lnTo>
                    <a:pt x="155" y="13295"/>
                  </a:lnTo>
                  <a:lnTo>
                    <a:pt x="283" y="13913"/>
                  </a:lnTo>
                  <a:lnTo>
                    <a:pt x="412" y="14506"/>
                  </a:lnTo>
                  <a:lnTo>
                    <a:pt x="593" y="15073"/>
                  </a:lnTo>
                  <a:lnTo>
                    <a:pt x="799" y="15639"/>
                  </a:lnTo>
                  <a:lnTo>
                    <a:pt x="1056" y="16206"/>
                  </a:lnTo>
                  <a:lnTo>
                    <a:pt x="1314" y="16722"/>
                  </a:lnTo>
                  <a:lnTo>
                    <a:pt x="1597" y="17263"/>
                  </a:lnTo>
                  <a:lnTo>
                    <a:pt x="1932" y="17752"/>
                  </a:lnTo>
                  <a:lnTo>
                    <a:pt x="2267" y="18242"/>
                  </a:lnTo>
                  <a:lnTo>
                    <a:pt x="2628" y="18705"/>
                  </a:lnTo>
                  <a:lnTo>
                    <a:pt x="3040" y="19143"/>
                  </a:lnTo>
                  <a:lnTo>
                    <a:pt x="3452" y="19581"/>
                  </a:lnTo>
                  <a:lnTo>
                    <a:pt x="3890" y="19994"/>
                  </a:lnTo>
                  <a:lnTo>
                    <a:pt x="3890" y="19994"/>
                  </a:lnTo>
                  <a:lnTo>
                    <a:pt x="3555" y="19607"/>
                  </a:lnTo>
                  <a:lnTo>
                    <a:pt x="3246" y="19195"/>
                  </a:lnTo>
                  <a:lnTo>
                    <a:pt x="2963" y="18783"/>
                  </a:lnTo>
                  <a:lnTo>
                    <a:pt x="2680" y="18370"/>
                  </a:lnTo>
                  <a:lnTo>
                    <a:pt x="2422" y="17932"/>
                  </a:lnTo>
                  <a:lnTo>
                    <a:pt x="2190" y="17469"/>
                  </a:lnTo>
                  <a:lnTo>
                    <a:pt x="1984" y="17005"/>
                  </a:lnTo>
                  <a:lnTo>
                    <a:pt x="1778" y="16541"/>
                  </a:lnTo>
                  <a:lnTo>
                    <a:pt x="1597" y="16052"/>
                  </a:lnTo>
                  <a:lnTo>
                    <a:pt x="1443" y="15562"/>
                  </a:lnTo>
                  <a:lnTo>
                    <a:pt x="1314" y="15073"/>
                  </a:lnTo>
                  <a:lnTo>
                    <a:pt x="1211" y="14557"/>
                  </a:lnTo>
                  <a:lnTo>
                    <a:pt x="1134" y="14042"/>
                  </a:lnTo>
                  <a:lnTo>
                    <a:pt x="1056" y="13501"/>
                  </a:lnTo>
                  <a:lnTo>
                    <a:pt x="1031" y="12986"/>
                  </a:lnTo>
                  <a:lnTo>
                    <a:pt x="1005" y="12445"/>
                  </a:lnTo>
                  <a:lnTo>
                    <a:pt x="1031" y="11852"/>
                  </a:lnTo>
                  <a:lnTo>
                    <a:pt x="1082" y="11260"/>
                  </a:lnTo>
                  <a:lnTo>
                    <a:pt x="1159" y="10693"/>
                  </a:lnTo>
                  <a:lnTo>
                    <a:pt x="1237" y="10126"/>
                  </a:lnTo>
                  <a:lnTo>
                    <a:pt x="1366" y="9585"/>
                  </a:lnTo>
                  <a:lnTo>
                    <a:pt x="1520" y="9044"/>
                  </a:lnTo>
                  <a:lnTo>
                    <a:pt x="1700" y="8503"/>
                  </a:lnTo>
                  <a:lnTo>
                    <a:pt x="1907" y="7988"/>
                  </a:lnTo>
                  <a:lnTo>
                    <a:pt x="2138" y="7472"/>
                  </a:lnTo>
                  <a:lnTo>
                    <a:pt x="2396" y="6983"/>
                  </a:lnTo>
                  <a:lnTo>
                    <a:pt x="2680" y="6519"/>
                  </a:lnTo>
                  <a:lnTo>
                    <a:pt x="2963" y="6055"/>
                  </a:lnTo>
                  <a:lnTo>
                    <a:pt x="3298" y="5592"/>
                  </a:lnTo>
                  <a:lnTo>
                    <a:pt x="3633" y="5179"/>
                  </a:lnTo>
                  <a:lnTo>
                    <a:pt x="3993" y="4741"/>
                  </a:lnTo>
                  <a:lnTo>
                    <a:pt x="4354" y="4355"/>
                  </a:lnTo>
                  <a:lnTo>
                    <a:pt x="4766" y="3968"/>
                  </a:lnTo>
                  <a:lnTo>
                    <a:pt x="5179" y="3608"/>
                  </a:lnTo>
                  <a:lnTo>
                    <a:pt x="5617" y="3273"/>
                  </a:lnTo>
                  <a:lnTo>
                    <a:pt x="6055" y="2964"/>
                  </a:lnTo>
                  <a:lnTo>
                    <a:pt x="6518" y="2654"/>
                  </a:lnTo>
                  <a:lnTo>
                    <a:pt x="7008" y="2397"/>
                  </a:lnTo>
                  <a:lnTo>
                    <a:pt x="7497" y="2139"/>
                  </a:lnTo>
                  <a:lnTo>
                    <a:pt x="7987" y="1907"/>
                  </a:lnTo>
                  <a:lnTo>
                    <a:pt x="8528" y="1701"/>
                  </a:lnTo>
                  <a:lnTo>
                    <a:pt x="9043" y="1521"/>
                  </a:lnTo>
                  <a:lnTo>
                    <a:pt x="9584" y="1366"/>
                  </a:lnTo>
                  <a:lnTo>
                    <a:pt x="10151" y="1237"/>
                  </a:lnTo>
                  <a:lnTo>
                    <a:pt x="10692" y="1134"/>
                  </a:lnTo>
                  <a:lnTo>
                    <a:pt x="11285" y="1057"/>
                  </a:lnTo>
                  <a:lnTo>
                    <a:pt x="11852" y="1031"/>
                  </a:lnTo>
                  <a:lnTo>
                    <a:pt x="12444" y="1006"/>
                  </a:lnTo>
                  <a:lnTo>
                    <a:pt x="12985" y="1031"/>
                  </a:lnTo>
                  <a:lnTo>
                    <a:pt x="13526" y="1057"/>
                  </a:lnTo>
                  <a:lnTo>
                    <a:pt x="14041" y="1109"/>
                  </a:lnTo>
                  <a:lnTo>
                    <a:pt x="14557" y="1212"/>
                  </a:lnTo>
                  <a:lnTo>
                    <a:pt x="15072" y="1315"/>
                  </a:lnTo>
                  <a:lnTo>
                    <a:pt x="15587" y="1444"/>
                  </a:lnTo>
                  <a:lnTo>
                    <a:pt x="16077" y="1598"/>
                  </a:lnTo>
                  <a:lnTo>
                    <a:pt x="16541" y="1778"/>
                  </a:lnTo>
                  <a:lnTo>
                    <a:pt x="17030" y="1959"/>
                  </a:lnTo>
                  <a:lnTo>
                    <a:pt x="17494" y="2191"/>
                  </a:lnTo>
                  <a:lnTo>
                    <a:pt x="17932" y="2423"/>
                  </a:lnTo>
                  <a:lnTo>
                    <a:pt x="18370" y="2680"/>
                  </a:lnTo>
                  <a:lnTo>
                    <a:pt x="18808" y="2938"/>
                  </a:lnTo>
                  <a:lnTo>
                    <a:pt x="19220" y="3247"/>
                  </a:lnTo>
                  <a:lnTo>
                    <a:pt x="19607" y="3556"/>
                  </a:lnTo>
                  <a:lnTo>
                    <a:pt x="19993" y="3865"/>
                  </a:lnTo>
                  <a:lnTo>
                    <a:pt x="19581" y="3427"/>
                  </a:lnTo>
                  <a:lnTo>
                    <a:pt x="19169" y="3015"/>
                  </a:lnTo>
                  <a:lnTo>
                    <a:pt x="18705" y="2629"/>
                  </a:lnTo>
                  <a:lnTo>
                    <a:pt x="18241" y="2268"/>
                  </a:lnTo>
                  <a:lnTo>
                    <a:pt x="17777" y="1907"/>
                  </a:lnTo>
                  <a:lnTo>
                    <a:pt x="17262" y="1598"/>
                  </a:lnTo>
                  <a:lnTo>
                    <a:pt x="16747" y="1315"/>
                  </a:lnTo>
                  <a:lnTo>
                    <a:pt x="16206" y="1031"/>
                  </a:lnTo>
                  <a:lnTo>
                    <a:pt x="15665" y="799"/>
                  </a:lnTo>
                  <a:lnTo>
                    <a:pt x="15098" y="593"/>
                  </a:lnTo>
                  <a:lnTo>
                    <a:pt x="14505" y="413"/>
                  </a:lnTo>
                  <a:lnTo>
                    <a:pt x="13913" y="258"/>
                  </a:lnTo>
                  <a:lnTo>
                    <a:pt x="13294" y="155"/>
                  </a:lnTo>
                  <a:lnTo>
                    <a:pt x="12702" y="52"/>
                  </a:lnTo>
                  <a:lnTo>
                    <a:pt x="12058" y="1"/>
                  </a:lnTo>
                  <a:close/>
                </a:path>
              </a:pathLst>
            </a:custGeom>
            <a:solidFill>
              <a:srgbClr val="00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6257250" y="2599525"/>
              <a:ext cx="546225" cy="546225"/>
            </a:xfrm>
            <a:custGeom>
              <a:avLst/>
              <a:gdLst/>
              <a:ahLst/>
              <a:cxnLst/>
              <a:rect l="l" t="t" r="r" b="b"/>
              <a:pathLst>
                <a:path w="21849" h="21849" extrusionOk="0">
                  <a:moveTo>
                    <a:pt x="11440" y="1"/>
                  </a:moveTo>
                  <a:lnTo>
                    <a:pt x="10848" y="26"/>
                  </a:lnTo>
                  <a:lnTo>
                    <a:pt x="10281" y="52"/>
                  </a:lnTo>
                  <a:lnTo>
                    <a:pt x="9688" y="129"/>
                  </a:lnTo>
                  <a:lnTo>
                    <a:pt x="9147" y="232"/>
                  </a:lnTo>
                  <a:lnTo>
                    <a:pt x="8580" y="361"/>
                  </a:lnTo>
                  <a:lnTo>
                    <a:pt x="8039" y="516"/>
                  </a:lnTo>
                  <a:lnTo>
                    <a:pt x="7524" y="696"/>
                  </a:lnTo>
                  <a:lnTo>
                    <a:pt x="6983" y="902"/>
                  </a:lnTo>
                  <a:lnTo>
                    <a:pt x="6493" y="1134"/>
                  </a:lnTo>
                  <a:lnTo>
                    <a:pt x="6004" y="1392"/>
                  </a:lnTo>
                  <a:lnTo>
                    <a:pt x="5514" y="1649"/>
                  </a:lnTo>
                  <a:lnTo>
                    <a:pt x="5051" y="1959"/>
                  </a:lnTo>
                  <a:lnTo>
                    <a:pt x="4613" y="2268"/>
                  </a:lnTo>
                  <a:lnTo>
                    <a:pt x="4175" y="2603"/>
                  </a:lnTo>
                  <a:lnTo>
                    <a:pt x="3762" y="2963"/>
                  </a:lnTo>
                  <a:lnTo>
                    <a:pt x="3350" y="3350"/>
                  </a:lnTo>
                  <a:lnTo>
                    <a:pt x="2989" y="3736"/>
                  </a:lnTo>
                  <a:lnTo>
                    <a:pt x="2629" y="4174"/>
                  </a:lnTo>
                  <a:lnTo>
                    <a:pt x="2294" y="4587"/>
                  </a:lnTo>
                  <a:lnTo>
                    <a:pt x="1959" y="5050"/>
                  </a:lnTo>
                  <a:lnTo>
                    <a:pt x="1676" y="5514"/>
                  </a:lnTo>
                  <a:lnTo>
                    <a:pt x="1392" y="5978"/>
                  </a:lnTo>
                  <a:lnTo>
                    <a:pt x="1134" y="6467"/>
                  </a:lnTo>
                  <a:lnTo>
                    <a:pt x="903" y="6983"/>
                  </a:lnTo>
                  <a:lnTo>
                    <a:pt x="696" y="7498"/>
                  </a:lnTo>
                  <a:lnTo>
                    <a:pt x="516" y="8039"/>
                  </a:lnTo>
                  <a:lnTo>
                    <a:pt x="362" y="8580"/>
                  </a:lnTo>
                  <a:lnTo>
                    <a:pt x="233" y="9121"/>
                  </a:lnTo>
                  <a:lnTo>
                    <a:pt x="155" y="9688"/>
                  </a:lnTo>
                  <a:lnTo>
                    <a:pt x="78" y="10255"/>
                  </a:lnTo>
                  <a:lnTo>
                    <a:pt x="27" y="10847"/>
                  </a:lnTo>
                  <a:lnTo>
                    <a:pt x="1" y="11440"/>
                  </a:lnTo>
                  <a:lnTo>
                    <a:pt x="27" y="11981"/>
                  </a:lnTo>
                  <a:lnTo>
                    <a:pt x="52" y="12496"/>
                  </a:lnTo>
                  <a:lnTo>
                    <a:pt x="130" y="13037"/>
                  </a:lnTo>
                  <a:lnTo>
                    <a:pt x="207" y="13552"/>
                  </a:lnTo>
                  <a:lnTo>
                    <a:pt x="310" y="14068"/>
                  </a:lnTo>
                  <a:lnTo>
                    <a:pt x="439" y="14557"/>
                  </a:lnTo>
                  <a:lnTo>
                    <a:pt x="593" y="15047"/>
                  </a:lnTo>
                  <a:lnTo>
                    <a:pt x="774" y="15536"/>
                  </a:lnTo>
                  <a:lnTo>
                    <a:pt x="980" y="16000"/>
                  </a:lnTo>
                  <a:lnTo>
                    <a:pt x="1186" y="16464"/>
                  </a:lnTo>
                  <a:lnTo>
                    <a:pt x="1418" y="16927"/>
                  </a:lnTo>
                  <a:lnTo>
                    <a:pt x="1676" y="17365"/>
                  </a:lnTo>
                  <a:lnTo>
                    <a:pt x="1959" y="17778"/>
                  </a:lnTo>
                  <a:lnTo>
                    <a:pt x="2242" y="18190"/>
                  </a:lnTo>
                  <a:lnTo>
                    <a:pt x="2551" y="18602"/>
                  </a:lnTo>
                  <a:lnTo>
                    <a:pt x="2886" y="18989"/>
                  </a:lnTo>
                  <a:lnTo>
                    <a:pt x="3273" y="19298"/>
                  </a:lnTo>
                  <a:lnTo>
                    <a:pt x="3659" y="19607"/>
                  </a:lnTo>
                  <a:lnTo>
                    <a:pt x="4072" y="19916"/>
                  </a:lnTo>
                  <a:lnTo>
                    <a:pt x="4510" y="20174"/>
                  </a:lnTo>
                  <a:lnTo>
                    <a:pt x="4948" y="20431"/>
                  </a:lnTo>
                  <a:lnTo>
                    <a:pt x="5386" y="20663"/>
                  </a:lnTo>
                  <a:lnTo>
                    <a:pt x="5849" y="20869"/>
                  </a:lnTo>
                  <a:lnTo>
                    <a:pt x="6313" y="21075"/>
                  </a:lnTo>
                  <a:lnTo>
                    <a:pt x="6803" y="21256"/>
                  </a:lnTo>
                  <a:lnTo>
                    <a:pt x="7292" y="21410"/>
                  </a:lnTo>
                  <a:lnTo>
                    <a:pt x="7807" y="21539"/>
                  </a:lnTo>
                  <a:lnTo>
                    <a:pt x="8297" y="21642"/>
                  </a:lnTo>
                  <a:lnTo>
                    <a:pt x="8812" y="21720"/>
                  </a:lnTo>
                  <a:lnTo>
                    <a:pt x="9353" y="21797"/>
                  </a:lnTo>
                  <a:lnTo>
                    <a:pt x="9894" y="21823"/>
                  </a:lnTo>
                  <a:lnTo>
                    <a:pt x="10435" y="21848"/>
                  </a:lnTo>
                  <a:lnTo>
                    <a:pt x="11002" y="21823"/>
                  </a:lnTo>
                  <a:lnTo>
                    <a:pt x="11595" y="21771"/>
                  </a:lnTo>
                  <a:lnTo>
                    <a:pt x="12162" y="21720"/>
                  </a:lnTo>
                  <a:lnTo>
                    <a:pt x="12728" y="21617"/>
                  </a:lnTo>
                  <a:lnTo>
                    <a:pt x="13269" y="21488"/>
                  </a:lnTo>
                  <a:lnTo>
                    <a:pt x="13810" y="21333"/>
                  </a:lnTo>
                  <a:lnTo>
                    <a:pt x="14351" y="21153"/>
                  </a:lnTo>
                  <a:lnTo>
                    <a:pt x="14867" y="20947"/>
                  </a:lnTo>
                  <a:lnTo>
                    <a:pt x="15382" y="20715"/>
                  </a:lnTo>
                  <a:lnTo>
                    <a:pt x="15872" y="20457"/>
                  </a:lnTo>
                  <a:lnTo>
                    <a:pt x="16361" y="20199"/>
                  </a:lnTo>
                  <a:lnTo>
                    <a:pt x="16825" y="19890"/>
                  </a:lnTo>
                  <a:lnTo>
                    <a:pt x="17263" y="19581"/>
                  </a:lnTo>
                  <a:lnTo>
                    <a:pt x="17701" y="19220"/>
                  </a:lnTo>
                  <a:lnTo>
                    <a:pt x="18113" y="18886"/>
                  </a:lnTo>
                  <a:lnTo>
                    <a:pt x="18499" y="18499"/>
                  </a:lnTo>
                  <a:lnTo>
                    <a:pt x="18886" y="18087"/>
                  </a:lnTo>
                  <a:lnTo>
                    <a:pt x="19247" y="17675"/>
                  </a:lnTo>
                  <a:lnTo>
                    <a:pt x="19582" y="17262"/>
                  </a:lnTo>
                  <a:lnTo>
                    <a:pt x="19891" y="16799"/>
                  </a:lnTo>
                  <a:lnTo>
                    <a:pt x="20200" y="16335"/>
                  </a:lnTo>
                  <a:lnTo>
                    <a:pt x="20483" y="15871"/>
                  </a:lnTo>
                  <a:lnTo>
                    <a:pt x="20715" y="15382"/>
                  </a:lnTo>
                  <a:lnTo>
                    <a:pt x="20947" y="14866"/>
                  </a:lnTo>
                  <a:lnTo>
                    <a:pt x="21153" y="14351"/>
                  </a:lnTo>
                  <a:lnTo>
                    <a:pt x="21334" y="13810"/>
                  </a:lnTo>
                  <a:lnTo>
                    <a:pt x="21488" y="13269"/>
                  </a:lnTo>
                  <a:lnTo>
                    <a:pt x="21617" y="12728"/>
                  </a:lnTo>
                  <a:lnTo>
                    <a:pt x="21720" y="12161"/>
                  </a:lnTo>
                  <a:lnTo>
                    <a:pt x="21797" y="11594"/>
                  </a:lnTo>
                  <a:lnTo>
                    <a:pt x="21849" y="11002"/>
                  </a:lnTo>
                  <a:lnTo>
                    <a:pt x="21849" y="10409"/>
                  </a:lnTo>
                  <a:lnTo>
                    <a:pt x="21849" y="9868"/>
                  </a:lnTo>
                  <a:lnTo>
                    <a:pt x="21797" y="9353"/>
                  </a:lnTo>
                  <a:lnTo>
                    <a:pt x="21746" y="8812"/>
                  </a:lnTo>
                  <a:lnTo>
                    <a:pt x="21643" y="8297"/>
                  </a:lnTo>
                  <a:lnTo>
                    <a:pt x="21540" y="7781"/>
                  </a:lnTo>
                  <a:lnTo>
                    <a:pt x="21411" y="7292"/>
                  </a:lnTo>
                  <a:lnTo>
                    <a:pt x="21256" y="6802"/>
                  </a:lnTo>
                  <a:lnTo>
                    <a:pt x="21076" y="6313"/>
                  </a:lnTo>
                  <a:lnTo>
                    <a:pt x="20896" y="5849"/>
                  </a:lnTo>
                  <a:lnTo>
                    <a:pt x="20664" y="5385"/>
                  </a:lnTo>
                  <a:lnTo>
                    <a:pt x="20432" y="4921"/>
                  </a:lnTo>
                  <a:lnTo>
                    <a:pt x="20174" y="4483"/>
                  </a:lnTo>
                  <a:lnTo>
                    <a:pt x="19917" y="4071"/>
                  </a:lnTo>
                  <a:lnTo>
                    <a:pt x="19633" y="3659"/>
                  </a:lnTo>
                  <a:lnTo>
                    <a:pt x="19324" y="3247"/>
                  </a:lnTo>
                  <a:lnTo>
                    <a:pt x="18989" y="2860"/>
                  </a:lnTo>
                  <a:lnTo>
                    <a:pt x="18603" y="2551"/>
                  </a:lnTo>
                  <a:lnTo>
                    <a:pt x="18216" y="2242"/>
                  </a:lnTo>
                  <a:lnTo>
                    <a:pt x="17804" y="1933"/>
                  </a:lnTo>
                  <a:lnTo>
                    <a:pt x="17366" y="1675"/>
                  </a:lnTo>
                  <a:lnTo>
                    <a:pt x="16928" y="1418"/>
                  </a:lnTo>
                  <a:lnTo>
                    <a:pt x="16490" y="1186"/>
                  </a:lnTo>
                  <a:lnTo>
                    <a:pt x="16026" y="954"/>
                  </a:lnTo>
                  <a:lnTo>
                    <a:pt x="15537" y="773"/>
                  </a:lnTo>
                  <a:lnTo>
                    <a:pt x="15073" y="593"/>
                  </a:lnTo>
                  <a:lnTo>
                    <a:pt x="14583" y="439"/>
                  </a:lnTo>
                  <a:lnTo>
                    <a:pt x="14068" y="310"/>
                  </a:lnTo>
                  <a:lnTo>
                    <a:pt x="13553" y="207"/>
                  </a:lnTo>
                  <a:lnTo>
                    <a:pt x="13037" y="104"/>
                  </a:lnTo>
                  <a:lnTo>
                    <a:pt x="12522" y="52"/>
                  </a:lnTo>
                  <a:lnTo>
                    <a:pt x="11981" y="26"/>
                  </a:lnTo>
                  <a:lnTo>
                    <a:pt x="11440" y="1"/>
                  </a:lnTo>
                  <a:close/>
                </a:path>
              </a:pathLst>
            </a:custGeom>
            <a:solidFill>
              <a:srgbClr val="00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6384150" y="2752825"/>
              <a:ext cx="150100" cy="202275"/>
            </a:xfrm>
            <a:custGeom>
              <a:avLst/>
              <a:gdLst/>
              <a:ahLst/>
              <a:cxnLst/>
              <a:rect l="l" t="t" r="r" b="b"/>
              <a:pathLst>
                <a:path w="6004" h="8091" extrusionOk="0">
                  <a:moveTo>
                    <a:pt x="3633" y="0"/>
                  </a:moveTo>
                  <a:lnTo>
                    <a:pt x="3247" y="78"/>
                  </a:lnTo>
                  <a:lnTo>
                    <a:pt x="2860" y="181"/>
                  </a:lnTo>
                  <a:lnTo>
                    <a:pt x="2474" y="310"/>
                  </a:lnTo>
                  <a:lnTo>
                    <a:pt x="2113" y="490"/>
                  </a:lnTo>
                  <a:lnTo>
                    <a:pt x="1804" y="696"/>
                  </a:lnTo>
                  <a:lnTo>
                    <a:pt x="1469" y="928"/>
                  </a:lnTo>
                  <a:lnTo>
                    <a:pt x="1186" y="1185"/>
                  </a:lnTo>
                  <a:lnTo>
                    <a:pt x="928" y="1469"/>
                  </a:lnTo>
                  <a:lnTo>
                    <a:pt x="696" y="1778"/>
                  </a:lnTo>
                  <a:lnTo>
                    <a:pt x="490" y="2113"/>
                  </a:lnTo>
                  <a:lnTo>
                    <a:pt x="310" y="2474"/>
                  </a:lnTo>
                  <a:lnTo>
                    <a:pt x="181" y="2834"/>
                  </a:lnTo>
                  <a:lnTo>
                    <a:pt x="78" y="3221"/>
                  </a:lnTo>
                  <a:lnTo>
                    <a:pt x="26" y="3633"/>
                  </a:lnTo>
                  <a:lnTo>
                    <a:pt x="0" y="4045"/>
                  </a:lnTo>
                  <a:lnTo>
                    <a:pt x="26" y="4458"/>
                  </a:lnTo>
                  <a:lnTo>
                    <a:pt x="78" y="4870"/>
                  </a:lnTo>
                  <a:lnTo>
                    <a:pt x="181" y="5256"/>
                  </a:lnTo>
                  <a:lnTo>
                    <a:pt x="310" y="5617"/>
                  </a:lnTo>
                  <a:lnTo>
                    <a:pt x="490" y="5978"/>
                  </a:lnTo>
                  <a:lnTo>
                    <a:pt x="696" y="6313"/>
                  </a:lnTo>
                  <a:lnTo>
                    <a:pt x="928" y="6622"/>
                  </a:lnTo>
                  <a:lnTo>
                    <a:pt x="1186" y="6905"/>
                  </a:lnTo>
                  <a:lnTo>
                    <a:pt x="1469" y="7163"/>
                  </a:lnTo>
                  <a:lnTo>
                    <a:pt x="1804" y="7395"/>
                  </a:lnTo>
                  <a:lnTo>
                    <a:pt x="2113" y="7601"/>
                  </a:lnTo>
                  <a:lnTo>
                    <a:pt x="2474" y="7781"/>
                  </a:lnTo>
                  <a:lnTo>
                    <a:pt x="2860" y="7910"/>
                  </a:lnTo>
                  <a:lnTo>
                    <a:pt x="3247" y="8013"/>
                  </a:lnTo>
                  <a:lnTo>
                    <a:pt x="3633" y="8090"/>
                  </a:lnTo>
                  <a:lnTo>
                    <a:pt x="6003" y="8090"/>
                  </a:lnTo>
                  <a:lnTo>
                    <a:pt x="6003" y="0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6550975" y="2780525"/>
              <a:ext cx="100500" cy="146875"/>
            </a:xfrm>
            <a:custGeom>
              <a:avLst/>
              <a:gdLst/>
              <a:ahLst/>
              <a:cxnLst/>
              <a:rect l="l" t="t" r="r" b="b"/>
              <a:pathLst>
                <a:path w="4020" h="5875" extrusionOk="0">
                  <a:moveTo>
                    <a:pt x="0" y="0"/>
                  </a:moveTo>
                  <a:lnTo>
                    <a:pt x="0" y="1572"/>
                  </a:lnTo>
                  <a:lnTo>
                    <a:pt x="3401" y="1572"/>
                  </a:lnTo>
                  <a:lnTo>
                    <a:pt x="3556" y="1520"/>
                  </a:lnTo>
                  <a:lnTo>
                    <a:pt x="3685" y="1443"/>
                  </a:lnTo>
                  <a:lnTo>
                    <a:pt x="3788" y="1340"/>
                  </a:lnTo>
                  <a:lnTo>
                    <a:pt x="3891" y="1237"/>
                  </a:lnTo>
                  <a:lnTo>
                    <a:pt x="3968" y="1108"/>
                  </a:lnTo>
                  <a:lnTo>
                    <a:pt x="4019" y="953"/>
                  </a:lnTo>
                  <a:lnTo>
                    <a:pt x="4019" y="799"/>
                  </a:lnTo>
                  <a:lnTo>
                    <a:pt x="4019" y="619"/>
                  </a:lnTo>
                  <a:lnTo>
                    <a:pt x="3968" y="490"/>
                  </a:lnTo>
                  <a:lnTo>
                    <a:pt x="3891" y="335"/>
                  </a:lnTo>
                  <a:lnTo>
                    <a:pt x="3788" y="232"/>
                  </a:lnTo>
                  <a:lnTo>
                    <a:pt x="3685" y="129"/>
                  </a:lnTo>
                  <a:lnTo>
                    <a:pt x="3556" y="52"/>
                  </a:lnTo>
                  <a:lnTo>
                    <a:pt x="3401" y="0"/>
                  </a:lnTo>
                  <a:close/>
                  <a:moveTo>
                    <a:pt x="0" y="4303"/>
                  </a:moveTo>
                  <a:lnTo>
                    <a:pt x="0" y="5874"/>
                  </a:lnTo>
                  <a:lnTo>
                    <a:pt x="3401" y="5874"/>
                  </a:lnTo>
                  <a:lnTo>
                    <a:pt x="3556" y="5823"/>
                  </a:lnTo>
                  <a:lnTo>
                    <a:pt x="3685" y="5746"/>
                  </a:lnTo>
                  <a:lnTo>
                    <a:pt x="3788" y="5643"/>
                  </a:lnTo>
                  <a:lnTo>
                    <a:pt x="3891" y="5539"/>
                  </a:lnTo>
                  <a:lnTo>
                    <a:pt x="3968" y="5385"/>
                  </a:lnTo>
                  <a:lnTo>
                    <a:pt x="4019" y="5256"/>
                  </a:lnTo>
                  <a:lnTo>
                    <a:pt x="4019" y="5076"/>
                  </a:lnTo>
                  <a:lnTo>
                    <a:pt x="4019" y="4921"/>
                  </a:lnTo>
                  <a:lnTo>
                    <a:pt x="3968" y="4792"/>
                  </a:lnTo>
                  <a:lnTo>
                    <a:pt x="3891" y="4638"/>
                  </a:lnTo>
                  <a:lnTo>
                    <a:pt x="3788" y="4535"/>
                  </a:lnTo>
                  <a:lnTo>
                    <a:pt x="3685" y="4432"/>
                  </a:lnTo>
                  <a:lnTo>
                    <a:pt x="3556" y="4354"/>
                  </a:lnTo>
                  <a:lnTo>
                    <a:pt x="3401" y="4303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298650" y="1020850"/>
              <a:ext cx="7081300" cy="3063350"/>
            </a:xfrm>
            <a:custGeom>
              <a:avLst/>
              <a:gdLst/>
              <a:ahLst/>
              <a:cxnLst/>
              <a:rect l="l" t="t" r="r" b="b"/>
              <a:pathLst>
                <a:path w="283252" h="122534" extrusionOk="0">
                  <a:moveTo>
                    <a:pt x="50035" y="69717"/>
                  </a:moveTo>
                  <a:lnTo>
                    <a:pt x="48827" y="69739"/>
                  </a:lnTo>
                  <a:lnTo>
                    <a:pt x="48827" y="69739"/>
                  </a:lnTo>
                  <a:lnTo>
                    <a:pt x="49571" y="69717"/>
                  </a:lnTo>
                  <a:close/>
                  <a:moveTo>
                    <a:pt x="48477" y="69749"/>
                  </a:moveTo>
                  <a:lnTo>
                    <a:pt x="47098" y="69820"/>
                  </a:lnTo>
                  <a:lnTo>
                    <a:pt x="45578" y="69923"/>
                  </a:lnTo>
                  <a:lnTo>
                    <a:pt x="44538" y="70009"/>
                  </a:lnTo>
                  <a:lnTo>
                    <a:pt x="44538" y="70009"/>
                  </a:lnTo>
                  <a:lnTo>
                    <a:pt x="45964" y="69872"/>
                  </a:lnTo>
                  <a:lnTo>
                    <a:pt x="47793" y="69769"/>
                  </a:lnTo>
                  <a:lnTo>
                    <a:pt x="48477" y="69749"/>
                  </a:lnTo>
                  <a:close/>
                  <a:moveTo>
                    <a:pt x="42979" y="70185"/>
                  </a:moveTo>
                  <a:lnTo>
                    <a:pt x="42409" y="70258"/>
                  </a:lnTo>
                  <a:lnTo>
                    <a:pt x="41675" y="70353"/>
                  </a:lnTo>
                  <a:lnTo>
                    <a:pt x="41675" y="70353"/>
                  </a:lnTo>
                  <a:lnTo>
                    <a:pt x="42151" y="70284"/>
                  </a:lnTo>
                  <a:lnTo>
                    <a:pt x="42979" y="70185"/>
                  </a:lnTo>
                  <a:close/>
                  <a:moveTo>
                    <a:pt x="52363" y="69734"/>
                  </a:moveTo>
                  <a:lnTo>
                    <a:pt x="52972" y="69743"/>
                  </a:lnTo>
                  <a:lnTo>
                    <a:pt x="54621" y="69846"/>
                  </a:lnTo>
                  <a:lnTo>
                    <a:pt x="56192" y="69975"/>
                  </a:lnTo>
                  <a:lnTo>
                    <a:pt x="57738" y="70155"/>
                  </a:lnTo>
                  <a:lnTo>
                    <a:pt x="59233" y="70361"/>
                  </a:lnTo>
                  <a:lnTo>
                    <a:pt x="60675" y="70619"/>
                  </a:lnTo>
                  <a:lnTo>
                    <a:pt x="60907" y="70671"/>
                  </a:lnTo>
                  <a:lnTo>
                    <a:pt x="60907" y="70671"/>
                  </a:lnTo>
                  <a:lnTo>
                    <a:pt x="60521" y="70593"/>
                  </a:lnTo>
                  <a:lnTo>
                    <a:pt x="59336" y="70387"/>
                  </a:lnTo>
                  <a:lnTo>
                    <a:pt x="58099" y="70207"/>
                  </a:lnTo>
                  <a:lnTo>
                    <a:pt x="56837" y="70052"/>
                  </a:lnTo>
                  <a:lnTo>
                    <a:pt x="55548" y="69923"/>
                  </a:lnTo>
                  <a:lnTo>
                    <a:pt x="54209" y="69820"/>
                  </a:lnTo>
                  <a:lnTo>
                    <a:pt x="52869" y="69743"/>
                  </a:lnTo>
                  <a:lnTo>
                    <a:pt x="52363" y="69734"/>
                  </a:lnTo>
                  <a:close/>
                  <a:moveTo>
                    <a:pt x="40258" y="70558"/>
                  </a:moveTo>
                  <a:lnTo>
                    <a:pt x="39137" y="70748"/>
                  </a:lnTo>
                  <a:lnTo>
                    <a:pt x="37462" y="71057"/>
                  </a:lnTo>
                  <a:lnTo>
                    <a:pt x="36061" y="71329"/>
                  </a:lnTo>
                  <a:lnTo>
                    <a:pt x="36061" y="71329"/>
                  </a:lnTo>
                  <a:lnTo>
                    <a:pt x="36122" y="71315"/>
                  </a:lnTo>
                  <a:lnTo>
                    <a:pt x="38183" y="70902"/>
                  </a:lnTo>
                  <a:lnTo>
                    <a:pt x="40193" y="70568"/>
                  </a:lnTo>
                  <a:lnTo>
                    <a:pt x="40258" y="70558"/>
                  </a:lnTo>
                  <a:close/>
                  <a:moveTo>
                    <a:pt x="62402" y="71006"/>
                  </a:moveTo>
                  <a:lnTo>
                    <a:pt x="63406" y="71237"/>
                  </a:lnTo>
                  <a:lnTo>
                    <a:pt x="64720" y="71598"/>
                  </a:lnTo>
                  <a:lnTo>
                    <a:pt x="64905" y="71656"/>
                  </a:lnTo>
                  <a:lnTo>
                    <a:pt x="64905" y="71656"/>
                  </a:lnTo>
                  <a:lnTo>
                    <a:pt x="63922" y="71392"/>
                  </a:lnTo>
                  <a:lnTo>
                    <a:pt x="62814" y="71109"/>
                  </a:lnTo>
                  <a:lnTo>
                    <a:pt x="62402" y="71006"/>
                  </a:lnTo>
                  <a:close/>
                  <a:moveTo>
                    <a:pt x="196762" y="68172"/>
                  </a:moveTo>
                  <a:lnTo>
                    <a:pt x="196968" y="68223"/>
                  </a:lnTo>
                  <a:lnTo>
                    <a:pt x="197174" y="68275"/>
                  </a:lnTo>
                  <a:lnTo>
                    <a:pt x="197380" y="68352"/>
                  </a:lnTo>
                  <a:lnTo>
                    <a:pt x="197586" y="68429"/>
                  </a:lnTo>
                  <a:lnTo>
                    <a:pt x="197741" y="68532"/>
                  </a:lnTo>
                  <a:lnTo>
                    <a:pt x="197921" y="68661"/>
                  </a:lnTo>
                  <a:lnTo>
                    <a:pt x="198075" y="68816"/>
                  </a:lnTo>
                  <a:lnTo>
                    <a:pt x="198204" y="68970"/>
                  </a:lnTo>
                  <a:lnTo>
                    <a:pt x="198333" y="69125"/>
                  </a:lnTo>
                  <a:lnTo>
                    <a:pt x="198436" y="69305"/>
                  </a:lnTo>
                  <a:lnTo>
                    <a:pt x="198539" y="69485"/>
                  </a:lnTo>
                  <a:lnTo>
                    <a:pt x="198617" y="69692"/>
                  </a:lnTo>
                  <a:lnTo>
                    <a:pt x="198668" y="69898"/>
                  </a:lnTo>
                  <a:lnTo>
                    <a:pt x="198694" y="70104"/>
                  </a:lnTo>
                  <a:lnTo>
                    <a:pt x="198720" y="70336"/>
                  </a:lnTo>
                  <a:lnTo>
                    <a:pt x="198694" y="70568"/>
                  </a:lnTo>
                  <a:lnTo>
                    <a:pt x="198668" y="70774"/>
                  </a:lnTo>
                  <a:lnTo>
                    <a:pt x="198617" y="70980"/>
                  </a:lnTo>
                  <a:lnTo>
                    <a:pt x="198539" y="71186"/>
                  </a:lnTo>
                  <a:lnTo>
                    <a:pt x="198436" y="71366"/>
                  </a:lnTo>
                  <a:lnTo>
                    <a:pt x="198333" y="71547"/>
                  </a:lnTo>
                  <a:lnTo>
                    <a:pt x="198204" y="71701"/>
                  </a:lnTo>
                  <a:lnTo>
                    <a:pt x="198075" y="71856"/>
                  </a:lnTo>
                  <a:lnTo>
                    <a:pt x="197921" y="72010"/>
                  </a:lnTo>
                  <a:lnTo>
                    <a:pt x="197741" y="72139"/>
                  </a:lnTo>
                  <a:lnTo>
                    <a:pt x="197586" y="72242"/>
                  </a:lnTo>
                  <a:lnTo>
                    <a:pt x="197380" y="72320"/>
                  </a:lnTo>
                  <a:lnTo>
                    <a:pt x="197174" y="72397"/>
                  </a:lnTo>
                  <a:lnTo>
                    <a:pt x="196968" y="72448"/>
                  </a:lnTo>
                  <a:lnTo>
                    <a:pt x="196762" y="72500"/>
                  </a:lnTo>
                  <a:lnTo>
                    <a:pt x="181071" y="72500"/>
                  </a:lnTo>
                  <a:lnTo>
                    <a:pt x="180839" y="72448"/>
                  </a:lnTo>
                  <a:lnTo>
                    <a:pt x="180633" y="72397"/>
                  </a:lnTo>
                  <a:lnTo>
                    <a:pt x="180453" y="72320"/>
                  </a:lnTo>
                  <a:lnTo>
                    <a:pt x="180247" y="72242"/>
                  </a:lnTo>
                  <a:lnTo>
                    <a:pt x="180092" y="72139"/>
                  </a:lnTo>
                  <a:lnTo>
                    <a:pt x="179912" y="72010"/>
                  </a:lnTo>
                  <a:lnTo>
                    <a:pt x="179757" y="71856"/>
                  </a:lnTo>
                  <a:lnTo>
                    <a:pt x="179628" y="71701"/>
                  </a:lnTo>
                  <a:lnTo>
                    <a:pt x="179500" y="71547"/>
                  </a:lnTo>
                  <a:lnTo>
                    <a:pt x="179396" y="71366"/>
                  </a:lnTo>
                  <a:lnTo>
                    <a:pt x="179293" y="71186"/>
                  </a:lnTo>
                  <a:lnTo>
                    <a:pt x="179216" y="70980"/>
                  </a:lnTo>
                  <a:lnTo>
                    <a:pt x="179165" y="70774"/>
                  </a:lnTo>
                  <a:lnTo>
                    <a:pt x="179139" y="70568"/>
                  </a:lnTo>
                  <a:lnTo>
                    <a:pt x="179139" y="70336"/>
                  </a:lnTo>
                  <a:lnTo>
                    <a:pt x="179139" y="70104"/>
                  </a:lnTo>
                  <a:lnTo>
                    <a:pt x="179165" y="69898"/>
                  </a:lnTo>
                  <a:lnTo>
                    <a:pt x="179216" y="69692"/>
                  </a:lnTo>
                  <a:lnTo>
                    <a:pt x="179293" y="69485"/>
                  </a:lnTo>
                  <a:lnTo>
                    <a:pt x="179396" y="69305"/>
                  </a:lnTo>
                  <a:lnTo>
                    <a:pt x="179500" y="69125"/>
                  </a:lnTo>
                  <a:lnTo>
                    <a:pt x="179628" y="68970"/>
                  </a:lnTo>
                  <a:lnTo>
                    <a:pt x="179757" y="68816"/>
                  </a:lnTo>
                  <a:lnTo>
                    <a:pt x="179912" y="68661"/>
                  </a:lnTo>
                  <a:lnTo>
                    <a:pt x="180092" y="68532"/>
                  </a:lnTo>
                  <a:lnTo>
                    <a:pt x="180247" y="68429"/>
                  </a:lnTo>
                  <a:lnTo>
                    <a:pt x="180453" y="68352"/>
                  </a:lnTo>
                  <a:lnTo>
                    <a:pt x="180633" y="68275"/>
                  </a:lnTo>
                  <a:lnTo>
                    <a:pt x="180839" y="68223"/>
                  </a:lnTo>
                  <a:lnTo>
                    <a:pt x="181071" y="68172"/>
                  </a:lnTo>
                  <a:close/>
                  <a:moveTo>
                    <a:pt x="65236" y="71759"/>
                  </a:moveTo>
                  <a:lnTo>
                    <a:pt x="65957" y="71985"/>
                  </a:lnTo>
                  <a:lnTo>
                    <a:pt x="67168" y="72397"/>
                  </a:lnTo>
                  <a:lnTo>
                    <a:pt x="67712" y="72619"/>
                  </a:lnTo>
                  <a:lnTo>
                    <a:pt x="67712" y="72619"/>
                  </a:lnTo>
                  <a:lnTo>
                    <a:pt x="66988" y="72345"/>
                  </a:lnTo>
                  <a:lnTo>
                    <a:pt x="66009" y="72010"/>
                  </a:lnTo>
                  <a:lnTo>
                    <a:pt x="65236" y="71759"/>
                  </a:lnTo>
                  <a:close/>
                  <a:moveTo>
                    <a:pt x="31845" y="72345"/>
                  </a:moveTo>
                  <a:lnTo>
                    <a:pt x="30403" y="72757"/>
                  </a:lnTo>
                  <a:lnTo>
                    <a:pt x="29023" y="73160"/>
                  </a:lnTo>
                  <a:lnTo>
                    <a:pt x="29023" y="73160"/>
                  </a:lnTo>
                  <a:lnTo>
                    <a:pt x="29655" y="72964"/>
                  </a:lnTo>
                  <a:lnTo>
                    <a:pt x="31845" y="72345"/>
                  </a:lnTo>
                  <a:close/>
                  <a:moveTo>
                    <a:pt x="69852" y="73519"/>
                  </a:moveTo>
                  <a:lnTo>
                    <a:pt x="70466" y="73788"/>
                  </a:lnTo>
                  <a:lnTo>
                    <a:pt x="71445" y="74303"/>
                  </a:lnTo>
                  <a:lnTo>
                    <a:pt x="70620" y="73891"/>
                  </a:lnTo>
                  <a:lnTo>
                    <a:pt x="69852" y="73519"/>
                  </a:lnTo>
                  <a:close/>
                  <a:moveTo>
                    <a:pt x="24339" y="74707"/>
                  </a:moveTo>
                  <a:lnTo>
                    <a:pt x="23807" y="74896"/>
                  </a:lnTo>
                  <a:lnTo>
                    <a:pt x="22184" y="75488"/>
                  </a:lnTo>
                  <a:lnTo>
                    <a:pt x="20535" y="76133"/>
                  </a:lnTo>
                  <a:lnTo>
                    <a:pt x="19076" y="76725"/>
                  </a:lnTo>
                  <a:lnTo>
                    <a:pt x="19076" y="76725"/>
                  </a:lnTo>
                  <a:lnTo>
                    <a:pt x="20380" y="76184"/>
                  </a:lnTo>
                  <a:lnTo>
                    <a:pt x="22776" y="75257"/>
                  </a:lnTo>
                  <a:lnTo>
                    <a:pt x="24339" y="74707"/>
                  </a:lnTo>
                  <a:close/>
                  <a:moveTo>
                    <a:pt x="18710" y="76877"/>
                  </a:moveTo>
                  <a:lnTo>
                    <a:pt x="17662" y="77322"/>
                  </a:lnTo>
                  <a:lnTo>
                    <a:pt x="17662" y="77322"/>
                  </a:lnTo>
                  <a:lnTo>
                    <a:pt x="17958" y="77189"/>
                  </a:lnTo>
                  <a:lnTo>
                    <a:pt x="18710" y="76877"/>
                  </a:lnTo>
                  <a:close/>
                  <a:moveTo>
                    <a:pt x="195344" y="75308"/>
                  </a:moveTo>
                  <a:lnTo>
                    <a:pt x="195525" y="75334"/>
                  </a:lnTo>
                  <a:lnTo>
                    <a:pt x="195705" y="75385"/>
                  </a:lnTo>
                  <a:lnTo>
                    <a:pt x="195886" y="75437"/>
                  </a:lnTo>
                  <a:lnTo>
                    <a:pt x="196040" y="75514"/>
                  </a:lnTo>
                  <a:lnTo>
                    <a:pt x="196195" y="75617"/>
                  </a:lnTo>
                  <a:lnTo>
                    <a:pt x="196324" y="75720"/>
                  </a:lnTo>
                  <a:lnTo>
                    <a:pt x="196478" y="75849"/>
                  </a:lnTo>
                  <a:lnTo>
                    <a:pt x="196581" y="75978"/>
                  </a:lnTo>
                  <a:lnTo>
                    <a:pt x="196684" y="76133"/>
                  </a:lnTo>
                  <a:lnTo>
                    <a:pt x="196787" y="76287"/>
                  </a:lnTo>
                  <a:lnTo>
                    <a:pt x="196865" y="76442"/>
                  </a:lnTo>
                  <a:lnTo>
                    <a:pt x="196942" y="76622"/>
                  </a:lnTo>
                  <a:lnTo>
                    <a:pt x="196968" y="76802"/>
                  </a:lnTo>
                  <a:lnTo>
                    <a:pt x="197019" y="76983"/>
                  </a:lnTo>
                  <a:lnTo>
                    <a:pt x="197019" y="77163"/>
                  </a:lnTo>
                  <a:lnTo>
                    <a:pt x="196993" y="77395"/>
                  </a:lnTo>
                  <a:lnTo>
                    <a:pt x="196968" y="77601"/>
                  </a:lnTo>
                  <a:lnTo>
                    <a:pt x="196890" y="77833"/>
                  </a:lnTo>
                  <a:lnTo>
                    <a:pt x="196813" y="78013"/>
                  </a:lnTo>
                  <a:lnTo>
                    <a:pt x="196684" y="78194"/>
                  </a:lnTo>
                  <a:lnTo>
                    <a:pt x="196555" y="78374"/>
                  </a:lnTo>
                  <a:lnTo>
                    <a:pt x="196427" y="78529"/>
                  </a:lnTo>
                  <a:lnTo>
                    <a:pt x="196246" y="78657"/>
                  </a:lnTo>
                  <a:lnTo>
                    <a:pt x="196014" y="78812"/>
                  </a:lnTo>
                  <a:lnTo>
                    <a:pt x="195731" y="78941"/>
                  </a:lnTo>
                  <a:lnTo>
                    <a:pt x="195448" y="79018"/>
                  </a:lnTo>
                  <a:lnTo>
                    <a:pt x="195138" y="79044"/>
                  </a:lnTo>
                  <a:lnTo>
                    <a:pt x="194932" y="79018"/>
                  </a:lnTo>
                  <a:lnTo>
                    <a:pt x="194752" y="78992"/>
                  </a:lnTo>
                  <a:lnTo>
                    <a:pt x="194597" y="78941"/>
                  </a:lnTo>
                  <a:lnTo>
                    <a:pt x="194288" y="78812"/>
                  </a:lnTo>
                  <a:lnTo>
                    <a:pt x="194005" y="78632"/>
                  </a:lnTo>
                  <a:lnTo>
                    <a:pt x="193747" y="78400"/>
                  </a:lnTo>
                  <a:lnTo>
                    <a:pt x="193541" y="78142"/>
                  </a:lnTo>
                  <a:lnTo>
                    <a:pt x="193412" y="77833"/>
                  </a:lnTo>
                  <a:lnTo>
                    <a:pt x="193335" y="77678"/>
                  </a:lnTo>
                  <a:lnTo>
                    <a:pt x="193309" y="77524"/>
                  </a:lnTo>
                  <a:lnTo>
                    <a:pt x="193283" y="77343"/>
                  </a:lnTo>
                  <a:lnTo>
                    <a:pt x="193283" y="77163"/>
                  </a:lnTo>
                  <a:lnTo>
                    <a:pt x="193283" y="76983"/>
                  </a:lnTo>
                  <a:lnTo>
                    <a:pt x="193309" y="76802"/>
                  </a:lnTo>
                  <a:lnTo>
                    <a:pt x="193361" y="76622"/>
                  </a:lnTo>
                  <a:lnTo>
                    <a:pt x="193412" y="76442"/>
                  </a:lnTo>
                  <a:lnTo>
                    <a:pt x="193489" y="76287"/>
                  </a:lnTo>
                  <a:lnTo>
                    <a:pt x="193593" y="76133"/>
                  </a:lnTo>
                  <a:lnTo>
                    <a:pt x="193696" y="75978"/>
                  </a:lnTo>
                  <a:lnTo>
                    <a:pt x="193824" y="75849"/>
                  </a:lnTo>
                  <a:lnTo>
                    <a:pt x="193953" y="75720"/>
                  </a:lnTo>
                  <a:lnTo>
                    <a:pt x="194108" y="75617"/>
                  </a:lnTo>
                  <a:lnTo>
                    <a:pt x="194262" y="75514"/>
                  </a:lnTo>
                  <a:lnTo>
                    <a:pt x="194417" y="75437"/>
                  </a:lnTo>
                  <a:lnTo>
                    <a:pt x="194597" y="75385"/>
                  </a:lnTo>
                  <a:lnTo>
                    <a:pt x="194778" y="75334"/>
                  </a:lnTo>
                  <a:lnTo>
                    <a:pt x="194958" y="75308"/>
                  </a:lnTo>
                  <a:close/>
                  <a:moveTo>
                    <a:pt x="175480" y="0"/>
                  </a:moveTo>
                  <a:lnTo>
                    <a:pt x="172234" y="26"/>
                  </a:lnTo>
                  <a:lnTo>
                    <a:pt x="169065" y="52"/>
                  </a:lnTo>
                  <a:lnTo>
                    <a:pt x="165999" y="103"/>
                  </a:lnTo>
                  <a:lnTo>
                    <a:pt x="162985" y="206"/>
                  </a:lnTo>
                  <a:lnTo>
                    <a:pt x="160073" y="309"/>
                  </a:lnTo>
                  <a:lnTo>
                    <a:pt x="157239" y="438"/>
                  </a:lnTo>
                  <a:lnTo>
                    <a:pt x="154483" y="593"/>
                  </a:lnTo>
                  <a:lnTo>
                    <a:pt x="151803" y="773"/>
                  </a:lnTo>
                  <a:lnTo>
                    <a:pt x="149201" y="953"/>
                  </a:lnTo>
                  <a:lnTo>
                    <a:pt x="146676" y="1185"/>
                  </a:lnTo>
                  <a:lnTo>
                    <a:pt x="144203" y="1443"/>
                  </a:lnTo>
                  <a:lnTo>
                    <a:pt x="141807" y="1700"/>
                  </a:lnTo>
                  <a:lnTo>
                    <a:pt x="139488" y="2010"/>
                  </a:lnTo>
                  <a:lnTo>
                    <a:pt x="137221" y="2319"/>
                  </a:lnTo>
                  <a:lnTo>
                    <a:pt x="135005" y="2679"/>
                  </a:lnTo>
                  <a:lnTo>
                    <a:pt x="132866" y="3040"/>
                  </a:lnTo>
                  <a:lnTo>
                    <a:pt x="130780" y="3427"/>
                  </a:lnTo>
                  <a:lnTo>
                    <a:pt x="128744" y="3839"/>
                  </a:lnTo>
                  <a:lnTo>
                    <a:pt x="126786" y="4277"/>
                  </a:lnTo>
                  <a:lnTo>
                    <a:pt x="124854" y="4741"/>
                  </a:lnTo>
                  <a:lnTo>
                    <a:pt x="122999" y="5230"/>
                  </a:lnTo>
                  <a:lnTo>
                    <a:pt x="121170" y="5745"/>
                  </a:lnTo>
                  <a:lnTo>
                    <a:pt x="119392" y="6286"/>
                  </a:lnTo>
                  <a:lnTo>
                    <a:pt x="117666" y="6853"/>
                  </a:lnTo>
                  <a:lnTo>
                    <a:pt x="115991" y="7420"/>
                  </a:lnTo>
                  <a:lnTo>
                    <a:pt x="114342" y="8038"/>
                  </a:lnTo>
                  <a:lnTo>
                    <a:pt x="112745" y="8682"/>
                  </a:lnTo>
                  <a:lnTo>
                    <a:pt x="111173" y="9327"/>
                  </a:lnTo>
                  <a:lnTo>
                    <a:pt x="109653" y="10022"/>
                  </a:lnTo>
                  <a:lnTo>
                    <a:pt x="108159" y="10718"/>
                  </a:lnTo>
                  <a:lnTo>
                    <a:pt x="106716" y="11439"/>
                  </a:lnTo>
                  <a:lnTo>
                    <a:pt x="105273" y="12212"/>
                  </a:lnTo>
                  <a:lnTo>
                    <a:pt x="104320" y="12727"/>
                  </a:lnTo>
                  <a:lnTo>
                    <a:pt x="103392" y="13268"/>
                  </a:lnTo>
                  <a:lnTo>
                    <a:pt x="102465" y="13809"/>
                  </a:lnTo>
                  <a:lnTo>
                    <a:pt x="101563" y="14376"/>
                  </a:lnTo>
                  <a:lnTo>
                    <a:pt x="101589" y="14454"/>
                  </a:lnTo>
                  <a:lnTo>
                    <a:pt x="101950" y="14582"/>
                  </a:lnTo>
                  <a:lnTo>
                    <a:pt x="102104" y="14685"/>
                  </a:lnTo>
                  <a:lnTo>
                    <a:pt x="102233" y="14763"/>
                  </a:lnTo>
                  <a:lnTo>
                    <a:pt x="102336" y="14866"/>
                  </a:lnTo>
                  <a:lnTo>
                    <a:pt x="102413" y="14969"/>
                  </a:lnTo>
                  <a:lnTo>
                    <a:pt x="102465" y="15072"/>
                  </a:lnTo>
                  <a:lnTo>
                    <a:pt x="102516" y="15201"/>
                  </a:lnTo>
                  <a:lnTo>
                    <a:pt x="102542" y="15330"/>
                  </a:lnTo>
                  <a:lnTo>
                    <a:pt x="102542" y="15458"/>
                  </a:lnTo>
                  <a:lnTo>
                    <a:pt x="102516" y="15587"/>
                  </a:lnTo>
                  <a:lnTo>
                    <a:pt x="102491" y="15742"/>
                  </a:lnTo>
                  <a:lnTo>
                    <a:pt x="102362" y="16051"/>
                  </a:lnTo>
                  <a:lnTo>
                    <a:pt x="102181" y="16360"/>
                  </a:lnTo>
                  <a:lnTo>
                    <a:pt x="101950" y="16721"/>
                  </a:lnTo>
                  <a:lnTo>
                    <a:pt x="101640" y="17082"/>
                  </a:lnTo>
                  <a:lnTo>
                    <a:pt x="101280" y="17468"/>
                  </a:lnTo>
                  <a:lnTo>
                    <a:pt x="100893" y="17880"/>
                  </a:lnTo>
                  <a:lnTo>
                    <a:pt x="100429" y="18318"/>
                  </a:lnTo>
                  <a:lnTo>
                    <a:pt x="99940" y="18756"/>
                  </a:lnTo>
                  <a:lnTo>
                    <a:pt x="98832" y="19684"/>
                  </a:lnTo>
                  <a:lnTo>
                    <a:pt x="97621" y="20688"/>
                  </a:lnTo>
                  <a:lnTo>
                    <a:pt x="96307" y="21719"/>
                  </a:lnTo>
                  <a:lnTo>
                    <a:pt x="93499" y="23935"/>
                  </a:lnTo>
                  <a:lnTo>
                    <a:pt x="92108" y="25094"/>
                  </a:lnTo>
                  <a:lnTo>
                    <a:pt x="90716" y="26254"/>
                  </a:lnTo>
                  <a:lnTo>
                    <a:pt x="89402" y="27439"/>
                  </a:lnTo>
                  <a:lnTo>
                    <a:pt x="88758" y="28031"/>
                  </a:lnTo>
                  <a:lnTo>
                    <a:pt x="88166" y="28624"/>
                  </a:lnTo>
                  <a:lnTo>
                    <a:pt x="86414" y="30376"/>
                  </a:lnTo>
                  <a:lnTo>
                    <a:pt x="84224" y="32540"/>
                  </a:lnTo>
                  <a:lnTo>
                    <a:pt x="79277" y="37435"/>
                  </a:lnTo>
                  <a:lnTo>
                    <a:pt x="74588" y="42047"/>
                  </a:lnTo>
                  <a:lnTo>
                    <a:pt x="72785" y="43876"/>
                  </a:lnTo>
                  <a:lnTo>
                    <a:pt x="71548" y="45164"/>
                  </a:lnTo>
                  <a:lnTo>
                    <a:pt x="70698" y="46066"/>
                  </a:lnTo>
                  <a:lnTo>
                    <a:pt x="69950" y="46890"/>
                  </a:lnTo>
                  <a:lnTo>
                    <a:pt x="69590" y="47251"/>
                  </a:lnTo>
                  <a:lnTo>
                    <a:pt x="69229" y="47586"/>
                  </a:lnTo>
                  <a:lnTo>
                    <a:pt x="68894" y="47869"/>
                  </a:lnTo>
                  <a:lnTo>
                    <a:pt x="68559" y="48153"/>
                  </a:lnTo>
                  <a:lnTo>
                    <a:pt x="68198" y="48359"/>
                  </a:lnTo>
                  <a:lnTo>
                    <a:pt x="67838" y="48565"/>
                  </a:lnTo>
                  <a:lnTo>
                    <a:pt x="67451" y="48694"/>
                  </a:lnTo>
                  <a:lnTo>
                    <a:pt x="67065" y="48797"/>
                  </a:lnTo>
                  <a:lnTo>
                    <a:pt x="66653" y="48874"/>
                  </a:lnTo>
                  <a:lnTo>
                    <a:pt x="66189" y="48874"/>
                  </a:lnTo>
                  <a:lnTo>
                    <a:pt x="65699" y="48849"/>
                  </a:lnTo>
                  <a:lnTo>
                    <a:pt x="65184" y="48745"/>
                  </a:lnTo>
                  <a:lnTo>
                    <a:pt x="63432" y="49132"/>
                  </a:lnTo>
                  <a:lnTo>
                    <a:pt x="61732" y="49518"/>
                  </a:lnTo>
                  <a:lnTo>
                    <a:pt x="60057" y="49905"/>
                  </a:lnTo>
                  <a:lnTo>
                    <a:pt x="58434" y="50317"/>
                  </a:lnTo>
                  <a:lnTo>
                    <a:pt x="56837" y="50729"/>
                  </a:lnTo>
                  <a:lnTo>
                    <a:pt x="55265" y="51142"/>
                  </a:lnTo>
                  <a:lnTo>
                    <a:pt x="53745" y="51554"/>
                  </a:lnTo>
                  <a:lnTo>
                    <a:pt x="52250" y="51992"/>
                  </a:lnTo>
                  <a:lnTo>
                    <a:pt x="50808" y="52430"/>
                  </a:lnTo>
                  <a:lnTo>
                    <a:pt x="49391" y="52893"/>
                  </a:lnTo>
                  <a:lnTo>
                    <a:pt x="47999" y="53357"/>
                  </a:lnTo>
                  <a:lnTo>
                    <a:pt x="46660" y="53821"/>
                  </a:lnTo>
                  <a:lnTo>
                    <a:pt x="45320" y="54285"/>
                  </a:lnTo>
                  <a:lnTo>
                    <a:pt x="44032" y="54748"/>
                  </a:lnTo>
                  <a:lnTo>
                    <a:pt x="42795" y="55238"/>
                  </a:lnTo>
                  <a:lnTo>
                    <a:pt x="41558" y="55728"/>
                  </a:lnTo>
                  <a:lnTo>
                    <a:pt x="40373" y="56217"/>
                  </a:lnTo>
                  <a:lnTo>
                    <a:pt x="39214" y="56707"/>
                  </a:lnTo>
                  <a:lnTo>
                    <a:pt x="38054" y="57222"/>
                  </a:lnTo>
                  <a:lnTo>
                    <a:pt x="36947" y="57711"/>
                  </a:lnTo>
                  <a:lnTo>
                    <a:pt x="35890" y="58227"/>
                  </a:lnTo>
                  <a:lnTo>
                    <a:pt x="34834" y="58742"/>
                  </a:lnTo>
                  <a:lnTo>
                    <a:pt x="32799" y="59798"/>
                  </a:lnTo>
                  <a:lnTo>
                    <a:pt x="30892" y="60855"/>
                  </a:lnTo>
                  <a:lnTo>
                    <a:pt x="29063" y="61911"/>
                  </a:lnTo>
                  <a:lnTo>
                    <a:pt x="27337" y="62993"/>
                  </a:lnTo>
                  <a:lnTo>
                    <a:pt x="25713" y="64049"/>
                  </a:lnTo>
                  <a:lnTo>
                    <a:pt x="24580" y="64848"/>
                  </a:lnTo>
                  <a:lnTo>
                    <a:pt x="23498" y="65647"/>
                  </a:lnTo>
                  <a:lnTo>
                    <a:pt x="22648" y="66265"/>
                  </a:lnTo>
                  <a:lnTo>
                    <a:pt x="21849" y="66909"/>
                  </a:lnTo>
                  <a:lnTo>
                    <a:pt x="21050" y="67527"/>
                  </a:lnTo>
                  <a:lnTo>
                    <a:pt x="20303" y="68146"/>
                  </a:lnTo>
                  <a:lnTo>
                    <a:pt x="19092" y="69176"/>
                  </a:lnTo>
                  <a:lnTo>
                    <a:pt x="17958" y="70207"/>
                  </a:lnTo>
                  <a:lnTo>
                    <a:pt x="16876" y="71237"/>
                  </a:lnTo>
                  <a:lnTo>
                    <a:pt x="15846" y="72242"/>
                  </a:lnTo>
                  <a:lnTo>
                    <a:pt x="14867" y="73247"/>
                  </a:lnTo>
                  <a:lnTo>
                    <a:pt x="13913" y="74226"/>
                  </a:lnTo>
                  <a:lnTo>
                    <a:pt x="13037" y="75179"/>
                  </a:lnTo>
                  <a:lnTo>
                    <a:pt x="12162" y="76133"/>
                  </a:lnTo>
                  <a:lnTo>
                    <a:pt x="10564" y="77988"/>
                  </a:lnTo>
                  <a:lnTo>
                    <a:pt x="9044" y="79740"/>
                  </a:lnTo>
                  <a:lnTo>
                    <a:pt x="7627" y="81388"/>
                  </a:lnTo>
                  <a:lnTo>
                    <a:pt x="6931" y="82161"/>
                  </a:lnTo>
                  <a:lnTo>
                    <a:pt x="6236" y="82909"/>
                  </a:lnTo>
                  <a:lnTo>
                    <a:pt x="5360" y="83836"/>
                  </a:lnTo>
                  <a:lnTo>
                    <a:pt x="4458" y="84686"/>
                  </a:lnTo>
                  <a:lnTo>
                    <a:pt x="4020" y="85098"/>
                  </a:lnTo>
                  <a:lnTo>
                    <a:pt x="3556" y="85485"/>
                  </a:lnTo>
                  <a:lnTo>
                    <a:pt x="3093" y="85871"/>
                  </a:lnTo>
                  <a:lnTo>
                    <a:pt x="2629" y="86232"/>
                  </a:lnTo>
                  <a:lnTo>
                    <a:pt x="2139" y="86902"/>
                  </a:lnTo>
                  <a:lnTo>
                    <a:pt x="1701" y="87623"/>
                  </a:lnTo>
                  <a:lnTo>
                    <a:pt x="1418" y="88757"/>
                  </a:lnTo>
                  <a:lnTo>
                    <a:pt x="1160" y="89942"/>
                  </a:lnTo>
                  <a:lnTo>
                    <a:pt x="903" y="91153"/>
                  </a:lnTo>
                  <a:lnTo>
                    <a:pt x="722" y="92338"/>
                  </a:lnTo>
                  <a:lnTo>
                    <a:pt x="1134" y="92596"/>
                  </a:lnTo>
                  <a:lnTo>
                    <a:pt x="1547" y="92879"/>
                  </a:lnTo>
                  <a:lnTo>
                    <a:pt x="1933" y="93214"/>
                  </a:lnTo>
                  <a:lnTo>
                    <a:pt x="2268" y="93601"/>
                  </a:lnTo>
                  <a:lnTo>
                    <a:pt x="2603" y="93987"/>
                  </a:lnTo>
                  <a:lnTo>
                    <a:pt x="2912" y="94425"/>
                  </a:lnTo>
                  <a:lnTo>
                    <a:pt x="3196" y="94863"/>
                  </a:lnTo>
                  <a:lnTo>
                    <a:pt x="3453" y="95353"/>
                  </a:lnTo>
                  <a:lnTo>
                    <a:pt x="3685" y="95868"/>
                  </a:lnTo>
                  <a:lnTo>
                    <a:pt x="3917" y="96383"/>
                  </a:lnTo>
                  <a:lnTo>
                    <a:pt x="4123" y="96924"/>
                  </a:lnTo>
                  <a:lnTo>
                    <a:pt x="4303" y="97491"/>
                  </a:lnTo>
                  <a:lnTo>
                    <a:pt x="4484" y="98058"/>
                  </a:lnTo>
                  <a:lnTo>
                    <a:pt x="4638" y="98625"/>
                  </a:lnTo>
                  <a:lnTo>
                    <a:pt x="4896" y="99810"/>
                  </a:lnTo>
                  <a:lnTo>
                    <a:pt x="5102" y="100995"/>
                  </a:lnTo>
                  <a:lnTo>
                    <a:pt x="5282" y="102206"/>
                  </a:lnTo>
                  <a:lnTo>
                    <a:pt x="5411" y="103365"/>
                  </a:lnTo>
                  <a:lnTo>
                    <a:pt x="5514" y="104473"/>
                  </a:lnTo>
                  <a:lnTo>
                    <a:pt x="5643" y="106508"/>
                  </a:lnTo>
                  <a:lnTo>
                    <a:pt x="5720" y="108131"/>
                  </a:lnTo>
                  <a:lnTo>
                    <a:pt x="5772" y="109368"/>
                  </a:lnTo>
                  <a:lnTo>
                    <a:pt x="5772" y="109961"/>
                  </a:lnTo>
                  <a:lnTo>
                    <a:pt x="5772" y="110553"/>
                  </a:lnTo>
                  <a:lnTo>
                    <a:pt x="5746" y="111094"/>
                  </a:lnTo>
                  <a:lnTo>
                    <a:pt x="5695" y="111661"/>
                  </a:lnTo>
                  <a:lnTo>
                    <a:pt x="5617" y="112176"/>
                  </a:lnTo>
                  <a:lnTo>
                    <a:pt x="5540" y="112692"/>
                  </a:lnTo>
                  <a:lnTo>
                    <a:pt x="5411" y="113181"/>
                  </a:lnTo>
                  <a:lnTo>
                    <a:pt x="5282" y="113645"/>
                  </a:lnTo>
                  <a:lnTo>
                    <a:pt x="5128" y="114109"/>
                  </a:lnTo>
                  <a:lnTo>
                    <a:pt x="4922" y="114547"/>
                  </a:lnTo>
                  <a:lnTo>
                    <a:pt x="4716" y="114959"/>
                  </a:lnTo>
                  <a:lnTo>
                    <a:pt x="4458" y="115371"/>
                  </a:lnTo>
                  <a:lnTo>
                    <a:pt x="4175" y="115758"/>
                  </a:lnTo>
                  <a:lnTo>
                    <a:pt x="3865" y="116118"/>
                  </a:lnTo>
                  <a:lnTo>
                    <a:pt x="3582" y="116479"/>
                  </a:lnTo>
                  <a:lnTo>
                    <a:pt x="3221" y="116814"/>
                  </a:lnTo>
                  <a:lnTo>
                    <a:pt x="2835" y="117123"/>
                  </a:lnTo>
                  <a:lnTo>
                    <a:pt x="2397" y="117381"/>
                  </a:lnTo>
                  <a:lnTo>
                    <a:pt x="1882" y="117613"/>
                  </a:lnTo>
                  <a:lnTo>
                    <a:pt x="1315" y="117819"/>
                  </a:lnTo>
                  <a:lnTo>
                    <a:pt x="696" y="117999"/>
                  </a:lnTo>
                  <a:lnTo>
                    <a:pt x="27" y="118128"/>
                  </a:lnTo>
                  <a:lnTo>
                    <a:pt x="1" y="118128"/>
                  </a:lnTo>
                  <a:lnTo>
                    <a:pt x="104" y="118617"/>
                  </a:lnTo>
                  <a:lnTo>
                    <a:pt x="233" y="119107"/>
                  </a:lnTo>
                  <a:lnTo>
                    <a:pt x="10100" y="119107"/>
                  </a:lnTo>
                  <a:lnTo>
                    <a:pt x="9972" y="117793"/>
                  </a:lnTo>
                  <a:lnTo>
                    <a:pt x="9894" y="116479"/>
                  </a:lnTo>
                  <a:lnTo>
                    <a:pt x="9868" y="115139"/>
                  </a:lnTo>
                  <a:lnTo>
                    <a:pt x="9894" y="113774"/>
                  </a:lnTo>
                  <a:lnTo>
                    <a:pt x="9946" y="112975"/>
                  </a:lnTo>
                  <a:lnTo>
                    <a:pt x="9997" y="112176"/>
                  </a:lnTo>
                  <a:lnTo>
                    <a:pt x="10075" y="111378"/>
                  </a:lnTo>
                  <a:lnTo>
                    <a:pt x="10178" y="110579"/>
                  </a:lnTo>
                  <a:lnTo>
                    <a:pt x="10306" y="109780"/>
                  </a:lnTo>
                  <a:lnTo>
                    <a:pt x="10435" y="109007"/>
                  </a:lnTo>
                  <a:lnTo>
                    <a:pt x="10590" y="108235"/>
                  </a:lnTo>
                  <a:lnTo>
                    <a:pt x="10770" y="107462"/>
                  </a:lnTo>
                  <a:lnTo>
                    <a:pt x="10951" y="106714"/>
                  </a:lnTo>
                  <a:lnTo>
                    <a:pt x="11182" y="105967"/>
                  </a:lnTo>
                  <a:lnTo>
                    <a:pt x="11389" y="105220"/>
                  </a:lnTo>
                  <a:lnTo>
                    <a:pt x="11646" y="104473"/>
                  </a:lnTo>
                  <a:lnTo>
                    <a:pt x="11904" y="103752"/>
                  </a:lnTo>
                  <a:lnTo>
                    <a:pt x="12187" y="103004"/>
                  </a:lnTo>
                  <a:lnTo>
                    <a:pt x="12471" y="102309"/>
                  </a:lnTo>
                  <a:lnTo>
                    <a:pt x="12780" y="101587"/>
                  </a:lnTo>
                  <a:lnTo>
                    <a:pt x="13115" y="100892"/>
                  </a:lnTo>
                  <a:lnTo>
                    <a:pt x="13450" y="100196"/>
                  </a:lnTo>
                  <a:lnTo>
                    <a:pt x="13810" y="99526"/>
                  </a:lnTo>
                  <a:lnTo>
                    <a:pt x="14171" y="98856"/>
                  </a:lnTo>
                  <a:lnTo>
                    <a:pt x="14558" y="98187"/>
                  </a:lnTo>
                  <a:lnTo>
                    <a:pt x="14970" y="97542"/>
                  </a:lnTo>
                  <a:lnTo>
                    <a:pt x="15382" y="96898"/>
                  </a:lnTo>
                  <a:lnTo>
                    <a:pt x="15820" y="96254"/>
                  </a:lnTo>
                  <a:lnTo>
                    <a:pt x="16258" y="95636"/>
                  </a:lnTo>
                  <a:lnTo>
                    <a:pt x="16722" y="95018"/>
                  </a:lnTo>
                  <a:lnTo>
                    <a:pt x="17186" y="94425"/>
                  </a:lnTo>
                  <a:lnTo>
                    <a:pt x="17675" y="93832"/>
                  </a:lnTo>
                  <a:lnTo>
                    <a:pt x="18165" y="93240"/>
                  </a:lnTo>
                  <a:lnTo>
                    <a:pt x="18680" y="92673"/>
                  </a:lnTo>
                  <a:lnTo>
                    <a:pt x="19195" y="92132"/>
                  </a:lnTo>
                  <a:lnTo>
                    <a:pt x="19736" y="91565"/>
                  </a:lnTo>
                  <a:lnTo>
                    <a:pt x="20277" y="91050"/>
                  </a:lnTo>
                  <a:lnTo>
                    <a:pt x="20844" y="90535"/>
                  </a:lnTo>
                  <a:lnTo>
                    <a:pt x="21411" y="90019"/>
                  </a:lnTo>
                  <a:lnTo>
                    <a:pt x="21978" y="89530"/>
                  </a:lnTo>
                  <a:lnTo>
                    <a:pt x="22596" y="89040"/>
                  </a:lnTo>
                  <a:lnTo>
                    <a:pt x="23189" y="88577"/>
                  </a:lnTo>
                  <a:lnTo>
                    <a:pt x="23807" y="88113"/>
                  </a:lnTo>
                  <a:lnTo>
                    <a:pt x="24425" y="87675"/>
                  </a:lnTo>
                  <a:lnTo>
                    <a:pt x="25069" y="87237"/>
                  </a:lnTo>
                  <a:lnTo>
                    <a:pt x="25713" y="86825"/>
                  </a:lnTo>
                  <a:lnTo>
                    <a:pt x="26358" y="86438"/>
                  </a:lnTo>
                  <a:lnTo>
                    <a:pt x="27027" y="86052"/>
                  </a:lnTo>
                  <a:lnTo>
                    <a:pt x="27697" y="85691"/>
                  </a:lnTo>
                  <a:lnTo>
                    <a:pt x="28393" y="85330"/>
                  </a:lnTo>
                  <a:lnTo>
                    <a:pt x="29089" y="84995"/>
                  </a:lnTo>
                  <a:lnTo>
                    <a:pt x="29784" y="84686"/>
                  </a:lnTo>
                  <a:lnTo>
                    <a:pt x="30480" y="84377"/>
                  </a:lnTo>
                  <a:lnTo>
                    <a:pt x="31201" y="84068"/>
                  </a:lnTo>
                  <a:lnTo>
                    <a:pt x="31923" y="83810"/>
                  </a:lnTo>
                  <a:lnTo>
                    <a:pt x="32670" y="83553"/>
                  </a:lnTo>
                  <a:lnTo>
                    <a:pt x="33417" y="83295"/>
                  </a:lnTo>
                  <a:lnTo>
                    <a:pt x="34164" y="83089"/>
                  </a:lnTo>
                  <a:lnTo>
                    <a:pt x="34911" y="82883"/>
                  </a:lnTo>
                  <a:lnTo>
                    <a:pt x="35658" y="82677"/>
                  </a:lnTo>
                  <a:lnTo>
                    <a:pt x="36431" y="82522"/>
                  </a:lnTo>
                  <a:lnTo>
                    <a:pt x="37204" y="82367"/>
                  </a:lnTo>
                  <a:lnTo>
                    <a:pt x="38003" y="82239"/>
                  </a:lnTo>
                  <a:lnTo>
                    <a:pt x="38776" y="82110"/>
                  </a:lnTo>
                  <a:lnTo>
                    <a:pt x="39575" y="82007"/>
                  </a:lnTo>
                  <a:lnTo>
                    <a:pt x="40373" y="81929"/>
                  </a:lnTo>
                  <a:lnTo>
                    <a:pt x="41172" y="81878"/>
                  </a:lnTo>
                  <a:lnTo>
                    <a:pt x="41971" y="81852"/>
                  </a:lnTo>
                  <a:lnTo>
                    <a:pt x="43001" y="81826"/>
                  </a:lnTo>
                  <a:lnTo>
                    <a:pt x="44006" y="81826"/>
                  </a:lnTo>
                  <a:lnTo>
                    <a:pt x="45011" y="81852"/>
                  </a:lnTo>
                  <a:lnTo>
                    <a:pt x="46016" y="81929"/>
                  </a:lnTo>
                  <a:lnTo>
                    <a:pt x="47020" y="82033"/>
                  </a:lnTo>
                  <a:lnTo>
                    <a:pt x="47999" y="82161"/>
                  </a:lnTo>
                  <a:lnTo>
                    <a:pt x="48978" y="82316"/>
                  </a:lnTo>
                  <a:lnTo>
                    <a:pt x="49932" y="82496"/>
                  </a:lnTo>
                  <a:lnTo>
                    <a:pt x="49983" y="82496"/>
                  </a:lnTo>
                  <a:lnTo>
                    <a:pt x="51168" y="82677"/>
                  </a:lnTo>
                  <a:lnTo>
                    <a:pt x="52328" y="82909"/>
                  </a:lnTo>
                  <a:lnTo>
                    <a:pt x="53513" y="83166"/>
                  </a:lnTo>
                  <a:lnTo>
                    <a:pt x="54672" y="83450"/>
                  </a:lnTo>
                  <a:lnTo>
                    <a:pt x="55832" y="83784"/>
                  </a:lnTo>
                  <a:lnTo>
                    <a:pt x="56991" y="84145"/>
                  </a:lnTo>
                  <a:lnTo>
                    <a:pt x="58150" y="84557"/>
                  </a:lnTo>
                  <a:lnTo>
                    <a:pt x="59258" y="84995"/>
                  </a:lnTo>
                  <a:lnTo>
                    <a:pt x="60392" y="85485"/>
                  </a:lnTo>
                  <a:lnTo>
                    <a:pt x="61500" y="86000"/>
                  </a:lnTo>
                  <a:lnTo>
                    <a:pt x="62582" y="86567"/>
                  </a:lnTo>
                  <a:lnTo>
                    <a:pt x="63664" y="87160"/>
                  </a:lnTo>
                  <a:lnTo>
                    <a:pt x="64720" y="87804"/>
                  </a:lnTo>
                  <a:lnTo>
                    <a:pt x="65751" y="88474"/>
                  </a:lnTo>
                  <a:lnTo>
                    <a:pt x="66756" y="89195"/>
                  </a:lnTo>
                  <a:lnTo>
                    <a:pt x="67761" y="89968"/>
                  </a:lnTo>
                  <a:lnTo>
                    <a:pt x="68508" y="90586"/>
                  </a:lnTo>
                  <a:lnTo>
                    <a:pt x="69229" y="91205"/>
                  </a:lnTo>
                  <a:lnTo>
                    <a:pt x="69950" y="91874"/>
                  </a:lnTo>
                  <a:lnTo>
                    <a:pt x="70646" y="92570"/>
                  </a:lnTo>
                  <a:lnTo>
                    <a:pt x="71342" y="93291"/>
                  </a:lnTo>
                  <a:lnTo>
                    <a:pt x="72012" y="94013"/>
                  </a:lnTo>
                  <a:lnTo>
                    <a:pt x="72656" y="94786"/>
                  </a:lnTo>
                  <a:lnTo>
                    <a:pt x="73274" y="95559"/>
                  </a:lnTo>
                  <a:lnTo>
                    <a:pt x="73892" y="96383"/>
                  </a:lnTo>
                  <a:lnTo>
                    <a:pt x="74485" y="97233"/>
                  </a:lnTo>
                  <a:lnTo>
                    <a:pt x="75052" y="98083"/>
                  </a:lnTo>
                  <a:lnTo>
                    <a:pt x="75593" y="98985"/>
                  </a:lnTo>
                  <a:lnTo>
                    <a:pt x="76108" y="99913"/>
                  </a:lnTo>
                  <a:lnTo>
                    <a:pt x="76623" y="100840"/>
                  </a:lnTo>
                  <a:lnTo>
                    <a:pt x="77087" y="101819"/>
                  </a:lnTo>
                  <a:lnTo>
                    <a:pt x="77551" y="102824"/>
                  </a:lnTo>
                  <a:lnTo>
                    <a:pt x="77963" y="103855"/>
                  </a:lnTo>
                  <a:lnTo>
                    <a:pt x="78375" y="104885"/>
                  </a:lnTo>
                  <a:lnTo>
                    <a:pt x="78736" y="105967"/>
                  </a:lnTo>
                  <a:lnTo>
                    <a:pt x="79097" y="107075"/>
                  </a:lnTo>
                  <a:lnTo>
                    <a:pt x="79406" y="108209"/>
                  </a:lnTo>
                  <a:lnTo>
                    <a:pt x="79715" y="109368"/>
                  </a:lnTo>
                  <a:lnTo>
                    <a:pt x="79973" y="110553"/>
                  </a:lnTo>
                  <a:lnTo>
                    <a:pt x="80205" y="111790"/>
                  </a:lnTo>
                  <a:lnTo>
                    <a:pt x="80411" y="113027"/>
                  </a:lnTo>
                  <a:lnTo>
                    <a:pt x="80591" y="114289"/>
                  </a:lnTo>
                  <a:lnTo>
                    <a:pt x="80720" y="115603"/>
                  </a:lnTo>
                  <a:lnTo>
                    <a:pt x="80823" y="116943"/>
                  </a:lnTo>
                  <a:lnTo>
                    <a:pt x="80900" y="118282"/>
                  </a:lnTo>
                  <a:lnTo>
                    <a:pt x="80952" y="119674"/>
                  </a:lnTo>
                  <a:lnTo>
                    <a:pt x="80952" y="121091"/>
                  </a:lnTo>
                  <a:lnTo>
                    <a:pt x="80926" y="122534"/>
                  </a:lnTo>
                  <a:lnTo>
                    <a:pt x="180453" y="122534"/>
                  </a:lnTo>
                  <a:lnTo>
                    <a:pt x="180247" y="121477"/>
                  </a:lnTo>
                  <a:lnTo>
                    <a:pt x="180066" y="120395"/>
                  </a:lnTo>
                  <a:lnTo>
                    <a:pt x="179912" y="119287"/>
                  </a:lnTo>
                  <a:lnTo>
                    <a:pt x="179783" y="118179"/>
                  </a:lnTo>
                  <a:lnTo>
                    <a:pt x="179706" y="117072"/>
                  </a:lnTo>
                  <a:lnTo>
                    <a:pt x="179654" y="115938"/>
                  </a:lnTo>
                  <a:lnTo>
                    <a:pt x="179654" y="114804"/>
                  </a:lnTo>
                  <a:lnTo>
                    <a:pt x="179680" y="113671"/>
                  </a:lnTo>
                  <a:lnTo>
                    <a:pt x="179783" y="112357"/>
                  </a:lnTo>
                  <a:lnTo>
                    <a:pt x="179912" y="111043"/>
                  </a:lnTo>
                  <a:lnTo>
                    <a:pt x="180092" y="109755"/>
                  </a:lnTo>
                  <a:lnTo>
                    <a:pt x="180324" y="108492"/>
                  </a:lnTo>
                  <a:lnTo>
                    <a:pt x="180607" y="107230"/>
                  </a:lnTo>
                  <a:lnTo>
                    <a:pt x="180942" y="105993"/>
                  </a:lnTo>
                  <a:lnTo>
                    <a:pt x="181303" y="104782"/>
                  </a:lnTo>
                  <a:lnTo>
                    <a:pt x="181741" y="103571"/>
                  </a:lnTo>
                  <a:lnTo>
                    <a:pt x="182205" y="102412"/>
                  </a:lnTo>
                  <a:lnTo>
                    <a:pt x="182694" y="101252"/>
                  </a:lnTo>
                  <a:lnTo>
                    <a:pt x="183261" y="100119"/>
                  </a:lnTo>
                  <a:lnTo>
                    <a:pt x="183828" y="99011"/>
                  </a:lnTo>
                  <a:lnTo>
                    <a:pt x="184472" y="97903"/>
                  </a:lnTo>
                  <a:lnTo>
                    <a:pt x="185142" y="96847"/>
                  </a:lnTo>
                  <a:lnTo>
                    <a:pt x="185838" y="95816"/>
                  </a:lnTo>
                  <a:lnTo>
                    <a:pt x="186585" y="94811"/>
                  </a:lnTo>
                  <a:lnTo>
                    <a:pt x="187358" y="93832"/>
                  </a:lnTo>
                  <a:lnTo>
                    <a:pt x="188156" y="92879"/>
                  </a:lnTo>
                  <a:lnTo>
                    <a:pt x="189007" y="91977"/>
                  </a:lnTo>
                  <a:lnTo>
                    <a:pt x="189882" y="91076"/>
                  </a:lnTo>
                  <a:lnTo>
                    <a:pt x="190810" y="90225"/>
                  </a:lnTo>
                  <a:lnTo>
                    <a:pt x="191738" y="89401"/>
                  </a:lnTo>
                  <a:lnTo>
                    <a:pt x="192717" y="88628"/>
                  </a:lnTo>
                  <a:lnTo>
                    <a:pt x="193721" y="87881"/>
                  </a:lnTo>
                  <a:lnTo>
                    <a:pt x="194752" y="87160"/>
                  </a:lnTo>
                  <a:lnTo>
                    <a:pt x="195808" y="86490"/>
                  </a:lnTo>
                  <a:lnTo>
                    <a:pt x="196865" y="85846"/>
                  </a:lnTo>
                  <a:lnTo>
                    <a:pt x="197972" y="85253"/>
                  </a:lnTo>
                  <a:lnTo>
                    <a:pt x="199106" y="84686"/>
                  </a:lnTo>
                  <a:lnTo>
                    <a:pt x="200265" y="84171"/>
                  </a:lnTo>
                  <a:lnTo>
                    <a:pt x="201425" y="83707"/>
                  </a:lnTo>
                  <a:lnTo>
                    <a:pt x="202636" y="83269"/>
                  </a:lnTo>
                  <a:lnTo>
                    <a:pt x="202584" y="83166"/>
                  </a:lnTo>
                  <a:lnTo>
                    <a:pt x="202739" y="82007"/>
                  </a:lnTo>
                  <a:lnTo>
                    <a:pt x="202893" y="80487"/>
                  </a:lnTo>
                  <a:lnTo>
                    <a:pt x="203177" y="77060"/>
                  </a:lnTo>
                  <a:lnTo>
                    <a:pt x="203434" y="73556"/>
                  </a:lnTo>
                  <a:lnTo>
                    <a:pt x="203666" y="69872"/>
                  </a:lnTo>
                  <a:lnTo>
                    <a:pt x="203872" y="66213"/>
                  </a:lnTo>
                  <a:lnTo>
                    <a:pt x="204053" y="62890"/>
                  </a:lnTo>
                  <a:lnTo>
                    <a:pt x="112023" y="62890"/>
                  </a:lnTo>
                  <a:lnTo>
                    <a:pt x="110580" y="62838"/>
                  </a:lnTo>
                  <a:lnTo>
                    <a:pt x="108416" y="62735"/>
                  </a:lnTo>
                  <a:lnTo>
                    <a:pt x="106175" y="62555"/>
                  </a:lnTo>
                  <a:lnTo>
                    <a:pt x="103882" y="62323"/>
                  </a:lnTo>
                  <a:lnTo>
                    <a:pt x="101537" y="62040"/>
                  </a:lnTo>
                  <a:lnTo>
                    <a:pt x="100352" y="61859"/>
                  </a:lnTo>
                  <a:lnTo>
                    <a:pt x="99167" y="61653"/>
                  </a:lnTo>
                  <a:lnTo>
                    <a:pt x="97982" y="61447"/>
                  </a:lnTo>
                  <a:lnTo>
                    <a:pt x="96797" y="61241"/>
                  </a:lnTo>
                  <a:lnTo>
                    <a:pt x="95637" y="60983"/>
                  </a:lnTo>
                  <a:lnTo>
                    <a:pt x="94452" y="60726"/>
                  </a:lnTo>
                  <a:lnTo>
                    <a:pt x="93267" y="60442"/>
                  </a:lnTo>
                  <a:lnTo>
                    <a:pt x="92108" y="60159"/>
                  </a:lnTo>
                  <a:lnTo>
                    <a:pt x="91850" y="60751"/>
                  </a:lnTo>
                  <a:lnTo>
                    <a:pt x="91541" y="61344"/>
                  </a:lnTo>
                  <a:lnTo>
                    <a:pt x="91232" y="61911"/>
                  </a:lnTo>
                  <a:lnTo>
                    <a:pt x="90897" y="62478"/>
                  </a:lnTo>
                  <a:lnTo>
                    <a:pt x="90150" y="62529"/>
                  </a:lnTo>
                  <a:lnTo>
                    <a:pt x="89377" y="62555"/>
                  </a:lnTo>
                  <a:lnTo>
                    <a:pt x="88861" y="62555"/>
                  </a:lnTo>
                  <a:lnTo>
                    <a:pt x="88346" y="62529"/>
                  </a:lnTo>
                  <a:lnTo>
                    <a:pt x="87341" y="62426"/>
                  </a:lnTo>
                  <a:lnTo>
                    <a:pt x="86826" y="62349"/>
                  </a:lnTo>
                  <a:lnTo>
                    <a:pt x="86285" y="62246"/>
                  </a:lnTo>
                  <a:lnTo>
                    <a:pt x="85770" y="62143"/>
                  </a:lnTo>
                  <a:lnTo>
                    <a:pt x="85254" y="62014"/>
                  </a:lnTo>
                  <a:lnTo>
                    <a:pt x="84765" y="61885"/>
                  </a:lnTo>
                  <a:lnTo>
                    <a:pt x="84275" y="61731"/>
                  </a:lnTo>
                  <a:lnTo>
                    <a:pt x="83786" y="61576"/>
                  </a:lnTo>
                  <a:lnTo>
                    <a:pt x="83322" y="61396"/>
                  </a:lnTo>
                  <a:lnTo>
                    <a:pt x="82884" y="61189"/>
                  </a:lnTo>
                  <a:lnTo>
                    <a:pt x="82420" y="60983"/>
                  </a:lnTo>
                  <a:lnTo>
                    <a:pt x="82008" y="60751"/>
                  </a:lnTo>
                  <a:lnTo>
                    <a:pt x="81596" y="60520"/>
                  </a:lnTo>
                  <a:lnTo>
                    <a:pt x="81184" y="60288"/>
                  </a:lnTo>
                  <a:lnTo>
                    <a:pt x="80823" y="60004"/>
                  </a:lnTo>
                  <a:lnTo>
                    <a:pt x="80436" y="59747"/>
                  </a:lnTo>
                  <a:lnTo>
                    <a:pt x="80102" y="59463"/>
                  </a:lnTo>
                  <a:lnTo>
                    <a:pt x="79767" y="59180"/>
                  </a:lnTo>
                  <a:lnTo>
                    <a:pt x="79432" y="58871"/>
                  </a:lnTo>
                  <a:lnTo>
                    <a:pt x="79148" y="58562"/>
                  </a:lnTo>
                  <a:lnTo>
                    <a:pt x="78865" y="58227"/>
                  </a:lnTo>
                  <a:lnTo>
                    <a:pt x="78607" y="57892"/>
                  </a:lnTo>
                  <a:lnTo>
                    <a:pt x="78375" y="57557"/>
                  </a:lnTo>
                  <a:lnTo>
                    <a:pt x="78143" y="57222"/>
                  </a:lnTo>
                  <a:lnTo>
                    <a:pt x="77937" y="56861"/>
                  </a:lnTo>
                  <a:lnTo>
                    <a:pt x="77757" y="56500"/>
                  </a:lnTo>
                  <a:lnTo>
                    <a:pt x="77602" y="56114"/>
                  </a:lnTo>
                  <a:lnTo>
                    <a:pt x="77474" y="55753"/>
                  </a:lnTo>
                  <a:lnTo>
                    <a:pt x="77371" y="55367"/>
                  </a:lnTo>
                  <a:lnTo>
                    <a:pt x="77267" y="54955"/>
                  </a:lnTo>
                  <a:lnTo>
                    <a:pt x="77216" y="54568"/>
                  </a:lnTo>
                  <a:lnTo>
                    <a:pt x="77164" y="54156"/>
                  </a:lnTo>
                  <a:lnTo>
                    <a:pt x="77164" y="53769"/>
                  </a:lnTo>
                  <a:lnTo>
                    <a:pt x="76185" y="53048"/>
                  </a:lnTo>
                  <a:lnTo>
                    <a:pt x="75722" y="52662"/>
                  </a:lnTo>
                  <a:lnTo>
                    <a:pt x="75258" y="52301"/>
                  </a:lnTo>
                  <a:lnTo>
                    <a:pt x="74923" y="51992"/>
                  </a:lnTo>
                  <a:lnTo>
                    <a:pt x="74640" y="51631"/>
                  </a:lnTo>
                  <a:lnTo>
                    <a:pt x="74382" y="51270"/>
                  </a:lnTo>
                  <a:lnTo>
                    <a:pt x="74176" y="50910"/>
                  </a:lnTo>
                  <a:lnTo>
                    <a:pt x="73995" y="50497"/>
                  </a:lnTo>
                  <a:lnTo>
                    <a:pt x="73892" y="50085"/>
                  </a:lnTo>
                  <a:lnTo>
                    <a:pt x="73789" y="49673"/>
                  </a:lnTo>
                  <a:lnTo>
                    <a:pt x="73738" y="49261"/>
                  </a:lnTo>
                  <a:lnTo>
                    <a:pt x="73738" y="48823"/>
                  </a:lnTo>
                  <a:lnTo>
                    <a:pt x="73789" y="48385"/>
                  </a:lnTo>
                  <a:lnTo>
                    <a:pt x="73867" y="47973"/>
                  </a:lnTo>
                  <a:lnTo>
                    <a:pt x="73995" y="47560"/>
                  </a:lnTo>
                  <a:lnTo>
                    <a:pt x="74150" y="47148"/>
                  </a:lnTo>
                  <a:lnTo>
                    <a:pt x="74356" y="46762"/>
                  </a:lnTo>
                  <a:lnTo>
                    <a:pt x="74588" y="46401"/>
                  </a:lnTo>
                  <a:lnTo>
                    <a:pt x="74897" y="46040"/>
                  </a:lnTo>
                  <a:lnTo>
                    <a:pt x="76752" y="44005"/>
                  </a:lnTo>
                  <a:lnTo>
                    <a:pt x="78633" y="41970"/>
                  </a:lnTo>
                  <a:lnTo>
                    <a:pt x="80540" y="39960"/>
                  </a:lnTo>
                  <a:lnTo>
                    <a:pt x="82498" y="37976"/>
                  </a:lnTo>
                  <a:lnTo>
                    <a:pt x="84481" y="35992"/>
                  </a:lnTo>
                  <a:lnTo>
                    <a:pt x="86491" y="34034"/>
                  </a:lnTo>
                  <a:lnTo>
                    <a:pt x="88552" y="32102"/>
                  </a:lnTo>
                  <a:lnTo>
                    <a:pt x="90639" y="30221"/>
                  </a:lnTo>
                  <a:lnTo>
                    <a:pt x="92777" y="28366"/>
                  </a:lnTo>
                  <a:lnTo>
                    <a:pt x="93860" y="27464"/>
                  </a:lnTo>
                  <a:lnTo>
                    <a:pt x="94967" y="26563"/>
                  </a:lnTo>
                  <a:lnTo>
                    <a:pt x="96075" y="25687"/>
                  </a:lnTo>
                  <a:lnTo>
                    <a:pt x="97183" y="24811"/>
                  </a:lnTo>
                  <a:lnTo>
                    <a:pt x="98317" y="23935"/>
                  </a:lnTo>
                  <a:lnTo>
                    <a:pt x="99450" y="23110"/>
                  </a:lnTo>
                  <a:lnTo>
                    <a:pt x="100610" y="22260"/>
                  </a:lnTo>
                  <a:lnTo>
                    <a:pt x="101795" y="21461"/>
                  </a:lnTo>
                  <a:lnTo>
                    <a:pt x="102980" y="20663"/>
                  </a:lnTo>
                  <a:lnTo>
                    <a:pt x="104191" y="19864"/>
                  </a:lnTo>
                  <a:lnTo>
                    <a:pt x="105402" y="19117"/>
                  </a:lnTo>
                  <a:lnTo>
                    <a:pt x="106613" y="18344"/>
                  </a:lnTo>
                  <a:lnTo>
                    <a:pt x="107875" y="17623"/>
                  </a:lnTo>
                  <a:lnTo>
                    <a:pt x="109112" y="16901"/>
                  </a:lnTo>
                  <a:lnTo>
                    <a:pt x="110632" y="16102"/>
                  </a:lnTo>
                  <a:lnTo>
                    <a:pt x="112178" y="15304"/>
                  </a:lnTo>
                  <a:lnTo>
                    <a:pt x="113724" y="14531"/>
                  </a:lnTo>
                  <a:lnTo>
                    <a:pt x="115295" y="13809"/>
                  </a:lnTo>
                  <a:lnTo>
                    <a:pt x="116893" y="13114"/>
                  </a:lnTo>
                  <a:lnTo>
                    <a:pt x="118516" y="12444"/>
                  </a:lnTo>
                  <a:lnTo>
                    <a:pt x="120165" y="11800"/>
                  </a:lnTo>
                  <a:lnTo>
                    <a:pt x="121839" y="11207"/>
                  </a:lnTo>
                  <a:lnTo>
                    <a:pt x="123540" y="10641"/>
                  </a:lnTo>
                  <a:lnTo>
                    <a:pt x="125266" y="10099"/>
                  </a:lnTo>
                  <a:lnTo>
                    <a:pt x="127018" y="9610"/>
                  </a:lnTo>
                  <a:lnTo>
                    <a:pt x="128822" y="9146"/>
                  </a:lnTo>
                  <a:lnTo>
                    <a:pt x="130625" y="8734"/>
                  </a:lnTo>
                  <a:lnTo>
                    <a:pt x="132454" y="8348"/>
                  </a:lnTo>
                  <a:lnTo>
                    <a:pt x="134309" y="8013"/>
                  </a:lnTo>
                  <a:lnTo>
                    <a:pt x="136216" y="7729"/>
                  </a:lnTo>
                  <a:lnTo>
                    <a:pt x="138766" y="7369"/>
                  </a:lnTo>
                  <a:lnTo>
                    <a:pt x="141291" y="7059"/>
                  </a:lnTo>
                  <a:lnTo>
                    <a:pt x="143765" y="6750"/>
                  </a:lnTo>
                  <a:lnTo>
                    <a:pt x="146212" y="6493"/>
                  </a:lnTo>
                  <a:lnTo>
                    <a:pt x="148634" y="6261"/>
                  </a:lnTo>
                  <a:lnTo>
                    <a:pt x="151004" y="6055"/>
                  </a:lnTo>
                  <a:lnTo>
                    <a:pt x="153323" y="5900"/>
                  </a:lnTo>
                  <a:lnTo>
                    <a:pt x="155616" y="5745"/>
                  </a:lnTo>
                  <a:lnTo>
                    <a:pt x="157858" y="5642"/>
                  </a:lnTo>
                  <a:lnTo>
                    <a:pt x="160073" y="5565"/>
                  </a:lnTo>
                  <a:lnTo>
                    <a:pt x="162212" y="5539"/>
                  </a:lnTo>
                  <a:lnTo>
                    <a:pt x="164324" y="5539"/>
                  </a:lnTo>
                  <a:lnTo>
                    <a:pt x="166386" y="5565"/>
                  </a:lnTo>
                  <a:lnTo>
                    <a:pt x="168395" y="5617"/>
                  </a:lnTo>
                  <a:lnTo>
                    <a:pt x="170353" y="5694"/>
                  </a:lnTo>
                  <a:lnTo>
                    <a:pt x="172260" y="5823"/>
                  </a:lnTo>
                  <a:lnTo>
                    <a:pt x="174115" y="5977"/>
                  </a:lnTo>
                  <a:lnTo>
                    <a:pt x="175918" y="6183"/>
                  </a:lnTo>
                  <a:lnTo>
                    <a:pt x="177670" y="6415"/>
                  </a:lnTo>
                  <a:lnTo>
                    <a:pt x="179345" y="6673"/>
                  </a:lnTo>
                  <a:lnTo>
                    <a:pt x="180968" y="6956"/>
                  </a:lnTo>
                  <a:lnTo>
                    <a:pt x="182514" y="7291"/>
                  </a:lnTo>
                  <a:lnTo>
                    <a:pt x="184034" y="7652"/>
                  </a:lnTo>
                  <a:lnTo>
                    <a:pt x="185451" y="8064"/>
                  </a:lnTo>
                  <a:lnTo>
                    <a:pt x="186842" y="8502"/>
                  </a:lnTo>
                  <a:lnTo>
                    <a:pt x="188131" y="8966"/>
                  </a:lnTo>
                  <a:lnTo>
                    <a:pt x="189367" y="9481"/>
                  </a:lnTo>
                  <a:lnTo>
                    <a:pt x="189960" y="9739"/>
                  </a:lnTo>
                  <a:lnTo>
                    <a:pt x="190527" y="10022"/>
                  </a:lnTo>
                  <a:lnTo>
                    <a:pt x="191093" y="10306"/>
                  </a:lnTo>
                  <a:lnTo>
                    <a:pt x="191634" y="10615"/>
                  </a:lnTo>
                  <a:lnTo>
                    <a:pt x="192150" y="10924"/>
                  </a:lnTo>
                  <a:lnTo>
                    <a:pt x="192639" y="11233"/>
                  </a:lnTo>
                  <a:lnTo>
                    <a:pt x="193129" y="11568"/>
                  </a:lnTo>
                  <a:lnTo>
                    <a:pt x="193593" y="11877"/>
                  </a:lnTo>
                  <a:lnTo>
                    <a:pt x="194056" y="12238"/>
                  </a:lnTo>
                  <a:lnTo>
                    <a:pt x="194469" y="12573"/>
                  </a:lnTo>
                  <a:lnTo>
                    <a:pt x="195035" y="12934"/>
                  </a:lnTo>
                  <a:lnTo>
                    <a:pt x="195679" y="13449"/>
                  </a:lnTo>
                  <a:lnTo>
                    <a:pt x="196272" y="13990"/>
                  </a:lnTo>
                  <a:lnTo>
                    <a:pt x="196865" y="14557"/>
                  </a:lnTo>
                  <a:lnTo>
                    <a:pt x="197406" y="15149"/>
                  </a:lnTo>
                  <a:lnTo>
                    <a:pt x="197947" y="15768"/>
                  </a:lnTo>
                  <a:lnTo>
                    <a:pt x="198462" y="16412"/>
                  </a:lnTo>
                  <a:lnTo>
                    <a:pt x="198977" y="17107"/>
                  </a:lnTo>
                  <a:lnTo>
                    <a:pt x="199441" y="17803"/>
                  </a:lnTo>
                  <a:lnTo>
                    <a:pt x="199905" y="18550"/>
                  </a:lnTo>
                  <a:lnTo>
                    <a:pt x="200343" y="19297"/>
                  </a:lnTo>
                  <a:lnTo>
                    <a:pt x="200755" y="20096"/>
                  </a:lnTo>
                  <a:lnTo>
                    <a:pt x="201167" y="20895"/>
                  </a:lnTo>
                  <a:lnTo>
                    <a:pt x="201528" y="21745"/>
                  </a:lnTo>
                  <a:lnTo>
                    <a:pt x="201914" y="22595"/>
                  </a:lnTo>
                  <a:lnTo>
                    <a:pt x="202249" y="23471"/>
                  </a:lnTo>
                  <a:lnTo>
                    <a:pt x="202584" y="24373"/>
                  </a:lnTo>
                  <a:lnTo>
                    <a:pt x="202893" y="25274"/>
                  </a:lnTo>
                  <a:lnTo>
                    <a:pt x="203177" y="26228"/>
                  </a:lnTo>
                  <a:lnTo>
                    <a:pt x="203460" y="27181"/>
                  </a:lnTo>
                  <a:lnTo>
                    <a:pt x="203718" y="28134"/>
                  </a:lnTo>
                  <a:lnTo>
                    <a:pt x="203975" y="29139"/>
                  </a:lnTo>
                  <a:lnTo>
                    <a:pt x="204207" y="30144"/>
                  </a:lnTo>
                  <a:lnTo>
                    <a:pt x="204413" y="31149"/>
                  </a:lnTo>
                  <a:lnTo>
                    <a:pt x="204620" y="32205"/>
                  </a:lnTo>
                  <a:lnTo>
                    <a:pt x="204826" y="33236"/>
                  </a:lnTo>
                  <a:lnTo>
                    <a:pt x="204980" y="34318"/>
                  </a:lnTo>
                  <a:lnTo>
                    <a:pt x="205315" y="36456"/>
                  </a:lnTo>
                  <a:lnTo>
                    <a:pt x="205573" y="38672"/>
                  </a:lnTo>
                  <a:lnTo>
                    <a:pt x="205779" y="40913"/>
                  </a:lnTo>
                  <a:lnTo>
                    <a:pt x="205934" y="43180"/>
                  </a:lnTo>
                  <a:lnTo>
                    <a:pt x="206062" y="45473"/>
                  </a:lnTo>
                  <a:lnTo>
                    <a:pt x="206165" y="47792"/>
                  </a:lnTo>
                  <a:lnTo>
                    <a:pt x="206217" y="50111"/>
                  </a:lnTo>
                  <a:lnTo>
                    <a:pt x="206217" y="52455"/>
                  </a:lnTo>
                  <a:lnTo>
                    <a:pt x="206217" y="54774"/>
                  </a:lnTo>
                  <a:lnTo>
                    <a:pt x="206165" y="57119"/>
                  </a:lnTo>
                  <a:lnTo>
                    <a:pt x="206114" y="59412"/>
                  </a:lnTo>
                  <a:lnTo>
                    <a:pt x="206011" y="61705"/>
                  </a:lnTo>
                  <a:lnTo>
                    <a:pt x="205908" y="63972"/>
                  </a:lnTo>
                  <a:lnTo>
                    <a:pt x="205779" y="66213"/>
                  </a:lnTo>
                  <a:lnTo>
                    <a:pt x="205650" y="68429"/>
                  </a:lnTo>
                  <a:lnTo>
                    <a:pt x="205341" y="72680"/>
                  </a:lnTo>
                  <a:lnTo>
                    <a:pt x="205006" y="76725"/>
                  </a:lnTo>
                  <a:lnTo>
                    <a:pt x="204723" y="80152"/>
                  </a:lnTo>
                  <a:lnTo>
                    <a:pt x="204491" y="82702"/>
                  </a:lnTo>
                  <a:lnTo>
                    <a:pt x="205393" y="82471"/>
                  </a:lnTo>
                  <a:lnTo>
                    <a:pt x="206320" y="82239"/>
                  </a:lnTo>
                  <a:lnTo>
                    <a:pt x="207248" y="82058"/>
                  </a:lnTo>
                  <a:lnTo>
                    <a:pt x="208201" y="81904"/>
                  </a:lnTo>
                  <a:lnTo>
                    <a:pt x="209128" y="81775"/>
                  </a:lnTo>
                  <a:lnTo>
                    <a:pt x="210107" y="81672"/>
                  </a:lnTo>
                  <a:lnTo>
                    <a:pt x="211061" y="81595"/>
                  </a:lnTo>
                  <a:lnTo>
                    <a:pt x="212040" y="81543"/>
                  </a:lnTo>
                  <a:lnTo>
                    <a:pt x="213251" y="81517"/>
                  </a:lnTo>
                  <a:lnTo>
                    <a:pt x="214436" y="81517"/>
                  </a:lnTo>
                  <a:lnTo>
                    <a:pt x="215621" y="81569"/>
                  </a:lnTo>
                  <a:lnTo>
                    <a:pt x="216806" y="81672"/>
                  </a:lnTo>
                  <a:lnTo>
                    <a:pt x="216858" y="81698"/>
                  </a:lnTo>
                  <a:lnTo>
                    <a:pt x="218275" y="81775"/>
                  </a:lnTo>
                  <a:lnTo>
                    <a:pt x="219717" y="81929"/>
                  </a:lnTo>
                  <a:lnTo>
                    <a:pt x="221160" y="82136"/>
                  </a:lnTo>
                  <a:lnTo>
                    <a:pt x="222603" y="82393"/>
                  </a:lnTo>
                  <a:lnTo>
                    <a:pt x="224020" y="82702"/>
                  </a:lnTo>
                  <a:lnTo>
                    <a:pt x="225437" y="83063"/>
                  </a:lnTo>
                  <a:lnTo>
                    <a:pt x="226854" y="83475"/>
                  </a:lnTo>
                  <a:lnTo>
                    <a:pt x="228220" y="83939"/>
                  </a:lnTo>
                  <a:lnTo>
                    <a:pt x="229611" y="84454"/>
                  </a:lnTo>
                  <a:lnTo>
                    <a:pt x="230951" y="85047"/>
                  </a:lnTo>
                  <a:lnTo>
                    <a:pt x="232290" y="85665"/>
                  </a:lnTo>
                  <a:lnTo>
                    <a:pt x="233604" y="86335"/>
                  </a:lnTo>
                  <a:lnTo>
                    <a:pt x="234248" y="86722"/>
                  </a:lnTo>
                  <a:lnTo>
                    <a:pt x="234892" y="87082"/>
                  </a:lnTo>
                  <a:lnTo>
                    <a:pt x="235511" y="87469"/>
                  </a:lnTo>
                  <a:lnTo>
                    <a:pt x="236129" y="87881"/>
                  </a:lnTo>
                  <a:lnTo>
                    <a:pt x="236747" y="88293"/>
                  </a:lnTo>
                  <a:lnTo>
                    <a:pt x="237366" y="88731"/>
                  </a:lnTo>
                  <a:lnTo>
                    <a:pt x="237958" y="89169"/>
                  </a:lnTo>
                  <a:lnTo>
                    <a:pt x="238551" y="89633"/>
                  </a:lnTo>
                  <a:lnTo>
                    <a:pt x="239118" y="90122"/>
                  </a:lnTo>
                  <a:lnTo>
                    <a:pt x="239710" y="90612"/>
                  </a:lnTo>
                  <a:lnTo>
                    <a:pt x="240277" y="91101"/>
                  </a:lnTo>
                  <a:lnTo>
                    <a:pt x="240818" y="91617"/>
                  </a:lnTo>
                  <a:lnTo>
                    <a:pt x="241359" y="92158"/>
                  </a:lnTo>
                  <a:lnTo>
                    <a:pt x="241900" y="92699"/>
                  </a:lnTo>
                  <a:lnTo>
                    <a:pt x="242416" y="93266"/>
                  </a:lnTo>
                  <a:lnTo>
                    <a:pt x="242931" y="93832"/>
                  </a:lnTo>
                  <a:lnTo>
                    <a:pt x="243420" y="94425"/>
                  </a:lnTo>
                  <a:lnTo>
                    <a:pt x="243910" y="95018"/>
                  </a:lnTo>
                  <a:lnTo>
                    <a:pt x="244399" y="95636"/>
                  </a:lnTo>
                  <a:lnTo>
                    <a:pt x="244863" y="96280"/>
                  </a:lnTo>
                  <a:lnTo>
                    <a:pt x="245301" y="96924"/>
                  </a:lnTo>
                  <a:lnTo>
                    <a:pt x="245739" y="97594"/>
                  </a:lnTo>
                  <a:lnTo>
                    <a:pt x="246177" y="98264"/>
                  </a:lnTo>
                  <a:lnTo>
                    <a:pt x="246589" y="98959"/>
                  </a:lnTo>
                  <a:lnTo>
                    <a:pt x="246976" y="99681"/>
                  </a:lnTo>
                  <a:lnTo>
                    <a:pt x="247362" y="100402"/>
                  </a:lnTo>
                  <a:lnTo>
                    <a:pt x="247723" y="101124"/>
                  </a:lnTo>
                  <a:lnTo>
                    <a:pt x="248084" y="101871"/>
                  </a:lnTo>
                  <a:lnTo>
                    <a:pt x="248444" y="102644"/>
                  </a:lnTo>
                  <a:lnTo>
                    <a:pt x="248754" y="103442"/>
                  </a:lnTo>
                  <a:lnTo>
                    <a:pt x="249063" y="104241"/>
                  </a:lnTo>
                  <a:lnTo>
                    <a:pt x="249372" y="105040"/>
                  </a:lnTo>
                  <a:lnTo>
                    <a:pt x="249630" y="105864"/>
                  </a:lnTo>
                  <a:lnTo>
                    <a:pt x="249913" y="106714"/>
                  </a:lnTo>
                  <a:lnTo>
                    <a:pt x="250145" y="107565"/>
                  </a:lnTo>
                  <a:lnTo>
                    <a:pt x="250377" y="108441"/>
                  </a:lnTo>
                  <a:lnTo>
                    <a:pt x="250583" y="109342"/>
                  </a:lnTo>
                  <a:lnTo>
                    <a:pt x="250789" y="110244"/>
                  </a:lnTo>
                  <a:lnTo>
                    <a:pt x="250969" y="111172"/>
                  </a:lnTo>
                  <a:lnTo>
                    <a:pt x="251124" y="112099"/>
                  </a:lnTo>
                  <a:lnTo>
                    <a:pt x="283252" y="112099"/>
                  </a:lnTo>
                  <a:lnTo>
                    <a:pt x="283226" y="110862"/>
                  </a:lnTo>
                  <a:lnTo>
                    <a:pt x="283149" y="109780"/>
                  </a:lnTo>
                  <a:lnTo>
                    <a:pt x="283071" y="108827"/>
                  </a:lnTo>
                  <a:lnTo>
                    <a:pt x="282968" y="107925"/>
                  </a:lnTo>
                  <a:lnTo>
                    <a:pt x="282865" y="107049"/>
                  </a:lnTo>
                  <a:lnTo>
                    <a:pt x="282762" y="106173"/>
                  </a:lnTo>
                  <a:lnTo>
                    <a:pt x="282685" y="105246"/>
                  </a:lnTo>
                  <a:lnTo>
                    <a:pt x="282659" y="104215"/>
                  </a:lnTo>
                  <a:lnTo>
                    <a:pt x="282659" y="102824"/>
                  </a:lnTo>
                  <a:lnTo>
                    <a:pt x="282608" y="101459"/>
                  </a:lnTo>
                  <a:lnTo>
                    <a:pt x="282530" y="100093"/>
                  </a:lnTo>
                  <a:lnTo>
                    <a:pt x="282453" y="98753"/>
                  </a:lnTo>
                  <a:lnTo>
                    <a:pt x="282324" y="97439"/>
                  </a:lnTo>
                  <a:lnTo>
                    <a:pt x="282170" y="96125"/>
                  </a:lnTo>
                  <a:lnTo>
                    <a:pt x="282015" y="94837"/>
                  </a:lnTo>
                  <a:lnTo>
                    <a:pt x="281809" y="93575"/>
                  </a:lnTo>
                  <a:lnTo>
                    <a:pt x="281577" y="92287"/>
                  </a:lnTo>
                  <a:lnTo>
                    <a:pt x="281319" y="90998"/>
                  </a:lnTo>
                  <a:lnTo>
                    <a:pt x="281062" y="89736"/>
                  </a:lnTo>
                  <a:lnTo>
                    <a:pt x="280753" y="88499"/>
                  </a:lnTo>
                  <a:lnTo>
                    <a:pt x="280418" y="87288"/>
                  </a:lnTo>
                  <a:lnTo>
                    <a:pt x="280083" y="86077"/>
                  </a:lnTo>
                  <a:lnTo>
                    <a:pt x="279722" y="84918"/>
                  </a:lnTo>
                  <a:lnTo>
                    <a:pt x="279310" y="83759"/>
                  </a:lnTo>
                  <a:lnTo>
                    <a:pt x="278898" y="82625"/>
                  </a:lnTo>
                  <a:lnTo>
                    <a:pt x="278485" y="81491"/>
                  </a:lnTo>
                  <a:lnTo>
                    <a:pt x="278022" y="80409"/>
                  </a:lnTo>
                  <a:lnTo>
                    <a:pt x="277558" y="79327"/>
                  </a:lnTo>
                  <a:lnTo>
                    <a:pt x="277068" y="78271"/>
                  </a:lnTo>
                  <a:lnTo>
                    <a:pt x="276553" y="77215"/>
                  </a:lnTo>
                  <a:lnTo>
                    <a:pt x="276038" y="76210"/>
                  </a:lnTo>
                  <a:lnTo>
                    <a:pt x="275497" y="75205"/>
                  </a:lnTo>
                  <a:lnTo>
                    <a:pt x="274930" y="74226"/>
                  </a:lnTo>
                  <a:lnTo>
                    <a:pt x="274363" y="73273"/>
                  </a:lnTo>
                  <a:lnTo>
                    <a:pt x="273771" y="72320"/>
                  </a:lnTo>
                  <a:lnTo>
                    <a:pt x="273152" y="71392"/>
                  </a:lnTo>
                  <a:lnTo>
                    <a:pt x="272534" y="70490"/>
                  </a:lnTo>
                  <a:lnTo>
                    <a:pt x="271916" y="69614"/>
                  </a:lnTo>
                  <a:lnTo>
                    <a:pt x="271271" y="68738"/>
                  </a:lnTo>
                  <a:lnTo>
                    <a:pt x="270602" y="67914"/>
                  </a:lnTo>
                  <a:lnTo>
                    <a:pt x="269932" y="67089"/>
                  </a:lnTo>
                  <a:lnTo>
                    <a:pt x="269262" y="66265"/>
                  </a:lnTo>
                  <a:lnTo>
                    <a:pt x="268566" y="65466"/>
                  </a:lnTo>
                  <a:lnTo>
                    <a:pt x="267871" y="64719"/>
                  </a:lnTo>
                  <a:lnTo>
                    <a:pt x="267149" y="63946"/>
                  </a:lnTo>
                  <a:lnTo>
                    <a:pt x="266454" y="63225"/>
                  </a:lnTo>
                  <a:lnTo>
                    <a:pt x="265706" y="62503"/>
                  </a:lnTo>
                  <a:lnTo>
                    <a:pt x="264985" y="61808"/>
                  </a:lnTo>
                  <a:lnTo>
                    <a:pt x="264238" y="61138"/>
                  </a:lnTo>
                  <a:lnTo>
                    <a:pt x="263491" y="60468"/>
                  </a:lnTo>
                  <a:lnTo>
                    <a:pt x="262743" y="59824"/>
                  </a:lnTo>
                  <a:lnTo>
                    <a:pt x="261996" y="59206"/>
                  </a:lnTo>
                  <a:lnTo>
                    <a:pt x="261223" y="58587"/>
                  </a:lnTo>
                  <a:lnTo>
                    <a:pt x="260450" y="57995"/>
                  </a:lnTo>
                  <a:lnTo>
                    <a:pt x="259703" y="57428"/>
                  </a:lnTo>
                  <a:lnTo>
                    <a:pt x="258930" y="56887"/>
                  </a:lnTo>
                  <a:lnTo>
                    <a:pt x="258157" y="56346"/>
                  </a:lnTo>
                  <a:lnTo>
                    <a:pt x="257359" y="55831"/>
                  </a:lnTo>
                  <a:lnTo>
                    <a:pt x="255813" y="54852"/>
                  </a:lnTo>
                  <a:lnTo>
                    <a:pt x="254267" y="53924"/>
                  </a:lnTo>
                  <a:lnTo>
                    <a:pt x="252721" y="53100"/>
                  </a:lnTo>
                  <a:lnTo>
                    <a:pt x="251175" y="52301"/>
                  </a:lnTo>
                  <a:lnTo>
                    <a:pt x="249655" y="51605"/>
                  </a:lnTo>
                  <a:lnTo>
                    <a:pt x="248161" y="50961"/>
                  </a:lnTo>
                  <a:lnTo>
                    <a:pt x="246667" y="50394"/>
                  </a:lnTo>
                  <a:lnTo>
                    <a:pt x="245224" y="49879"/>
                  </a:lnTo>
                  <a:lnTo>
                    <a:pt x="243807" y="49415"/>
                  </a:lnTo>
                  <a:lnTo>
                    <a:pt x="242416" y="49055"/>
                  </a:lnTo>
                  <a:lnTo>
                    <a:pt x="241076" y="48720"/>
                  </a:lnTo>
                  <a:lnTo>
                    <a:pt x="240561" y="48591"/>
                  </a:lnTo>
                  <a:lnTo>
                    <a:pt x="240071" y="48436"/>
                  </a:lnTo>
                  <a:lnTo>
                    <a:pt x="239582" y="48256"/>
                  </a:lnTo>
                  <a:lnTo>
                    <a:pt x="239092" y="48050"/>
                  </a:lnTo>
                  <a:lnTo>
                    <a:pt x="238654" y="47792"/>
                  </a:lnTo>
                  <a:lnTo>
                    <a:pt x="238216" y="47535"/>
                  </a:lnTo>
                  <a:lnTo>
                    <a:pt x="237778" y="47225"/>
                  </a:lnTo>
                  <a:lnTo>
                    <a:pt x="237366" y="46916"/>
                  </a:lnTo>
                  <a:lnTo>
                    <a:pt x="237005" y="46581"/>
                  </a:lnTo>
                  <a:lnTo>
                    <a:pt x="236644" y="46195"/>
                  </a:lnTo>
                  <a:lnTo>
                    <a:pt x="236284" y="45808"/>
                  </a:lnTo>
                  <a:lnTo>
                    <a:pt x="235975" y="45396"/>
                  </a:lnTo>
                  <a:lnTo>
                    <a:pt x="235691" y="44958"/>
                  </a:lnTo>
                  <a:lnTo>
                    <a:pt x="235433" y="44520"/>
                  </a:lnTo>
                  <a:lnTo>
                    <a:pt x="235202" y="44056"/>
                  </a:lnTo>
                  <a:lnTo>
                    <a:pt x="234995" y="43567"/>
                  </a:lnTo>
                  <a:lnTo>
                    <a:pt x="234120" y="41351"/>
                  </a:lnTo>
                  <a:lnTo>
                    <a:pt x="233192" y="39213"/>
                  </a:lnTo>
                  <a:lnTo>
                    <a:pt x="232264" y="37126"/>
                  </a:lnTo>
                  <a:lnTo>
                    <a:pt x="231285" y="35065"/>
                  </a:lnTo>
                  <a:lnTo>
                    <a:pt x="230255" y="33081"/>
                  </a:lnTo>
                  <a:lnTo>
                    <a:pt x="229224" y="31149"/>
                  </a:lnTo>
                  <a:lnTo>
                    <a:pt x="228116" y="29242"/>
                  </a:lnTo>
                  <a:lnTo>
                    <a:pt x="227009" y="27413"/>
                  </a:lnTo>
                  <a:lnTo>
                    <a:pt x="225849" y="25635"/>
                  </a:lnTo>
                  <a:lnTo>
                    <a:pt x="225257" y="24759"/>
                  </a:lnTo>
                  <a:lnTo>
                    <a:pt x="224638" y="23909"/>
                  </a:lnTo>
                  <a:lnTo>
                    <a:pt x="224020" y="23085"/>
                  </a:lnTo>
                  <a:lnTo>
                    <a:pt x="223402" y="22234"/>
                  </a:lnTo>
                  <a:lnTo>
                    <a:pt x="222758" y="21436"/>
                  </a:lnTo>
                  <a:lnTo>
                    <a:pt x="222113" y="20637"/>
                  </a:lnTo>
                  <a:lnTo>
                    <a:pt x="221469" y="19838"/>
                  </a:lnTo>
                  <a:lnTo>
                    <a:pt x="220799" y="19065"/>
                  </a:lnTo>
                  <a:lnTo>
                    <a:pt x="220130" y="18318"/>
                  </a:lnTo>
                  <a:lnTo>
                    <a:pt x="219460" y="17571"/>
                  </a:lnTo>
                  <a:lnTo>
                    <a:pt x="218764" y="16850"/>
                  </a:lnTo>
                  <a:lnTo>
                    <a:pt x="218043" y="16128"/>
                  </a:lnTo>
                  <a:lnTo>
                    <a:pt x="217347" y="15433"/>
                  </a:lnTo>
                  <a:lnTo>
                    <a:pt x="216600" y="14763"/>
                  </a:lnTo>
                  <a:lnTo>
                    <a:pt x="215853" y="14067"/>
                  </a:lnTo>
                  <a:lnTo>
                    <a:pt x="215569" y="13706"/>
                  </a:lnTo>
                  <a:lnTo>
                    <a:pt x="215363" y="13346"/>
                  </a:lnTo>
                  <a:lnTo>
                    <a:pt x="215183" y="12959"/>
                  </a:lnTo>
                  <a:lnTo>
                    <a:pt x="215080" y="12599"/>
                  </a:lnTo>
                  <a:lnTo>
                    <a:pt x="215028" y="12212"/>
                  </a:lnTo>
                  <a:lnTo>
                    <a:pt x="215003" y="11851"/>
                  </a:lnTo>
                  <a:lnTo>
                    <a:pt x="215028" y="11465"/>
                  </a:lnTo>
                  <a:lnTo>
                    <a:pt x="215106" y="11104"/>
                  </a:lnTo>
                  <a:lnTo>
                    <a:pt x="215183" y="10744"/>
                  </a:lnTo>
                  <a:lnTo>
                    <a:pt x="215312" y="10409"/>
                  </a:lnTo>
                  <a:lnTo>
                    <a:pt x="215466" y="10048"/>
                  </a:lnTo>
                  <a:lnTo>
                    <a:pt x="215621" y="9739"/>
                  </a:lnTo>
                  <a:lnTo>
                    <a:pt x="215801" y="9430"/>
                  </a:lnTo>
                  <a:lnTo>
                    <a:pt x="215982" y="9146"/>
                  </a:lnTo>
                  <a:lnTo>
                    <a:pt x="216368" y="8631"/>
                  </a:lnTo>
                  <a:lnTo>
                    <a:pt x="216445" y="8528"/>
                  </a:lnTo>
                  <a:lnTo>
                    <a:pt x="216497" y="8399"/>
                  </a:lnTo>
                  <a:lnTo>
                    <a:pt x="216548" y="8296"/>
                  </a:lnTo>
                  <a:lnTo>
                    <a:pt x="216574" y="8193"/>
                  </a:lnTo>
                  <a:lnTo>
                    <a:pt x="216574" y="7961"/>
                  </a:lnTo>
                  <a:lnTo>
                    <a:pt x="216523" y="7729"/>
                  </a:lnTo>
                  <a:lnTo>
                    <a:pt x="216420" y="7523"/>
                  </a:lnTo>
                  <a:lnTo>
                    <a:pt x="216265" y="7343"/>
                  </a:lnTo>
                  <a:lnTo>
                    <a:pt x="216085" y="7214"/>
                  </a:lnTo>
                  <a:lnTo>
                    <a:pt x="215982" y="7137"/>
                  </a:lnTo>
                  <a:lnTo>
                    <a:pt x="215853" y="7111"/>
                  </a:lnTo>
                  <a:lnTo>
                    <a:pt x="213766" y="6518"/>
                  </a:lnTo>
                  <a:lnTo>
                    <a:pt x="211189" y="5823"/>
                  </a:lnTo>
                  <a:lnTo>
                    <a:pt x="208175" y="5050"/>
                  </a:lnTo>
                  <a:lnTo>
                    <a:pt x="204800" y="4251"/>
                  </a:lnTo>
                  <a:lnTo>
                    <a:pt x="201141" y="3427"/>
                  </a:lnTo>
                  <a:lnTo>
                    <a:pt x="199235" y="3040"/>
                  </a:lnTo>
                  <a:lnTo>
                    <a:pt x="197277" y="2628"/>
                  </a:lnTo>
                  <a:lnTo>
                    <a:pt x="195293" y="2241"/>
                  </a:lnTo>
                  <a:lnTo>
                    <a:pt x="193283" y="1881"/>
                  </a:lnTo>
                  <a:lnTo>
                    <a:pt x="191274" y="1546"/>
                  </a:lnTo>
                  <a:lnTo>
                    <a:pt x="189238" y="1237"/>
                  </a:lnTo>
                  <a:lnTo>
                    <a:pt x="187615" y="953"/>
                  </a:lnTo>
                  <a:lnTo>
                    <a:pt x="185966" y="696"/>
                  </a:lnTo>
                  <a:lnTo>
                    <a:pt x="184292" y="490"/>
                  </a:lnTo>
                  <a:lnTo>
                    <a:pt x="182591" y="309"/>
                  </a:lnTo>
                  <a:lnTo>
                    <a:pt x="180865" y="180"/>
                  </a:lnTo>
                  <a:lnTo>
                    <a:pt x="179087" y="77"/>
                  </a:lnTo>
                  <a:lnTo>
                    <a:pt x="177310" y="26"/>
                  </a:lnTo>
                  <a:lnTo>
                    <a:pt x="175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5634400" y="2249775"/>
              <a:ext cx="397450" cy="50275"/>
            </a:xfrm>
            <a:custGeom>
              <a:avLst/>
              <a:gdLst/>
              <a:ahLst/>
              <a:cxnLst/>
              <a:rect l="l" t="t" r="r" b="b"/>
              <a:pathLst>
                <a:path w="15898" h="2011" extrusionOk="0">
                  <a:moveTo>
                    <a:pt x="800" y="1"/>
                  </a:move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30"/>
                  </a:lnTo>
                  <a:lnTo>
                    <a:pt x="619" y="1933"/>
                  </a:lnTo>
                  <a:lnTo>
                    <a:pt x="800" y="1985"/>
                  </a:lnTo>
                  <a:lnTo>
                    <a:pt x="1006" y="2010"/>
                  </a:lnTo>
                  <a:lnTo>
                    <a:pt x="14893" y="2010"/>
                  </a:lnTo>
                  <a:lnTo>
                    <a:pt x="15099" y="1985"/>
                  </a:lnTo>
                  <a:lnTo>
                    <a:pt x="15279" y="1933"/>
                  </a:lnTo>
                  <a:lnTo>
                    <a:pt x="15459" y="1830"/>
                  </a:lnTo>
                  <a:lnTo>
                    <a:pt x="15614" y="1727"/>
                  </a:lnTo>
                  <a:lnTo>
                    <a:pt x="15743" y="1572"/>
                  </a:lnTo>
                  <a:lnTo>
                    <a:pt x="15820" y="1392"/>
                  </a:lnTo>
                  <a:lnTo>
                    <a:pt x="15897" y="1212"/>
                  </a:lnTo>
                  <a:lnTo>
                    <a:pt x="15897" y="1005"/>
                  </a:lnTo>
                  <a:lnTo>
                    <a:pt x="15897" y="799"/>
                  </a:lnTo>
                  <a:lnTo>
                    <a:pt x="15820" y="619"/>
                  </a:lnTo>
                  <a:lnTo>
                    <a:pt x="15743" y="439"/>
                  </a:lnTo>
                  <a:lnTo>
                    <a:pt x="15614" y="284"/>
                  </a:lnTo>
                  <a:lnTo>
                    <a:pt x="15459" y="155"/>
                  </a:lnTo>
                  <a:lnTo>
                    <a:pt x="15279" y="78"/>
                  </a:lnTo>
                  <a:lnTo>
                    <a:pt x="150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5622175" y="2121600"/>
              <a:ext cx="371675" cy="50275"/>
            </a:xfrm>
            <a:custGeom>
              <a:avLst/>
              <a:gdLst/>
              <a:ahLst/>
              <a:cxnLst/>
              <a:rect l="l" t="t" r="r" b="b"/>
              <a:pathLst>
                <a:path w="14867" h="2011" extrusionOk="0">
                  <a:moveTo>
                    <a:pt x="825" y="1"/>
                  </a:moveTo>
                  <a:lnTo>
                    <a:pt x="619" y="78"/>
                  </a:lnTo>
                  <a:lnTo>
                    <a:pt x="464" y="155"/>
                  </a:lnTo>
                  <a:lnTo>
                    <a:pt x="310" y="284"/>
                  </a:lnTo>
                  <a:lnTo>
                    <a:pt x="181" y="439"/>
                  </a:lnTo>
                  <a:lnTo>
                    <a:pt x="103" y="619"/>
                  </a:lnTo>
                  <a:lnTo>
                    <a:pt x="26" y="799"/>
                  </a:lnTo>
                  <a:lnTo>
                    <a:pt x="0" y="1005"/>
                  </a:lnTo>
                  <a:lnTo>
                    <a:pt x="26" y="1212"/>
                  </a:lnTo>
                  <a:lnTo>
                    <a:pt x="103" y="1392"/>
                  </a:lnTo>
                  <a:lnTo>
                    <a:pt x="181" y="1572"/>
                  </a:lnTo>
                  <a:lnTo>
                    <a:pt x="310" y="1727"/>
                  </a:lnTo>
                  <a:lnTo>
                    <a:pt x="464" y="1830"/>
                  </a:lnTo>
                  <a:lnTo>
                    <a:pt x="619" y="1933"/>
                  </a:lnTo>
                  <a:lnTo>
                    <a:pt x="825" y="1984"/>
                  </a:lnTo>
                  <a:lnTo>
                    <a:pt x="1031" y="2010"/>
                  </a:lnTo>
                  <a:lnTo>
                    <a:pt x="13861" y="2010"/>
                  </a:lnTo>
                  <a:lnTo>
                    <a:pt x="14068" y="1984"/>
                  </a:lnTo>
                  <a:lnTo>
                    <a:pt x="14248" y="1933"/>
                  </a:lnTo>
                  <a:lnTo>
                    <a:pt x="14428" y="1830"/>
                  </a:lnTo>
                  <a:lnTo>
                    <a:pt x="14583" y="1727"/>
                  </a:lnTo>
                  <a:lnTo>
                    <a:pt x="14712" y="1572"/>
                  </a:lnTo>
                  <a:lnTo>
                    <a:pt x="14789" y="1392"/>
                  </a:lnTo>
                  <a:lnTo>
                    <a:pt x="14866" y="1212"/>
                  </a:lnTo>
                  <a:lnTo>
                    <a:pt x="14866" y="1005"/>
                  </a:lnTo>
                  <a:lnTo>
                    <a:pt x="14866" y="799"/>
                  </a:lnTo>
                  <a:lnTo>
                    <a:pt x="14789" y="619"/>
                  </a:lnTo>
                  <a:lnTo>
                    <a:pt x="14712" y="439"/>
                  </a:lnTo>
                  <a:lnTo>
                    <a:pt x="14583" y="284"/>
                  </a:lnTo>
                  <a:lnTo>
                    <a:pt x="14428" y="155"/>
                  </a:lnTo>
                  <a:lnTo>
                    <a:pt x="14248" y="7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5607350" y="1993425"/>
              <a:ext cx="334975" cy="50275"/>
            </a:xfrm>
            <a:custGeom>
              <a:avLst/>
              <a:gdLst/>
              <a:ahLst/>
              <a:cxnLst/>
              <a:rect l="l" t="t" r="r" b="b"/>
              <a:pathLst>
                <a:path w="13399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1984"/>
                  </a:lnTo>
                  <a:lnTo>
                    <a:pt x="1006" y="2010"/>
                  </a:lnTo>
                  <a:lnTo>
                    <a:pt x="12393" y="2010"/>
                  </a:lnTo>
                  <a:lnTo>
                    <a:pt x="12599" y="1984"/>
                  </a:lnTo>
                  <a:lnTo>
                    <a:pt x="12780" y="1933"/>
                  </a:lnTo>
                  <a:lnTo>
                    <a:pt x="12960" y="1856"/>
                  </a:lnTo>
                  <a:lnTo>
                    <a:pt x="13115" y="1727"/>
                  </a:lnTo>
                  <a:lnTo>
                    <a:pt x="13244" y="1572"/>
                  </a:lnTo>
                  <a:lnTo>
                    <a:pt x="13321" y="1392"/>
                  </a:lnTo>
                  <a:lnTo>
                    <a:pt x="13398" y="1212"/>
                  </a:lnTo>
                  <a:lnTo>
                    <a:pt x="13398" y="1005"/>
                  </a:lnTo>
                  <a:lnTo>
                    <a:pt x="13398" y="799"/>
                  </a:lnTo>
                  <a:lnTo>
                    <a:pt x="13321" y="619"/>
                  </a:lnTo>
                  <a:lnTo>
                    <a:pt x="13244" y="439"/>
                  </a:lnTo>
                  <a:lnTo>
                    <a:pt x="13115" y="284"/>
                  </a:lnTo>
                  <a:lnTo>
                    <a:pt x="12960" y="155"/>
                  </a:lnTo>
                  <a:lnTo>
                    <a:pt x="12780" y="78"/>
                  </a:lnTo>
                  <a:lnTo>
                    <a:pt x="12599" y="26"/>
                  </a:lnTo>
                  <a:lnTo>
                    <a:pt x="123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5585450" y="1865250"/>
              <a:ext cx="272500" cy="50275"/>
            </a:xfrm>
            <a:custGeom>
              <a:avLst/>
              <a:gdLst/>
              <a:ahLst/>
              <a:cxnLst/>
              <a:rect l="l" t="t" r="r" b="b"/>
              <a:pathLst>
                <a:path w="10900" h="2011" extrusionOk="0">
                  <a:moveTo>
                    <a:pt x="104" y="1"/>
                  </a:moveTo>
                  <a:lnTo>
                    <a:pt x="27" y="26"/>
                  </a:lnTo>
                  <a:lnTo>
                    <a:pt x="1" y="78"/>
                  </a:lnTo>
                  <a:lnTo>
                    <a:pt x="1" y="1933"/>
                  </a:lnTo>
                  <a:lnTo>
                    <a:pt x="27" y="1984"/>
                  </a:lnTo>
                  <a:lnTo>
                    <a:pt x="104" y="2010"/>
                  </a:lnTo>
                  <a:lnTo>
                    <a:pt x="10822" y="2010"/>
                  </a:lnTo>
                  <a:lnTo>
                    <a:pt x="10873" y="1984"/>
                  </a:lnTo>
                  <a:lnTo>
                    <a:pt x="10899" y="1933"/>
                  </a:lnTo>
                  <a:lnTo>
                    <a:pt x="10899" y="78"/>
                  </a:lnTo>
                  <a:lnTo>
                    <a:pt x="10873" y="26"/>
                  </a:lnTo>
                  <a:lnTo>
                    <a:pt x="108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5555175" y="1737075"/>
              <a:ext cx="207425" cy="50275"/>
            </a:xfrm>
            <a:custGeom>
              <a:avLst/>
              <a:gdLst/>
              <a:ahLst/>
              <a:cxnLst/>
              <a:rect l="l" t="t" r="r" b="b"/>
              <a:pathLst>
                <a:path w="8297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81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1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2010"/>
                  </a:lnTo>
                  <a:lnTo>
                    <a:pt x="7473" y="2010"/>
                  </a:lnTo>
                  <a:lnTo>
                    <a:pt x="7679" y="1933"/>
                  </a:lnTo>
                  <a:lnTo>
                    <a:pt x="7833" y="1856"/>
                  </a:lnTo>
                  <a:lnTo>
                    <a:pt x="7988" y="1727"/>
                  </a:lnTo>
                  <a:lnTo>
                    <a:pt x="8117" y="1572"/>
                  </a:lnTo>
                  <a:lnTo>
                    <a:pt x="8220" y="1392"/>
                  </a:lnTo>
                  <a:lnTo>
                    <a:pt x="8271" y="1211"/>
                  </a:lnTo>
                  <a:lnTo>
                    <a:pt x="8297" y="1005"/>
                  </a:lnTo>
                  <a:lnTo>
                    <a:pt x="8271" y="799"/>
                  </a:lnTo>
                  <a:lnTo>
                    <a:pt x="8220" y="619"/>
                  </a:lnTo>
                  <a:lnTo>
                    <a:pt x="8117" y="439"/>
                  </a:lnTo>
                  <a:lnTo>
                    <a:pt x="7988" y="284"/>
                  </a:lnTo>
                  <a:lnTo>
                    <a:pt x="7833" y="181"/>
                  </a:lnTo>
                  <a:lnTo>
                    <a:pt x="7679" y="78"/>
                  </a:lnTo>
                  <a:lnTo>
                    <a:pt x="7473" y="26"/>
                  </a:lnTo>
                  <a:lnTo>
                    <a:pt x="72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4"/>
          <p:cNvSpPr/>
          <p:nvPr/>
        </p:nvSpPr>
        <p:spPr>
          <a:xfrm>
            <a:off x="2381877" y="4544250"/>
            <a:ext cx="4616400" cy="5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4"/>
          <p:cNvSpPr/>
          <p:nvPr/>
        </p:nvSpPr>
        <p:spPr>
          <a:xfrm rot="-1719618">
            <a:off x="3561479" y="2131236"/>
            <a:ext cx="275220" cy="27522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23" name="Google Shape;1123;p24"/>
          <p:cNvSpPr/>
          <p:nvPr/>
        </p:nvSpPr>
        <p:spPr>
          <a:xfrm rot="1390931">
            <a:off x="5454938" y="2131206"/>
            <a:ext cx="275113" cy="27511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  <p:bldP spid="1010" grpId="0"/>
      <p:bldP spid="1012" grpId="0"/>
      <p:bldP spid="10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32"/>
          <p:cNvSpPr/>
          <p:nvPr/>
        </p:nvSpPr>
        <p:spPr>
          <a:xfrm>
            <a:off x="4647445" y="11572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7" name="Google Shape;1827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8744945"/>
            </a:avLst>
          </a:prstGeom>
          <a:noFill/>
          <a:ln w="7620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8" name="Google Shape;1828;p32"/>
          <p:cNvSpPr/>
          <p:nvPr/>
        </p:nvSpPr>
        <p:spPr>
          <a:xfrm>
            <a:off x="4647445" y="29860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0" name="Google Shape;1830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251943"/>
            </a:avLst>
          </a:prstGeom>
          <a:noFill/>
          <a:ln w="76200" cap="rnd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3" name="Google Shape;1833;p32"/>
          <p:cNvSpPr txBox="1"/>
          <p:nvPr/>
        </p:nvSpPr>
        <p:spPr>
          <a:xfrm>
            <a:off x="5111537" y="34110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35%</a:t>
            </a:r>
            <a:endParaRPr sz="24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4" name="Google Shape;1834;p3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T</a:t>
            </a:r>
            <a:r>
              <a:rPr lang="en" sz="5000" dirty="0"/>
              <a:t>hank you!</a:t>
            </a:r>
            <a:endParaRPr sz="5000" dirty="0"/>
          </a:p>
        </p:txBody>
      </p:sp>
      <p:sp>
        <p:nvSpPr>
          <p:cNvPr id="1835" name="Google Shape;1835;p32"/>
          <p:cNvSpPr/>
          <p:nvPr/>
        </p:nvSpPr>
        <p:spPr>
          <a:xfrm>
            <a:off x="1835495" y="1903750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2"/>
          <p:cNvSpPr/>
          <p:nvPr/>
        </p:nvSpPr>
        <p:spPr>
          <a:xfrm>
            <a:off x="3042645" y="2602875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2"/>
          <p:cNvSpPr txBox="1"/>
          <p:nvPr/>
        </p:nvSpPr>
        <p:spPr>
          <a:xfrm>
            <a:off x="6678657" y="1459500"/>
            <a:ext cx="11997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9" name="Google Shape;1839;p32"/>
          <p:cNvSpPr txBox="1"/>
          <p:nvPr/>
        </p:nvSpPr>
        <p:spPr>
          <a:xfrm>
            <a:off x="5111537" y="15822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65%</a:t>
            </a:r>
            <a:endParaRPr sz="24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40" name="Google Shape;1840;p32"/>
          <p:cNvGrpSpPr/>
          <p:nvPr/>
        </p:nvGrpSpPr>
        <p:grpSpPr>
          <a:xfrm>
            <a:off x="788255" y="1152656"/>
            <a:ext cx="3296708" cy="3295388"/>
            <a:chOff x="3088662" y="1752371"/>
            <a:chExt cx="2200152" cy="2200152"/>
          </a:xfrm>
        </p:grpSpPr>
        <p:sp>
          <p:nvSpPr>
            <p:cNvPr id="1841" name="Google Shape;1841;p32"/>
            <p:cNvSpPr/>
            <p:nvPr/>
          </p:nvSpPr>
          <p:spPr>
            <a:xfrm>
              <a:off x="3088662" y="1752371"/>
              <a:ext cx="2200152" cy="2200152"/>
            </a:xfrm>
            <a:custGeom>
              <a:avLst/>
              <a:gdLst/>
              <a:ahLst/>
              <a:cxnLst/>
              <a:rect l="l" t="t" r="r" b="b"/>
              <a:pathLst>
                <a:path w="119606" h="119606" extrusionOk="0">
                  <a:moveTo>
                    <a:pt x="59803" y="1"/>
                  </a:moveTo>
                  <a:cubicBezTo>
                    <a:pt x="26767" y="1"/>
                    <a:pt x="1" y="26767"/>
                    <a:pt x="1" y="59803"/>
                  </a:cubicBezTo>
                  <a:cubicBezTo>
                    <a:pt x="1" y="92840"/>
                    <a:pt x="26767" y="119606"/>
                    <a:pt x="59803" y="119606"/>
                  </a:cubicBezTo>
                  <a:cubicBezTo>
                    <a:pt x="92839" y="119606"/>
                    <a:pt x="119606" y="92840"/>
                    <a:pt x="119606" y="59803"/>
                  </a:cubicBezTo>
                  <a:cubicBezTo>
                    <a:pt x="119606" y="26767"/>
                    <a:pt x="92839" y="1"/>
                    <a:pt x="5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32"/>
            <p:cNvGrpSpPr/>
            <p:nvPr/>
          </p:nvGrpSpPr>
          <p:grpSpPr>
            <a:xfrm>
              <a:off x="3089563" y="1839839"/>
              <a:ext cx="2199251" cy="1869613"/>
              <a:chOff x="3089563" y="1839839"/>
              <a:chExt cx="2199251" cy="1869613"/>
            </a:xfrm>
          </p:grpSpPr>
          <p:sp>
            <p:nvSpPr>
              <p:cNvPr id="1843" name="Google Shape;1843;p32"/>
              <p:cNvSpPr/>
              <p:nvPr/>
            </p:nvSpPr>
            <p:spPr>
              <a:xfrm>
                <a:off x="3493205" y="1976937"/>
                <a:ext cx="947508" cy="1580443"/>
              </a:xfrm>
              <a:custGeom>
                <a:avLst/>
                <a:gdLst/>
                <a:ahLst/>
                <a:cxnLst/>
                <a:rect l="l" t="t" r="r" b="b"/>
                <a:pathLst>
                  <a:path w="51509" h="85917" extrusionOk="0">
                    <a:moveTo>
                      <a:pt x="36141" y="0"/>
                    </a:moveTo>
                    <a:cubicBezTo>
                      <a:pt x="34219" y="0"/>
                      <a:pt x="32155" y="1247"/>
                      <a:pt x="31204" y="2985"/>
                    </a:cubicBezTo>
                    <a:cubicBezTo>
                      <a:pt x="29757" y="5589"/>
                      <a:pt x="29999" y="8724"/>
                      <a:pt x="30191" y="11714"/>
                    </a:cubicBezTo>
                    <a:cubicBezTo>
                      <a:pt x="30336" y="13209"/>
                      <a:pt x="30433" y="14801"/>
                      <a:pt x="29661" y="16054"/>
                    </a:cubicBezTo>
                    <a:cubicBezTo>
                      <a:pt x="29160" y="16899"/>
                      <a:pt x="28152" y="17460"/>
                      <a:pt x="27216" y="17460"/>
                    </a:cubicBezTo>
                    <a:cubicBezTo>
                      <a:pt x="26710" y="17460"/>
                      <a:pt x="26224" y="17295"/>
                      <a:pt x="25851" y="16923"/>
                    </a:cubicBezTo>
                    <a:cubicBezTo>
                      <a:pt x="25947" y="15620"/>
                      <a:pt x="25947" y="14270"/>
                      <a:pt x="25272" y="13161"/>
                    </a:cubicBezTo>
                    <a:cubicBezTo>
                      <a:pt x="24844" y="12487"/>
                      <a:pt x="24286" y="12341"/>
                      <a:pt x="23726" y="12341"/>
                    </a:cubicBezTo>
                    <a:cubicBezTo>
                      <a:pt x="23294" y="12341"/>
                      <a:pt x="22860" y="12428"/>
                      <a:pt x="22485" y="12428"/>
                    </a:cubicBezTo>
                    <a:cubicBezTo>
                      <a:pt x="22198" y="12428"/>
                      <a:pt x="21945" y="12377"/>
                      <a:pt x="21752" y="12196"/>
                    </a:cubicBezTo>
                    <a:cubicBezTo>
                      <a:pt x="20835" y="11376"/>
                      <a:pt x="22330" y="9013"/>
                      <a:pt x="22427" y="7904"/>
                    </a:cubicBezTo>
                    <a:cubicBezTo>
                      <a:pt x="22668" y="5396"/>
                      <a:pt x="20015" y="3660"/>
                      <a:pt x="17604" y="3129"/>
                    </a:cubicBezTo>
                    <a:cubicBezTo>
                      <a:pt x="16882" y="2976"/>
                      <a:pt x="16127" y="2886"/>
                      <a:pt x="15377" y="2886"/>
                    </a:cubicBezTo>
                    <a:cubicBezTo>
                      <a:pt x="13772" y="2886"/>
                      <a:pt x="12196" y="3298"/>
                      <a:pt x="11045" y="4383"/>
                    </a:cubicBezTo>
                    <a:cubicBezTo>
                      <a:pt x="9454" y="5878"/>
                      <a:pt x="9116" y="8193"/>
                      <a:pt x="8296" y="10171"/>
                    </a:cubicBezTo>
                    <a:cubicBezTo>
                      <a:pt x="6512" y="14318"/>
                      <a:pt x="2557" y="17115"/>
                      <a:pt x="435" y="21118"/>
                    </a:cubicBezTo>
                    <a:cubicBezTo>
                      <a:pt x="146" y="21552"/>
                      <a:pt x="1" y="22131"/>
                      <a:pt x="49" y="22710"/>
                    </a:cubicBezTo>
                    <a:cubicBezTo>
                      <a:pt x="194" y="23144"/>
                      <a:pt x="435" y="23530"/>
                      <a:pt x="773" y="23916"/>
                    </a:cubicBezTo>
                    <a:cubicBezTo>
                      <a:pt x="2026" y="25748"/>
                      <a:pt x="1544" y="28160"/>
                      <a:pt x="1496" y="30378"/>
                    </a:cubicBezTo>
                    <a:cubicBezTo>
                      <a:pt x="1448" y="35490"/>
                      <a:pt x="3907" y="40217"/>
                      <a:pt x="6270" y="44702"/>
                    </a:cubicBezTo>
                    <a:cubicBezTo>
                      <a:pt x="6555" y="45190"/>
                      <a:pt x="7011" y="45780"/>
                      <a:pt x="7523" y="45780"/>
                    </a:cubicBezTo>
                    <a:cubicBezTo>
                      <a:pt x="7618" y="45780"/>
                      <a:pt x="7715" y="45760"/>
                      <a:pt x="7814" y="45715"/>
                    </a:cubicBezTo>
                    <a:cubicBezTo>
                      <a:pt x="8055" y="45570"/>
                      <a:pt x="8248" y="45329"/>
                      <a:pt x="8344" y="45039"/>
                    </a:cubicBezTo>
                    <a:cubicBezTo>
                      <a:pt x="8778" y="43834"/>
                      <a:pt x="8537" y="42483"/>
                      <a:pt x="8730" y="41229"/>
                    </a:cubicBezTo>
                    <a:cubicBezTo>
                      <a:pt x="8939" y="40102"/>
                      <a:pt x="9835" y="38974"/>
                      <a:pt x="10854" y="38974"/>
                    </a:cubicBezTo>
                    <a:cubicBezTo>
                      <a:pt x="11012" y="38974"/>
                      <a:pt x="11173" y="39001"/>
                      <a:pt x="11334" y="39059"/>
                    </a:cubicBezTo>
                    <a:cubicBezTo>
                      <a:pt x="12540" y="39493"/>
                      <a:pt x="12540" y="41036"/>
                      <a:pt x="13167" y="42097"/>
                    </a:cubicBezTo>
                    <a:cubicBezTo>
                      <a:pt x="14710" y="44702"/>
                      <a:pt x="19196" y="43544"/>
                      <a:pt x="21318" y="45715"/>
                    </a:cubicBezTo>
                    <a:cubicBezTo>
                      <a:pt x="22813" y="47210"/>
                      <a:pt x="22668" y="49669"/>
                      <a:pt x="21993" y="51647"/>
                    </a:cubicBezTo>
                    <a:cubicBezTo>
                      <a:pt x="21318" y="53624"/>
                      <a:pt x="20160" y="55505"/>
                      <a:pt x="20112" y="57627"/>
                    </a:cubicBezTo>
                    <a:cubicBezTo>
                      <a:pt x="20015" y="58640"/>
                      <a:pt x="20305" y="59604"/>
                      <a:pt x="20883" y="60424"/>
                    </a:cubicBezTo>
                    <a:cubicBezTo>
                      <a:pt x="21848" y="61630"/>
                      <a:pt x="23536" y="61967"/>
                      <a:pt x="24886" y="62739"/>
                    </a:cubicBezTo>
                    <a:cubicBezTo>
                      <a:pt x="26912" y="63945"/>
                      <a:pt x="28118" y="66211"/>
                      <a:pt x="27973" y="68623"/>
                    </a:cubicBezTo>
                    <a:cubicBezTo>
                      <a:pt x="27828" y="69973"/>
                      <a:pt x="27250" y="71324"/>
                      <a:pt x="27394" y="72674"/>
                    </a:cubicBezTo>
                    <a:cubicBezTo>
                      <a:pt x="27635" y="74989"/>
                      <a:pt x="29757" y="76725"/>
                      <a:pt x="30288" y="79040"/>
                    </a:cubicBezTo>
                    <a:cubicBezTo>
                      <a:pt x="30770" y="81210"/>
                      <a:pt x="29854" y="84056"/>
                      <a:pt x="31638" y="85406"/>
                    </a:cubicBezTo>
                    <a:cubicBezTo>
                      <a:pt x="32075" y="85762"/>
                      <a:pt x="32598" y="85917"/>
                      <a:pt x="33141" y="85917"/>
                    </a:cubicBezTo>
                    <a:cubicBezTo>
                      <a:pt x="34217" y="85917"/>
                      <a:pt x="35370" y="85307"/>
                      <a:pt x="36075" y="84442"/>
                    </a:cubicBezTo>
                    <a:cubicBezTo>
                      <a:pt x="37088" y="83139"/>
                      <a:pt x="37426" y="81403"/>
                      <a:pt x="37763" y="79763"/>
                    </a:cubicBezTo>
                    <a:cubicBezTo>
                      <a:pt x="38583" y="75664"/>
                      <a:pt x="40223" y="71227"/>
                      <a:pt x="43985" y="69346"/>
                    </a:cubicBezTo>
                    <a:cubicBezTo>
                      <a:pt x="45528" y="68575"/>
                      <a:pt x="47361" y="68285"/>
                      <a:pt x="48711" y="67272"/>
                    </a:cubicBezTo>
                    <a:cubicBezTo>
                      <a:pt x="51412" y="65247"/>
                      <a:pt x="51508" y="61340"/>
                      <a:pt x="51267" y="58061"/>
                    </a:cubicBezTo>
                    <a:cubicBezTo>
                      <a:pt x="51026" y="54830"/>
                      <a:pt x="50640" y="51647"/>
                      <a:pt x="50206" y="48464"/>
                    </a:cubicBezTo>
                    <a:cubicBezTo>
                      <a:pt x="49868" y="46390"/>
                      <a:pt x="49434" y="44123"/>
                      <a:pt x="47939" y="42628"/>
                    </a:cubicBezTo>
                    <a:cubicBezTo>
                      <a:pt x="46898" y="41587"/>
                      <a:pt x="45473" y="41114"/>
                      <a:pt x="44007" y="41114"/>
                    </a:cubicBezTo>
                    <a:cubicBezTo>
                      <a:pt x="42486" y="41114"/>
                      <a:pt x="40920" y="41623"/>
                      <a:pt x="39692" y="42532"/>
                    </a:cubicBezTo>
                    <a:cubicBezTo>
                      <a:pt x="38101" y="43737"/>
                      <a:pt x="36943" y="45570"/>
                      <a:pt x="35255" y="46679"/>
                    </a:cubicBezTo>
                    <a:cubicBezTo>
                      <a:pt x="34508" y="47192"/>
                      <a:pt x="33552" y="47477"/>
                      <a:pt x="32644" y="47477"/>
                    </a:cubicBezTo>
                    <a:cubicBezTo>
                      <a:pt x="31502" y="47477"/>
                      <a:pt x="30434" y="47025"/>
                      <a:pt x="29950" y="46004"/>
                    </a:cubicBezTo>
                    <a:cubicBezTo>
                      <a:pt x="29082" y="44171"/>
                      <a:pt x="30481" y="41181"/>
                      <a:pt x="28648" y="40217"/>
                    </a:cubicBezTo>
                    <a:cubicBezTo>
                      <a:pt x="28237" y="40030"/>
                      <a:pt x="27797" y="39959"/>
                      <a:pt x="27350" y="39959"/>
                    </a:cubicBezTo>
                    <a:cubicBezTo>
                      <a:pt x="27220" y="39959"/>
                      <a:pt x="27090" y="39965"/>
                      <a:pt x="26960" y="39975"/>
                    </a:cubicBezTo>
                    <a:lnTo>
                      <a:pt x="18376" y="40458"/>
                    </a:lnTo>
                    <a:cubicBezTo>
                      <a:pt x="17893" y="37902"/>
                      <a:pt x="18424" y="35297"/>
                      <a:pt x="19871" y="33224"/>
                    </a:cubicBezTo>
                    <a:cubicBezTo>
                      <a:pt x="21252" y="31324"/>
                      <a:pt x="23406" y="30236"/>
                      <a:pt x="25710" y="30236"/>
                    </a:cubicBezTo>
                    <a:cubicBezTo>
                      <a:pt x="25980" y="30236"/>
                      <a:pt x="26253" y="30251"/>
                      <a:pt x="26526" y="30282"/>
                    </a:cubicBezTo>
                    <a:cubicBezTo>
                      <a:pt x="28647" y="30656"/>
                      <a:pt x="30696" y="32142"/>
                      <a:pt x="32767" y="32142"/>
                    </a:cubicBezTo>
                    <a:cubicBezTo>
                      <a:pt x="33097" y="32142"/>
                      <a:pt x="33428" y="32104"/>
                      <a:pt x="33760" y="32018"/>
                    </a:cubicBezTo>
                    <a:cubicBezTo>
                      <a:pt x="35352" y="31632"/>
                      <a:pt x="36509" y="30233"/>
                      <a:pt x="37281" y="28787"/>
                    </a:cubicBezTo>
                    <a:cubicBezTo>
                      <a:pt x="38004" y="27340"/>
                      <a:pt x="38438" y="25700"/>
                      <a:pt x="39210" y="24253"/>
                    </a:cubicBezTo>
                    <a:cubicBezTo>
                      <a:pt x="40126" y="22662"/>
                      <a:pt x="41429" y="21311"/>
                      <a:pt x="42393" y="19720"/>
                    </a:cubicBezTo>
                    <a:cubicBezTo>
                      <a:pt x="42731" y="19286"/>
                      <a:pt x="42924" y="18707"/>
                      <a:pt x="42972" y="18128"/>
                    </a:cubicBezTo>
                    <a:cubicBezTo>
                      <a:pt x="42972" y="16761"/>
                      <a:pt x="41500" y="16045"/>
                      <a:pt x="40053" y="16045"/>
                    </a:cubicBezTo>
                    <a:cubicBezTo>
                      <a:pt x="39611" y="16045"/>
                      <a:pt x="39171" y="16112"/>
                      <a:pt x="38776" y="16247"/>
                    </a:cubicBezTo>
                    <a:cubicBezTo>
                      <a:pt x="37162" y="16785"/>
                      <a:pt x="35673" y="17907"/>
                      <a:pt x="33999" y="17907"/>
                    </a:cubicBezTo>
                    <a:cubicBezTo>
                      <a:pt x="33872" y="17907"/>
                      <a:pt x="33744" y="17901"/>
                      <a:pt x="33616" y="17887"/>
                    </a:cubicBezTo>
                    <a:cubicBezTo>
                      <a:pt x="33471" y="15862"/>
                      <a:pt x="33616" y="13498"/>
                      <a:pt x="35352" y="12437"/>
                    </a:cubicBezTo>
                    <a:cubicBezTo>
                      <a:pt x="36075" y="12003"/>
                      <a:pt x="36943" y="11859"/>
                      <a:pt x="37667" y="11473"/>
                    </a:cubicBezTo>
                    <a:cubicBezTo>
                      <a:pt x="39258" y="10556"/>
                      <a:pt x="39789" y="8531"/>
                      <a:pt x="40030" y="6698"/>
                    </a:cubicBezTo>
                    <a:cubicBezTo>
                      <a:pt x="40271" y="4673"/>
                      <a:pt x="40175" y="2310"/>
                      <a:pt x="38631" y="911"/>
                    </a:cubicBezTo>
                    <a:cubicBezTo>
                      <a:pt x="37921" y="277"/>
                      <a:pt x="37047" y="0"/>
                      <a:pt x="36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2"/>
              <p:cNvSpPr/>
              <p:nvPr/>
            </p:nvSpPr>
            <p:spPr>
              <a:xfrm>
                <a:off x="3570390" y="3253237"/>
                <a:ext cx="207606" cy="227105"/>
              </a:xfrm>
              <a:custGeom>
                <a:avLst/>
                <a:gdLst/>
                <a:ahLst/>
                <a:cxnLst/>
                <a:rect l="l" t="t" r="r" b="b"/>
                <a:pathLst>
                  <a:path w="11286" h="12346" extrusionOk="0">
                    <a:moveTo>
                      <a:pt x="1711" y="0"/>
                    </a:moveTo>
                    <a:cubicBezTo>
                      <a:pt x="1519" y="0"/>
                      <a:pt x="1319" y="48"/>
                      <a:pt x="1110" y="156"/>
                    </a:cubicBezTo>
                    <a:cubicBezTo>
                      <a:pt x="483" y="542"/>
                      <a:pt x="1" y="3339"/>
                      <a:pt x="1" y="4063"/>
                    </a:cubicBezTo>
                    <a:cubicBezTo>
                      <a:pt x="145" y="6908"/>
                      <a:pt x="2316" y="9271"/>
                      <a:pt x="4245" y="11104"/>
                    </a:cubicBezTo>
                    <a:cubicBezTo>
                      <a:pt x="4631" y="11441"/>
                      <a:pt x="5065" y="11779"/>
                      <a:pt x="5547" y="12020"/>
                    </a:cubicBezTo>
                    <a:cubicBezTo>
                      <a:pt x="6077" y="12165"/>
                      <a:pt x="6656" y="12261"/>
                      <a:pt x="7187" y="12261"/>
                    </a:cubicBezTo>
                    <a:lnTo>
                      <a:pt x="9116" y="12310"/>
                    </a:lnTo>
                    <a:cubicBezTo>
                      <a:pt x="9236" y="12334"/>
                      <a:pt x="9360" y="12346"/>
                      <a:pt x="9485" y="12346"/>
                    </a:cubicBezTo>
                    <a:cubicBezTo>
                      <a:pt x="9860" y="12346"/>
                      <a:pt x="10249" y="12237"/>
                      <a:pt x="10611" y="12020"/>
                    </a:cubicBezTo>
                    <a:cubicBezTo>
                      <a:pt x="11093" y="11634"/>
                      <a:pt x="11286" y="11007"/>
                      <a:pt x="11190" y="10429"/>
                    </a:cubicBezTo>
                    <a:cubicBezTo>
                      <a:pt x="11045" y="9802"/>
                      <a:pt x="10804" y="9271"/>
                      <a:pt x="10466" y="8741"/>
                    </a:cubicBezTo>
                    <a:lnTo>
                      <a:pt x="9357" y="6956"/>
                    </a:lnTo>
                    <a:cubicBezTo>
                      <a:pt x="8826" y="5943"/>
                      <a:pt x="8151" y="4979"/>
                      <a:pt x="7283" y="4207"/>
                    </a:cubicBezTo>
                    <a:cubicBezTo>
                      <a:pt x="6319" y="3387"/>
                      <a:pt x="5016" y="2905"/>
                      <a:pt x="4100" y="1989"/>
                    </a:cubicBezTo>
                    <a:cubicBezTo>
                      <a:pt x="3493" y="1300"/>
                      <a:pt x="2715" y="0"/>
                      <a:pt x="17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2"/>
              <p:cNvSpPr/>
              <p:nvPr/>
            </p:nvSpPr>
            <p:spPr>
              <a:xfrm>
                <a:off x="4169221" y="2654609"/>
                <a:ext cx="83403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3956" extrusionOk="0">
                    <a:moveTo>
                      <a:pt x="3848" y="1"/>
                    </a:moveTo>
                    <a:cubicBezTo>
                      <a:pt x="3040" y="1"/>
                      <a:pt x="2298" y="535"/>
                      <a:pt x="2026" y="1351"/>
                    </a:cubicBezTo>
                    <a:cubicBezTo>
                      <a:pt x="2026" y="1447"/>
                      <a:pt x="1978" y="1544"/>
                      <a:pt x="1930" y="1592"/>
                    </a:cubicBezTo>
                    <a:cubicBezTo>
                      <a:pt x="1833" y="1689"/>
                      <a:pt x="1688" y="1737"/>
                      <a:pt x="1592" y="1737"/>
                    </a:cubicBezTo>
                    <a:cubicBezTo>
                      <a:pt x="965" y="1737"/>
                      <a:pt x="434" y="2123"/>
                      <a:pt x="193" y="2653"/>
                    </a:cubicBezTo>
                    <a:cubicBezTo>
                      <a:pt x="0" y="3232"/>
                      <a:pt x="386" y="3859"/>
                      <a:pt x="965" y="3955"/>
                    </a:cubicBezTo>
                    <a:cubicBezTo>
                      <a:pt x="290" y="3135"/>
                      <a:pt x="1303" y="2894"/>
                      <a:pt x="1930" y="2894"/>
                    </a:cubicBezTo>
                    <a:cubicBezTo>
                      <a:pt x="2653" y="2894"/>
                      <a:pt x="3328" y="2605"/>
                      <a:pt x="3859" y="2074"/>
                    </a:cubicBezTo>
                    <a:cubicBezTo>
                      <a:pt x="4341" y="1544"/>
                      <a:pt x="4534" y="821"/>
                      <a:pt x="4437" y="97"/>
                    </a:cubicBezTo>
                    <a:cubicBezTo>
                      <a:pt x="4241" y="32"/>
                      <a:pt x="4042" y="1"/>
                      <a:pt x="3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2"/>
              <p:cNvSpPr/>
              <p:nvPr/>
            </p:nvSpPr>
            <p:spPr>
              <a:xfrm>
                <a:off x="3855016" y="1839839"/>
                <a:ext cx="202437" cy="137208"/>
              </a:xfrm>
              <a:custGeom>
                <a:avLst/>
                <a:gdLst/>
                <a:ahLst/>
                <a:cxnLst/>
                <a:rect l="l" t="t" r="r" b="b"/>
                <a:pathLst>
                  <a:path w="11005" h="7459" extrusionOk="0">
                    <a:moveTo>
                      <a:pt x="9974" y="1"/>
                    </a:moveTo>
                    <a:cubicBezTo>
                      <a:pt x="9932" y="1"/>
                      <a:pt x="9890" y="6"/>
                      <a:pt x="9847" y="20"/>
                    </a:cubicBezTo>
                    <a:lnTo>
                      <a:pt x="6712" y="20"/>
                    </a:lnTo>
                    <a:cubicBezTo>
                      <a:pt x="6616" y="8"/>
                      <a:pt x="6520" y="2"/>
                      <a:pt x="6424" y="2"/>
                    </a:cubicBezTo>
                    <a:cubicBezTo>
                      <a:pt x="6137" y="2"/>
                      <a:pt x="5856" y="57"/>
                      <a:pt x="5603" y="165"/>
                    </a:cubicBezTo>
                    <a:cubicBezTo>
                      <a:pt x="5266" y="406"/>
                      <a:pt x="4928" y="744"/>
                      <a:pt x="4735" y="1178"/>
                    </a:cubicBezTo>
                    <a:cubicBezTo>
                      <a:pt x="4253" y="1853"/>
                      <a:pt x="3578" y="2480"/>
                      <a:pt x="2854" y="2914"/>
                    </a:cubicBezTo>
                    <a:cubicBezTo>
                      <a:pt x="2034" y="3396"/>
                      <a:pt x="973" y="3734"/>
                      <a:pt x="684" y="4650"/>
                    </a:cubicBezTo>
                    <a:cubicBezTo>
                      <a:pt x="1" y="6768"/>
                      <a:pt x="2220" y="7458"/>
                      <a:pt x="4122" y="7458"/>
                    </a:cubicBezTo>
                    <a:cubicBezTo>
                      <a:pt x="4906" y="7458"/>
                      <a:pt x="5635" y="7341"/>
                      <a:pt x="6085" y="7158"/>
                    </a:cubicBezTo>
                    <a:cubicBezTo>
                      <a:pt x="6230" y="7110"/>
                      <a:pt x="6375" y="7014"/>
                      <a:pt x="6471" y="6869"/>
                    </a:cubicBezTo>
                    <a:cubicBezTo>
                      <a:pt x="6520" y="6724"/>
                      <a:pt x="6520" y="6531"/>
                      <a:pt x="6471" y="6387"/>
                    </a:cubicBezTo>
                    <a:cubicBezTo>
                      <a:pt x="6278" y="5470"/>
                      <a:pt x="6954" y="4506"/>
                      <a:pt x="7773" y="3975"/>
                    </a:cubicBezTo>
                    <a:cubicBezTo>
                      <a:pt x="8642" y="3541"/>
                      <a:pt x="9510" y="3155"/>
                      <a:pt x="10474" y="2818"/>
                    </a:cubicBezTo>
                    <a:cubicBezTo>
                      <a:pt x="10619" y="2769"/>
                      <a:pt x="10715" y="2673"/>
                      <a:pt x="10860" y="2528"/>
                    </a:cubicBezTo>
                    <a:cubicBezTo>
                      <a:pt x="10860" y="2432"/>
                      <a:pt x="10908" y="2335"/>
                      <a:pt x="10908" y="2239"/>
                    </a:cubicBezTo>
                    <a:cubicBezTo>
                      <a:pt x="11005" y="1612"/>
                      <a:pt x="10860" y="937"/>
                      <a:pt x="10571" y="406"/>
                    </a:cubicBezTo>
                    <a:cubicBezTo>
                      <a:pt x="10522" y="262"/>
                      <a:pt x="10426" y="165"/>
                      <a:pt x="10281" y="69"/>
                    </a:cubicBezTo>
                    <a:cubicBezTo>
                      <a:pt x="10179" y="35"/>
                      <a:pt x="10077" y="1"/>
                      <a:pt x="99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2"/>
              <p:cNvSpPr/>
              <p:nvPr/>
            </p:nvSpPr>
            <p:spPr>
              <a:xfrm>
                <a:off x="4831919" y="2151965"/>
                <a:ext cx="456895" cy="1557486"/>
              </a:xfrm>
              <a:custGeom>
                <a:avLst/>
                <a:gdLst/>
                <a:ahLst/>
                <a:cxnLst/>
                <a:rect l="l" t="t" r="r" b="b"/>
                <a:pathLst>
                  <a:path w="24838" h="84669" extrusionOk="0">
                    <a:moveTo>
                      <a:pt x="8813" y="1"/>
                    </a:moveTo>
                    <a:cubicBezTo>
                      <a:pt x="7528" y="1"/>
                      <a:pt x="6263" y="364"/>
                      <a:pt x="5113" y="1234"/>
                    </a:cubicBezTo>
                    <a:cubicBezTo>
                      <a:pt x="869" y="4466"/>
                      <a:pt x="1" y="13484"/>
                      <a:pt x="3184" y="17535"/>
                    </a:cubicBezTo>
                    <a:cubicBezTo>
                      <a:pt x="4003" y="18596"/>
                      <a:pt x="5209" y="19609"/>
                      <a:pt x="5402" y="21008"/>
                    </a:cubicBezTo>
                    <a:cubicBezTo>
                      <a:pt x="5547" y="22358"/>
                      <a:pt x="4775" y="23516"/>
                      <a:pt x="4438" y="24818"/>
                    </a:cubicBezTo>
                    <a:cubicBezTo>
                      <a:pt x="3039" y="30268"/>
                      <a:pt x="10514" y="34849"/>
                      <a:pt x="9743" y="40444"/>
                    </a:cubicBezTo>
                    <a:cubicBezTo>
                      <a:pt x="9067" y="45170"/>
                      <a:pt x="2798" y="47871"/>
                      <a:pt x="2750" y="52693"/>
                    </a:cubicBezTo>
                    <a:cubicBezTo>
                      <a:pt x="2701" y="54864"/>
                      <a:pt x="4052" y="56841"/>
                      <a:pt x="4872" y="58915"/>
                    </a:cubicBezTo>
                    <a:cubicBezTo>
                      <a:pt x="6656" y="63689"/>
                      <a:pt x="5402" y="69043"/>
                      <a:pt x="3714" y="73866"/>
                    </a:cubicBezTo>
                    <a:cubicBezTo>
                      <a:pt x="2846" y="76229"/>
                      <a:pt x="1881" y="78592"/>
                      <a:pt x="1833" y="81051"/>
                    </a:cubicBezTo>
                    <a:cubicBezTo>
                      <a:pt x="1785" y="82305"/>
                      <a:pt x="2026" y="83511"/>
                      <a:pt x="2508" y="84669"/>
                    </a:cubicBezTo>
                    <a:cubicBezTo>
                      <a:pt x="16639" y="73335"/>
                      <a:pt x="24838" y="56166"/>
                      <a:pt x="24838" y="38080"/>
                    </a:cubicBezTo>
                    <a:cubicBezTo>
                      <a:pt x="24838" y="24384"/>
                      <a:pt x="20160" y="11169"/>
                      <a:pt x="11575" y="511"/>
                    </a:cubicBezTo>
                    <a:cubicBezTo>
                      <a:pt x="10668" y="188"/>
                      <a:pt x="9735" y="1"/>
                      <a:pt x="8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2"/>
              <p:cNvSpPr/>
              <p:nvPr/>
            </p:nvSpPr>
            <p:spPr>
              <a:xfrm>
                <a:off x="3089563" y="2876287"/>
                <a:ext cx="351326" cy="733813"/>
              </a:xfrm>
              <a:custGeom>
                <a:avLst/>
                <a:gdLst/>
                <a:ahLst/>
                <a:cxnLst/>
                <a:rect l="l" t="t" r="r" b="b"/>
                <a:pathLst>
                  <a:path w="19099" h="39892" extrusionOk="0">
                    <a:moveTo>
                      <a:pt x="1099" y="1"/>
                    </a:moveTo>
                    <a:cubicBezTo>
                      <a:pt x="736" y="1"/>
                      <a:pt x="366" y="38"/>
                      <a:pt x="0" y="103"/>
                    </a:cubicBezTo>
                    <a:cubicBezTo>
                      <a:pt x="338" y="14957"/>
                      <a:pt x="6173" y="29136"/>
                      <a:pt x="16446" y="39891"/>
                    </a:cubicBezTo>
                    <a:cubicBezTo>
                      <a:pt x="16542" y="39698"/>
                      <a:pt x="16687" y="39505"/>
                      <a:pt x="16783" y="39312"/>
                    </a:cubicBezTo>
                    <a:cubicBezTo>
                      <a:pt x="18134" y="36949"/>
                      <a:pt x="19098" y="33863"/>
                      <a:pt x="17652" y="31596"/>
                    </a:cubicBezTo>
                    <a:cubicBezTo>
                      <a:pt x="16832" y="30294"/>
                      <a:pt x="15385" y="29426"/>
                      <a:pt x="15047" y="27979"/>
                    </a:cubicBezTo>
                    <a:cubicBezTo>
                      <a:pt x="14951" y="27255"/>
                      <a:pt x="14951" y="26484"/>
                      <a:pt x="15096" y="25760"/>
                    </a:cubicBezTo>
                    <a:cubicBezTo>
                      <a:pt x="15240" y="23542"/>
                      <a:pt x="15047" y="21323"/>
                      <a:pt x="14613" y="19201"/>
                    </a:cubicBezTo>
                    <a:cubicBezTo>
                      <a:pt x="14565" y="18237"/>
                      <a:pt x="14276" y="17320"/>
                      <a:pt x="13745" y="16549"/>
                    </a:cubicBezTo>
                    <a:cubicBezTo>
                      <a:pt x="12829" y="15343"/>
                      <a:pt x="10996" y="15005"/>
                      <a:pt x="10321" y="13607"/>
                    </a:cubicBezTo>
                    <a:cubicBezTo>
                      <a:pt x="9549" y="11919"/>
                      <a:pt x="10900" y="9507"/>
                      <a:pt x="9453" y="8302"/>
                    </a:cubicBezTo>
                    <a:cubicBezTo>
                      <a:pt x="8681" y="7627"/>
                      <a:pt x="7476" y="7820"/>
                      <a:pt x="6607" y="7337"/>
                    </a:cubicBezTo>
                    <a:cubicBezTo>
                      <a:pt x="4437" y="6228"/>
                      <a:pt x="5305" y="2756"/>
                      <a:pt x="3666" y="971"/>
                    </a:cubicBezTo>
                    <a:cubicBezTo>
                      <a:pt x="2998" y="268"/>
                      <a:pt x="2074" y="1"/>
                      <a:pt x="10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2"/>
              <p:cNvSpPr/>
              <p:nvPr/>
            </p:nvSpPr>
            <p:spPr>
              <a:xfrm>
                <a:off x="4060985" y="2617745"/>
                <a:ext cx="39053" cy="36367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977" extrusionOk="0">
                    <a:moveTo>
                      <a:pt x="868" y="1"/>
                    </a:moveTo>
                    <a:cubicBezTo>
                      <a:pt x="740" y="1"/>
                      <a:pt x="610" y="25"/>
                      <a:pt x="483" y="76"/>
                    </a:cubicBezTo>
                    <a:cubicBezTo>
                      <a:pt x="1" y="365"/>
                      <a:pt x="1" y="1040"/>
                      <a:pt x="483" y="1281"/>
                    </a:cubicBezTo>
                    <a:lnTo>
                      <a:pt x="242" y="847"/>
                    </a:lnTo>
                    <a:cubicBezTo>
                      <a:pt x="435" y="847"/>
                      <a:pt x="579" y="992"/>
                      <a:pt x="628" y="1185"/>
                    </a:cubicBezTo>
                    <a:cubicBezTo>
                      <a:pt x="676" y="1329"/>
                      <a:pt x="724" y="1522"/>
                      <a:pt x="821" y="1667"/>
                    </a:cubicBezTo>
                    <a:cubicBezTo>
                      <a:pt x="968" y="1902"/>
                      <a:pt x="1222" y="1976"/>
                      <a:pt x="1497" y="1976"/>
                    </a:cubicBezTo>
                    <a:cubicBezTo>
                      <a:pt x="1673" y="1976"/>
                      <a:pt x="1857" y="1946"/>
                      <a:pt x="2026" y="1908"/>
                    </a:cubicBezTo>
                    <a:cubicBezTo>
                      <a:pt x="2123" y="1426"/>
                      <a:pt x="2026" y="895"/>
                      <a:pt x="1785" y="510"/>
                    </a:cubicBezTo>
                    <a:cubicBezTo>
                      <a:pt x="1572" y="190"/>
                      <a:pt x="1228" y="1"/>
                      <a:pt x="8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2"/>
              <p:cNvSpPr/>
              <p:nvPr/>
            </p:nvSpPr>
            <p:spPr>
              <a:xfrm>
                <a:off x="4554247" y="1880418"/>
                <a:ext cx="372609" cy="334863"/>
              </a:xfrm>
              <a:custGeom>
                <a:avLst/>
                <a:gdLst/>
                <a:ahLst/>
                <a:cxnLst/>
                <a:rect l="l" t="t" r="r" b="b"/>
                <a:pathLst>
                  <a:path w="20256" h="18204" extrusionOk="0">
                    <a:moveTo>
                      <a:pt x="3582" y="1"/>
                    </a:moveTo>
                    <a:cubicBezTo>
                      <a:pt x="2972" y="1"/>
                      <a:pt x="2392" y="260"/>
                      <a:pt x="1881" y="901"/>
                    </a:cubicBezTo>
                    <a:cubicBezTo>
                      <a:pt x="0" y="3361"/>
                      <a:pt x="2363" y="9148"/>
                      <a:pt x="2219" y="12042"/>
                    </a:cubicBezTo>
                    <a:cubicBezTo>
                      <a:pt x="2074" y="13247"/>
                      <a:pt x="2074" y="14453"/>
                      <a:pt x="2219" y="15659"/>
                    </a:cubicBezTo>
                    <a:cubicBezTo>
                      <a:pt x="2508" y="16864"/>
                      <a:pt x="3328" y="18022"/>
                      <a:pt x="4534" y="18167"/>
                    </a:cubicBezTo>
                    <a:cubicBezTo>
                      <a:pt x="4670" y="18192"/>
                      <a:pt x="4804" y="18203"/>
                      <a:pt x="4938" y="18203"/>
                    </a:cubicBezTo>
                    <a:cubicBezTo>
                      <a:pt x="6079" y="18203"/>
                      <a:pt x="7129" y="17360"/>
                      <a:pt x="8295" y="17057"/>
                    </a:cubicBezTo>
                    <a:cubicBezTo>
                      <a:pt x="9212" y="16816"/>
                      <a:pt x="10176" y="16961"/>
                      <a:pt x="11093" y="16768"/>
                    </a:cubicBezTo>
                    <a:cubicBezTo>
                      <a:pt x="12009" y="16623"/>
                      <a:pt x="12974" y="15948"/>
                      <a:pt x="12974" y="15032"/>
                    </a:cubicBezTo>
                    <a:cubicBezTo>
                      <a:pt x="12974" y="14598"/>
                      <a:pt x="12829" y="14164"/>
                      <a:pt x="13070" y="13826"/>
                    </a:cubicBezTo>
                    <a:cubicBezTo>
                      <a:pt x="13311" y="13585"/>
                      <a:pt x="13601" y="13440"/>
                      <a:pt x="13890" y="13440"/>
                    </a:cubicBezTo>
                    <a:lnTo>
                      <a:pt x="19484" y="12669"/>
                    </a:lnTo>
                    <a:cubicBezTo>
                      <a:pt x="20256" y="11270"/>
                      <a:pt x="19388" y="9534"/>
                      <a:pt x="18134" y="8618"/>
                    </a:cubicBezTo>
                    <a:cubicBezTo>
                      <a:pt x="16832" y="7701"/>
                      <a:pt x="15289" y="7364"/>
                      <a:pt x="13793" y="6785"/>
                    </a:cubicBezTo>
                    <a:cubicBezTo>
                      <a:pt x="12202" y="6206"/>
                      <a:pt x="10755" y="5290"/>
                      <a:pt x="9453" y="4181"/>
                    </a:cubicBezTo>
                    <a:cubicBezTo>
                      <a:pt x="8145" y="3060"/>
                      <a:pt x="5681" y="1"/>
                      <a:pt x="3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32"/>
          <p:cNvGrpSpPr/>
          <p:nvPr/>
        </p:nvGrpSpPr>
        <p:grpSpPr>
          <a:xfrm>
            <a:off x="2295445" y="1858050"/>
            <a:ext cx="2352000" cy="1884900"/>
            <a:chOff x="2295445" y="1858050"/>
            <a:chExt cx="2352000" cy="1884900"/>
          </a:xfrm>
        </p:grpSpPr>
        <p:cxnSp>
          <p:nvCxnSpPr>
            <p:cNvPr id="1852" name="Google Shape;1852;p32"/>
            <p:cNvCxnSpPr>
              <a:stCxn id="1825" idx="1"/>
            </p:cNvCxnSpPr>
            <p:nvPr/>
          </p:nvCxnSpPr>
          <p:spPr>
            <a:xfrm flipH="1">
              <a:off x="3637645" y="1885950"/>
              <a:ext cx="10098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853" name="Google Shape;1853;p32"/>
            <p:cNvCxnSpPr>
              <a:stCxn id="1828" idx="1"/>
            </p:cNvCxnSpPr>
            <p:nvPr/>
          </p:nvCxnSpPr>
          <p:spPr>
            <a:xfrm flipH="1">
              <a:off x="2295445" y="3714750"/>
              <a:ext cx="23520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854" name="Google Shape;1854;p32"/>
            <p:cNvSpPr/>
            <p:nvPr/>
          </p:nvSpPr>
          <p:spPr>
            <a:xfrm>
              <a:off x="2347525" y="36871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690556" y="18580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6" name="Google Shape;1856;p32"/>
          <p:cNvSpPr/>
          <p:nvPr/>
        </p:nvSpPr>
        <p:spPr>
          <a:xfrm>
            <a:off x="8013440" y="33829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2"/>
          <p:cNvSpPr/>
          <p:nvPr/>
        </p:nvSpPr>
        <p:spPr>
          <a:xfrm>
            <a:off x="8013440" y="15541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8" name="Google Shape;1858;p32"/>
          <p:cNvGrpSpPr/>
          <p:nvPr/>
        </p:nvGrpSpPr>
        <p:grpSpPr>
          <a:xfrm>
            <a:off x="8153725" y="1695323"/>
            <a:ext cx="383030" cy="381253"/>
            <a:chOff x="8719425" y="4009043"/>
            <a:chExt cx="326372" cy="324830"/>
          </a:xfrm>
        </p:grpSpPr>
        <p:sp>
          <p:nvSpPr>
            <p:cNvPr id="1859" name="Google Shape;1859;p32"/>
            <p:cNvSpPr/>
            <p:nvPr/>
          </p:nvSpPr>
          <p:spPr>
            <a:xfrm>
              <a:off x="8936232" y="4271680"/>
              <a:ext cx="25652" cy="62194"/>
            </a:xfrm>
            <a:custGeom>
              <a:avLst/>
              <a:gdLst/>
              <a:ahLst/>
              <a:cxnLst/>
              <a:rect l="l" t="t" r="r" b="b"/>
              <a:pathLst>
                <a:path w="848" h="2056" extrusionOk="0">
                  <a:moveTo>
                    <a:pt x="848" y="0"/>
                  </a:moveTo>
                  <a:lnTo>
                    <a:pt x="565" y="77"/>
                  </a:lnTo>
                  <a:lnTo>
                    <a:pt x="283" y="103"/>
                  </a:lnTo>
                  <a:lnTo>
                    <a:pt x="0" y="77"/>
                  </a:lnTo>
                  <a:lnTo>
                    <a:pt x="0" y="2055"/>
                  </a:lnTo>
                  <a:lnTo>
                    <a:pt x="848" y="205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8807243" y="4273222"/>
              <a:ext cx="24896" cy="60651"/>
            </a:xfrm>
            <a:custGeom>
              <a:avLst/>
              <a:gdLst/>
              <a:ahLst/>
              <a:cxnLst/>
              <a:rect l="l" t="t" r="r" b="b"/>
              <a:pathLst>
                <a:path w="823" h="2005" extrusionOk="0">
                  <a:moveTo>
                    <a:pt x="0" y="1"/>
                  </a:moveTo>
                  <a:lnTo>
                    <a:pt x="0" y="2004"/>
                  </a:lnTo>
                  <a:lnTo>
                    <a:pt x="822" y="2004"/>
                  </a:lnTo>
                  <a:lnTo>
                    <a:pt x="822" y="1"/>
                  </a:lnTo>
                  <a:lnTo>
                    <a:pt x="643" y="52"/>
                  </a:lnTo>
                  <a:lnTo>
                    <a:pt x="437" y="52"/>
                  </a:lnTo>
                  <a:lnTo>
                    <a:pt x="2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8897360" y="4037025"/>
              <a:ext cx="148437" cy="243997"/>
            </a:xfrm>
            <a:custGeom>
              <a:avLst/>
              <a:gdLst/>
              <a:ahLst/>
              <a:cxnLst/>
              <a:rect l="l" t="t" r="r" b="b"/>
              <a:pathLst>
                <a:path w="4907" h="8066" extrusionOk="0">
                  <a:moveTo>
                    <a:pt x="1953" y="0"/>
                  </a:moveTo>
                  <a:lnTo>
                    <a:pt x="1747" y="52"/>
                  </a:lnTo>
                  <a:lnTo>
                    <a:pt x="1516" y="154"/>
                  </a:lnTo>
                  <a:lnTo>
                    <a:pt x="1311" y="283"/>
                  </a:lnTo>
                  <a:lnTo>
                    <a:pt x="1131" y="463"/>
                  </a:lnTo>
                  <a:lnTo>
                    <a:pt x="1131" y="565"/>
                  </a:lnTo>
                  <a:lnTo>
                    <a:pt x="1131" y="591"/>
                  </a:lnTo>
                  <a:lnTo>
                    <a:pt x="1414" y="719"/>
                  </a:lnTo>
                  <a:lnTo>
                    <a:pt x="1645" y="899"/>
                  </a:lnTo>
                  <a:lnTo>
                    <a:pt x="1876" y="1079"/>
                  </a:lnTo>
                  <a:lnTo>
                    <a:pt x="2056" y="1310"/>
                  </a:lnTo>
                  <a:lnTo>
                    <a:pt x="2210" y="1567"/>
                  </a:lnTo>
                  <a:lnTo>
                    <a:pt x="2313" y="1824"/>
                  </a:lnTo>
                  <a:lnTo>
                    <a:pt x="2390" y="2106"/>
                  </a:lnTo>
                  <a:lnTo>
                    <a:pt x="2415" y="2415"/>
                  </a:lnTo>
                  <a:lnTo>
                    <a:pt x="2390" y="2672"/>
                  </a:lnTo>
                  <a:lnTo>
                    <a:pt x="2338" y="2928"/>
                  </a:lnTo>
                  <a:lnTo>
                    <a:pt x="2467" y="3031"/>
                  </a:lnTo>
                  <a:lnTo>
                    <a:pt x="2595" y="3160"/>
                  </a:lnTo>
                  <a:lnTo>
                    <a:pt x="2724" y="3288"/>
                  </a:lnTo>
                  <a:lnTo>
                    <a:pt x="2826" y="3442"/>
                  </a:lnTo>
                  <a:lnTo>
                    <a:pt x="2903" y="3596"/>
                  </a:lnTo>
                  <a:lnTo>
                    <a:pt x="2955" y="3776"/>
                  </a:lnTo>
                  <a:lnTo>
                    <a:pt x="2980" y="3930"/>
                  </a:lnTo>
                  <a:lnTo>
                    <a:pt x="3006" y="4110"/>
                  </a:lnTo>
                  <a:lnTo>
                    <a:pt x="2980" y="4264"/>
                  </a:lnTo>
                  <a:lnTo>
                    <a:pt x="2955" y="4418"/>
                  </a:lnTo>
                  <a:lnTo>
                    <a:pt x="2929" y="4547"/>
                  </a:lnTo>
                  <a:lnTo>
                    <a:pt x="2878" y="4701"/>
                  </a:lnTo>
                  <a:lnTo>
                    <a:pt x="2724" y="4958"/>
                  </a:lnTo>
                  <a:lnTo>
                    <a:pt x="2518" y="5163"/>
                  </a:lnTo>
                  <a:lnTo>
                    <a:pt x="2287" y="5343"/>
                  </a:lnTo>
                  <a:lnTo>
                    <a:pt x="2004" y="5471"/>
                  </a:lnTo>
                  <a:lnTo>
                    <a:pt x="1722" y="5574"/>
                  </a:lnTo>
                  <a:lnTo>
                    <a:pt x="1388" y="5600"/>
                  </a:lnTo>
                  <a:lnTo>
                    <a:pt x="1234" y="5600"/>
                  </a:lnTo>
                  <a:lnTo>
                    <a:pt x="1157" y="5882"/>
                  </a:lnTo>
                  <a:lnTo>
                    <a:pt x="1028" y="6165"/>
                  </a:lnTo>
                  <a:lnTo>
                    <a:pt x="848" y="6422"/>
                  </a:lnTo>
                  <a:lnTo>
                    <a:pt x="643" y="6627"/>
                  </a:lnTo>
                  <a:lnTo>
                    <a:pt x="489" y="6730"/>
                  </a:lnTo>
                  <a:lnTo>
                    <a:pt x="335" y="6833"/>
                  </a:lnTo>
                  <a:lnTo>
                    <a:pt x="181" y="6910"/>
                  </a:lnTo>
                  <a:lnTo>
                    <a:pt x="1" y="6961"/>
                  </a:lnTo>
                  <a:lnTo>
                    <a:pt x="78" y="7166"/>
                  </a:lnTo>
                  <a:lnTo>
                    <a:pt x="181" y="7346"/>
                  </a:lnTo>
                  <a:lnTo>
                    <a:pt x="335" y="7526"/>
                  </a:lnTo>
                  <a:lnTo>
                    <a:pt x="489" y="7680"/>
                  </a:lnTo>
                  <a:lnTo>
                    <a:pt x="720" y="7834"/>
                  </a:lnTo>
                  <a:lnTo>
                    <a:pt x="977" y="7963"/>
                  </a:lnTo>
                  <a:lnTo>
                    <a:pt x="1259" y="8040"/>
                  </a:lnTo>
                  <a:lnTo>
                    <a:pt x="1568" y="8065"/>
                  </a:lnTo>
                  <a:lnTo>
                    <a:pt x="1876" y="8040"/>
                  </a:lnTo>
                  <a:lnTo>
                    <a:pt x="2158" y="7963"/>
                  </a:lnTo>
                  <a:lnTo>
                    <a:pt x="2415" y="7834"/>
                  </a:lnTo>
                  <a:lnTo>
                    <a:pt x="2672" y="7680"/>
                  </a:lnTo>
                  <a:lnTo>
                    <a:pt x="2852" y="7475"/>
                  </a:lnTo>
                  <a:lnTo>
                    <a:pt x="3032" y="7244"/>
                  </a:lnTo>
                  <a:lnTo>
                    <a:pt x="3160" y="6961"/>
                  </a:lnTo>
                  <a:lnTo>
                    <a:pt x="3237" y="6678"/>
                  </a:lnTo>
                  <a:lnTo>
                    <a:pt x="3366" y="6678"/>
                  </a:lnTo>
                  <a:lnTo>
                    <a:pt x="3674" y="6653"/>
                  </a:lnTo>
                  <a:lnTo>
                    <a:pt x="3982" y="6576"/>
                  </a:lnTo>
                  <a:lnTo>
                    <a:pt x="4239" y="6447"/>
                  </a:lnTo>
                  <a:lnTo>
                    <a:pt x="4470" y="6268"/>
                  </a:lnTo>
                  <a:lnTo>
                    <a:pt x="4650" y="6062"/>
                  </a:lnTo>
                  <a:lnTo>
                    <a:pt x="4804" y="5805"/>
                  </a:lnTo>
                  <a:lnTo>
                    <a:pt x="4881" y="5548"/>
                  </a:lnTo>
                  <a:lnTo>
                    <a:pt x="4907" y="5420"/>
                  </a:lnTo>
                  <a:lnTo>
                    <a:pt x="4907" y="5266"/>
                  </a:lnTo>
                  <a:lnTo>
                    <a:pt x="4907" y="5086"/>
                  </a:lnTo>
                  <a:lnTo>
                    <a:pt x="4881" y="4932"/>
                  </a:lnTo>
                  <a:lnTo>
                    <a:pt x="4830" y="4752"/>
                  </a:lnTo>
                  <a:lnTo>
                    <a:pt x="4753" y="4598"/>
                  </a:lnTo>
                  <a:lnTo>
                    <a:pt x="4650" y="4470"/>
                  </a:lnTo>
                  <a:lnTo>
                    <a:pt x="4547" y="4341"/>
                  </a:lnTo>
                  <a:lnTo>
                    <a:pt x="4419" y="4213"/>
                  </a:lnTo>
                  <a:lnTo>
                    <a:pt x="4290" y="4110"/>
                  </a:lnTo>
                  <a:lnTo>
                    <a:pt x="4342" y="3879"/>
                  </a:lnTo>
                  <a:lnTo>
                    <a:pt x="4367" y="3622"/>
                  </a:lnTo>
                  <a:lnTo>
                    <a:pt x="4342" y="3339"/>
                  </a:lnTo>
                  <a:lnTo>
                    <a:pt x="4265" y="3057"/>
                  </a:lnTo>
                  <a:lnTo>
                    <a:pt x="4162" y="2800"/>
                  </a:lnTo>
                  <a:lnTo>
                    <a:pt x="4008" y="2569"/>
                  </a:lnTo>
                  <a:lnTo>
                    <a:pt x="3828" y="2338"/>
                  </a:lnTo>
                  <a:lnTo>
                    <a:pt x="3623" y="2158"/>
                  </a:lnTo>
                  <a:lnTo>
                    <a:pt x="3391" y="2004"/>
                  </a:lnTo>
                  <a:lnTo>
                    <a:pt x="3134" y="1850"/>
                  </a:lnTo>
                  <a:lnTo>
                    <a:pt x="3263" y="1567"/>
                  </a:lnTo>
                  <a:lnTo>
                    <a:pt x="3340" y="1336"/>
                  </a:lnTo>
                  <a:lnTo>
                    <a:pt x="3340" y="1079"/>
                  </a:lnTo>
                  <a:lnTo>
                    <a:pt x="3314" y="874"/>
                  </a:lnTo>
                  <a:lnTo>
                    <a:pt x="3237" y="668"/>
                  </a:lnTo>
                  <a:lnTo>
                    <a:pt x="3134" y="488"/>
                  </a:lnTo>
                  <a:lnTo>
                    <a:pt x="2980" y="309"/>
                  </a:lnTo>
                  <a:lnTo>
                    <a:pt x="2801" y="180"/>
                  </a:lnTo>
                  <a:lnTo>
                    <a:pt x="2621" y="103"/>
                  </a:lnTo>
                  <a:lnTo>
                    <a:pt x="2415" y="2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8719425" y="4037025"/>
              <a:ext cx="149223" cy="243997"/>
            </a:xfrm>
            <a:custGeom>
              <a:avLst/>
              <a:gdLst/>
              <a:ahLst/>
              <a:cxnLst/>
              <a:rect l="l" t="t" r="r" b="b"/>
              <a:pathLst>
                <a:path w="4933" h="8066" extrusionOk="0">
                  <a:moveTo>
                    <a:pt x="2724" y="0"/>
                  </a:moveTo>
                  <a:lnTo>
                    <a:pt x="2518" y="26"/>
                  </a:lnTo>
                  <a:lnTo>
                    <a:pt x="2287" y="103"/>
                  </a:lnTo>
                  <a:lnTo>
                    <a:pt x="2107" y="180"/>
                  </a:lnTo>
                  <a:lnTo>
                    <a:pt x="1927" y="309"/>
                  </a:lnTo>
                  <a:lnTo>
                    <a:pt x="1773" y="488"/>
                  </a:lnTo>
                  <a:lnTo>
                    <a:pt x="1670" y="668"/>
                  </a:lnTo>
                  <a:lnTo>
                    <a:pt x="1593" y="874"/>
                  </a:lnTo>
                  <a:lnTo>
                    <a:pt x="1568" y="1079"/>
                  </a:lnTo>
                  <a:lnTo>
                    <a:pt x="1568" y="1336"/>
                  </a:lnTo>
                  <a:lnTo>
                    <a:pt x="1645" y="1567"/>
                  </a:lnTo>
                  <a:lnTo>
                    <a:pt x="1773" y="1850"/>
                  </a:lnTo>
                  <a:lnTo>
                    <a:pt x="1516" y="2004"/>
                  </a:lnTo>
                  <a:lnTo>
                    <a:pt x="1285" y="2158"/>
                  </a:lnTo>
                  <a:lnTo>
                    <a:pt x="1080" y="2338"/>
                  </a:lnTo>
                  <a:lnTo>
                    <a:pt x="900" y="2569"/>
                  </a:lnTo>
                  <a:lnTo>
                    <a:pt x="746" y="2800"/>
                  </a:lnTo>
                  <a:lnTo>
                    <a:pt x="643" y="3057"/>
                  </a:lnTo>
                  <a:lnTo>
                    <a:pt x="592" y="3339"/>
                  </a:lnTo>
                  <a:lnTo>
                    <a:pt x="566" y="3622"/>
                  </a:lnTo>
                  <a:lnTo>
                    <a:pt x="566" y="3879"/>
                  </a:lnTo>
                  <a:lnTo>
                    <a:pt x="617" y="4110"/>
                  </a:lnTo>
                  <a:lnTo>
                    <a:pt x="489" y="4213"/>
                  </a:lnTo>
                  <a:lnTo>
                    <a:pt x="361" y="4341"/>
                  </a:lnTo>
                  <a:lnTo>
                    <a:pt x="258" y="4470"/>
                  </a:lnTo>
                  <a:lnTo>
                    <a:pt x="155" y="4598"/>
                  </a:lnTo>
                  <a:lnTo>
                    <a:pt x="104" y="4752"/>
                  </a:lnTo>
                  <a:lnTo>
                    <a:pt x="52" y="4932"/>
                  </a:lnTo>
                  <a:lnTo>
                    <a:pt x="1" y="5086"/>
                  </a:lnTo>
                  <a:lnTo>
                    <a:pt x="1" y="5266"/>
                  </a:lnTo>
                  <a:lnTo>
                    <a:pt x="1" y="5420"/>
                  </a:lnTo>
                  <a:lnTo>
                    <a:pt x="27" y="5548"/>
                  </a:lnTo>
                  <a:lnTo>
                    <a:pt x="104" y="5805"/>
                  </a:lnTo>
                  <a:lnTo>
                    <a:pt x="258" y="6062"/>
                  </a:lnTo>
                  <a:lnTo>
                    <a:pt x="438" y="6268"/>
                  </a:lnTo>
                  <a:lnTo>
                    <a:pt x="669" y="6447"/>
                  </a:lnTo>
                  <a:lnTo>
                    <a:pt x="951" y="6576"/>
                  </a:lnTo>
                  <a:lnTo>
                    <a:pt x="1234" y="6653"/>
                  </a:lnTo>
                  <a:lnTo>
                    <a:pt x="1542" y="6678"/>
                  </a:lnTo>
                  <a:lnTo>
                    <a:pt x="1670" y="6678"/>
                  </a:lnTo>
                  <a:lnTo>
                    <a:pt x="1748" y="6961"/>
                  </a:lnTo>
                  <a:lnTo>
                    <a:pt x="1876" y="7244"/>
                  </a:lnTo>
                  <a:lnTo>
                    <a:pt x="2056" y="7475"/>
                  </a:lnTo>
                  <a:lnTo>
                    <a:pt x="2261" y="7680"/>
                  </a:lnTo>
                  <a:lnTo>
                    <a:pt x="2492" y="7834"/>
                  </a:lnTo>
                  <a:lnTo>
                    <a:pt x="2749" y="7963"/>
                  </a:lnTo>
                  <a:lnTo>
                    <a:pt x="3032" y="8040"/>
                  </a:lnTo>
                  <a:lnTo>
                    <a:pt x="3340" y="8065"/>
                  </a:lnTo>
                  <a:lnTo>
                    <a:pt x="3648" y="8040"/>
                  </a:lnTo>
                  <a:lnTo>
                    <a:pt x="3931" y="7963"/>
                  </a:lnTo>
                  <a:lnTo>
                    <a:pt x="4188" y="7834"/>
                  </a:lnTo>
                  <a:lnTo>
                    <a:pt x="4419" y="7680"/>
                  </a:lnTo>
                  <a:lnTo>
                    <a:pt x="4573" y="7526"/>
                  </a:lnTo>
                  <a:lnTo>
                    <a:pt x="4727" y="7346"/>
                  </a:lnTo>
                  <a:lnTo>
                    <a:pt x="4830" y="7166"/>
                  </a:lnTo>
                  <a:lnTo>
                    <a:pt x="4933" y="6961"/>
                  </a:lnTo>
                  <a:lnTo>
                    <a:pt x="4701" y="6884"/>
                  </a:lnTo>
                  <a:lnTo>
                    <a:pt x="4470" y="6781"/>
                  </a:lnTo>
                  <a:lnTo>
                    <a:pt x="4290" y="6627"/>
                  </a:lnTo>
                  <a:lnTo>
                    <a:pt x="4111" y="6473"/>
                  </a:lnTo>
                  <a:lnTo>
                    <a:pt x="3956" y="6268"/>
                  </a:lnTo>
                  <a:lnTo>
                    <a:pt x="3828" y="6062"/>
                  </a:lnTo>
                  <a:lnTo>
                    <a:pt x="3725" y="5831"/>
                  </a:lnTo>
                  <a:lnTo>
                    <a:pt x="3674" y="5600"/>
                  </a:lnTo>
                  <a:lnTo>
                    <a:pt x="3520" y="5600"/>
                  </a:lnTo>
                  <a:lnTo>
                    <a:pt x="3212" y="5574"/>
                  </a:lnTo>
                  <a:lnTo>
                    <a:pt x="2903" y="5471"/>
                  </a:lnTo>
                  <a:lnTo>
                    <a:pt x="2621" y="5343"/>
                  </a:lnTo>
                  <a:lnTo>
                    <a:pt x="2390" y="5163"/>
                  </a:lnTo>
                  <a:lnTo>
                    <a:pt x="2184" y="4958"/>
                  </a:lnTo>
                  <a:lnTo>
                    <a:pt x="2056" y="4701"/>
                  </a:lnTo>
                  <a:lnTo>
                    <a:pt x="1979" y="4547"/>
                  </a:lnTo>
                  <a:lnTo>
                    <a:pt x="1953" y="4418"/>
                  </a:lnTo>
                  <a:lnTo>
                    <a:pt x="1927" y="4264"/>
                  </a:lnTo>
                  <a:lnTo>
                    <a:pt x="1927" y="4110"/>
                  </a:lnTo>
                  <a:lnTo>
                    <a:pt x="1927" y="3930"/>
                  </a:lnTo>
                  <a:lnTo>
                    <a:pt x="1953" y="3776"/>
                  </a:lnTo>
                  <a:lnTo>
                    <a:pt x="2030" y="3596"/>
                  </a:lnTo>
                  <a:lnTo>
                    <a:pt x="2107" y="3442"/>
                  </a:lnTo>
                  <a:lnTo>
                    <a:pt x="2184" y="3288"/>
                  </a:lnTo>
                  <a:lnTo>
                    <a:pt x="2313" y="3160"/>
                  </a:lnTo>
                  <a:lnTo>
                    <a:pt x="2441" y="3031"/>
                  </a:lnTo>
                  <a:lnTo>
                    <a:pt x="2569" y="2928"/>
                  </a:lnTo>
                  <a:lnTo>
                    <a:pt x="2518" y="2672"/>
                  </a:lnTo>
                  <a:lnTo>
                    <a:pt x="2492" y="2415"/>
                  </a:lnTo>
                  <a:lnTo>
                    <a:pt x="2518" y="2106"/>
                  </a:lnTo>
                  <a:lnTo>
                    <a:pt x="2595" y="1824"/>
                  </a:lnTo>
                  <a:lnTo>
                    <a:pt x="2698" y="1567"/>
                  </a:lnTo>
                  <a:lnTo>
                    <a:pt x="2852" y="1310"/>
                  </a:lnTo>
                  <a:lnTo>
                    <a:pt x="3032" y="1079"/>
                  </a:lnTo>
                  <a:lnTo>
                    <a:pt x="3263" y="899"/>
                  </a:lnTo>
                  <a:lnTo>
                    <a:pt x="3520" y="719"/>
                  </a:lnTo>
                  <a:lnTo>
                    <a:pt x="3777" y="591"/>
                  </a:lnTo>
                  <a:lnTo>
                    <a:pt x="3777" y="565"/>
                  </a:lnTo>
                  <a:lnTo>
                    <a:pt x="3777" y="463"/>
                  </a:lnTo>
                  <a:lnTo>
                    <a:pt x="3597" y="283"/>
                  </a:lnTo>
                  <a:lnTo>
                    <a:pt x="3391" y="154"/>
                  </a:lnTo>
                  <a:lnTo>
                    <a:pt x="3186" y="52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8777718" y="4009043"/>
              <a:ext cx="210601" cy="239338"/>
            </a:xfrm>
            <a:custGeom>
              <a:avLst/>
              <a:gdLst/>
              <a:ahLst/>
              <a:cxnLst/>
              <a:rect l="l" t="t" r="r" b="b"/>
              <a:pathLst>
                <a:path w="6962" h="7912" extrusionOk="0">
                  <a:moveTo>
                    <a:pt x="3314" y="1"/>
                  </a:moveTo>
                  <a:lnTo>
                    <a:pt x="3134" y="26"/>
                  </a:lnTo>
                  <a:lnTo>
                    <a:pt x="2851" y="103"/>
                  </a:lnTo>
                  <a:lnTo>
                    <a:pt x="2569" y="257"/>
                  </a:lnTo>
                  <a:lnTo>
                    <a:pt x="2338" y="437"/>
                  </a:lnTo>
                  <a:lnTo>
                    <a:pt x="2132" y="643"/>
                  </a:lnTo>
                  <a:lnTo>
                    <a:pt x="1978" y="900"/>
                  </a:lnTo>
                  <a:lnTo>
                    <a:pt x="1927" y="1054"/>
                  </a:lnTo>
                  <a:lnTo>
                    <a:pt x="1875" y="1182"/>
                  </a:lnTo>
                  <a:lnTo>
                    <a:pt x="1850" y="1336"/>
                  </a:lnTo>
                  <a:lnTo>
                    <a:pt x="1850" y="1490"/>
                  </a:lnTo>
                  <a:lnTo>
                    <a:pt x="1850" y="1516"/>
                  </a:lnTo>
                  <a:lnTo>
                    <a:pt x="1593" y="1644"/>
                  </a:lnTo>
                  <a:lnTo>
                    <a:pt x="1336" y="1824"/>
                  </a:lnTo>
                  <a:lnTo>
                    <a:pt x="1105" y="2004"/>
                  </a:lnTo>
                  <a:lnTo>
                    <a:pt x="925" y="2235"/>
                  </a:lnTo>
                  <a:lnTo>
                    <a:pt x="771" y="2492"/>
                  </a:lnTo>
                  <a:lnTo>
                    <a:pt x="668" y="2749"/>
                  </a:lnTo>
                  <a:lnTo>
                    <a:pt x="591" y="3031"/>
                  </a:lnTo>
                  <a:lnTo>
                    <a:pt x="565" y="3340"/>
                  </a:lnTo>
                  <a:lnTo>
                    <a:pt x="591" y="3597"/>
                  </a:lnTo>
                  <a:lnTo>
                    <a:pt x="642" y="3853"/>
                  </a:lnTo>
                  <a:lnTo>
                    <a:pt x="514" y="3956"/>
                  </a:lnTo>
                  <a:lnTo>
                    <a:pt x="386" y="4085"/>
                  </a:lnTo>
                  <a:lnTo>
                    <a:pt x="257" y="4213"/>
                  </a:lnTo>
                  <a:lnTo>
                    <a:pt x="180" y="4367"/>
                  </a:lnTo>
                  <a:lnTo>
                    <a:pt x="103" y="4521"/>
                  </a:lnTo>
                  <a:lnTo>
                    <a:pt x="26" y="4701"/>
                  </a:lnTo>
                  <a:lnTo>
                    <a:pt x="0" y="4855"/>
                  </a:lnTo>
                  <a:lnTo>
                    <a:pt x="0" y="5035"/>
                  </a:lnTo>
                  <a:lnTo>
                    <a:pt x="0" y="5189"/>
                  </a:lnTo>
                  <a:lnTo>
                    <a:pt x="26" y="5343"/>
                  </a:lnTo>
                  <a:lnTo>
                    <a:pt x="52" y="5472"/>
                  </a:lnTo>
                  <a:lnTo>
                    <a:pt x="129" y="5626"/>
                  </a:lnTo>
                  <a:lnTo>
                    <a:pt x="257" y="5883"/>
                  </a:lnTo>
                  <a:lnTo>
                    <a:pt x="463" y="6088"/>
                  </a:lnTo>
                  <a:lnTo>
                    <a:pt x="694" y="6268"/>
                  </a:lnTo>
                  <a:lnTo>
                    <a:pt x="976" y="6396"/>
                  </a:lnTo>
                  <a:lnTo>
                    <a:pt x="1285" y="6499"/>
                  </a:lnTo>
                  <a:lnTo>
                    <a:pt x="1593" y="6525"/>
                  </a:lnTo>
                  <a:lnTo>
                    <a:pt x="1747" y="6525"/>
                  </a:lnTo>
                  <a:lnTo>
                    <a:pt x="1798" y="6782"/>
                  </a:lnTo>
                  <a:lnTo>
                    <a:pt x="1901" y="7013"/>
                  </a:lnTo>
                  <a:lnTo>
                    <a:pt x="2029" y="7218"/>
                  </a:lnTo>
                  <a:lnTo>
                    <a:pt x="2184" y="7424"/>
                  </a:lnTo>
                  <a:lnTo>
                    <a:pt x="2389" y="7578"/>
                  </a:lnTo>
                  <a:lnTo>
                    <a:pt x="2595" y="7732"/>
                  </a:lnTo>
                  <a:lnTo>
                    <a:pt x="2800" y="7835"/>
                  </a:lnTo>
                  <a:lnTo>
                    <a:pt x="3057" y="7912"/>
                  </a:lnTo>
                  <a:lnTo>
                    <a:pt x="3879" y="7912"/>
                  </a:lnTo>
                  <a:lnTo>
                    <a:pt x="4084" y="7860"/>
                  </a:lnTo>
                  <a:lnTo>
                    <a:pt x="4264" y="7783"/>
                  </a:lnTo>
                  <a:lnTo>
                    <a:pt x="4444" y="7681"/>
                  </a:lnTo>
                  <a:lnTo>
                    <a:pt x="4598" y="7552"/>
                  </a:lnTo>
                  <a:lnTo>
                    <a:pt x="4803" y="7347"/>
                  </a:lnTo>
                  <a:lnTo>
                    <a:pt x="4983" y="7090"/>
                  </a:lnTo>
                  <a:lnTo>
                    <a:pt x="5112" y="6807"/>
                  </a:lnTo>
                  <a:lnTo>
                    <a:pt x="5189" y="6525"/>
                  </a:lnTo>
                  <a:lnTo>
                    <a:pt x="5343" y="6525"/>
                  </a:lnTo>
                  <a:lnTo>
                    <a:pt x="5677" y="6499"/>
                  </a:lnTo>
                  <a:lnTo>
                    <a:pt x="5959" y="6396"/>
                  </a:lnTo>
                  <a:lnTo>
                    <a:pt x="6242" y="6268"/>
                  </a:lnTo>
                  <a:lnTo>
                    <a:pt x="6473" y="6088"/>
                  </a:lnTo>
                  <a:lnTo>
                    <a:pt x="6679" y="5883"/>
                  </a:lnTo>
                  <a:lnTo>
                    <a:pt x="6833" y="5626"/>
                  </a:lnTo>
                  <a:lnTo>
                    <a:pt x="6884" y="5472"/>
                  </a:lnTo>
                  <a:lnTo>
                    <a:pt x="6910" y="5343"/>
                  </a:lnTo>
                  <a:lnTo>
                    <a:pt x="6935" y="5189"/>
                  </a:lnTo>
                  <a:lnTo>
                    <a:pt x="6961" y="5035"/>
                  </a:lnTo>
                  <a:lnTo>
                    <a:pt x="6935" y="4855"/>
                  </a:lnTo>
                  <a:lnTo>
                    <a:pt x="6910" y="4701"/>
                  </a:lnTo>
                  <a:lnTo>
                    <a:pt x="6858" y="4521"/>
                  </a:lnTo>
                  <a:lnTo>
                    <a:pt x="6781" y="4367"/>
                  </a:lnTo>
                  <a:lnTo>
                    <a:pt x="6679" y="4213"/>
                  </a:lnTo>
                  <a:lnTo>
                    <a:pt x="6550" y="4085"/>
                  </a:lnTo>
                  <a:lnTo>
                    <a:pt x="6422" y="3956"/>
                  </a:lnTo>
                  <a:lnTo>
                    <a:pt x="6293" y="3853"/>
                  </a:lnTo>
                  <a:lnTo>
                    <a:pt x="6345" y="3597"/>
                  </a:lnTo>
                  <a:lnTo>
                    <a:pt x="6370" y="3340"/>
                  </a:lnTo>
                  <a:lnTo>
                    <a:pt x="6345" y="3031"/>
                  </a:lnTo>
                  <a:lnTo>
                    <a:pt x="6268" y="2749"/>
                  </a:lnTo>
                  <a:lnTo>
                    <a:pt x="6165" y="2492"/>
                  </a:lnTo>
                  <a:lnTo>
                    <a:pt x="6011" y="2235"/>
                  </a:lnTo>
                  <a:lnTo>
                    <a:pt x="5831" y="2004"/>
                  </a:lnTo>
                  <a:lnTo>
                    <a:pt x="5600" y="1824"/>
                  </a:lnTo>
                  <a:lnTo>
                    <a:pt x="5369" y="1644"/>
                  </a:lnTo>
                  <a:lnTo>
                    <a:pt x="5086" y="1516"/>
                  </a:lnTo>
                  <a:lnTo>
                    <a:pt x="5086" y="1490"/>
                  </a:lnTo>
                  <a:lnTo>
                    <a:pt x="5086" y="1336"/>
                  </a:lnTo>
                  <a:lnTo>
                    <a:pt x="5060" y="1182"/>
                  </a:lnTo>
                  <a:lnTo>
                    <a:pt x="5009" y="1054"/>
                  </a:lnTo>
                  <a:lnTo>
                    <a:pt x="4958" y="900"/>
                  </a:lnTo>
                  <a:lnTo>
                    <a:pt x="4803" y="643"/>
                  </a:lnTo>
                  <a:lnTo>
                    <a:pt x="4624" y="437"/>
                  </a:lnTo>
                  <a:lnTo>
                    <a:pt x="4367" y="257"/>
                  </a:lnTo>
                  <a:lnTo>
                    <a:pt x="4110" y="103"/>
                  </a:lnTo>
                  <a:lnTo>
                    <a:pt x="3802" y="26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8870164" y="4063434"/>
              <a:ext cx="24896" cy="270435"/>
            </a:xfrm>
            <a:custGeom>
              <a:avLst/>
              <a:gdLst/>
              <a:ahLst/>
              <a:cxnLst/>
              <a:rect l="l" t="t" r="r" b="b"/>
              <a:pathLst>
                <a:path w="823" h="8940" extrusionOk="0">
                  <a:moveTo>
                    <a:pt x="309" y="1"/>
                  </a:moveTo>
                  <a:lnTo>
                    <a:pt x="232" y="26"/>
                  </a:lnTo>
                  <a:lnTo>
                    <a:pt x="104" y="129"/>
                  </a:lnTo>
                  <a:lnTo>
                    <a:pt x="27" y="257"/>
                  </a:lnTo>
                  <a:lnTo>
                    <a:pt x="1" y="335"/>
                  </a:lnTo>
                  <a:lnTo>
                    <a:pt x="1" y="412"/>
                  </a:lnTo>
                  <a:lnTo>
                    <a:pt x="1" y="8939"/>
                  </a:lnTo>
                  <a:lnTo>
                    <a:pt x="823" y="8939"/>
                  </a:lnTo>
                  <a:lnTo>
                    <a:pt x="823" y="412"/>
                  </a:lnTo>
                  <a:lnTo>
                    <a:pt x="823" y="335"/>
                  </a:lnTo>
                  <a:lnTo>
                    <a:pt x="797" y="257"/>
                  </a:lnTo>
                  <a:lnTo>
                    <a:pt x="720" y="129"/>
                  </a:lnTo>
                  <a:lnTo>
                    <a:pt x="592" y="26"/>
                  </a:lnTo>
                  <a:lnTo>
                    <a:pt x="515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8890372" y="4159782"/>
              <a:ext cx="45889" cy="26439"/>
            </a:xfrm>
            <a:custGeom>
              <a:avLst/>
              <a:gdLst/>
              <a:ahLst/>
              <a:cxnLst/>
              <a:rect l="l" t="t" r="r" b="b"/>
              <a:pathLst>
                <a:path w="1517" h="874" extrusionOk="0">
                  <a:moveTo>
                    <a:pt x="1336" y="1"/>
                  </a:moveTo>
                  <a:lnTo>
                    <a:pt x="1285" y="26"/>
                  </a:lnTo>
                  <a:lnTo>
                    <a:pt x="103" y="540"/>
                  </a:lnTo>
                  <a:lnTo>
                    <a:pt x="52" y="591"/>
                  </a:lnTo>
                  <a:lnTo>
                    <a:pt x="1" y="643"/>
                  </a:lnTo>
                  <a:lnTo>
                    <a:pt x="1" y="694"/>
                  </a:lnTo>
                  <a:lnTo>
                    <a:pt x="26" y="771"/>
                  </a:lnTo>
                  <a:lnTo>
                    <a:pt x="78" y="848"/>
                  </a:lnTo>
                  <a:lnTo>
                    <a:pt x="155" y="874"/>
                  </a:lnTo>
                  <a:lnTo>
                    <a:pt x="232" y="848"/>
                  </a:lnTo>
                  <a:lnTo>
                    <a:pt x="1413" y="309"/>
                  </a:lnTo>
                  <a:lnTo>
                    <a:pt x="1465" y="283"/>
                  </a:lnTo>
                  <a:lnTo>
                    <a:pt x="1490" y="232"/>
                  </a:lnTo>
                  <a:lnTo>
                    <a:pt x="1516" y="155"/>
                  </a:lnTo>
                  <a:lnTo>
                    <a:pt x="1490" y="103"/>
                  </a:lnTo>
                  <a:lnTo>
                    <a:pt x="1465" y="52"/>
                  </a:lnTo>
                  <a:lnTo>
                    <a:pt x="1413" y="26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8833652" y="4106178"/>
              <a:ext cx="40444" cy="24109"/>
            </a:xfrm>
            <a:custGeom>
              <a:avLst/>
              <a:gdLst/>
              <a:ahLst/>
              <a:cxnLst/>
              <a:rect l="l" t="t" r="r" b="b"/>
              <a:pathLst>
                <a:path w="1337" h="797" extrusionOk="0">
                  <a:moveTo>
                    <a:pt x="155" y="0"/>
                  </a:moveTo>
                  <a:lnTo>
                    <a:pt x="103" y="26"/>
                  </a:lnTo>
                  <a:lnTo>
                    <a:pt x="52" y="52"/>
                  </a:lnTo>
                  <a:lnTo>
                    <a:pt x="1" y="103"/>
                  </a:lnTo>
                  <a:lnTo>
                    <a:pt x="1" y="154"/>
                  </a:lnTo>
                  <a:lnTo>
                    <a:pt x="1" y="231"/>
                  </a:lnTo>
                  <a:lnTo>
                    <a:pt x="26" y="283"/>
                  </a:lnTo>
                  <a:lnTo>
                    <a:pt x="78" y="309"/>
                  </a:lnTo>
                  <a:lnTo>
                    <a:pt x="1105" y="771"/>
                  </a:lnTo>
                  <a:lnTo>
                    <a:pt x="1182" y="797"/>
                  </a:lnTo>
                  <a:lnTo>
                    <a:pt x="1259" y="771"/>
                  </a:lnTo>
                  <a:lnTo>
                    <a:pt x="1336" y="694"/>
                  </a:lnTo>
                  <a:lnTo>
                    <a:pt x="1336" y="642"/>
                  </a:lnTo>
                  <a:lnTo>
                    <a:pt x="1336" y="565"/>
                  </a:lnTo>
                  <a:lnTo>
                    <a:pt x="1311" y="514"/>
                  </a:lnTo>
                  <a:lnTo>
                    <a:pt x="1234" y="488"/>
                  </a:lnTo>
                  <a:lnTo>
                    <a:pt x="232" y="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32"/>
          <p:cNvGrpSpPr/>
          <p:nvPr/>
        </p:nvGrpSpPr>
        <p:grpSpPr>
          <a:xfrm>
            <a:off x="8139319" y="3508840"/>
            <a:ext cx="411834" cy="411835"/>
            <a:chOff x="3547340" y="5425066"/>
            <a:chExt cx="411834" cy="411835"/>
          </a:xfrm>
        </p:grpSpPr>
        <p:sp>
          <p:nvSpPr>
            <p:cNvPr id="1868" name="Google Shape;1868;p32"/>
            <p:cNvSpPr/>
            <p:nvPr/>
          </p:nvSpPr>
          <p:spPr>
            <a:xfrm>
              <a:off x="3765909" y="5425066"/>
              <a:ext cx="182555" cy="183507"/>
            </a:xfrm>
            <a:custGeom>
              <a:avLst/>
              <a:gdLst/>
              <a:ahLst/>
              <a:cxnLst/>
              <a:rect l="l" t="t" r="r" b="b"/>
              <a:pathLst>
                <a:path w="4603" h="4627" extrusionOk="0">
                  <a:moveTo>
                    <a:pt x="2289" y="0"/>
                  </a:moveTo>
                  <a:lnTo>
                    <a:pt x="2068" y="25"/>
                  </a:lnTo>
                  <a:lnTo>
                    <a:pt x="1846" y="49"/>
                  </a:lnTo>
                  <a:lnTo>
                    <a:pt x="1625" y="99"/>
                  </a:lnTo>
                  <a:lnTo>
                    <a:pt x="1403" y="197"/>
                  </a:lnTo>
                  <a:lnTo>
                    <a:pt x="1206" y="296"/>
                  </a:lnTo>
                  <a:lnTo>
                    <a:pt x="1010" y="394"/>
                  </a:lnTo>
                  <a:lnTo>
                    <a:pt x="837" y="542"/>
                  </a:lnTo>
                  <a:lnTo>
                    <a:pt x="665" y="689"/>
                  </a:lnTo>
                  <a:lnTo>
                    <a:pt x="517" y="837"/>
                  </a:lnTo>
                  <a:lnTo>
                    <a:pt x="394" y="1034"/>
                  </a:lnTo>
                  <a:lnTo>
                    <a:pt x="271" y="1206"/>
                  </a:lnTo>
                  <a:lnTo>
                    <a:pt x="173" y="1427"/>
                  </a:lnTo>
                  <a:lnTo>
                    <a:pt x="99" y="1624"/>
                  </a:lnTo>
                  <a:lnTo>
                    <a:pt x="25" y="1846"/>
                  </a:lnTo>
                  <a:lnTo>
                    <a:pt x="1" y="2067"/>
                  </a:lnTo>
                  <a:lnTo>
                    <a:pt x="1" y="2313"/>
                  </a:lnTo>
                  <a:lnTo>
                    <a:pt x="1" y="2559"/>
                  </a:lnTo>
                  <a:lnTo>
                    <a:pt x="25" y="2781"/>
                  </a:lnTo>
                  <a:lnTo>
                    <a:pt x="99" y="3002"/>
                  </a:lnTo>
                  <a:lnTo>
                    <a:pt x="173" y="3224"/>
                  </a:lnTo>
                  <a:lnTo>
                    <a:pt x="271" y="3420"/>
                  </a:lnTo>
                  <a:lnTo>
                    <a:pt x="394" y="3617"/>
                  </a:lnTo>
                  <a:lnTo>
                    <a:pt x="517" y="3790"/>
                  </a:lnTo>
                  <a:lnTo>
                    <a:pt x="665" y="3937"/>
                  </a:lnTo>
                  <a:lnTo>
                    <a:pt x="837" y="4085"/>
                  </a:lnTo>
                  <a:lnTo>
                    <a:pt x="1010" y="4232"/>
                  </a:lnTo>
                  <a:lnTo>
                    <a:pt x="1206" y="4355"/>
                  </a:lnTo>
                  <a:lnTo>
                    <a:pt x="1403" y="4454"/>
                  </a:lnTo>
                  <a:lnTo>
                    <a:pt x="1625" y="4528"/>
                  </a:lnTo>
                  <a:lnTo>
                    <a:pt x="1846" y="4577"/>
                  </a:lnTo>
                  <a:lnTo>
                    <a:pt x="2068" y="4602"/>
                  </a:lnTo>
                  <a:lnTo>
                    <a:pt x="2289" y="4626"/>
                  </a:lnTo>
                  <a:lnTo>
                    <a:pt x="2535" y="4602"/>
                  </a:lnTo>
                  <a:lnTo>
                    <a:pt x="2757" y="4577"/>
                  </a:lnTo>
                  <a:lnTo>
                    <a:pt x="2978" y="4528"/>
                  </a:lnTo>
                  <a:lnTo>
                    <a:pt x="3200" y="4454"/>
                  </a:lnTo>
                  <a:lnTo>
                    <a:pt x="3396" y="4355"/>
                  </a:lnTo>
                  <a:lnTo>
                    <a:pt x="3593" y="4232"/>
                  </a:lnTo>
                  <a:lnTo>
                    <a:pt x="3765" y="4085"/>
                  </a:lnTo>
                  <a:lnTo>
                    <a:pt x="3938" y="3937"/>
                  </a:lnTo>
                  <a:lnTo>
                    <a:pt x="4085" y="3790"/>
                  </a:lnTo>
                  <a:lnTo>
                    <a:pt x="4208" y="3617"/>
                  </a:lnTo>
                  <a:lnTo>
                    <a:pt x="4331" y="3420"/>
                  </a:lnTo>
                  <a:lnTo>
                    <a:pt x="4430" y="3224"/>
                  </a:lnTo>
                  <a:lnTo>
                    <a:pt x="4504" y="3002"/>
                  </a:lnTo>
                  <a:lnTo>
                    <a:pt x="4553" y="2781"/>
                  </a:lnTo>
                  <a:lnTo>
                    <a:pt x="4602" y="2559"/>
                  </a:lnTo>
                  <a:lnTo>
                    <a:pt x="4602" y="2313"/>
                  </a:lnTo>
                  <a:lnTo>
                    <a:pt x="4602" y="2067"/>
                  </a:lnTo>
                  <a:lnTo>
                    <a:pt x="4553" y="1846"/>
                  </a:lnTo>
                  <a:lnTo>
                    <a:pt x="4504" y="1624"/>
                  </a:lnTo>
                  <a:lnTo>
                    <a:pt x="4430" y="1427"/>
                  </a:lnTo>
                  <a:lnTo>
                    <a:pt x="4331" y="1206"/>
                  </a:lnTo>
                  <a:lnTo>
                    <a:pt x="4208" y="1034"/>
                  </a:lnTo>
                  <a:lnTo>
                    <a:pt x="4085" y="837"/>
                  </a:lnTo>
                  <a:lnTo>
                    <a:pt x="3938" y="689"/>
                  </a:lnTo>
                  <a:lnTo>
                    <a:pt x="3765" y="542"/>
                  </a:lnTo>
                  <a:lnTo>
                    <a:pt x="3593" y="394"/>
                  </a:lnTo>
                  <a:lnTo>
                    <a:pt x="3396" y="296"/>
                  </a:lnTo>
                  <a:lnTo>
                    <a:pt x="3200" y="197"/>
                  </a:lnTo>
                  <a:lnTo>
                    <a:pt x="2978" y="99"/>
                  </a:lnTo>
                  <a:lnTo>
                    <a:pt x="2757" y="49"/>
                  </a:lnTo>
                  <a:lnTo>
                    <a:pt x="2535" y="25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3882035" y="5617301"/>
              <a:ext cx="76187" cy="76147"/>
            </a:xfrm>
            <a:custGeom>
              <a:avLst/>
              <a:gdLst/>
              <a:ahLst/>
              <a:cxnLst/>
              <a:rect l="l" t="t" r="r" b="b"/>
              <a:pathLst>
                <a:path w="1921" h="1920" extrusionOk="0">
                  <a:moveTo>
                    <a:pt x="961" y="1"/>
                  </a:moveTo>
                  <a:lnTo>
                    <a:pt x="764" y="25"/>
                  </a:lnTo>
                  <a:lnTo>
                    <a:pt x="591" y="74"/>
                  </a:lnTo>
                  <a:lnTo>
                    <a:pt x="419" y="173"/>
                  </a:lnTo>
                  <a:lnTo>
                    <a:pt x="296" y="296"/>
                  </a:lnTo>
                  <a:lnTo>
                    <a:pt x="173" y="444"/>
                  </a:lnTo>
                  <a:lnTo>
                    <a:pt x="75" y="591"/>
                  </a:lnTo>
                  <a:lnTo>
                    <a:pt x="25" y="763"/>
                  </a:lnTo>
                  <a:lnTo>
                    <a:pt x="1" y="960"/>
                  </a:lnTo>
                  <a:lnTo>
                    <a:pt x="25" y="1157"/>
                  </a:lnTo>
                  <a:lnTo>
                    <a:pt x="75" y="1329"/>
                  </a:lnTo>
                  <a:lnTo>
                    <a:pt x="173" y="1502"/>
                  </a:lnTo>
                  <a:lnTo>
                    <a:pt x="296" y="1649"/>
                  </a:lnTo>
                  <a:lnTo>
                    <a:pt x="419" y="1748"/>
                  </a:lnTo>
                  <a:lnTo>
                    <a:pt x="591" y="1846"/>
                  </a:lnTo>
                  <a:lnTo>
                    <a:pt x="764" y="1895"/>
                  </a:lnTo>
                  <a:lnTo>
                    <a:pt x="961" y="1920"/>
                  </a:lnTo>
                  <a:lnTo>
                    <a:pt x="1157" y="1895"/>
                  </a:lnTo>
                  <a:lnTo>
                    <a:pt x="1330" y="1846"/>
                  </a:lnTo>
                  <a:lnTo>
                    <a:pt x="1502" y="1748"/>
                  </a:lnTo>
                  <a:lnTo>
                    <a:pt x="1625" y="1649"/>
                  </a:lnTo>
                  <a:lnTo>
                    <a:pt x="1748" y="1502"/>
                  </a:lnTo>
                  <a:lnTo>
                    <a:pt x="1846" y="1329"/>
                  </a:lnTo>
                  <a:lnTo>
                    <a:pt x="1896" y="1157"/>
                  </a:lnTo>
                  <a:lnTo>
                    <a:pt x="1920" y="960"/>
                  </a:lnTo>
                  <a:lnTo>
                    <a:pt x="1896" y="763"/>
                  </a:lnTo>
                  <a:lnTo>
                    <a:pt x="1846" y="591"/>
                  </a:lnTo>
                  <a:lnTo>
                    <a:pt x="1748" y="444"/>
                  </a:lnTo>
                  <a:lnTo>
                    <a:pt x="1625" y="296"/>
                  </a:lnTo>
                  <a:lnTo>
                    <a:pt x="1502" y="173"/>
                  </a:lnTo>
                  <a:lnTo>
                    <a:pt x="1330" y="74"/>
                  </a:lnTo>
                  <a:lnTo>
                    <a:pt x="1157" y="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3552218" y="5426018"/>
              <a:ext cx="214719" cy="293801"/>
            </a:xfrm>
            <a:custGeom>
              <a:avLst/>
              <a:gdLst/>
              <a:ahLst/>
              <a:cxnLst/>
              <a:rect l="l" t="t" r="r" b="b"/>
              <a:pathLst>
                <a:path w="5414" h="7408" extrusionOk="0">
                  <a:moveTo>
                    <a:pt x="2534" y="1"/>
                  </a:moveTo>
                  <a:lnTo>
                    <a:pt x="2362" y="25"/>
                  </a:lnTo>
                  <a:lnTo>
                    <a:pt x="2190" y="75"/>
                  </a:lnTo>
                  <a:lnTo>
                    <a:pt x="2042" y="124"/>
                  </a:lnTo>
                  <a:lnTo>
                    <a:pt x="1895" y="198"/>
                  </a:lnTo>
                  <a:lnTo>
                    <a:pt x="1747" y="296"/>
                  </a:lnTo>
                  <a:lnTo>
                    <a:pt x="1624" y="395"/>
                  </a:lnTo>
                  <a:lnTo>
                    <a:pt x="1501" y="493"/>
                  </a:lnTo>
                  <a:lnTo>
                    <a:pt x="1378" y="616"/>
                  </a:lnTo>
                  <a:lnTo>
                    <a:pt x="1280" y="764"/>
                  </a:lnTo>
                  <a:lnTo>
                    <a:pt x="1206" y="887"/>
                  </a:lnTo>
                  <a:lnTo>
                    <a:pt x="1132" y="1034"/>
                  </a:lnTo>
                  <a:lnTo>
                    <a:pt x="1058" y="1207"/>
                  </a:lnTo>
                  <a:lnTo>
                    <a:pt x="1033" y="1354"/>
                  </a:lnTo>
                  <a:lnTo>
                    <a:pt x="1009" y="1526"/>
                  </a:lnTo>
                  <a:lnTo>
                    <a:pt x="984" y="1699"/>
                  </a:lnTo>
                  <a:lnTo>
                    <a:pt x="1009" y="1920"/>
                  </a:lnTo>
                  <a:lnTo>
                    <a:pt x="1033" y="2117"/>
                  </a:lnTo>
                  <a:lnTo>
                    <a:pt x="1107" y="2314"/>
                  </a:lnTo>
                  <a:lnTo>
                    <a:pt x="1181" y="2486"/>
                  </a:lnTo>
                  <a:lnTo>
                    <a:pt x="935" y="2683"/>
                  </a:lnTo>
                  <a:lnTo>
                    <a:pt x="689" y="2929"/>
                  </a:lnTo>
                  <a:lnTo>
                    <a:pt x="492" y="3175"/>
                  </a:lnTo>
                  <a:lnTo>
                    <a:pt x="320" y="3446"/>
                  </a:lnTo>
                  <a:lnTo>
                    <a:pt x="197" y="3741"/>
                  </a:lnTo>
                  <a:lnTo>
                    <a:pt x="98" y="4061"/>
                  </a:lnTo>
                  <a:lnTo>
                    <a:pt x="25" y="4381"/>
                  </a:lnTo>
                  <a:lnTo>
                    <a:pt x="0" y="4725"/>
                  </a:lnTo>
                  <a:lnTo>
                    <a:pt x="25" y="4996"/>
                  </a:lnTo>
                  <a:lnTo>
                    <a:pt x="74" y="5267"/>
                  </a:lnTo>
                  <a:lnTo>
                    <a:pt x="123" y="5513"/>
                  </a:lnTo>
                  <a:lnTo>
                    <a:pt x="221" y="5759"/>
                  </a:lnTo>
                  <a:lnTo>
                    <a:pt x="345" y="6005"/>
                  </a:lnTo>
                  <a:lnTo>
                    <a:pt x="468" y="6226"/>
                  </a:lnTo>
                  <a:lnTo>
                    <a:pt x="615" y="6448"/>
                  </a:lnTo>
                  <a:lnTo>
                    <a:pt x="787" y="6620"/>
                  </a:lnTo>
                  <a:lnTo>
                    <a:pt x="984" y="6792"/>
                  </a:lnTo>
                  <a:lnTo>
                    <a:pt x="1206" y="6964"/>
                  </a:lnTo>
                  <a:lnTo>
                    <a:pt x="1427" y="7087"/>
                  </a:lnTo>
                  <a:lnTo>
                    <a:pt x="1649" y="7210"/>
                  </a:lnTo>
                  <a:lnTo>
                    <a:pt x="1895" y="7284"/>
                  </a:lnTo>
                  <a:lnTo>
                    <a:pt x="2165" y="7358"/>
                  </a:lnTo>
                  <a:lnTo>
                    <a:pt x="2436" y="7407"/>
                  </a:lnTo>
                  <a:lnTo>
                    <a:pt x="2977" y="7407"/>
                  </a:lnTo>
                  <a:lnTo>
                    <a:pt x="3248" y="7358"/>
                  </a:lnTo>
                  <a:lnTo>
                    <a:pt x="3519" y="7284"/>
                  </a:lnTo>
                  <a:lnTo>
                    <a:pt x="3765" y="7210"/>
                  </a:lnTo>
                  <a:lnTo>
                    <a:pt x="3986" y="7087"/>
                  </a:lnTo>
                  <a:lnTo>
                    <a:pt x="4208" y="6964"/>
                  </a:lnTo>
                  <a:lnTo>
                    <a:pt x="4429" y="6792"/>
                  </a:lnTo>
                  <a:lnTo>
                    <a:pt x="4601" y="6620"/>
                  </a:lnTo>
                  <a:lnTo>
                    <a:pt x="4798" y="6448"/>
                  </a:lnTo>
                  <a:lnTo>
                    <a:pt x="4946" y="6226"/>
                  </a:lnTo>
                  <a:lnTo>
                    <a:pt x="5069" y="6005"/>
                  </a:lnTo>
                  <a:lnTo>
                    <a:pt x="5192" y="5759"/>
                  </a:lnTo>
                  <a:lnTo>
                    <a:pt x="5290" y="5513"/>
                  </a:lnTo>
                  <a:lnTo>
                    <a:pt x="5340" y="5267"/>
                  </a:lnTo>
                  <a:lnTo>
                    <a:pt x="5389" y="4996"/>
                  </a:lnTo>
                  <a:lnTo>
                    <a:pt x="5413" y="4725"/>
                  </a:lnTo>
                  <a:lnTo>
                    <a:pt x="5389" y="4381"/>
                  </a:lnTo>
                  <a:lnTo>
                    <a:pt x="5315" y="4061"/>
                  </a:lnTo>
                  <a:lnTo>
                    <a:pt x="5217" y="3741"/>
                  </a:lnTo>
                  <a:lnTo>
                    <a:pt x="5093" y="3446"/>
                  </a:lnTo>
                  <a:lnTo>
                    <a:pt x="4921" y="3175"/>
                  </a:lnTo>
                  <a:lnTo>
                    <a:pt x="4700" y="2929"/>
                  </a:lnTo>
                  <a:lnTo>
                    <a:pt x="4478" y="2683"/>
                  </a:lnTo>
                  <a:lnTo>
                    <a:pt x="4232" y="2486"/>
                  </a:lnTo>
                  <a:lnTo>
                    <a:pt x="4306" y="2314"/>
                  </a:lnTo>
                  <a:lnTo>
                    <a:pt x="4380" y="2117"/>
                  </a:lnTo>
                  <a:lnTo>
                    <a:pt x="4405" y="1920"/>
                  </a:lnTo>
                  <a:lnTo>
                    <a:pt x="4429" y="1699"/>
                  </a:lnTo>
                  <a:lnTo>
                    <a:pt x="4405" y="1526"/>
                  </a:lnTo>
                  <a:lnTo>
                    <a:pt x="4380" y="1354"/>
                  </a:lnTo>
                  <a:lnTo>
                    <a:pt x="4355" y="1207"/>
                  </a:lnTo>
                  <a:lnTo>
                    <a:pt x="4281" y="1034"/>
                  </a:lnTo>
                  <a:lnTo>
                    <a:pt x="4208" y="887"/>
                  </a:lnTo>
                  <a:lnTo>
                    <a:pt x="4134" y="764"/>
                  </a:lnTo>
                  <a:lnTo>
                    <a:pt x="4035" y="616"/>
                  </a:lnTo>
                  <a:lnTo>
                    <a:pt x="3912" y="493"/>
                  </a:lnTo>
                  <a:lnTo>
                    <a:pt x="3789" y="395"/>
                  </a:lnTo>
                  <a:lnTo>
                    <a:pt x="3666" y="296"/>
                  </a:lnTo>
                  <a:lnTo>
                    <a:pt x="3519" y="198"/>
                  </a:lnTo>
                  <a:lnTo>
                    <a:pt x="3371" y="124"/>
                  </a:lnTo>
                  <a:lnTo>
                    <a:pt x="3223" y="75"/>
                  </a:lnTo>
                  <a:lnTo>
                    <a:pt x="3051" y="25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850822" y="5510931"/>
              <a:ext cx="76147" cy="291818"/>
            </a:xfrm>
            <a:custGeom>
              <a:avLst/>
              <a:gdLst/>
              <a:ahLst/>
              <a:cxnLst/>
              <a:rect l="l" t="t" r="r" b="b"/>
              <a:pathLst>
                <a:path w="1920" h="7358" extrusionOk="0">
                  <a:moveTo>
                    <a:pt x="99" y="1"/>
                  </a:moveTo>
                  <a:lnTo>
                    <a:pt x="50" y="25"/>
                  </a:lnTo>
                  <a:lnTo>
                    <a:pt x="25" y="74"/>
                  </a:lnTo>
                  <a:lnTo>
                    <a:pt x="0" y="148"/>
                  </a:lnTo>
                  <a:lnTo>
                    <a:pt x="0" y="7185"/>
                  </a:lnTo>
                  <a:lnTo>
                    <a:pt x="25" y="7259"/>
                  </a:lnTo>
                  <a:lnTo>
                    <a:pt x="50" y="7308"/>
                  </a:lnTo>
                  <a:lnTo>
                    <a:pt x="99" y="7333"/>
                  </a:lnTo>
                  <a:lnTo>
                    <a:pt x="148" y="7358"/>
                  </a:lnTo>
                  <a:lnTo>
                    <a:pt x="222" y="7333"/>
                  </a:lnTo>
                  <a:lnTo>
                    <a:pt x="271" y="7308"/>
                  </a:lnTo>
                  <a:lnTo>
                    <a:pt x="296" y="7259"/>
                  </a:lnTo>
                  <a:lnTo>
                    <a:pt x="320" y="7185"/>
                  </a:lnTo>
                  <a:lnTo>
                    <a:pt x="320" y="5315"/>
                  </a:lnTo>
                  <a:lnTo>
                    <a:pt x="1871" y="3765"/>
                  </a:lnTo>
                  <a:lnTo>
                    <a:pt x="1895" y="3716"/>
                  </a:lnTo>
                  <a:lnTo>
                    <a:pt x="1920" y="3667"/>
                  </a:lnTo>
                  <a:lnTo>
                    <a:pt x="1895" y="3593"/>
                  </a:lnTo>
                  <a:lnTo>
                    <a:pt x="1871" y="3544"/>
                  </a:lnTo>
                  <a:lnTo>
                    <a:pt x="1821" y="3519"/>
                  </a:lnTo>
                  <a:lnTo>
                    <a:pt x="1748" y="3495"/>
                  </a:lnTo>
                  <a:lnTo>
                    <a:pt x="1698" y="3519"/>
                  </a:lnTo>
                  <a:lnTo>
                    <a:pt x="1649" y="3544"/>
                  </a:lnTo>
                  <a:lnTo>
                    <a:pt x="320" y="4873"/>
                  </a:lnTo>
                  <a:lnTo>
                    <a:pt x="320" y="148"/>
                  </a:lnTo>
                  <a:lnTo>
                    <a:pt x="296" y="74"/>
                  </a:lnTo>
                  <a:lnTo>
                    <a:pt x="271" y="2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3599057" y="5485549"/>
              <a:ext cx="101530" cy="344526"/>
            </a:xfrm>
            <a:custGeom>
              <a:avLst/>
              <a:gdLst/>
              <a:ahLst/>
              <a:cxnLst/>
              <a:rect l="l" t="t" r="r" b="b"/>
              <a:pathLst>
                <a:path w="2560" h="8687" extrusionOk="0">
                  <a:moveTo>
                    <a:pt x="1526" y="1"/>
                  </a:moveTo>
                  <a:lnTo>
                    <a:pt x="1476" y="25"/>
                  </a:lnTo>
                  <a:lnTo>
                    <a:pt x="1403" y="50"/>
                  </a:lnTo>
                  <a:lnTo>
                    <a:pt x="1378" y="99"/>
                  </a:lnTo>
                  <a:lnTo>
                    <a:pt x="1378" y="173"/>
                  </a:lnTo>
                  <a:lnTo>
                    <a:pt x="1378" y="4085"/>
                  </a:lnTo>
                  <a:lnTo>
                    <a:pt x="246" y="2978"/>
                  </a:lnTo>
                  <a:lnTo>
                    <a:pt x="197" y="2954"/>
                  </a:lnTo>
                  <a:lnTo>
                    <a:pt x="148" y="2929"/>
                  </a:lnTo>
                  <a:lnTo>
                    <a:pt x="99" y="2954"/>
                  </a:lnTo>
                  <a:lnTo>
                    <a:pt x="25" y="2978"/>
                  </a:lnTo>
                  <a:lnTo>
                    <a:pt x="0" y="3027"/>
                  </a:lnTo>
                  <a:lnTo>
                    <a:pt x="0" y="3101"/>
                  </a:lnTo>
                  <a:lnTo>
                    <a:pt x="0" y="3150"/>
                  </a:lnTo>
                  <a:lnTo>
                    <a:pt x="25" y="3200"/>
                  </a:lnTo>
                  <a:lnTo>
                    <a:pt x="1378" y="4528"/>
                  </a:lnTo>
                  <a:lnTo>
                    <a:pt x="1378" y="8514"/>
                  </a:lnTo>
                  <a:lnTo>
                    <a:pt x="1378" y="8588"/>
                  </a:lnTo>
                  <a:lnTo>
                    <a:pt x="1403" y="8637"/>
                  </a:lnTo>
                  <a:lnTo>
                    <a:pt x="1476" y="8662"/>
                  </a:lnTo>
                  <a:lnTo>
                    <a:pt x="1526" y="8687"/>
                  </a:lnTo>
                  <a:lnTo>
                    <a:pt x="1575" y="8662"/>
                  </a:lnTo>
                  <a:lnTo>
                    <a:pt x="1624" y="8637"/>
                  </a:lnTo>
                  <a:lnTo>
                    <a:pt x="1673" y="8588"/>
                  </a:lnTo>
                  <a:lnTo>
                    <a:pt x="1673" y="8514"/>
                  </a:lnTo>
                  <a:lnTo>
                    <a:pt x="1673" y="2880"/>
                  </a:lnTo>
                  <a:lnTo>
                    <a:pt x="2535" y="2043"/>
                  </a:lnTo>
                  <a:lnTo>
                    <a:pt x="2559" y="1994"/>
                  </a:lnTo>
                  <a:lnTo>
                    <a:pt x="2559" y="1945"/>
                  </a:lnTo>
                  <a:lnTo>
                    <a:pt x="2559" y="1871"/>
                  </a:lnTo>
                  <a:lnTo>
                    <a:pt x="2535" y="1822"/>
                  </a:lnTo>
                  <a:lnTo>
                    <a:pt x="2461" y="1797"/>
                  </a:lnTo>
                  <a:lnTo>
                    <a:pt x="2412" y="1772"/>
                  </a:lnTo>
                  <a:lnTo>
                    <a:pt x="2362" y="1797"/>
                  </a:lnTo>
                  <a:lnTo>
                    <a:pt x="2313" y="1822"/>
                  </a:lnTo>
                  <a:lnTo>
                    <a:pt x="1673" y="2437"/>
                  </a:lnTo>
                  <a:lnTo>
                    <a:pt x="1673" y="173"/>
                  </a:lnTo>
                  <a:lnTo>
                    <a:pt x="1673" y="99"/>
                  </a:lnTo>
                  <a:lnTo>
                    <a:pt x="1624" y="50"/>
                  </a:lnTo>
                  <a:lnTo>
                    <a:pt x="1575" y="25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3547340" y="5737354"/>
              <a:ext cx="411829" cy="99547"/>
            </a:xfrm>
            <a:custGeom>
              <a:avLst/>
              <a:gdLst/>
              <a:ahLst/>
              <a:cxnLst/>
              <a:rect l="l" t="t" r="r" b="b"/>
              <a:pathLst>
                <a:path w="10384" h="2510" extrusionOk="0">
                  <a:moveTo>
                    <a:pt x="6275" y="0"/>
                  </a:moveTo>
                  <a:lnTo>
                    <a:pt x="6102" y="25"/>
                  </a:lnTo>
                  <a:lnTo>
                    <a:pt x="5930" y="74"/>
                  </a:lnTo>
                  <a:lnTo>
                    <a:pt x="5782" y="148"/>
                  </a:lnTo>
                  <a:lnTo>
                    <a:pt x="5659" y="271"/>
                  </a:lnTo>
                  <a:lnTo>
                    <a:pt x="5561" y="394"/>
                  </a:lnTo>
                  <a:lnTo>
                    <a:pt x="5463" y="541"/>
                  </a:lnTo>
                  <a:lnTo>
                    <a:pt x="5413" y="714"/>
                  </a:lnTo>
                  <a:lnTo>
                    <a:pt x="5413" y="886"/>
                  </a:lnTo>
                  <a:lnTo>
                    <a:pt x="5216" y="861"/>
                  </a:lnTo>
                  <a:lnTo>
                    <a:pt x="5118" y="861"/>
                  </a:lnTo>
                  <a:lnTo>
                    <a:pt x="5020" y="886"/>
                  </a:lnTo>
                  <a:lnTo>
                    <a:pt x="4847" y="960"/>
                  </a:lnTo>
                  <a:lnTo>
                    <a:pt x="4724" y="1107"/>
                  </a:lnTo>
                  <a:lnTo>
                    <a:pt x="4626" y="1255"/>
                  </a:lnTo>
                  <a:lnTo>
                    <a:pt x="4601" y="1083"/>
                  </a:lnTo>
                  <a:lnTo>
                    <a:pt x="4528" y="935"/>
                  </a:lnTo>
                  <a:lnTo>
                    <a:pt x="4454" y="788"/>
                  </a:lnTo>
                  <a:lnTo>
                    <a:pt x="4331" y="664"/>
                  </a:lnTo>
                  <a:lnTo>
                    <a:pt x="4208" y="566"/>
                  </a:lnTo>
                  <a:lnTo>
                    <a:pt x="4060" y="492"/>
                  </a:lnTo>
                  <a:lnTo>
                    <a:pt x="3888" y="443"/>
                  </a:lnTo>
                  <a:lnTo>
                    <a:pt x="3716" y="418"/>
                  </a:lnTo>
                  <a:lnTo>
                    <a:pt x="3592" y="443"/>
                  </a:lnTo>
                  <a:lnTo>
                    <a:pt x="3469" y="468"/>
                  </a:lnTo>
                  <a:lnTo>
                    <a:pt x="3346" y="517"/>
                  </a:lnTo>
                  <a:lnTo>
                    <a:pt x="3223" y="566"/>
                  </a:lnTo>
                  <a:lnTo>
                    <a:pt x="3125" y="664"/>
                  </a:lnTo>
                  <a:lnTo>
                    <a:pt x="3051" y="738"/>
                  </a:lnTo>
                  <a:lnTo>
                    <a:pt x="2977" y="837"/>
                  </a:lnTo>
                  <a:lnTo>
                    <a:pt x="2904" y="960"/>
                  </a:lnTo>
                  <a:lnTo>
                    <a:pt x="2805" y="886"/>
                  </a:lnTo>
                  <a:lnTo>
                    <a:pt x="2682" y="837"/>
                  </a:lnTo>
                  <a:lnTo>
                    <a:pt x="2559" y="788"/>
                  </a:lnTo>
                  <a:lnTo>
                    <a:pt x="2288" y="788"/>
                  </a:lnTo>
                  <a:lnTo>
                    <a:pt x="2165" y="837"/>
                  </a:lnTo>
                  <a:lnTo>
                    <a:pt x="2042" y="911"/>
                  </a:lnTo>
                  <a:lnTo>
                    <a:pt x="1944" y="984"/>
                  </a:lnTo>
                  <a:lnTo>
                    <a:pt x="1845" y="1083"/>
                  </a:lnTo>
                  <a:lnTo>
                    <a:pt x="1772" y="1206"/>
                  </a:lnTo>
                  <a:lnTo>
                    <a:pt x="1747" y="1329"/>
                  </a:lnTo>
                  <a:lnTo>
                    <a:pt x="1722" y="1476"/>
                  </a:lnTo>
                  <a:lnTo>
                    <a:pt x="1058" y="1476"/>
                  </a:lnTo>
                  <a:lnTo>
                    <a:pt x="837" y="1501"/>
                  </a:lnTo>
                  <a:lnTo>
                    <a:pt x="640" y="1550"/>
                  </a:lnTo>
                  <a:lnTo>
                    <a:pt x="468" y="1649"/>
                  </a:lnTo>
                  <a:lnTo>
                    <a:pt x="320" y="1772"/>
                  </a:lnTo>
                  <a:lnTo>
                    <a:pt x="197" y="1944"/>
                  </a:lnTo>
                  <a:lnTo>
                    <a:pt x="98" y="2116"/>
                  </a:lnTo>
                  <a:lnTo>
                    <a:pt x="25" y="2313"/>
                  </a:lnTo>
                  <a:lnTo>
                    <a:pt x="0" y="2510"/>
                  </a:lnTo>
                  <a:lnTo>
                    <a:pt x="10384" y="2510"/>
                  </a:lnTo>
                  <a:lnTo>
                    <a:pt x="10384" y="2313"/>
                  </a:lnTo>
                  <a:lnTo>
                    <a:pt x="10310" y="2116"/>
                  </a:lnTo>
                  <a:lnTo>
                    <a:pt x="10212" y="1944"/>
                  </a:lnTo>
                  <a:lnTo>
                    <a:pt x="10088" y="1772"/>
                  </a:lnTo>
                  <a:lnTo>
                    <a:pt x="9941" y="1649"/>
                  </a:lnTo>
                  <a:lnTo>
                    <a:pt x="9769" y="1550"/>
                  </a:lnTo>
                  <a:lnTo>
                    <a:pt x="9572" y="1501"/>
                  </a:lnTo>
                  <a:lnTo>
                    <a:pt x="9350" y="1476"/>
                  </a:lnTo>
                  <a:lnTo>
                    <a:pt x="8735" y="1476"/>
                  </a:lnTo>
                  <a:lnTo>
                    <a:pt x="8711" y="1280"/>
                  </a:lnTo>
                  <a:lnTo>
                    <a:pt x="8661" y="1107"/>
                  </a:lnTo>
                  <a:lnTo>
                    <a:pt x="8563" y="960"/>
                  </a:lnTo>
                  <a:lnTo>
                    <a:pt x="8464" y="837"/>
                  </a:lnTo>
                  <a:lnTo>
                    <a:pt x="8317" y="714"/>
                  </a:lnTo>
                  <a:lnTo>
                    <a:pt x="8145" y="640"/>
                  </a:lnTo>
                  <a:lnTo>
                    <a:pt x="7972" y="591"/>
                  </a:lnTo>
                  <a:lnTo>
                    <a:pt x="7800" y="566"/>
                  </a:lnTo>
                  <a:lnTo>
                    <a:pt x="7628" y="591"/>
                  </a:lnTo>
                  <a:lnTo>
                    <a:pt x="7456" y="640"/>
                  </a:lnTo>
                  <a:lnTo>
                    <a:pt x="7308" y="714"/>
                  </a:lnTo>
                  <a:lnTo>
                    <a:pt x="7185" y="812"/>
                  </a:lnTo>
                  <a:lnTo>
                    <a:pt x="7160" y="664"/>
                  </a:lnTo>
                  <a:lnTo>
                    <a:pt x="7087" y="492"/>
                  </a:lnTo>
                  <a:lnTo>
                    <a:pt x="7013" y="345"/>
                  </a:lnTo>
                  <a:lnTo>
                    <a:pt x="6890" y="222"/>
                  </a:lnTo>
                  <a:lnTo>
                    <a:pt x="6767" y="123"/>
                  </a:lnTo>
                  <a:lnTo>
                    <a:pt x="6619" y="49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3625392" y="5774437"/>
              <a:ext cx="1031" cy="99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25" y="0"/>
                  </a:moveTo>
                  <a:lnTo>
                    <a:pt x="0" y="25"/>
                  </a:lnTo>
                  <a:lnTo>
                    <a:pt x="25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3839122" y="5759802"/>
              <a:ext cx="120051" cy="77099"/>
            </a:xfrm>
            <a:custGeom>
              <a:avLst/>
              <a:gdLst/>
              <a:ahLst/>
              <a:cxnLst/>
              <a:rect l="l" t="t" r="r" b="b"/>
              <a:pathLst>
                <a:path w="3027" h="1944" extrusionOk="0">
                  <a:moveTo>
                    <a:pt x="443" y="0"/>
                  </a:moveTo>
                  <a:lnTo>
                    <a:pt x="320" y="25"/>
                  </a:lnTo>
                  <a:lnTo>
                    <a:pt x="197" y="49"/>
                  </a:lnTo>
                  <a:lnTo>
                    <a:pt x="0" y="123"/>
                  </a:lnTo>
                  <a:lnTo>
                    <a:pt x="172" y="271"/>
                  </a:lnTo>
                  <a:lnTo>
                    <a:pt x="320" y="443"/>
                  </a:lnTo>
                  <a:lnTo>
                    <a:pt x="394" y="566"/>
                  </a:lnTo>
                  <a:lnTo>
                    <a:pt x="419" y="664"/>
                  </a:lnTo>
                  <a:lnTo>
                    <a:pt x="443" y="787"/>
                  </a:lnTo>
                  <a:lnTo>
                    <a:pt x="468" y="910"/>
                  </a:lnTo>
                  <a:lnTo>
                    <a:pt x="1083" y="910"/>
                  </a:lnTo>
                  <a:lnTo>
                    <a:pt x="1280" y="935"/>
                  </a:lnTo>
                  <a:lnTo>
                    <a:pt x="1477" y="984"/>
                  </a:lnTo>
                  <a:lnTo>
                    <a:pt x="1649" y="1083"/>
                  </a:lnTo>
                  <a:lnTo>
                    <a:pt x="1821" y="1206"/>
                  </a:lnTo>
                  <a:lnTo>
                    <a:pt x="1944" y="1378"/>
                  </a:lnTo>
                  <a:lnTo>
                    <a:pt x="2043" y="1550"/>
                  </a:lnTo>
                  <a:lnTo>
                    <a:pt x="2092" y="1747"/>
                  </a:lnTo>
                  <a:lnTo>
                    <a:pt x="2116" y="1944"/>
                  </a:lnTo>
                  <a:lnTo>
                    <a:pt x="3027" y="1944"/>
                  </a:lnTo>
                  <a:lnTo>
                    <a:pt x="3027" y="1747"/>
                  </a:lnTo>
                  <a:lnTo>
                    <a:pt x="2953" y="1550"/>
                  </a:lnTo>
                  <a:lnTo>
                    <a:pt x="2855" y="1378"/>
                  </a:lnTo>
                  <a:lnTo>
                    <a:pt x="2731" y="1206"/>
                  </a:lnTo>
                  <a:lnTo>
                    <a:pt x="2584" y="1083"/>
                  </a:lnTo>
                  <a:lnTo>
                    <a:pt x="2412" y="984"/>
                  </a:lnTo>
                  <a:lnTo>
                    <a:pt x="2215" y="935"/>
                  </a:lnTo>
                  <a:lnTo>
                    <a:pt x="1993" y="910"/>
                  </a:lnTo>
                  <a:lnTo>
                    <a:pt x="1378" y="910"/>
                  </a:lnTo>
                  <a:lnTo>
                    <a:pt x="1354" y="714"/>
                  </a:lnTo>
                  <a:lnTo>
                    <a:pt x="1304" y="541"/>
                  </a:lnTo>
                  <a:lnTo>
                    <a:pt x="1206" y="394"/>
                  </a:lnTo>
                  <a:lnTo>
                    <a:pt x="1107" y="271"/>
                  </a:lnTo>
                  <a:lnTo>
                    <a:pt x="960" y="148"/>
                  </a:lnTo>
                  <a:lnTo>
                    <a:pt x="788" y="74"/>
                  </a:lnTo>
                  <a:lnTo>
                    <a:pt x="615" y="25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7" y="1160679"/>
            <a:ext cx="4963715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How does the boat float on the water?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Wind 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19" name="Picture 2" descr="Boat cartoon colorful on a white background Vector Image">
            <a:extLst>
              <a:ext uri="{FF2B5EF4-FFF2-40B4-BE49-F238E27FC236}">
                <a16:creationId xmlns:a16="http://schemas.microsoft.com/office/drawing/2014/main" id="{8A879EC7-AFF7-211E-7C6B-C1C62CD8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7" b="90494" l="1200" r="98400">
                        <a14:foregroundMark x1="59700" y1="3897" x2="54600" y2="3137"/>
                        <a14:foregroundMark x1="86400" y1="50665" x2="91200" y2="53802"/>
                        <a14:foregroundMark x1="90200" y1="86407" x2="93600" y2="86692"/>
                        <a14:foregroundMark x1="9100" y1="51236" x2="6000" y2="48099"/>
                        <a14:foregroundMark x1="2200" y1="46863" x2="1200" y2="45532"/>
                        <a14:foregroundMark x1="92800" y1="58935" x2="95100" y2="58935"/>
                        <a14:foregroundMark x1="52600" y1="90019" x2="54700" y2="90684"/>
                        <a14:foregroundMark x1="93700" y1="86407" x2="95700" y2="86312"/>
                        <a14:foregroundMark x1="95100" y1="59316" x2="98400" y2="59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94" y="2245076"/>
            <a:ext cx="1615119" cy="16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ain Cloud Clipart png download - 512*512 - Free Transparent Wind png  Download. - CleanPNG / KissPNG">
            <a:extLst>
              <a:ext uri="{FF2B5EF4-FFF2-40B4-BE49-F238E27FC236}">
                <a16:creationId xmlns:a16="http://schemas.microsoft.com/office/drawing/2014/main" id="{667BE4D1-B26B-F362-CE8F-F176B164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111" y1="34615" x2="38333" y2="36346"/>
                        <a14:backgroundMark x1="38778" y1="37692" x2="42444" y2="39423"/>
                        <a14:backgroundMark x1="42667" y1="39808" x2="48000" y2="38462"/>
                        <a14:backgroundMark x1="48000" y1="38462" x2="49333" y2="33269"/>
                        <a14:backgroundMark x1="46222" y1="28654" x2="45222" y2="29423"/>
                        <a14:backgroundMark x1="43556" y1="30192" x2="43333" y2="28654"/>
                        <a14:backgroundMark x1="43000" y1="30962" x2="44000" y2="32308"/>
                        <a14:backgroundMark x1="44000" y1="32692" x2="44444" y2="32692"/>
                        <a14:backgroundMark x1="46444" y1="18269" x2="45556" y2="18269"/>
                        <a14:backgroundMark x1="53778" y1="41346" x2="54444" y2="33654"/>
                        <a14:backgroundMark x1="57333" y1="41346" x2="58667" y2="41346"/>
                        <a14:backgroundMark x1="59889" y1="39423" x2="60111" y2="35962"/>
                        <a14:backgroundMark x1="59889" y1="35962" x2="60667" y2="33654"/>
                        <a14:backgroundMark x1="59778" y1="40962" x2="60889" y2="34038"/>
                        <a14:backgroundMark x1="44000" y1="58846" x2="49111" y2="55769"/>
                        <a14:backgroundMark x1="49111" y1="55769" x2="49111" y2="55769"/>
                        <a14:backgroundMark x1="51111" y1="63462" x2="53556" y2="62885"/>
                        <a14:backgroundMark x1="56778" y1="52885" x2="54556" y2="51538"/>
                        <a14:backgroundMark x1="63444" y1="57885" x2="71222" y2="59038"/>
                        <a14:backgroundMark x1="64556" y1="56154" x2="64556" y2="56154"/>
                        <a14:backgroundMark x1="64556" y1="44231" x2="63556" y2="45000"/>
                        <a14:backgroundMark x1="71222" y1="69038" x2="73111" y2="71538"/>
                        <a14:backgroundMark x1="72889" y1="71923" x2="74667" y2="71346"/>
                        <a14:backgroundMark x1="74889" y1="70577" x2="75222" y2="66923"/>
                        <a14:backgroundMark x1="74444" y1="62500" x2="75444" y2="64615"/>
                        <a14:backgroundMark x1="53000" y1="61923" x2="53556" y2="60192"/>
                        <a14:backgroundMark x1="50000" y1="55769" x2="51667" y2="56346"/>
                        <a14:backgroundMark x1="30111" y1="46346" x2="33222" y2="44808"/>
                        <a14:backgroundMark x1="37889" y1="46731" x2="39000" y2="46731"/>
                        <a14:backgroundMark x1="40667" y1="47308" x2="50444" y2="4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0" y="1819776"/>
            <a:ext cx="2090955" cy="12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5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We should use public transport instead of motorbikes to avoid _____ pollution.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Air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55298" name="Picture 2" descr="47 Bike Tire Smoke Stock Vectors, Images &amp; Vector Art | Shutterstock">
            <a:extLst>
              <a:ext uri="{FF2B5EF4-FFF2-40B4-BE49-F238E27FC236}">
                <a16:creationId xmlns:a16="http://schemas.microsoft.com/office/drawing/2014/main" id="{D87FDA74-96D0-FBE0-7B90-082FF4E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174" r="96739">
                        <a14:foregroundMark x1="29348" y1="25714" x2="29348" y2="7143"/>
                        <a14:foregroundMark x1="16667" y1="22143" x2="18116" y2="7143"/>
                        <a14:foregroundMark x1="18116" y1="7143" x2="19203" y2="6071"/>
                        <a14:foregroundMark x1="22101" y1="24286" x2="23913" y2="15714"/>
                        <a14:foregroundMark x1="41667" y1="25000" x2="43478" y2="15714"/>
                        <a14:foregroundMark x1="36957" y1="18929" x2="41667" y2="16071"/>
                        <a14:foregroundMark x1="34783" y1="16071" x2="46377" y2="24286"/>
                        <a14:foregroundMark x1="46377" y1="24286" x2="46377" y2="24286"/>
                        <a14:foregroundMark x1="31159" y1="16071" x2="35870" y2="9643"/>
                        <a14:foregroundMark x1="40942" y1="38214" x2="46014" y2="36071"/>
                        <a14:foregroundMark x1="15580" y1="54286" x2="11594" y2="45714"/>
                        <a14:foregroundMark x1="10870" y1="56429" x2="5797" y2="48214"/>
                        <a14:foregroundMark x1="10507" y1="76786" x2="15942" y2="67143"/>
                        <a14:foregroundMark x1="13043" y1="81071" x2="21377" y2="77500"/>
                        <a14:foregroundMark x1="15580" y1="66071" x2="14855" y2="59286"/>
                        <a14:foregroundMark x1="6159" y1="63929" x2="2536" y2="71071"/>
                        <a14:foregroundMark x1="52536" y1="72857" x2="56884" y2="63929"/>
                        <a14:foregroundMark x1="50362" y1="67500" x2="55072" y2="60357"/>
                        <a14:foregroundMark x1="49275" y1="75000" x2="56159" y2="71429"/>
                        <a14:foregroundMark x1="73551" y1="67143" x2="86594" y2="48214"/>
                        <a14:foregroundMark x1="76449" y1="60714" x2="81159" y2="45000"/>
                        <a14:foregroundMark x1="81159" y1="45000" x2="88768" y2="44643"/>
                        <a14:foregroundMark x1="89493" y1="51786" x2="96014" y2="45714"/>
                        <a14:foregroundMark x1="82609" y1="66786" x2="93116" y2="60000"/>
                        <a14:foregroundMark x1="19565" y1="68214" x2="20290" y2="60714"/>
                        <a14:foregroundMark x1="10870" y1="90000" x2="21014" y2="90000"/>
                        <a14:foregroundMark x1="74638" y1="75357" x2="84783" y2="64286"/>
                        <a14:foregroundMark x1="84783" y1="64286" x2="85145" y2="64286"/>
                        <a14:foregroundMark x1="76449" y1="76429" x2="90217" y2="70357"/>
                        <a14:foregroundMark x1="90217" y1="70357" x2="90580" y2="69286"/>
                        <a14:foregroundMark x1="75362" y1="47143" x2="75362" y2="43214"/>
                        <a14:foregroundMark x1="79710" y1="39286" x2="81159" y2="38214"/>
                        <a14:foregroundMark x1="92029" y1="35714" x2="94565" y2="31786"/>
                        <a14:foregroundMark x1="87319" y1="37143" x2="93841" y2="36786"/>
                        <a14:foregroundMark x1="94928" y1="67857" x2="96739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65" y="2206816"/>
            <a:ext cx="1885218" cy="19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Turn off the faucet when you don’t use ________.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AABF3-EFE9-C751-F3EC-162598A5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1" b="91706" l="2574" r="89890">
                        <a14:foregroundMark x1="12500" y1="49650" x2="2757" y2="49182"/>
                        <a14:foregroundMark x1="52206" y1="13201" x2="49632" y2="8061"/>
                        <a14:foregroundMark x1="86029" y1="83061" x2="88419" y2="9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8367" y="1823324"/>
            <a:ext cx="1685569" cy="26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DE688-5E78-06AA-46D3-7551E4E20ADC}"/>
              </a:ext>
            </a:extLst>
          </p:cNvPr>
          <p:cNvSpPr/>
          <p:nvPr/>
        </p:nvSpPr>
        <p:spPr>
          <a:xfrm>
            <a:off x="1578019" y="1495563"/>
            <a:ext cx="6263274" cy="1748677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topic today?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10. </a:t>
            </a:r>
            <a:br>
              <a:rPr lang="en" dirty="0"/>
            </a:br>
            <a:r>
              <a:rPr lang="en" dirty="0"/>
              <a:t>Energy sources</a:t>
            </a:r>
            <a:endParaRPr dirty="0"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grpSp>
        <p:nvGrpSpPr>
          <p:cNvPr id="48" name="Google Shape;48;p15"/>
          <p:cNvGrpSpPr/>
          <p:nvPr/>
        </p:nvGrpSpPr>
        <p:grpSpPr>
          <a:xfrm>
            <a:off x="4577004" y="866721"/>
            <a:ext cx="4115071" cy="3410058"/>
            <a:chOff x="1079350" y="238125"/>
            <a:chExt cx="5461275" cy="4525625"/>
          </a:xfrm>
        </p:grpSpPr>
        <p:sp>
          <p:nvSpPr>
            <p:cNvPr id="49" name="Google Shape;49;p15"/>
            <p:cNvSpPr/>
            <p:nvPr/>
          </p:nvSpPr>
          <p:spPr>
            <a:xfrm>
              <a:off x="3238450" y="238125"/>
              <a:ext cx="1049800" cy="434425"/>
            </a:xfrm>
            <a:custGeom>
              <a:avLst/>
              <a:gdLst/>
              <a:ahLst/>
              <a:cxnLst/>
              <a:rect l="l" t="t" r="r" b="b"/>
              <a:pathLst>
                <a:path w="41992" h="17377" extrusionOk="0">
                  <a:moveTo>
                    <a:pt x="20883" y="0"/>
                  </a:moveTo>
                  <a:lnTo>
                    <a:pt x="20704" y="45"/>
                  </a:lnTo>
                  <a:lnTo>
                    <a:pt x="20524" y="90"/>
                  </a:lnTo>
                  <a:lnTo>
                    <a:pt x="20344" y="157"/>
                  </a:lnTo>
                  <a:lnTo>
                    <a:pt x="20187" y="247"/>
                  </a:lnTo>
                  <a:lnTo>
                    <a:pt x="20029" y="360"/>
                  </a:lnTo>
                  <a:lnTo>
                    <a:pt x="19872" y="472"/>
                  </a:lnTo>
                  <a:lnTo>
                    <a:pt x="19737" y="629"/>
                  </a:lnTo>
                  <a:lnTo>
                    <a:pt x="19445" y="944"/>
                  </a:lnTo>
                  <a:lnTo>
                    <a:pt x="19197" y="1304"/>
                  </a:lnTo>
                  <a:lnTo>
                    <a:pt x="18950" y="1731"/>
                  </a:lnTo>
                  <a:lnTo>
                    <a:pt x="18748" y="2180"/>
                  </a:lnTo>
                  <a:lnTo>
                    <a:pt x="18546" y="2697"/>
                  </a:lnTo>
                  <a:lnTo>
                    <a:pt x="18366" y="3215"/>
                  </a:lnTo>
                  <a:lnTo>
                    <a:pt x="18208" y="3754"/>
                  </a:lnTo>
                  <a:lnTo>
                    <a:pt x="18073" y="4316"/>
                  </a:lnTo>
                  <a:lnTo>
                    <a:pt x="17939" y="4900"/>
                  </a:lnTo>
                  <a:lnTo>
                    <a:pt x="17826" y="5485"/>
                  </a:lnTo>
                  <a:lnTo>
                    <a:pt x="17624" y="6654"/>
                  </a:lnTo>
                  <a:lnTo>
                    <a:pt x="17489" y="7755"/>
                  </a:lnTo>
                  <a:lnTo>
                    <a:pt x="17377" y="8767"/>
                  </a:lnTo>
                  <a:lnTo>
                    <a:pt x="17332" y="9644"/>
                  </a:lnTo>
                  <a:lnTo>
                    <a:pt x="17287" y="10318"/>
                  </a:lnTo>
                  <a:lnTo>
                    <a:pt x="17264" y="10925"/>
                  </a:lnTo>
                  <a:lnTo>
                    <a:pt x="17242" y="10700"/>
                  </a:lnTo>
                  <a:lnTo>
                    <a:pt x="17129" y="10093"/>
                  </a:lnTo>
                  <a:lnTo>
                    <a:pt x="17039" y="9666"/>
                  </a:lnTo>
                  <a:lnTo>
                    <a:pt x="16905" y="9194"/>
                  </a:lnTo>
                  <a:lnTo>
                    <a:pt x="16747" y="8654"/>
                  </a:lnTo>
                  <a:lnTo>
                    <a:pt x="16522" y="8070"/>
                  </a:lnTo>
                  <a:lnTo>
                    <a:pt x="16275" y="7486"/>
                  </a:lnTo>
                  <a:lnTo>
                    <a:pt x="15960" y="6856"/>
                  </a:lnTo>
                  <a:lnTo>
                    <a:pt x="15601" y="6227"/>
                  </a:lnTo>
                  <a:lnTo>
                    <a:pt x="15376" y="5934"/>
                  </a:lnTo>
                  <a:lnTo>
                    <a:pt x="15151" y="5620"/>
                  </a:lnTo>
                  <a:lnTo>
                    <a:pt x="14926" y="5328"/>
                  </a:lnTo>
                  <a:lnTo>
                    <a:pt x="14657" y="5035"/>
                  </a:lnTo>
                  <a:lnTo>
                    <a:pt x="14387" y="4743"/>
                  </a:lnTo>
                  <a:lnTo>
                    <a:pt x="14095" y="4451"/>
                  </a:lnTo>
                  <a:lnTo>
                    <a:pt x="13780" y="4181"/>
                  </a:lnTo>
                  <a:lnTo>
                    <a:pt x="13443" y="3934"/>
                  </a:lnTo>
                  <a:lnTo>
                    <a:pt x="13106" y="3687"/>
                  </a:lnTo>
                  <a:lnTo>
                    <a:pt x="12723" y="3462"/>
                  </a:lnTo>
                  <a:lnTo>
                    <a:pt x="12544" y="3372"/>
                  </a:lnTo>
                  <a:lnTo>
                    <a:pt x="12341" y="3282"/>
                  </a:lnTo>
                  <a:lnTo>
                    <a:pt x="12161" y="3215"/>
                  </a:lnTo>
                  <a:lnTo>
                    <a:pt x="11982" y="3170"/>
                  </a:lnTo>
                  <a:lnTo>
                    <a:pt x="11802" y="3147"/>
                  </a:lnTo>
                  <a:lnTo>
                    <a:pt x="11442" y="3147"/>
                  </a:lnTo>
                  <a:lnTo>
                    <a:pt x="11262" y="3170"/>
                  </a:lnTo>
                  <a:lnTo>
                    <a:pt x="11083" y="3192"/>
                  </a:lnTo>
                  <a:lnTo>
                    <a:pt x="10925" y="3237"/>
                  </a:lnTo>
                  <a:lnTo>
                    <a:pt x="10588" y="3372"/>
                  </a:lnTo>
                  <a:lnTo>
                    <a:pt x="10251" y="3574"/>
                  </a:lnTo>
                  <a:lnTo>
                    <a:pt x="9936" y="3799"/>
                  </a:lnTo>
                  <a:lnTo>
                    <a:pt x="9644" y="4091"/>
                  </a:lnTo>
                  <a:lnTo>
                    <a:pt x="9352" y="4406"/>
                  </a:lnTo>
                  <a:lnTo>
                    <a:pt x="9059" y="4743"/>
                  </a:lnTo>
                  <a:lnTo>
                    <a:pt x="8790" y="5125"/>
                  </a:lnTo>
                  <a:lnTo>
                    <a:pt x="8542" y="5530"/>
                  </a:lnTo>
                  <a:lnTo>
                    <a:pt x="8295" y="5957"/>
                  </a:lnTo>
                  <a:lnTo>
                    <a:pt x="8048" y="6384"/>
                  </a:lnTo>
                  <a:lnTo>
                    <a:pt x="7823" y="6834"/>
                  </a:lnTo>
                  <a:lnTo>
                    <a:pt x="7418" y="7755"/>
                  </a:lnTo>
                  <a:lnTo>
                    <a:pt x="7036" y="8654"/>
                  </a:lnTo>
                  <a:lnTo>
                    <a:pt x="6722" y="9509"/>
                  </a:lnTo>
                  <a:lnTo>
                    <a:pt x="6474" y="10295"/>
                  </a:lnTo>
                  <a:lnTo>
                    <a:pt x="6272" y="10970"/>
                  </a:lnTo>
                  <a:lnTo>
                    <a:pt x="6115" y="11487"/>
                  </a:lnTo>
                  <a:lnTo>
                    <a:pt x="6002" y="11959"/>
                  </a:lnTo>
                  <a:lnTo>
                    <a:pt x="5710" y="11689"/>
                  </a:lnTo>
                  <a:lnTo>
                    <a:pt x="5418" y="11509"/>
                  </a:lnTo>
                  <a:lnTo>
                    <a:pt x="5126" y="11374"/>
                  </a:lnTo>
                  <a:lnTo>
                    <a:pt x="4856" y="11307"/>
                  </a:lnTo>
                  <a:lnTo>
                    <a:pt x="4564" y="11285"/>
                  </a:lnTo>
                  <a:lnTo>
                    <a:pt x="4294" y="11307"/>
                  </a:lnTo>
                  <a:lnTo>
                    <a:pt x="4024" y="11397"/>
                  </a:lnTo>
                  <a:lnTo>
                    <a:pt x="3754" y="11509"/>
                  </a:lnTo>
                  <a:lnTo>
                    <a:pt x="3507" y="11667"/>
                  </a:lnTo>
                  <a:lnTo>
                    <a:pt x="3237" y="11846"/>
                  </a:lnTo>
                  <a:lnTo>
                    <a:pt x="2990" y="12071"/>
                  </a:lnTo>
                  <a:lnTo>
                    <a:pt x="2743" y="12319"/>
                  </a:lnTo>
                  <a:lnTo>
                    <a:pt x="2518" y="12588"/>
                  </a:lnTo>
                  <a:lnTo>
                    <a:pt x="2271" y="12881"/>
                  </a:lnTo>
                  <a:lnTo>
                    <a:pt x="2046" y="13195"/>
                  </a:lnTo>
                  <a:lnTo>
                    <a:pt x="1844" y="13510"/>
                  </a:lnTo>
                  <a:lnTo>
                    <a:pt x="1439" y="14162"/>
                  </a:lnTo>
                  <a:lnTo>
                    <a:pt x="1079" y="14836"/>
                  </a:lnTo>
                  <a:lnTo>
                    <a:pt x="765" y="15488"/>
                  </a:lnTo>
                  <a:lnTo>
                    <a:pt x="495" y="16095"/>
                  </a:lnTo>
                  <a:lnTo>
                    <a:pt x="135" y="17017"/>
                  </a:lnTo>
                  <a:lnTo>
                    <a:pt x="0" y="17376"/>
                  </a:lnTo>
                  <a:lnTo>
                    <a:pt x="41991" y="17376"/>
                  </a:lnTo>
                  <a:lnTo>
                    <a:pt x="41924" y="17152"/>
                  </a:lnTo>
                  <a:lnTo>
                    <a:pt x="41721" y="16545"/>
                  </a:lnTo>
                  <a:lnTo>
                    <a:pt x="41384" y="15645"/>
                  </a:lnTo>
                  <a:lnTo>
                    <a:pt x="41159" y="15106"/>
                  </a:lnTo>
                  <a:lnTo>
                    <a:pt x="40890" y="14544"/>
                  </a:lnTo>
                  <a:lnTo>
                    <a:pt x="40597" y="13937"/>
                  </a:lnTo>
                  <a:lnTo>
                    <a:pt x="40238" y="13308"/>
                  </a:lnTo>
                  <a:lnTo>
                    <a:pt x="39856" y="12678"/>
                  </a:lnTo>
                  <a:lnTo>
                    <a:pt x="39451" y="12049"/>
                  </a:lnTo>
                  <a:lnTo>
                    <a:pt x="38979" y="11419"/>
                  </a:lnTo>
                  <a:lnTo>
                    <a:pt x="38462" y="10835"/>
                  </a:lnTo>
                  <a:lnTo>
                    <a:pt x="38192" y="10543"/>
                  </a:lnTo>
                  <a:lnTo>
                    <a:pt x="37900" y="10273"/>
                  </a:lnTo>
                  <a:lnTo>
                    <a:pt x="37608" y="10003"/>
                  </a:lnTo>
                  <a:lnTo>
                    <a:pt x="37316" y="9756"/>
                  </a:lnTo>
                  <a:lnTo>
                    <a:pt x="36866" y="9441"/>
                  </a:lnTo>
                  <a:lnTo>
                    <a:pt x="36416" y="9194"/>
                  </a:lnTo>
                  <a:lnTo>
                    <a:pt x="35967" y="8992"/>
                  </a:lnTo>
                  <a:lnTo>
                    <a:pt x="35517" y="8834"/>
                  </a:lnTo>
                  <a:lnTo>
                    <a:pt x="35068" y="8722"/>
                  </a:lnTo>
                  <a:lnTo>
                    <a:pt x="34618" y="8677"/>
                  </a:lnTo>
                  <a:lnTo>
                    <a:pt x="34168" y="8654"/>
                  </a:lnTo>
                  <a:lnTo>
                    <a:pt x="33719" y="8677"/>
                  </a:lnTo>
                  <a:lnTo>
                    <a:pt x="33292" y="8722"/>
                  </a:lnTo>
                  <a:lnTo>
                    <a:pt x="32865" y="8812"/>
                  </a:lnTo>
                  <a:lnTo>
                    <a:pt x="32438" y="8924"/>
                  </a:lnTo>
                  <a:lnTo>
                    <a:pt x="32010" y="9082"/>
                  </a:lnTo>
                  <a:lnTo>
                    <a:pt x="31606" y="9239"/>
                  </a:lnTo>
                  <a:lnTo>
                    <a:pt x="31201" y="9419"/>
                  </a:lnTo>
                  <a:lnTo>
                    <a:pt x="30797" y="9644"/>
                  </a:lnTo>
                  <a:lnTo>
                    <a:pt x="30437" y="9846"/>
                  </a:lnTo>
                  <a:lnTo>
                    <a:pt x="30055" y="10071"/>
                  </a:lnTo>
                  <a:lnTo>
                    <a:pt x="29718" y="10318"/>
                  </a:lnTo>
                  <a:lnTo>
                    <a:pt x="29066" y="10790"/>
                  </a:lnTo>
                  <a:lnTo>
                    <a:pt x="28504" y="11262"/>
                  </a:lnTo>
                  <a:lnTo>
                    <a:pt x="28009" y="11712"/>
                  </a:lnTo>
                  <a:lnTo>
                    <a:pt x="27605" y="12094"/>
                  </a:lnTo>
                  <a:lnTo>
                    <a:pt x="27312" y="12408"/>
                  </a:lnTo>
                  <a:lnTo>
                    <a:pt x="27065" y="12678"/>
                  </a:lnTo>
                  <a:lnTo>
                    <a:pt x="27088" y="12341"/>
                  </a:lnTo>
                  <a:lnTo>
                    <a:pt x="27133" y="11914"/>
                  </a:lnTo>
                  <a:lnTo>
                    <a:pt x="27133" y="11374"/>
                  </a:lnTo>
                  <a:lnTo>
                    <a:pt x="27133" y="10700"/>
                  </a:lnTo>
                  <a:lnTo>
                    <a:pt x="27110" y="9936"/>
                  </a:lnTo>
                  <a:lnTo>
                    <a:pt x="27043" y="9082"/>
                  </a:lnTo>
                  <a:lnTo>
                    <a:pt x="26908" y="8160"/>
                  </a:lnTo>
                  <a:lnTo>
                    <a:pt x="26840" y="7688"/>
                  </a:lnTo>
                  <a:lnTo>
                    <a:pt x="26728" y="7216"/>
                  </a:lnTo>
                  <a:lnTo>
                    <a:pt x="26616" y="6721"/>
                  </a:lnTo>
                  <a:lnTo>
                    <a:pt x="26481" y="6227"/>
                  </a:lnTo>
                  <a:lnTo>
                    <a:pt x="26323" y="5710"/>
                  </a:lnTo>
                  <a:lnTo>
                    <a:pt x="26143" y="5215"/>
                  </a:lnTo>
                  <a:lnTo>
                    <a:pt x="25941" y="4721"/>
                  </a:lnTo>
                  <a:lnTo>
                    <a:pt x="25694" y="4226"/>
                  </a:lnTo>
                  <a:lnTo>
                    <a:pt x="25447" y="3732"/>
                  </a:lnTo>
                  <a:lnTo>
                    <a:pt x="25177" y="3259"/>
                  </a:lnTo>
                  <a:lnTo>
                    <a:pt x="24862" y="2787"/>
                  </a:lnTo>
                  <a:lnTo>
                    <a:pt x="24525" y="2338"/>
                  </a:lnTo>
                  <a:lnTo>
                    <a:pt x="24143" y="1888"/>
                  </a:lnTo>
                  <a:lnTo>
                    <a:pt x="23738" y="1484"/>
                  </a:lnTo>
                  <a:lnTo>
                    <a:pt x="23289" y="1079"/>
                  </a:lnTo>
                  <a:lnTo>
                    <a:pt x="22817" y="697"/>
                  </a:lnTo>
                  <a:lnTo>
                    <a:pt x="22569" y="517"/>
                  </a:lnTo>
                  <a:lnTo>
                    <a:pt x="22344" y="360"/>
                  </a:lnTo>
                  <a:lnTo>
                    <a:pt x="22120" y="247"/>
                  </a:lnTo>
                  <a:lnTo>
                    <a:pt x="21895" y="157"/>
                  </a:lnTo>
                  <a:lnTo>
                    <a:pt x="21670" y="67"/>
                  </a:lnTo>
                  <a:lnTo>
                    <a:pt x="21468" y="22"/>
                  </a:lnTo>
                  <a:lnTo>
                    <a:pt x="212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5313825" y="1163700"/>
              <a:ext cx="1140275" cy="471500"/>
            </a:xfrm>
            <a:custGeom>
              <a:avLst/>
              <a:gdLst/>
              <a:ahLst/>
              <a:cxnLst/>
              <a:rect l="l" t="t" r="r" b="b"/>
              <a:pathLst>
                <a:path w="45611" h="18860" extrusionOk="0">
                  <a:moveTo>
                    <a:pt x="22884" y="0"/>
                  </a:moveTo>
                  <a:lnTo>
                    <a:pt x="22682" y="23"/>
                  </a:lnTo>
                  <a:lnTo>
                    <a:pt x="22479" y="45"/>
                  </a:lnTo>
                  <a:lnTo>
                    <a:pt x="22300" y="112"/>
                  </a:lnTo>
                  <a:lnTo>
                    <a:pt x="22097" y="180"/>
                  </a:lnTo>
                  <a:lnTo>
                    <a:pt x="21917" y="292"/>
                  </a:lnTo>
                  <a:lnTo>
                    <a:pt x="21760" y="405"/>
                  </a:lnTo>
                  <a:lnTo>
                    <a:pt x="21580" y="540"/>
                  </a:lnTo>
                  <a:lnTo>
                    <a:pt x="21423" y="674"/>
                  </a:lnTo>
                  <a:lnTo>
                    <a:pt x="21265" y="854"/>
                  </a:lnTo>
                  <a:lnTo>
                    <a:pt x="21131" y="1034"/>
                  </a:lnTo>
                  <a:lnTo>
                    <a:pt x="20861" y="1439"/>
                  </a:lnTo>
                  <a:lnTo>
                    <a:pt x="20591" y="1888"/>
                  </a:lnTo>
                  <a:lnTo>
                    <a:pt x="20366" y="2383"/>
                  </a:lnTo>
                  <a:lnTo>
                    <a:pt x="20142" y="2922"/>
                  </a:lnTo>
                  <a:lnTo>
                    <a:pt x="19962" y="3507"/>
                  </a:lnTo>
                  <a:lnTo>
                    <a:pt x="19782" y="4091"/>
                  </a:lnTo>
                  <a:lnTo>
                    <a:pt x="19625" y="4698"/>
                  </a:lnTo>
                  <a:lnTo>
                    <a:pt x="19490" y="5328"/>
                  </a:lnTo>
                  <a:lnTo>
                    <a:pt x="19355" y="5957"/>
                  </a:lnTo>
                  <a:lnTo>
                    <a:pt x="19152" y="7238"/>
                  </a:lnTo>
                  <a:lnTo>
                    <a:pt x="18995" y="8430"/>
                  </a:lnTo>
                  <a:lnTo>
                    <a:pt x="18883" y="9531"/>
                  </a:lnTo>
                  <a:lnTo>
                    <a:pt x="18815" y="10475"/>
                  </a:lnTo>
                  <a:lnTo>
                    <a:pt x="18770" y="11217"/>
                  </a:lnTo>
                  <a:lnTo>
                    <a:pt x="18748" y="11869"/>
                  </a:lnTo>
                  <a:lnTo>
                    <a:pt x="18725" y="11644"/>
                  </a:lnTo>
                  <a:lnTo>
                    <a:pt x="18613" y="10970"/>
                  </a:lnTo>
                  <a:lnTo>
                    <a:pt x="18501" y="10520"/>
                  </a:lnTo>
                  <a:lnTo>
                    <a:pt x="18366" y="9981"/>
                  </a:lnTo>
                  <a:lnTo>
                    <a:pt x="18186" y="9396"/>
                  </a:lnTo>
                  <a:lnTo>
                    <a:pt x="17961" y="8789"/>
                  </a:lnTo>
                  <a:lnTo>
                    <a:pt x="17669" y="8115"/>
                  </a:lnTo>
                  <a:lnTo>
                    <a:pt x="17332" y="7463"/>
                  </a:lnTo>
                  <a:lnTo>
                    <a:pt x="17152" y="7126"/>
                  </a:lnTo>
                  <a:lnTo>
                    <a:pt x="16927" y="6789"/>
                  </a:lnTo>
                  <a:lnTo>
                    <a:pt x="16702" y="6452"/>
                  </a:lnTo>
                  <a:lnTo>
                    <a:pt x="16477" y="6114"/>
                  </a:lnTo>
                  <a:lnTo>
                    <a:pt x="16208" y="5777"/>
                  </a:lnTo>
                  <a:lnTo>
                    <a:pt x="15938" y="5462"/>
                  </a:lnTo>
                  <a:lnTo>
                    <a:pt x="15623" y="5148"/>
                  </a:lnTo>
                  <a:lnTo>
                    <a:pt x="15309" y="4856"/>
                  </a:lnTo>
                  <a:lnTo>
                    <a:pt x="14971" y="4563"/>
                  </a:lnTo>
                  <a:lnTo>
                    <a:pt x="14612" y="4294"/>
                  </a:lnTo>
                  <a:lnTo>
                    <a:pt x="14230" y="4024"/>
                  </a:lnTo>
                  <a:lnTo>
                    <a:pt x="13825" y="3777"/>
                  </a:lnTo>
                  <a:lnTo>
                    <a:pt x="13623" y="3664"/>
                  </a:lnTo>
                  <a:lnTo>
                    <a:pt x="13420" y="3574"/>
                  </a:lnTo>
                  <a:lnTo>
                    <a:pt x="13218" y="3507"/>
                  </a:lnTo>
                  <a:lnTo>
                    <a:pt x="13016" y="3462"/>
                  </a:lnTo>
                  <a:lnTo>
                    <a:pt x="12813" y="3417"/>
                  </a:lnTo>
                  <a:lnTo>
                    <a:pt x="12431" y="3417"/>
                  </a:lnTo>
                  <a:lnTo>
                    <a:pt x="12229" y="3439"/>
                  </a:lnTo>
                  <a:lnTo>
                    <a:pt x="12049" y="3484"/>
                  </a:lnTo>
                  <a:lnTo>
                    <a:pt x="11847" y="3529"/>
                  </a:lnTo>
                  <a:lnTo>
                    <a:pt x="11667" y="3597"/>
                  </a:lnTo>
                  <a:lnTo>
                    <a:pt x="11487" y="3687"/>
                  </a:lnTo>
                  <a:lnTo>
                    <a:pt x="11150" y="3889"/>
                  </a:lnTo>
                  <a:lnTo>
                    <a:pt x="10813" y="4136"/>
                  </a:lnTo>
                  <a:lnTo>
                    <a:pt x="10476" y="4451"/>
                  </a:lnTo>
                  <a:lnTo>
                    <a:pt x="10161" y="4788"/>
                  </a:lnTo>
                  <a:lnTo>
                    <a:pt x="9846" y="5170"/>
                  </a:lnTo>
                  <a:lnTo>
                    <a:pt x="9554" y="5575"/>
                  </a:lnTo>
                  <a:lnTo>
                    <a:pt x="9262" y="6002"/>
                  </a:lnTo>
                  <a:lnTo>
                    <a:pt x="8992" y="6474"/>
                  </a:lnTo>
                  <a:lnTo>
                    <a:pt x="8745" y="6946"/>
                  </a:lnTo>
                  <a:lnTo>
                    <a:pt x="8497" y="7418"/>
                  </a:lnTo>
                  <a:lnTo>
                    <a:pt x="8273" y="7913"/>
                  </a:lnTo>
                  <a:lnTo>
                    <a:pt x="8048" y="8430"/>
                  </a:lnTo>
                  <a:lnTo>
                    <a:pt x="7643" y="9396"/>
                  </a:lnTo>
                  <a:lnTo>
                    <a:pt x="7306" y="10340"/>
                  </a:lnTo>
                  <a:lnTo>
                    <a:pt x="7036" y="11195"/>
                  </a:lnTo>
                  <a:lnTo>
                    <a:pt x="6811" y="11914"/>
                  </a:lnTo>
                  <a:lnTo>
                    <a:pt x="6654" y="12498"/>
                  </a:lnTo>
                  <a:lnTo>
                    <a:pt x="6519" y="12993"/>
                  </a:lnTo>
                  <a:lnTo>
                    <a:pt x="6205" y="12723"/>
                  </a:lnTo>
                  <a:lnTo>
                    <a:pt x="6047" y="12611"/>
                  </a:lnTo>
                  <a:lnTo>
                    <a:pt x="5890" y="12498"/>
                  </a:lnTo>
                  <a:lnTo>
                    <a:pt x="5732" y="12431"/>
                  </a:lnTo>
                  <a:lnTo>
                    <a:pt x="5575" y="12364"/>
                  </a:lnTo>
                  <a:lnTo>
                    <a:pt x="5418" y="12319"/>
                  </a:lnTo>
                  <a:lnTo>
                    <a:pt x="5283" y="12296"/>
                  </a:lnTo>
                  <a:lnTo>
                    <a:pt x="5126" y="12274"/>
                  </a:lnTo>
                  <a:lnTo>
                    <a:pt x="4968" y="12274"/>
                  </a:lnTo>
                  <a:lnTo>
                    <a:pt x="4676" y="12296"/>
                  </a:lnTo>
                  <a:lnTo>
                    <a:pt x="4384" y="12386"/>
                  </a:lnTo>
                  <a:lnTo>
                    <a:pt x="4092" y="12498"/>
                  </a:lnTo>
                  <a:lnTo>
                    <a:pt x="3799" y="12678"/>
                  </a:lnTo>
                  <a:lnTo>
                    <a:pt x="3530" y="12881"/>
                  </a:lnTo>
                  <a:lnTo>
                    <a:pt x="3260" y="13105"/>
                  </a:lnTo>
                  <a:lnTo>
                    <a:pt x="2990" y="13375"/>
                  </a:lnTo>
                  <a:lnTo>
                    <a:pt x="2720" y="13690"/>
                  </a:lnTo>
                  <a:lnTo>
                    <a:pt x="2473" y="14005"/>
                  </a:lnTo>
                  <a:lnTo>
                    <a:pt x="2226" y="14342"/>
                  </a:lnTo>
                  <a:lnTo>
                    <a:pt x="2001" y="14679"/>
                  </a:lnTo>
                  <a:lnTo>
                    <a:pt x="1574" y="15398"/>
                  </a:lnTo>
                  <a:lnTo>
                    <a:pt x="1169" y="16140"/>
                  </a:lnTo>
                  <a:lnTo>
                    <a:pt x="832" y="16837"/>
                  </a:lnTo>
                  <a:lnTo>
                    <a:pt x="540" y="17489"/>
                  </a:lnTo>
                  <a:lnTo>
                    <a:pt x="315" y="18051"/>
                  </a:lnTo>
                  <a:lnTo>
                    <a:pt x="135" y="18478"/>
                  </a:lnTo>
                  <a:lnTo>
                    <a:pt x="0" y="18860"/>
                  </a:lnTo>
                  <a:lnTo>
                    <a:pt x="45610" y="18860"/>
                  </a:lnTo>
                  <a:lnTo>
                    <a:pt x="45543" y="18635"/>
                  </a:lnTo>
                  <a:lnTo>
                    <a:pt x="45318" y="17983"/>
                  </a:lnTo>
                  <a:lnTo>
                    <a:pt x="45161" y="17511"/>
                  </a:lnTo>
                  <a:lnTo>
                    <a:pt x="44958" y="16994"/>
                  </a:lnTo>
                  <a:lnTo>
                    <a:pt x="44711" y="16410"/>
                  </a:lnTo>
                  <a:lnTo>
                    <a:pt x="44419" y="15803"/>
                  </a:lnTo>
                  <a:lnTo>
                    <a:pt x="44082" y="15151"/>
                  </a:lnTo>
                  <a:lnTo>
                    <a:pt x="43722" y="14454"/>
                  </a:lnTo>
                  <a:lnTo>
                    <a:pt x="43295" y="13780"/>
                  </a:lnTo>
                  <a:lnTo>
                    <a:pt x="42845" y="13083"/>
                  </a:lnTo>
                  <a:lnTo>
                    <a:pt x="42328" y="12409"/>
                  </a:lnTo>
                  <a:lnTo>
                    <a:pt x="42059" y="12094"/>
                  </a:lnTo>
                  <a:lnTo>
                    <a:pt x="41766" y="11779"/>
                  </a:lnTo>
                  <a:lnTo>
                    <a:pt x="41474" y="11464"/>
                  </a:lnTo>
                  <a:lnTo>
                    <a:pt x="41182" y="11172"/>
                  </a:lnTo>
                  <a:lnTo>
                    <a:pt x="40845" y="10880"/>
                  </a:lnTo>
                  <a:lnTo>
                    <a:pt x="40530" y="10610"/>
                  </a:lnTo>
                  <a:lnTo>
                    <a:pt x="40283" y="10430"/>
                  </a:lnTo>
                  <a:lnTo>
                    <a:pt x="40035" y="10273"/>
                  </a:lnTo>
                  <a:lnTo>
                    <a:pt x="39788" y="10116"/>
                  </a:lnTo>
                  <a:lnTo>
                    <a:pt x="39563" y="9981"/>
                  </a:lnTo>
                  <a:lnTo>
                    <a:pt x="39069" y="9778"/>
                  </a:lnTo>
                  <a:lnTo>
                    <a:pt x="38574" y="9599"/>
                  </a:lnTo>
                  <a:lnTo>
                    <a:pt x="38102" y="9486"/>
                  </a:lnTo>
                  <a:lnTo>
                    <a:pt x="37608" y="9419"/>
                  </a:lnTo>
                  <a:lnTo>
                    <a:pt x="37113" y="9396"/>
                  </a:lnTo>
                  <a:lnTo>
                    <a:pt x="36641" y="9419"/>
                  </a:lnTo>
                  <a:lnTo>
                    <a:pt x="36147" y="9486"/>
                  </a:lnTo>
                  <a:lnTo>
                    <a:pt x="35697" y="9576"/>
                  </a:lnTo>
                  <a:lnTo>
                    <a:pt x="35225" y="9711"/>
                  </a:lnTo>
                  <a:lnTo>
                    <a:pt x="34775" y="9868"/>
                  </a:lnTo>
                  <a:lnTo>
                    <a:pt x="34326" y="10048"/>
                  </a:lnTo>
                  <a:lnTo>
                    <a:pt x="33876" y="10251"/>
                  </a:lnTo>
                  <a:lnTo>
                    <a:pt x="33449" y="10475"/>
                  </a:lnTo>
                  <a:lnTo>
                    <a:pt x="33044" y="10700"/>
                  </a:lnTo>
                  <a:lnTo>
                    <a:pt x="32662" y="10947"/>
                  </a:lnTo>
                  <a:lnTo>
                    <a:pt x="32280" y="11217"/>
                  </a:lnTo>
                  <a:lnTo>
                    <a:pt x="31583" y="11734"/>
                  </a:lnTo>
                  <a:lnTo>
                    <a:pt x="30954" y="12251"/>
                  </a:lnTo>
                  <a:lnTo>
                    <a:pt x="30414" y="12723"/>
                  </a:lnTo>
                  <a:lnTo>
                    <a:pt x="29987" y="13150"/>
                  </a:lnTo>
                  <a:lnTo>
                    <a:pt x="29673" y="13487"/>
                  </a:lnTo>
                  <a:lnTo>
                    <a:pt x="29403" y="13780"/>
                  </a:lnTo>
                  <a:lnTo>
                    <a:pt x="29425" y="13398"/>
                  </a:lnTo>
                  <a:lnTo>
                    <a:pt x="29470" y="12948"/>
                  </a:lnTo>
                  <a:lnTo>
                    <a:pt x="29470" y="12364"/>
                  </a:lnTo>
                  <a:lnTo>
                    <a:pt x="29470" y="11622"/>
                  </a:lnTo>
                  <a:lnTo>
                    <a:pt x="29448" y="10790"/>
                  </a:lnTo>
                  <a:lnTo>
                    <a:pt x="29358" y="9868"/>
                  </a:lnTo>
                  <a:lnTo>
                    <a:pt x="29313" y="9374"/>
                  </a:lnTo>
                  <a:lnTo>
                    <a:pt x="29246" y="8879"/>
                  </a:lnTo>
                  <a:lnTo>
                    <a:pt x="29156" y="8362"/>
                  </a:lnTo>
                  <a:lnTo>
                    <a:pt x="29043" y="7845"/>
                  </a:lnTo>
                  <a:lnTo>
                    <a:pt x="28908" y="7306"/>
                  </a:lnTo>
                  <a:lnTo>
                    <a:pt x="28751" y="6766"/>
                  </a:lnTo>
                  <a:lnTo>
                    <a:pt x="28594" y="6227"/>
                  </a:lnTo>
                  <a:lnTo>
                    <a:pt x="28391" y="5687"/>
                  </a:lnTo>
                  <a:lnTo>
                    <a:pt x="28167" y="5148"/>
                  </a:lnTo>
                  <a:lnTo>
                    <a:pt x="27919" y="4608"/>
                  </a:lnTo>
                  <a:lnTo>
                    <a:pt x="27650" y="4069"/>
                  </a:lnTo>
                  <a:lnTo>
                    <a:pt x="27335" y="3552"/>
                  </a:lnTo>
                  <a:lnTo>
                    <a:pt x="26998" y="3035"/>
                  </a:lnTo>
                  <a:lnTo>
                    <a:pt x="26638" y="2540"/>
                  </a:lnTo>
                  <a:lnTo>
                    <a:pt x="26233" y="2068"/>
                  </a:lnTo>
                  <a:lnTo>
                    <a:pt x="25784" y="1619"/>
                  </a:lnTo>
                  <a:lnTo>
                    <a:pt x="25312" y="1169"/>
                  </a:lnTo>
                  <a:lnTo>
                    <a:pt x="24795" y="764"/>
                  </a:lnTo>
                  <a:lnTo>
                    <a:pt x="24525" y="562"/>
                  </a:lnTo>
                  <a:lnTo>
                    <a:pt x="24255" y="405"/>
                  </a:lnTo>
                  <a:lnTo>
                    <a:pt x="24008" y="270"/>
                  </a:lnTo>
                  <a:lnTo>
                    <a:pt x="23783" y="180"/>
                  </a:lnTo>
                  <a:lnTo>
                    <a:pt x="23536" y="90"/>
                  </a:lnTo>
                  <a:lnTo>
                    <a:pt x="23311" y="45"/>
                  </a:lnTo>
                  <a:lnTo>
                    <a:pt x="23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2143725" y="778175"/>
              <a:ext cx="909850" cy="375975"/>
            </a:xfrm>
            <a:custGeom>
              <a:avLst/>
              <a:gdLst/>
              <a:ahLst/>
              <a:cxnLst/>
              <a:rect l="l" t="t" r="r" b="b"/>
              <a:pathLst>
                <a:path w="36394" h="15039" extrusionOk="0">
                  <a:moveTo>
                    <a:pt x="18096" y="0"/>
                  </a:moveTo>
                  <a:lnTo>
                    <a:pt x="17938" y="23"/>
                  </a:lnTo>
                  <a:lnTo>
                    <a:pt x="17781" y="68"/>
                  </a:lnTo>
                  <a:lnTo>
                    <a:pt x="17646" y="135"/>
                  </a:lnTo>
                  <a:lnTo>
                    <a:pt x="17489" y="225"/>
                  </a:lnTo>
                  <a:lnTo>
                    <a:pt x="17354" y="315"/>
                  </a:lnTo>
                  <a:lnTo>
                    <a:pt x="17219" y="405"/>
                  </a:lnTo>
                  <a:lnTo>
                    <a:pt x="17107" y="540"/>
                  </a:lnTo>
                  <a:lnTo>
                    <a:pt x="16860" y="810"/>
                  </a:lnTo>
                  <a:lnTo>
                    <a:pt x="16635" y="1124"/>
                  </a:lnTo>
                  <a:lnTo>
                    <a:pt x="16432" y="1506"/>
                  </a:lnTo>
                  <a:lnTo>
                    <a:pt x="16253" y="1889"/>
                  </a:lnTo>
                  <a:lnTo>
                    <a:pt x="16073" y="2316"/>
                  </a:lnTo>
                  <a:lnTo>
                    <a:pt x="15915" y="2788"/>
                  </a:lnTo>
                  <a:lnTo>
                    <a:pt x="15781" y="3260"/>
                  </a:lnTo>
                  <a:lnTo>
                    <a:pt x="15668" y="3754"/>
                  </a:lnTo>
                  <a:lnTo>
                    <a:pt x="15556" y="4249"/>
                  </a:lnTo>
                  <a:lnTo>
                    <a:pt x="15443" y="4743"/>
                  </a:lnTo>
                  <a:lnTo>
                    <a:pt x="15286" y="5755"/>
                  </a:lnTo>
                  <a:lnTo>
                    <a:pt x="15151" y="6722"/>
                  </a:lnTo>
                  <a:lnTo>
                    <a:pt x="15084" y="7598"/>
                  </a:lnTo>
                  <a:lnTo>
                    <a:pt x="15016" y="8363"/>
                  </a:lnTo>
                  <a:lnTo>
                    <a:pt x="14994" y="8947"/>
                  </a:lnTo>
                  <a:lnTo>
                    <a:pt x="14971" y="9464"/>
                  </a:lnTo>
                  <a:lnTo>
                    <a:pt x="14949" y="9262"/>
                  </a:lnTo>
                  <a:lnTo>
                    <a:pt x="14859" y="8745"/>
                  </a:lnTo>
                  <a:lnTo>
                    <a:pt x="14769" y="8385"/>
                  </a:lnTo>
                  <a:lnTo>
                    <a:pt x="14657" y="7958"/>
                  </a:lnTo>
                  <a:lnTo>
                    <a:pt x="14522" y="7486"/>
                  </a:lnTo>
                  <a:lnTo>
                    <a:pt x="14319" y="6991"/>
                  </a:lnTo>
                  <a:lnTo>
                    <a:pt x="14117" y="6474"/>
                  </a:lnTo>
                  <a:lnTo>
                    <a:pt x="13847" y="5935"/>
                  </a:lnTo>
                  <a:lnTo>
                    <a:pt x="13510" y="5395"/>
                  </a:lnTo>
                  <a:lnTo>
                    <a:pt x="13150" y="4856"/>
                  </a:lnTo>
                  <a:lnTo>
                    <a:pt x="12948" y="4609"/>
                  </a:lnTo>
                  <a:lnTo>
                    <a:pt x="12723" y="4361"/>
                  </a:lnTo>
                  <a:lnTo>
                    <a:pt x="12476" y="4092"/>
                  </a:lnTo>
                  <a:lnTo>
                    <a:pt x="12229" y="3867"/>
                  </a:lnTo>
                  <a:lnTo>
                    <a:pt x="11959" y="3620"/>
                  </a:lnTo>
                  <a:lnTo>
                    <a:pt x="11667" y="3417"/>
                  </a:lnTo>
                  <a:lnTo>
                    <a:pt x="11352" y="3192"/>
                  </a:lnTo>
                  <a:lnTo>
                    <a:pt x="11037" y="2990"/>
                  </a:lnTo>
                  <a:lnTo>
                    <a:pt x="10858" y="2923"/>
                  </a:lnTo>
                  <a:lnTo>
                    <a:pt x="10700" y="2833"/>
                  </a:lnTo>
                  <a:lnTo>
                    <a:pt x="10543" y="2788"/>
                  </a:lnTo>
                  <a:lnTo>
                    <a:pt x="10386" y="2743"/>
                  </a:lnTo>
                  <a:lnTo>
                    <a:pt x="10228" y="2720"/>
                  </a:lnTo>
                  <a:lnTo>
                    <a:pt x="9913" y="2720"/>
                  </a:lnTo>
                  <a:lnTo>
                    <a:pt x="9756" y="2743"/>
                  </a:lnTo>
                  <a:lnTo>
                    <a:pt x="9464" y="2810"/>
                  </a:lnTo>
                  <a:lnTo>
                    <a:pt x="9172" y="2923"/>
                  </a:lnTo>
                  <a:lnTo>
                    <a:pt x="8902" y="3080"/>
                  </a:lnTo>
                  <a:lnTo>
                    <a:pt x="8632" y="3282"/>
                  </a:lnTo>
                  <a:lnTo>
                    <a:pt x="8362" y="3530"/>
                  </a:lnTo>
                  <a:lnTo>
                    <a:pt x="8115" y="3799"/>
                  </a:lnTo>
                  <a:lnTo>
                    <a:pt x="7868" y="4114"/>
                  </a:lnTo>
                  <a:lnTo>
                    <a:pt x="7621" y="4429"/>
                  </a:lnTo>
                  <a:lnTo>
                    <a:pt x="7396" y="4788"/>
                  </a:lnTo>
                  <a:lnTo>
                    <a:pt x="7194" y="5148"/>
                  </a:lnTo>
                  <a:lnTo>
                    <a:pt x="6991" y="5530"/>
                  </a:lnTo>
                  <a:lnTo>
                    <a:pt x="6789" y="5912"/>
                  </a:lnTo>
                  <a:lnTo>
                    <a:pt x="6429" y="6699"/>
                  </a:lnTo>
                  <a:lnTo>
                    <a:pt x="6115" y="7486"/>
                  </a:lnTo>
                  <a:lnTo>
                    <a:pt x="5845" y="8250"/>
                  </a:lnTo>
                  <a:lnTo>
                    <a:pt x="5620" y="8925"/>
                  </a:lnTo>
                  <a:lnTo>
                    <a:pt x="5305" y="9959"/>
                  </a:lnTo>
                  <a:lnTo>
                    <a:pt x="5193" y="10363"/>
                  </a:lnTo>
                  <a:lnTo>
                    <a:pt x="4946" y="10138"/>
                  </a:lnTo>
                  <a:lnTo>
                    <a:pt x="4698" y="9959"/>
                  </a:lnTo>
                  <a:lnTo>
                    <a:pt x="4451" y="9846"/>
                  </a:lnTo>
                  <a:lnTo>
                    <a:pt x="4204" y="9801"/>
                  </a:lnTo>
                  <a:lnTo>
                    <a:pt x="3979" y="9779"/>
                  </a:lnTo>
                  <a:lnTo>
                    <a:pt x="3732" y="9801"/>
                  </a:lnTo>
                  <a:lnTo>
                    <a:pt x="3507" y="9869"/>
                  </a:lnTo>
                  <a:lnTo>
                    <a:pt x="3260" y="9959"/>
                  </a:lnTo>
                  <a:lnTo>
                    <a:pt x="3035" y="10094"/>
                  </a:lnTo>
                  <a:lnTo>
                    <a:pt x="2810" y="10251"/>
                  </a:lnTo>
                  <a:lnTo>
                    <a:pt x="2608" y="10453"/>
                  </a:lnTo>
                  <a:lnTo>
                    <a:pt x="2383" y="10678"/>
                  </a:lnTo>
                  <a:lnTo>
                    <a:pt x="2181" y="10903"/>
                  </a:lnTo>
                  <a:lnTo>
                    <a:pt x="1978" y="11150"/>
                  </a:lnTo>
                  <a:lnTo>
                    <a:pt x="1596" y="11712"/>
                  </a:lnTo>
                  <a:lnTo>
                    <a:pt x="1259" y="12274"/>
                  </a:lnTo>
                  <a:lnTo>
                    <a:pt x="944" y="12858"/>
                  </a:lnTo>
                  <a:lnTo>
                    <a:pt x="675" y="13420"/>
                  </a:lnTo>
                  <a:lnTo>
                    <a:pt x="450" y="13937"/>
                  </a:lnTo>
                  <a:lnTo>
                    <a:pt x="113" y="14724"/>
                  </a:lnTo>
                  <a:lnTo>
                    <a:pt x="0" y="15039"/>
                  </a:lnTo>
                  <a:lnTo>
                    <a:pt x="36394" y="15039"/>
                  </a:lnTo>
                  <a:lnTo>
                    <a:pt x="36326" y="14859"/>
                  </a:lnTo>
                  <a:lnTo>
                    <a:pt x="36169" y="14342"/>
                  </a:lnTo>
                  <a:lnTo>
                    <a:pt x="35877" y="13555"/>
                  </a:lnTo>
                  <a:lnTo>
                    <a:pt x="35674" y="13083"/>
                  </a:lnTo>
                  <a:lnTo>
                    <a:pt x="35450" y="12589"/>
                  </a:lnTo>
                  <a:lnTo>
                    <a:pt x="35180" y="12072"/>
                  </a:lnTo>
                  <a:lnTo>
                    <a:pt x="34888" y="11532"/>
                  </a:lnTo>
                  <a:lnTo>
                    <a:pt x="34550" y="10970"/>
                  </a:lnTo>
                  <a:lnTo>
                    <a:pt x="34191" y="10431"/>
                  </a:lnTo>
                  <a:lnTo>
                    <a:pt x="33786" y="9891"/>
                  </a:lnTo>
                  <a:lnTo>
                    <a:pt x="33337" y="9374"/>
                  </a:lnTo>
                  <a:lnTo>
                    <a:pt x="32842" y="8902"/>
                  </a:lnTo>
                  <a:lnTo>
                    <a:pt x="32595" y="8677"/>
                  </a:lnTo>
                  <a:lnTo>
                    <a:pt x="32325" y="8453"/>
                  </a:lnTo>
                  <a:lnTo>
                    <a:pt x="31943" y="8183"/>
                  </a:lnTo>
                  <a:lnTo>
                    <a:pt x="31561" y="7958"/>
                  </a:lnTo>
                  <a:lnTo>
                    <a:pt x="31179" y="7778"/>
                  </a:lnTo>
                  <a:lnTo>
                    <a:pt x="30796" y="7643"/>
                  </a:lnTo>
                  <a:lnTo>
                    <a:pt x="30392" y="7553"/>
                  </a:lnTo>
                  <a:lnTo>
                    <a:pt x="30010" y="7508"/>
                  </a:lnTo>
                  <a:lnTo>
                    <a:pt x="29628" y="7486"/>
                  </a:lnTo>
                  <a:lnTo>
                    <a:pt x="29245" y="7508"/>
                  </a:lnTo>
                  <a:lnTo>
                    <a:pt x="28863" y="7553"/>
                  </a:lnTo>
                  <a:lnTo>
                    <a:pt x="28481" y="7643"/>
                  </a:lnTo>
                  <a:lnTo>
                    <a:pt x="28099" y="7733"/>
                  </a:lnTo>
                  <a:lnTo>
                    <a:pt x="27739" y="7868"/>
                  </a:lnTo>
                  <a:lnTo>
                    <a:pt x="27380" y="8003"/>
                  </a:lnTo>
                  <a:lnTo>
                    <a:pt x="27042" y="8160"/>
                  </a:lnTo>
                  <a:lnTo>
                    <a:pt x="26705" y="8340"/>
                  </a:lnTo>
                  <a:lnTo>
                    <a:pt x="26368" y="8520"/>
                  </a:lnTo>
                  <a:lnTo>
                    <a:pt x="25761" y="8925"/>
                  </a:lnTo>
                  <a:lnTo>
                    <a:pt x="25199" y="9352"/>
                  </a:lnTo>
                  <a:lnTo>
                    <a:pt x="24705" y="9756"/>
                  </a:lnTo>
                  <a:lnTo>
                    <a:pt x="24278" y="10138"/>
                  </a:lnTo>
                  <a:lnTo>
                    <a:pt x="23940" y="10476"/>
                  </a:lnTo>
                  <a:lnTo>
                    <a:pt x="23671" y="10745"/>
                  </a:lnTo>
                  <a:lnTo>
                    <a:pt x="23468" y="10993"/>
                  </a:lnTo>
                  <a:lnTo>
                    <a:pt x="23491" y="10678"/>
                  </a:lnTo>
                  <a:lnTo>
                    <a:pt x="23513" y="10318"/>
                  </a:lnTo>
                  <a:lnTo>
                    <a:pt x="23536" y="9846"/>
                  </a:lnTo>
                  <a:lnTo>
                    <a:pt x="23513" y="9262"/>
                  </a:lnTo>
                  <a:lnTo>
                    <a:pt x="23491" y="8610"/>
                  </a:lnTo>
                  <a:lnTo>
                    <a:pt x="23446" y="7868"/>
                  </a:lnTo>
                  <a:lnTo>
                    <a:pt x="23333" y="7081"/>
                  </a:lnTo>
                  <a:lnTo>
                    <a:pt x="23176" y="6250"/>
                  </a:lnTo>
                  <a:lnTo>
                    <a:pt x="23064" y="5822"/>
                  </a:lnTo>
                  <a:lnTo>
                    <a:pt x="22951" y="5395"/>
                  </a:lnTo>
                  <a:lnTo>
                    <a:pt x="22816" y="4946"/>
                  </a:lnTo>
                  <a:lnTo>
                    <a:pt x="22659" y="4519"/>
                  </a:lnTo>
                  <a:lnTo>
                    <a:pt x="22479" y="4092"/>
                  </a:lnTo>
                  <a:lnTo>
                    <a:pt x="22277" y="3664"/>
                  </a:lnTo>
                  <a:lnTo>
                    <a:pt x="22052" y="3237"/>
                  </a:lnTo>
                  <a:lnTo>
                    <a:pt x="21805" y="2833"/>
                  </a:lnTo>
                  <a:lnTo>
                    <a:pt x="21535" y="2406"/>
                  </a:lnTo>
                  <a:lnTo>
                    <a:pt x="21243" y="2024"/>
                  </a:lnTo>
                  <a:lnTo>
                    <a:pt x="20928" y="1641"/>
                  </a:lnTo>
                  <a:lnTo>
                    <a:pt x="20569" y="1282"/>
                  </a:lnTo>
                  <a:lnTo>
                    <a:pt x="20186" y="922"/>
                  </a:lnTo>
                  <a:lnTo>
                    <a:pt x="19782" y="585"/>
                  </a:lnTo>
                  <a:lnTo>
                    <a:pt x="19579" y="450"/>
                  </a:lnTo>
                  <a:lnTo>
                    <a:pt x="19355" y="315"/>
                  </a:lnTo>
                  <a:lnTo>
                    <a:pt x="19175" y="203"/>
                  </a:lnTo>
                  <a:lnTo>
                    <a:pt x="18973" y="135"/>
                  </a:lnTo>
                  <a:lnTo>
                    <a:pt x="18793" y="68"/>
                  </a:lnTo>
                  <a:lnTo>
                    <a:pt x="18613" y="23"/>
                  </a:lnTo>
                  <a:lnTo>
                    <a:pt x="18433" y="0"/>
                  </a:lnTo>
                  <a:close/>
                </a:path>
              </a:pathLst>
            </a:custGeom>
            <a:solidFill>
              <a:srgbClr val="E5E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3816725" y="1513800"/>
              <a:ext cx="673275" cy="1962450"/>
            </a:xfrm>
            <a:custGeom>
              <a:avLst/>
              <a:gdLst/>
              <a:ahLst/>
              <a:cxnLst/>
              <a:rect l="l" t="t" r="r" b="b"/>
              <a:pathLst>
                <a:path w="26931" h="78498" extrusionOk="0">
                  <a:moveTo>
                    <a:pt x="10790" y="1"/>
                  </a:moveTo>
                  <a:lnTo>
                    <a:pt x="10520" y="23"/>
                  </a:lnTo>
                  <a:lnTo>
                    <a:pt x="10026" y="113"/>
                  </a:lnTo>
                  <a:lnTo>
                    <a:pt x="9554" y="248"/>
                  </a:lnTo>
                  <a:lnTo>
                    <a:pt x="9082" y="405"/>
                  </a:lnTo>
                  <a:lnTo>
                    <a:pt x="8632" y="630"/>
                  </a:lnTo>
                  <a:lnTo>
                    <a:pt x="8205" y="900"/>
                  </a:lnTo>
                  <a:lnTo>
                    <a:pt x="7800" y="1192"/>
                  </a:lnTo>
                  <a:lnTo>
                    <a:pt x="7396" y="1529"/>
                  </a:lnTo>
                  <a:lnTo>
                    <a:pt x="7014" y="1911"/>
                  </a:lnTo>
                  <a:lnTo>
                    <a:pt x="6654" y="2293"/>
                  </a:lnTo>
                  <a:lnTo>
                    <a:pt x="6317" y="2720"/>
                  </a:lnTo>
                  <a:lnTo>
                    <a:pt x="5980" y="3170"/>
                  </a:lnTo>
                  <a:lnTo>
                    <a:pt x="5665" y="3642"/>
                  </a:lnTo>
                  <a:lnTo>
                    <a:pt x="5373" y="4137"/>
                  </a:lnTo>
                  <a:lnTo>
                    <a:pt x="5103" y="4631"/>
                  </a:lnTo>
                  <a:lnTo>
                    <a:pt x="4833" y="5148"/>
                  </a:lnTo>
                  <a:lnTo>
                    <a:pt x="4563" y="5665"/>
                  </a:lnTo>
                  <a:lnTo>
                    <a:pt x="4339" y="6205"/>
                  </a:lnTo>
                  <a:lnTo>
                    <a:pt x="4114" y="6744"/>
                  </a:lnTo>
                  <a:lnTo>
                    <a:pt x="3687" y="7846"/>
                  </a:lnTo>
                  <a:lnTo>
                    <a:pt x="3327" y="8902"/>
                  </a:lnTo>
                  <a:lnTo>
                    <a:pt x="3012" y="9959"/>
                  </a:lnTo>
                  <a:lnTo>
                    <a:pt x="2720" y="10925"/>
                  </a:lnTo>
                  <a:lnTo>
                    <a:pt x="2495" y="11847"/>
                  </a:lnTo>
                  <a:lnTo>
                    <a:pt x="2316" y="12634"/>
                  </a:lnTo>
                  <a:lnTo>
                    <a:pt x="1911" y="14432"/>
                  </a:lnTo>
                  <a:lnTo>
                    <a:pt x="1574" y="16253"/>
                  </a:lnTo>
                  <a:lnTo>
                    <a:pt x="1259" y="18074"/>
                  </a:lnTo>
                  <a:lnTo>
                    <a:pt x="989" y="19917"/>
                  </a:lnTo>
                  <a:lnTo>
                    <a:pt x="765" y="21760"/>
                  </a:lnTo>
                  <a:lnTo>
                    <a:pt x="562" y="23626"/>
                  </a:lnTo>
                  <a:lnTo>
                    <a:pt x="405" y="25492"/>
                  </a:lnTo>
                  <a:lnTo>
                    <a:pt x="270" y="27380"/>
                  </a:lnTo>
                  <a:lnTo>
                    <a:pt x="180" y="29246"/>
                  </a:lnTo>
                  <a:lnTo>
                    <a:pt x="90" y="31134"/>
                  </a:lnTo>
                  <a:lnTo>
                    <a:pt x="45" y="33000"/>
                  </a:lnTo>
                  <a:lnTo>
                    <a:pt x="23" y="34888"/>
                  </a:lnTo>
                  <a:lnTo>
                    <a:pt x="0" y="36754"/>
                  </a:lnTo>
                  <a:lnTo>
                    <a:pt x="23" y="38597"/>
                  </a:lnTo>
                  <a:lnTo>
                    <a:pt x="45" y="40440"/>
                  </a:lnTo>
                  <a:lnTo>
                    <a:pt x="90" y="42261"/>
                  </a:lnTo>
                  <a:lnTo>
                    <a:pt x="158" y="44262"/>
                  </a:lnTo>
                  <a:lnTo>
                    <a:pt x="292" y="46262"/>
                  </a:lnTo>
                  <a:lnTo>
                    <a:pt x="450" y="48241"/>
                  </a:lnTo>
                  <a:lnTo>
                    <a:pt x="652" y="50241"/>
                  </a:lnTo>
                  <a:lnTo>
                    <a:pt x="877" y="52219"/>
                  </a:lnTo>
                  <a:lnTo>
                    <a:pt x="1147" y="54198"/>
                  </a:lnTo>
                  <a:lnTo>
                    <a:pt x="1416" y="56176"/>
                  </a:lnTo>
                  <a:lnTo>
                    <a:pt x="1731" y="58154"/>
                  </a:lnTo>
                  <a:lnTo>
                    <a:pt x="2316" y="61930"/>
                  </a:lnTo>
                  <a:lnTo>
                    <a:pt x="2608" y="63819"/>
                  </a:lnTo>
                  <a:lnTo>
                    <a:pt x="2945" y="65729"/>
                  </a:lnTo>
                  <a:lnTo>
                    <a:pt x="3282" y="67618"/>
                  </a:lnTo>
                  <a:lnTo>
                    <a:pt x="3687" y="69483"/>
                  </a:lnTo>
                  <a:lnTo>
                    <a:pt x="3912" y="70405"/>
                  </a:lnTo>
                  <a:lnTo>
                    <a:pt x="4136" y="71349"/>
                  </a:lnTo>
                  <a:lnTo>
                    <a:pt x="4384" y="72271"/>
                  </a:lnTo>
                  <a:lnTo>
                    <a:pt x="4653" y="73192"/>
                  </a:lnTo>
                  <a:lnTo>
                    <a:pt x="4811" y="73664"/>
                  </a:lnTo>
                  <a:lnTo>
                    <a:pt x="4968" y="74137"/>
                  </a:lnTo>
                  <a:lnTo>
                    <a:pt x="5305" y="75036"/>
                  </a:lnTo>
                  <a:lnTo>
                    <a:pt x="5687" y="75845"/>
                  </a:lnTo>
                  <a:lnTo>
                    <a:pt x="6047" y="76564"/>
                  </a:lnTo>
                  <a:lnTo>
                    <a:pt x="6429" y="77194"/>
                  </a:lnTo>
                  <a:lnTo>
                    <a:pt x="6609" y="77463"/>
                  </a:lnTo>
                  <a:lnTo>
                    <a:pt x="6789" y="77688"/>
                  </a:lnTo>
                  <a:lnTo>
                    <a:pt x="6969" y="77891"/>
                  </a:lnTo>
                  <a:lnTo>
                    <a:pt x="7126" y="78070"/>
                  </a:lnTo>
                  <a:lnTo>
                    <a:pt x="7283" y="78183"/>
                  </a:lnTo>
                  <a:lnTo>
                    <a:pt x="7418" y="78295"/>
                  </a:lnTo>
                  <a:lnTo>
                    <a:pt x="7531" y="78340"/>
                  </a:lnTo>
                  <a:lnTo>
                    <a:pt x="7666" y="78385"/>
                  </a:lnTo>
                  <a:lnTo>
                    <a:pt x="8025" y="78453"/>
                  </a:lnTo>
                  <a:lnTo>
                    <a:pt x="8452" y="78497"/>
                  </a:lnTo>
                  <a:lnTo>
                    <a:pt x="8969" y="78497"/>
                  </a:lnTo>
                  <a:lnTo>
                    <a:pt x="9554" y="78475"/>
                  </a:lnTo>
                  <a:lnTo>
                    <a:pt x="10183" y="78408"/>
                  </a:lnTo>
                  <a:lnTo>
                    <a:pt x="10880" y="78340"/>
                  </a:lnTo>
                  <a:lnTo>
                    <a:pt x="11644" y="78228"/>
                  </a:lnTo>
                  <a:lnTo>
                    <a:pt x="12431" y="78070"/>
                  </a:lnTo>
                  <a:lnTo>
                    <a:pt x="13240" y="77913"/>
                  </a:lnTo>
                  <a:lnTo>
                    <a:pt x="14117" y="77711"/>
                  </a:lnTo>
                  <a:lnTo>
                    <a:pt x="14994" y="77508"/>
                  </a:lnTo>
                  <a:lnTo>
                    <a:pt x="15870" y="77261"/>
                  </a:lnTo>
                  <a:lnTo>
                    <a:pt x="16792" y="77014"/>
                  </a:lnTo>
                  <a:lnTo>
                    <a:pt x="17691" y="76722"/>
                  </a:lnTo>
                  <a:lnTo>
                    <a:pt x="18590" y="76429"/>
                  </a:lnTo>
                  <a:lnTo>
                    <a:pt x="19467" y="76092"/>
                  </a:lnTo>
                  <a:lnTo>
                    <a:pt x="20344" y="75755"/>
                  </a:lnTo>
                  <a:lnTo>
                    <a:pt x="21198" y="75418"/>
                  </a:lnTo>
                  <a:lnTo>
                    <a:pt x="22007" y="75036"/>
                  </a:lnTo>
                  <a:lnTo>
                    <a:pt x="22771" y="74654"/>
                  </a:lnTo>
                  <a:lnTo>
                    <a:pt x="23513" y="74249"/>
                  </a:lnTo>
                  <a:lnTo>
                    <a:pt x="24188" y="73844"/>
                  </a:lnTo>
                  <a:lnTo>
                    <a:pt x="24817" y="73417"/>
                  </a:lnTo>
                  <a:lnTo>
                    <a:pt x="25357" y="72990"/>
                  </a:lnTo>
                  <a:lnTo>
                    <a:pt x="25604" y="72765"/>
                  </a:lnTo>
                  <a:lnTo>
                    <a:pt x="25851" y="72541"/>
                  </a:lnTo>
                  <a:lnTo>
                    <a:pt x="26053" y="72316"/>
                  </a:lnTo>
                  <a:lnTo>
                    <a:pt x="26256" y="72091"/>
                  </a:lnTo>
                  <a:lnTo>
                    <a:pt x="26413" y="71866"/>
                  </a:lnTo>
                  <a:lnTo>
                    <a:pt x="26570" y="71641"/>
                  </a:lnTo>
                  <a:lnTo>
                    <a:pt x="26683" y="71417"/>
                  </a:lnTo>
                  <a:lnTo>
                    <a:pt x="26795" y="71169"/>
                  </a:lnTo>
                  <a:lnTo>
                    <a:pt x="26863" y="70945"/>
                  </a:lnTo>
                  <a:lnTo>
                    <a:pt x="26908" y="70697"/>
                  </a:lnTo>
                  <a:lnTo>
                    <a:pt x="26930" y="70472"/>
                  </a:lnTo>
                  <a:lnTo>
                    <a:pt x="26930" y="70225"/>
                  </a:lnTo>
                  <a:lnTo>
                    <a:pt x="26908" y="69978"/>
                  </a:lnTo>
                  <a:lnTo>
                    <a:pt x="26840" y="69753"/>
                  </a:lnTo>
                  <a:lnTo>
                    <a:pt x="26323" y="68090"/>
                  </a:lnTo>
                  <a:lnTo>
                    <a:pt x="25874" y="66449"/>
                  </a:lnTo>
                  <a:lnTo>
                    <a:pt x="25446" y="64785"/>
                  </a:lnTo>
                  <a:lnTo>
                    <a:pt x="25064" y="63144"/>
                  </a:lnTo>
                  <a:lnTo>
                    <a:pt x="24705" y="61481"/>
                  </a:lnTo>
                  <a:lnTo>
                    <a:pt x="24412" y="59840"/>
                  </a:lnTo>
                  <a:lnTo>
                    <a:pt x="24143" y="58176"/>
                  </a:lnTo>
                  <a:lnTo>
                    <a:pt x="23895" y="56513"/>
                  </a:lnTo>
                  <a:lnTo>
                    <a:pt x="23693" y="54849"/>
                  </a:lnTo>
                  <a:lnTo>
                    <a:pt x="23513" y="53186"/>
                  </a:lnTo>
                  <a:lnTo>
                    <a:pt x="23378" y="51500"/>
                  </a:lnTo>
                  <a:lnTo>
                    <a:pt x="23244" y="49814"/>
                  </a:lnTo>
                  <a:lnTo>
                    <a:pt x="23154" y="48128"/>
                  </a:lnTo>
                  <a:lnTo>
                    <a:pt x="23086" y="46420"/>
                  </a:lnTo>
                  <a:lnTo>
                    <a:pt x="23041" y="44711"/>
                  </a:lnTo>
                  <a:lnTo>
                    <a:pt x="23019" y="42981"/>
                  </a:lnTo>
                  <a:lnTo>
                    <a:pt x="22996" y="41991"/>
                  </a:lnTo>
                  <a:lnTo>
                    <a:pt x="22951" y="40710"/>
                  </a:lnTo>
                  <a:lnTo>
                    <a:pt x="22749" y="37518"/>
                  </a:lnTo>
                  <a:lnTo>
                    <a:pt x="22479" y="33697"/>
                  </a:lnTo>
                  <a:lnTo>
                    <a:pt x="22142" y="29561"/>
                  </a:lnTo>
                  <a:lnTo>
                    <a:pt x="21782" y="25447"/>
                  </a:lnTo>
                  <a:lnTo>
                    <a:pt x="21400" y="21648"/>
                  </a:lnTo>
                  <a:lnTo>
                    <a:pt x="21063" y="18456"/>
                  </a:lnTo>
                  <a:lnTo>
                    <a:pt x="20928" y="17219"/>
                  </a:lnTo>
                  <a:lnTo>
                    <a:pt x="20793" y="16230"/>
                  </a:lnTo>
                  <a:lnTo>
                    <a:pt x="20636" y="15151"/>
                  </a:lnTo>
                  <a:lnTo>
                    <a:pt x="20434" y="14005"/>
                  </a:lnTo>
                  <a:lnTo>
                    <a:pt x="20209" y="12769"/>
                  </a:lnTo>
                  <a:lnTo>
                    <a:pt x="19939" y="11487"/>
                  </a:lnTo>
                  <a:lnTo>
                    <a:pt x="19624" y="10184"/>
                  </a:lnTo>
                  <a:lnTo>
                    <a:pt x="19445" y="9509"/>
                  </a:lnTo>
                  <a:lnTo>
                    <a:pt x="19265" y="8857"/>
                  </a:lnTo>
                  <a:lnTo>
                    <a:pt x="19062" y="8205"/>
                  </a:lnTo>
                  <a:lnTo>
                    <a:pt x="18838" y="7553"/>
                  </a:lnTo>
                  <a:lnTo>
                    <a:pt x="18613" y="6924"/>
                  </a:lnTo>
                  <a:lnTo>
                    <a:pt x="18366" y="6295"/>
                  </a:lnTo>
                  <a:lnTo>
                    <a:pt x="18096" y="5688"/>
                  </a:lnTo>
                  <a:lnTo>
                    <a:pt x="17804" y="5103"/>
                  </a:lnTo>
                  <a:lnTo>
                    <a:pt x="17511" y="4519"/>
                  </a:lnTo>
                  <a:lnTo>
                    <a:pt x="17197" y="3979"/>
                  </a:lnTo>
                  <a:lnTo>
                    <a:pt x="16860" y="3440"/>
                  </a:lnTo>
                  <a:lnTo>
                    <a:pt x="16500" y="2945"/>
                  </a:lnTo>
                  <a:lnTo>
                    <a:pt x="16095" y="2473"/>
                  </a:lnTo>
                  <a:lnTo>
                    <a:pt x="15691" y="2046"/>
                  </a:lnTo>
                  <a:lnTo>
                    <a:pt x="15264" y="1641"/>
                  </a:lnTo>
                  <a:lnTo>
                    <a:pt x="14814" y="1259"/>
                  </a:lnTo>
                  <a:lnTo>
                    <a:pt x="14342" y="945"/>
                  </a:lnTo>
                  <a:lnTo>
                    <a:pt x="13847" y="652"/>
                  </a:lnTo>
                  <a:lnTo>
                    <a:pt x="13330" y="428"/>
                  </a:lnTo>
                  <a:lnTo>
                    <a:pt x="13061" y="315"/>
                  </a:lnTo>
                  <a:lnTo>
                    <a:pt x="12768" y="225"/>
                  </a:lnTo>
                  <a:lnTo>
                    <a:pt x="12499" y="158"/>
                  </a:lnTo>
                  <a:lnTo>
                    <a:pt x="12206" y="90"/>
                  </a:lnTo>
                  <a:lnTo>
                    <a:pt x="11892" y="45"/>
                  </a:lnTo>
                  <a:lnTo>
                    <a:pt x="11599" y="23"/>
                  </a:lnTo>
                  <a:lnTo>
                    <a:pt x="11330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4049950" y="1513800"/>
              <a:ext cx="134325" cy="1946725"/>
            </a:xfrm>
            <a:custGeom>
              <a:avLst/>
              <a:gdLst/>
              <a:ahLst/>
              <a:cxnLst/>
              <a:rect l="l" t="t" r="r" b="b"/>
              <a:pathLst>
                <a:path w="5373" h="77869" extrusionOk="0">
                  <a:moveTo>
                    <a:pt x="1439" y="1"/>
                  </a:moveTo>
                  <a:lnTo>
                    <a:pt x="1169" y="23"/>
                  </a:lnTo>
                  <a:lnTo>
                    <a:pt x="1012" y="1237"/>
                  </a:lnTo>
                  <a:lnTo>
                    <a:pt x="854" y="2451"/>
                  </a:lnTo>
                  <a:lnTo>
                    <a:pt x="674" y="3665"/>
                  </a:lnTo>
                  <a:lnTo>
                    <a:pt x="540" y="4878"/>
                  </a:lnTo>
                  <a:lnTo>
                    <a:pt x="405" y="6205"/>
                  </a:lnTo>
                  <a:lnTo>
                    <a:pt x="315" y="7531"/>
                  </a:lnTo>
                  <a:lnTo>
                    <a:pt x="225" y="8880"/>
                  </a:lnTo>
                  <a:lnTo>
                    <a:pt x="180" y="10206"/>
                  </a:lnTo>
                  <a:lnTo>
                    <a:pt x="135" y="12859"/>
                  </a:lnTo>
                  <a:lnTo>
                    <a:pt x="90" y="15534"/>
                  </a:lnTo>
                  <a:lnTo>
                    <a:pt x="45" y="18456"/>
                  </a:lnTo>
                  <a:lnTo>
                    <a:pt x="23" y="21401"/>
                  </a:lnTo>
                  <a:lnTo>
                    <a:pt x="0" y="24345"/>
                  </a:lnTo>
                  <a:lnTo>
                    <a:pt x="23" y="27290"/>
                  </a:lnTo>
                  <a:lnTo>
                    <a:pt x="90" y="30212"/>
                  </a:lnTo>
                  <a:lnTo>
                    <a:pt x="157" y="33157"/>
                  </a:lnTo>
                  <a:lnTo>
                    <a:pt x="247" y="36102"/>
                  </a:lnTo>
                  <a:lnTo>
                    <a:pt x="382" y="39024"/>
                  </a:lnTo>
                  <a:lnTo>
                    <a:pt x="674" y="45206"/>
                  </a:lnTo>
                  <a:lnTo>
                    <a:pt x="854" y="48286"/>
                  </a:lnTo>
                  <a:lnTo>
                    <a:pt x="1057" y="51388"/>
                  </a:lnTo>
                  <a:lnTo>
                    <a:pt x="1259" y="54467"/>
                  </a:lnTo>
                  <a:lnTo>
                    <a:pt x="1506" y="57547"/>
                  </a:lnTo>
                  <a:lnTo>
                    <a:pt x="1798" y="60627"/>
                  </a:lnTo>
                  <a:lnTo>
                    <a:pt x="2113" y="63706"/>
                  </a:lnTo>
                  <a:lnTo>
                    <a:pt x="2315" y="65482"/>
                  </a:lnTo>
                  <a:lnTo>
                    <a:pt x="2540" y="67258"/>
                  </a:lnTo>
                  <a:lnTo>
                    <a:pt x="2810" y="69011"/>
                  </a:lnTo>
                  <a:lnTo>
                    <a:pt x="3057" y="70787"/>
                  </a:lnTo>
                  <a:lnTo>
                    <a:pt x="3619" y="74316"/>
                  </a:lnTo>
                  <a:lnTo>
                    <a:pt x="4159" y="77868"/>
                  </a:lnTo>
                  <a:lnTo>
                    <a:pt x="5373" y="77576"/>
                  </a:lnTo>
                  <a:lnTo>
                    <a:pt x="4788" y="73957"/>
                  </a:lnTo>
                  <a:lnTo>
                    <a:pt x="4226" y="70338"/>
                  </a:lnTo>
                  <a:lnTo>
                    <a:pt x="3979" y="68539"/>
                  </a:lnTo>
                  <a:lnTo>
                    <a:pt x="3732" y="66718"/>
                  </a:lnTo>
                  <a:lnTo>
                    <a:pt x="3484" y="64898"/>
                  </a:lnTo>
                  <a:lnTo>
                    <a:pt x="3282" y="63077"/>
                  </a:lnTo>
                  <a:lnTo>
                    <a:pt x="2990" y="60087"/>
                  </a:lnTo>
                  <a:lnTo>
                    <a:pt x="2720" y="57075"/>
                  </a:lnTo>
                  <a:lnTo>
                    <a:pt x="2495" y="54085"/>
                  </a:lnTo>
                  <a:lnTo>
                    <a:pt x="2270" y="51073"/>
                  </a:lnTo>
                  <a:lnTo>
                    <a:pt x="2091" y="48061"/>
                  </a:lnTo>
                  <a:lnTo>
                    <a:pt x="1911" y="45049"/>
                  </a:lnTo>
                  <a:lnTo>
                    <a:pt x="1619" y="39024"/>
                  </a:lnTo>
                  <a:lnTo>
                    <a:pt x="1484" y="36012"/>
                  </a:lnTo>
                  <a:lnTo>
                    <a:pt x="1394" y="33000"/>
                  </a:lnTo>
                  <a:lnTo>
                    <a:pt x="1304" y="29988"/>
                  </a:lnTo>
                  <a:lnTo>
                    <a:pt x="1259" y="26975"/>
                  </a:lnTo>
                  <a:lnTo>
                    <a:pt x="1236" y="23963"/>
                  </a:lnTo>
                  <a:lnTo>
                    <a:pt x="1259" y="20951"/>
                  </a:lnTo>
                  <a:lnTo>
                    <a:pt x="1281" y="17939"/>
                  </a:lnTo>
                  <a:lnTo>
                    <a:pt x="1326" y="14927"/>
                  </a:lnTo>
                  <a:lnTo>
                    <a:pt x="1394" y="11982"/>
                  </a:lnTo>
                  <a:lnTo>
                    <a:pt x="1439" y="10498"/>
                  </a:lnTo>
                  <a:lnTo>
                    <a:pt x="1506" y="9037"/>
                  </a:lnTo>
                  <a:lnTo>
                    <a:pt x="1574" y="7553"/>
                  </a:lnTo>
                  <a:lnTo>
                    <a:pt x="1686" y="6092"/>
                  </a:lnTo>
                  <a:lnTo>
                    <a:pt x="1821" y="4631"/>
                  </a:lnTo>
                  <a:lnTo>
                    <a:pt x="2001" y="3148"/>
                  </a:lnTo>
                  <a:lnTo>
                    <a:pt x="2225" y="1597"/>
                  </a:lnTo>
                  <a:lnTo>
                    <a:pt x="2428" y="23"/>
                  </a:lnTo>
                  <a:lnTo>
                    <a:pt x="2270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209550" y="3318875"/>
              <a:ext cx="35975" cy="65200"/>
            </a:xfrm>
            <a:custGeom>
              <a:avLst/>
              <a:gdLst/>
              <a:ahLst/>
              <a:cxnLst/>
              <a:rect l="l" t="t" r="r" b="b"/>
              <a:pathLst>
                <a:path w="1439" h="2608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8"/>
                  </a:lnTo>
                  <a:lnTo>
                    <a:pt x="202" y="135"/>
                  </a:lnTo>
                  <a:lnTo>
                    <a:pt x="112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247" y="2181"/>
                  </a:lnTo>
                  <a:lnTo>
                    <a:pt x="270" y="2293"/>
                  </a:lnTo>
                  <a:lnTo>
                    <a:pt x="337" y="2383"/>
                  </a:lnTo>
                  <a:lnTo>
                    <a:pt x="427" y="2473"/>
                  </a:lnTo>
                  <a:lnTo>
                    <a:pt x="540" y="2540"/>
                  </a:lnTo>
                  <a:lnTo>
                    <a:pt x="652" y="2585"/>
                  </a:lnTo>
                  <a:lnTo>
                    <a:pt x="764" y="2608"/>
                  </a:lnTo>
                  <a:lnTo>
                    <a:pt x="1012" y="2608"/>
                  </a:lnTo>
                  <a:lnTo>
                    <a:pt x="1124" y="2540"/>
                  </a:lnTo>
                  <a:lnTo>
                    <a:pt x="1236" y="2473"/>
                  </a:lnTo>
                  <a:lnTo>
                    <a:pt x="1304" y="2406"/>
                  </a:lnTo>
                  <a:lnTo>
                    <a:pt x="1371" y="2293"/>
                  </a:lnTo>
                  <a:lnTo>
                    <a:pt x="1416" y="2203"/>
                  </a:lnTo>
                  <a:lnTo>
                    <a:pt x="1439" y="2068"/>
                  </a:lnTo>
                  <a:lnTo>
                    <a:pt x="1439" y="1956"/>
                  </a:lnTo>
                  <a:lnTo>
                    <a:pt x="1439" y="1821"/>
                  </a:lnTo>
                  <a:lnTo>
                    <a:pt x="1191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1012" y="158"/>
                  </a:lnTo>
                  <a:lnTo>
                    <a:pt x="899" y="90"/>
                  </a:lnTo>
                  <a:lnTo>
                    <a:pt x="787" y="4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253375" y="3050250"/>
              <a:ext cx="69700" cy="145000"/>
            </a:xfrm>
            <a:custGeom>
              <a:avLst/>
              <a:gdLst/>
              <a:ahLst/>
              <a:cxnLst/>
              <a:rect l="l" t="t" r="r" b="b"/>
              <a:pathLst>
                <a:path w="2788" h="580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35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382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810" y="3057"/>
                  </a:lnTo>
                  <a:lnTo>
                    <a:pt x="1574" y="5373"/>
                  </a:lnTo>
                  <a:lnTo>
                    <a:pt x="1619" y="5508"/>
                  </a:lnTo>
                  <a:lnTo>
                    <a:pt x="1709" y="5598"/>
                  </a:lnTo>
                  <a:lnTo>
                    <a:pt x="1799" y="5688"/>
                  </a:lnTo>
                  <a:lnTo>
                    <a:pt x="1889" y="5755"/>
                  </a:lnTo>
                  <a:lnTo>
                    <a:pt x="2001" y="5777"/>
                  </a:lnTo>
                  <a:lnTo>
                    <a:pt x="2113" y="5800"/>
                  </a:lnTo>
                  <a:lnTo>
                    <a:pt x="2226" y="5800"/>
                  </a:lnTo>
                  <a:lnTo>
                    <a:pt x="2338" y="5777"/>
                  </a:lnTo>
                  <a:lnTo>
                    <a:pt x="2451" y="5732"/>
                  </a:lnTo>
                  <a:lnTo>
                    <a:pt x="2563" y="5665"/>
                  </a:lnTo>
                  <a:lnTo>
                    <a:pt x="2630" y="5598"/>
                  </a:lnTo>
                  <a:lnTo>
                    <a:pt x="2720" y="5508"/>
                  </a:lnTo>
                  <a:lnTo>
                    <a:pt x="2765" y="5418"/>
                  </a:lnTo>
                  <a:lnTo>
                    <a:pt x="2788" y="5283"/>
                  </a:lnTo>
                  <a:lnTo>
                    <a:pt x="2788" y="5171"/>
                  </a:lnTo>
                  <a:lnTo>
                    <a:pt x="2765" y="5036"/>
                  </a:lnTo>
                  <a:lnTo>
                    <a:pt x="2001" y="2720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232575" y="2838950"/>
              <a:ext cx="42750" cy="136575"/>
            </a:xfrm>
            <a:custGeom>
              <a:avLst/>
              <a:gdLst/>
              <a:ahLst/>
              <a:cxnLst/>
              <a:rect l="l" t="t" r="r" b="b"/>
              <a:pathLst>
                <a:path w="1710" h="5463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6" y="90"/>
                  </a:lnTo>
                  <a:lnTo>
                    <a:pt x="136" y="158"/>
                  </a:lnTo>
                  <a:lnTo>
                    <a:pt x="68" y="247"/>
                  </a:lnTo>
                  <a:lnTo>
                    <a:pt x="23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147"/>
                  </a:lnTo>
                  <a:lnTo>
                    <a:pt x="113" y="1709"/>
                  </a:lnTo>
                  <a:lnTo>
                    <a:pt x="203" y="2810"/>
                  </a:lnTo>
                  <a:lnTo>
                    <a:pt x="248" y="3372"/>
                  </a:lnTo>
                  <a:lnTo>
                    <a:pt x="315" y="3934"/>
                  </a:lnTo>
                  <a:lnTo>
                    <a:pt x="405" y="4474"/>
                  </a:lnTo>
                  <a:lnTo>
                    <a:pt x="518" y="5036"/>
                  </a:lnTo>
                  <a:lnTo>
                    <a:pt x="563" y="5170"/>
                  </a:lnTo>
                  <a:lnTo>
                    <a:pt x="608" y="5260"/>
                  </a:lnTo>
                  <a:lnTo>
                    <a:pt x="698" y="5350"/>
                  </a:lnTo>
                  <a:lnTo>
                    <a:pt x="787" y="5418"/>
                  </a:lnTo>
                  <a:lnTo>
                    <a:pt x="900" y="5440"/>
                  </a:lnTo>
                  <a:lnTo>
                    <a:pt x="1012" y="5463"/>
                  </a:lnTo>
                  <a:lnTo>
                    <a:pt x="1125" y="5463"/>
                  </a:lnTo>
                  <a:lnTo>
                    <a:pt x="1237" y="5440"/>
                  </a:lnTo>
                  <a:lnTo>
                    <a:pt x="1349" y="5395"/>
                  </a:lnTo>
                  <a:lnTo>
                    <a:pt x="1439" y="5328"/>
                  </a:lnTo>
                  <a:lnTo>
                    <a:pt x="1529" y="5260"/>
                  </a:lnTo>
                  <a:lnTo>
                    <a:pt x="1619" y="5170"/>
                  </a:lnTo>
                  <a:lnTo>
                    <a:pt x="1664" y="5080"/>
                  </a:lnTo>
                  <a:lnTo>
                    <a:pt x="1709" y="4946"/>
                  </a:lnTo>
                  <a:lnTo>
                    <a:pt x="1709" y="4833"/>
                  </a:lnTo>
                  <a:lnTo>
                    <a:pt x="1687" y="4676"/>
                  </a:lnTo>
                  <a:lnTo>
                    <a:pt x="1597" y="4181"/>
                  </a:lnTo>
                  <a:lnTo>
                    <a:pt x="1529" y="3664"/>
                  </a:lnTo>
                  <a:lnTo>
                    <a:pt x="1462" y="3147"/>
                  </a:lnTo>
                  <a:lnTo>
                    <a:pt x="1417" y="2630"/>
                  </a:lnTo>
                  <a:lnTo>
                    <a:pt x="1349" y="1619"/>
                  </a:lnTo>
                  <a:lnTo>
                    <a:pt x="1305" y="1102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990" y="135"/>
                  </a:lnTo>
                  <a:lnTo>
                    <a:pt x="877" y="90"/>
                  </a:lnTo>
                  <a:lnTo>
                    <a:pt x="765" y="45"/>
                  </a:lnTo>
                  <a:lnTo>
                    <a:pt x="653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4251700" y="2623700"/>
              <a:ext cx="30350" cy="30950"/>
            </a:xfrm>
            <a:custGeom>
              <a:avLst/>
              <a:gdLst/>
              <a:ahLst/>
              <a:cxnLst/>
              <a:rect l="l" t="t" r="r" b="b"/>
              <a:pathLst>
                <a:path w="1214" h="1238" extrusionOk="0">
                  <a:moveTo>
                    <a:pt x="562" y="1"/>
                  </a:moveTo>
                  <a:lnTo>
                    <a:pt x="427" y="23"/>
                  </a:lnTo>
                  <a:lnTo>
                    <a:pt x="292" y="68"/>
                  </a:lnTo>
                  <a:lnTo>
                    <a:pt x="202" y="136"/>
                  </a:lnTo>
                  <a:lnTo>
                    <a:pt x="112" y="225"/>
                  </a:lnTo>
                  <a:lnTo>
                    <a:pt x="45" y="315"/>
                  </a:lnTo>
                  <a:lnTo>
                    <a:pt x="22" y="428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7"/>
                  </a:lnTo>
                  <a:lnTo>
                    <a:pt x="67" y="877"/>
                  </a:lnTo>
                  <a:lnTo>
                    <a:pt x="135" y="990"/>
                  </a:lnTo>
                  <a:lnTo>
                    <a:pt x="202" y="1080"/>
                  </a:lnTo>
                  <a:lnTo>
                    <a:pt x="292" y="1147"/>
                  </a:lnTo>
                  <a:lnTo>
                    <a:pt x="382" y="1192"/>
                  </a:lnTo>
                  <a:lnTo>
                    <a:pt x="517" y="1237"/>
                  </a:lnTo>
                  <a:lnTo>
                    <a:pt x="629" y="1237"/>
                  </a:lnTo>
                  <a:lnTo>
                    <a:pt x="764" y="1215"/>
                  </a:lnTo>
                  <a:lnTo>
                    <a:pt x="899" y="1147"/>
                  </a:lnTo>
                  <a:lnTo>
                    <a:pt x="1012" y="1080"/>
                  </a:lnTo>
                  <a:lnTo>
                    <a:pt x="1101" y="990"/>
                  </a:lnTo>
                  <a:lnTo>
                    <a:pt x="1146" y="900"/>
                  </a:lnTo>
                  <a:lnTo>
                    <a:pt x="1191" y="787"/>
                  </a:lnTo>
                  <a:lnTo>
                    <a:pt x="1214" y="675"/>
                  </a:lnTo>
                  <a:lnTo>
                    <a:pt x="1191" y="563"/>
                  </a:lnTo>
                  <a:lnTo>
                    <a:pt x="1169" y="450"/>
                  </a:lnTo>
                  <a:lnTo>
                    <a:pt x="1146" y="338"/>
                  </a:lnTo>
                  <a:lnTo>
                    <a:pt x="1079" y="248"/>
                  </a:lnTo>
                  <a:lnTo>
                    <a:pt x="1012" y="158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323625" y="3024400"/>
              <a:ext cx="45550" cy="147250"/>
            </a:xfrm>
            <a:custGeom>
              <a:avLst/>
              <a:gdLst/>
              <a:ahLst/>
              <a:cxnLst/>
              <a:rect l="l" t="t" r="r" b="b"/>
              <a:pathLst>
                <a:path w="1822" h="589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135" y="1821"/>
                  </a:lnTo>
                  <a:lnTo>
                    <a:pt x="270" y="3035"/>
                  </a:lnTo>
                  <a:lnTo>
                    <a:pt x="450" y="4226"/>
                  </a:lnTo>
                  <a:lnTo>
                    <a:pt x="630" y="5440"/>
                  </a:lnTo>
                  <a:lnTo>
                    <a:pt x="652" y="5575"/>
                  </a:lnTo>
                  <a:lnTo>
                    <a:pt x="720" y="5687"/>
                  </a:lnTo>
                  <a:lnTo>
                    <a:pt x="787" y="5755"/>
                  </a:lnTo>
                  <a:lnTo>
                    <a:pt x="877" y="5822"/>
                  </a:lnTo>
                  <a:lnTo>
                    <a:pt x="989" y="5867"/>
                  </a:lnTo>
                  <a:lnTo>
                    <a:pt x="1079" y="5890"/>
                  </a:lnTo>
                  <a:lnTo>
                    <a:pt x="1192" y="5867"/>
                  </a:lnTo>
                  <a:lnTo>
                    <a:pt x="1304" y="5845"/>
                  </a:lnTo>
                  <a:lnTo>
                    <a:pt x="1416" y="5800"/>
                  </a:lnTo>
                  <a:lnTo>
                    <a:pt x="1529" y="5755"/>
                  </a:lnTo>
                  <a:lnTo>
                    <a:pt x="1619" y="5687"/>
                  </a:lnTo>
                  <a:lnTo>
                    <a:pt x="1709" y="5575"/>
                  </a:lnTo>
                  <a:lnTo>
                    <a:pt x="1754" y="5485"/>
                  </a:lnTo>
                  <a:lnTo>
                    <a:pt x="1799" y="5373"/>
                  </a:lnTo>
                  <a:lnTo>
                    <a:pt x="1821" y="5238"/>
                  </a:lnTo>
                  <a:lnTo>
                    <a:pt x="1821" y="5103"/>
                  </a:lnTo>
                  <a:lnTo>
                    <a:pt x="1641" y="3979"/>
                  </a:lnTo>
                  <a:lnTo>
                    <a:pt x="1484" y="2855"/>
                  </a:lnTo>
                  <a:lnTo>
                    <a:pt x="1349" y="1731"/>
                  </a:lnTo>
                  <a:lnTo>
                    <a:pt x="1259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876300" y="2329225"/>
              <a:ext cx="35975" cy="74775"/>
            </a:xfrm>
            <a:custGeom>
              <a:avLst/>
              <a:gdLst/>
              <a:ahLst/>
              <a:cxnLst/>
              <a:rect l="l" t="t" r="r" b="b"/>
              <a:pathLst>
                <a:path w="1439" h="2991" extrusionOk="0">
                  <a:moveTo>
                    <a:pt x="495" y="1"/>
                  </a:moveTo>
                  <a:lnTo>
                    <a:pt x="382" y="46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08"/>
                  </a:lnTo>
                  <a:lnTo>
                    <a:pt x="180" y="2383"/>
                  </a:lnTo>
                  <a:lnTo>
                    <a:pt x="202" y="2518"/>
                  </a:lnTo>
                  <a:lnTo>
                    <a:pt x="247" y="2631"/>
                  </a:lnTo>
                  <a:lnTo>
                    <a:pt x="315" y="2721"/>
                  </a:lnTo>
                  <a:lnTo>
                    <a:pt x="382" y="2811"/>
                  </a:lnTo>
                  <a:lnTo>
                    <a:pt x="472" y="2900"/>
                  </a:lnTo>
                  <a:lnTo>
                    <a:pt x="562" y="2945"/>
                  </a:lnTo>
                  <a:lnTo>
                    <a:pt x="697" y="2990"/>
                  </a:lnTo>
                  <a:lnTo>
                    <a:pt x="944" y="2990"/>
                  </a:lnTo>
                  <a:lnTo>
                    <a:pt x="1057" y="2945"/>
                  </a:lnTo>
                  <a:lnTo>
                    <a:pt x="1146" y="2878"/>
                  </a:lnTo>
                  <a:lnTo>
                    <a:pt x="1259" y="2811"/>
                  </a:lnTo>
                  <a:lnTo>
                    <a:pt x="1326" y="2721"/>
                  </a:lnTo>
                  <a:lnTo>
                    <a:pt x="1394" y="2608"/>
                  </a:lnTo>
                  <a:lnTo>
                    <a:pt x="1416" y="2496"/>
                  </a:lnTo>
                  <a:lnTo>
                    <a:pt x="1439" y="2383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60"/>
                  </a:lnTo>
                  <a:lnTo>
                    <a:pt x="1124" y="270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54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3902700" y="2663050"/>
              <a:ext cx="44425" cy="205700"/>
            </a:xfrm>
            <a:custGeom>
              <a:avLst/>
              <a:gdLst/>
              <a:ahLst/>
              <a:cxnLst/>
              <a:rect l="l" t="t" r="r" b="b"/>
              <a:pathLst>
                <a:path w="1777" h="8228" extrusionOk="0">
                  <a:moveTo>
                    <a:pt x="473" y="0"/>
                  </a:moveTo>
                  <a:lnTo>
                    <a:pt x="360" y="23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484"/>
                  </a:lnTo>
                  <a:lnTo>
                    <a:pt x="135" y="2361"/>
                  </a:lnTo>
                  <a:lnTo>
                    <a:pt x="315" y="4114"/>
                  </a:lnTo>
                  <a:lnTo>
                    <a:pt x="450" y="5867"/>
                  </a:lnTo>
                  <a:lnTo>
                    <a:pt x="495" y="6766"/>
                  </a:lnTo>
                  <a:lnTo>
                    <a:pt x="540" y="7643"/>
                  </a:lnTo>
                  <a:lnTo>
                    <a:pt x="540" y="7778"/>
                  </a:lnTo>
                  <a:lnTo>
                    <a:pt x="585" y="7890"/>
                  </a:lnTo>
                  <a:lnTo>
                    <a:pt x="652" y="8003"/>
                  </a:lnTo>
                  <a:lnTo>
                    <a:pt x="720" y="8093"/>
                  </a:lnTo>
                  <a:lnTo>
                    <a:pt x="832" y="8160"/>
                  </a:lnTo>
                  <a:lnTo>
                    <a:pt x="922" y="8205"/>
                  </a:lnTo>
                  <a:lnTo>
                    <a:pt x="1035" y="8228"/>
                  </a:lnTo>
                  <a:lnTo>
                    <a:pt x="1282" y="8228"/>
                  </a:lnTo>
                  <a:lnTo>
                    <a:pt x="1394" y="8183"/>
                  </a:lnTo>
                  <a:lnTo>
                    <a:pt x="1484" y="8138"/>
                  </a:lnTo>
                  <a:lnTo>
                    <a:pt x="1574" y="8070"/>
                  </a:lnTo>
                  <a:lnTo>
                    <a:pt x="1664" y="7980"/>
                  </a:lnTo>
                  <a:lnTo>
                    <a:pt x="1709" y="7890"/>
                  </a:lnTo>
                  <a:lnTo>
                    <a:pt x="1754" y="7756"/>
                  </a:lnTo>
                  <a:lnTo>
                    <a:pt x="1776" y="7621"/>
                  </a:lnTo>
                  <a:lnTo>
                    <a:pt x="1731" y="6744"/>
                  </a:lnTo>
                  <a:lnTo>
                    <a:pt x="1686" y="5867"/>
                  </a:lnTo>
                  <a:lnTo>
                    <a:pt x="1552" y="4091"/>
                  </a:lnTo>
                  <a:lnTo>
                    <a:pt x="1372" y="2338"/>
                  </a:lnTo>
                  <a:lnTo>
                    <a:pt x="1304" y="1461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3952150" y="2546725"/>
              <a:ext cx="30950" cy="94425"/>
            </a:xfrm>
            <a:custGeom>
              <a:avLst/>
              <a:gdLst/>
              <a:ahLst/>
              <a:cxnLst/>
              <a:rect l="l" t="t" r="r" b="b"/>
              <a:pathLst>
                <a:path w="1238" h="3777" extrusionOk="0">
                  <a:moveTo>
                    <a:pt x="518" y="0"/>
                  </a:moveTo>
                  <a:lnTo>
                    <a:pt x="405" y="23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36" y="225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1" y="607"/>
                  </a:lnTo>
                  <a:lnTo>
                    <a:pt x="1" y="3170"/>
                  </a:lnTo>
                  <a:lnTo>
                    <a:pt x="23" y="3327"/>
                  </a:lnTo>
                  <a:lnTo>
                    <a:pt x="46" y="3439"/>
                  </a:lnTo>
                  <a:lnTo>
                    <a:pt x="113" y="3529"/>
                  </a:lnTo>
                  <a:lnTo>
                    <a:pt x="203" y="3619"/>
                  </a:lnTo>
                  <a:lnTo>
                    <a:pt x="293" y="3687"/>
                  </a:lnTo>
                  <a:lnTo>
                    <a:pt x="383" y="3732"/>
                  </a:lnTo>
                  <a:lnTo>
                    <a:pt x="495" y="3754"/>
                  </a:lnTo>
                  <a:lnTo>
                    <a:pt x="630" y="3777"/>
                  </a:lnTo>
                  <a:lnTo>
                    <a:pt x="743" y="3754"/>
                  </a:lnTo>
                  <a:lnTo>
                    <a:pt x="855" y="3732"/>
                  </a:lnTo>
                  <a:lnTo>
                    <a:pt x="945" y="3687"/>
                  </a:lnTo>
                  <a:lnTo>
                    <a:pt x="1035" y="3619"/>
                  </a:lnTo>
                  <a:lnTo>
                    <a:pt x="1125" y="3529"/>
                  </a:lnTo>
                  <a:lnTo>
                    <a:pt x="1192" y="3417"/>
                  </a:lnTo>
                  <a:lnTo>
                    <a:pt x="1237" y="3304"/>
                  </a:lnTo>
                  <a:lnTo>
                    <a:pt x="1237" y="3170"/>
                  </a:lnTo>
                  <a:lnTo>
                    <a:pt x="1237" y="585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25"/>
                  </a:lnTo>
                  <a:lnTo>
                    <a:pt x="1057" y="135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987000" y="3076100"/>
              <a:ext cx="33750" cy="123100"/>
            </a:xfrm>
            <a:custGeom>
              <a:avLst/>
              <a:gdLst/>
              <a:ahLst/>
              <a:cxnLst/>
              <a:rect l="l" t="t" r="r" b="b"/>
              <a:pathLst>
                <a:path w="1350" h="4924" extrusionOk="0">
                  <a:moveTo>
                    <a:pt x="562" y="0"/>
                  </a:moveTo>
                  <a:lnTo>
                    <a:pt x="427" y="23"/>
                  </a:lnTo>
                  <a:lnTo>
                    <a:pt x="338" y="45"/>
                  </a:lnTo>
                  <a:lnTo>
                    <a:pt x="225" y="90"/>
                  </a:lnTo>
                  <a:lnTo>
                    <a:pt x="135" y="158"/>
                  </a:lnTo>
                  <a:lnTo>
                    <a:pt x="68" y="248"/>
                  </a:lnTo>
                  <a:lnTo>
                    <a:pt x="23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45" y="1079"/>
                  </a:lnTo>
                  <a:lnTo>
                    <a:pt x="68" y="1529"/>
                  </a:lnTo>
                  <a:lnTo>
                    <a:pt x="68" y="2473"/>
                  </a:lnTo>
                  <a:lnTo>
                    <a:pt x="68" y="3395"/>
                  </a:lnTo>
                  <a:lnTo>
                    <a:pt x="90" y="3867"/>
                  </a:lnTo>
                  <a:lnTo>
                    <a:pt x="113" y="4339"/>
                  </a:lnTo>
                  <a:lnTo>
                    <a:pt x="135" y="4474"/>
                  </a:lnTo>
                  <a:lnTo>
                    <a:pt x="180" y="4586"/>
                  </a:lnTo>
                  <a:lnTo>
                    <a:pt x="248" y="4698"/>
                  </a:lnTo>
                  <a:lnTo>
                    <a:pt x="338" y="4766"/>
                  </a:lnTo>
                  <a:lnTo>
                    <a:pt x="427" y="4833"/>
                  </a:lnTo>
                  <a:lnTo>
                    <a:pt x="540" y="4878"/>
                  </a:lnTo>
                  <a:lnTo>
                    <a:pt x="652" y="4923"/>
                  </a:lnTo>
                  <a:lnTo>
                    <a:pt x="787" y="4923"/>
                  </a:lnTo>
                  <a:lnTo>
                    <a:pt x="900" y="4901"/>
                  </a:lnTo>
                  <a:lnTo>
                    <a:pt x="1012" y="4878"/>
                  </a:lnTo>
                  <a:lnTo>
                    <a:pt x="1102" y="4833"/>
                  </a:lnTo>
                  <a:lnTo>
                    <a:pt x="1192" y="4766"/>
                  </a:lnTo>
                  <a:lnTo>
                    <a:pt x="1259" y="4676"/>
                  </a:lnTo>
                  <a:lnTo>
                    <a:pt x="1327" y="4586"/>
                  </a:lnTo>
                  <a:lnTo>
                    <a:pt x="1349" y="4451"/>
                  </a:lnTo>
                  <a:lnTo>
                    <a:pt x="1349" y="4316"/>
                  </a:lnTo>
                  <a:lnTo>
                    <a:pt x="1327" y="3844"/>
                  </a:lnTo>
                  <a:lnTo>
                    <a:pt x="1304" y="3395"/>
                  </a:lnTo>
                  <a:lnTo>
                    <a:pt x="1304" y="2451"/>
                  </a:lnTo>
                  <a:lnTo>
                    <a:pt x="1304" y="1529"/>
                  </a:lnTo>
                  <a:lnTo>
                    <a:pt x="1282" y="1057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989" y="158"/>
                  </a:lnTo>
                  <a:lnTo>
                    <a:pt x="900" y="90"/>
                  </a:lnTo>
                  <a:lnTo>
                    <a:pt x="787" y="45"/>
                  </a:lnTo>
                  <a:lnTo>
                    <a:pt x="675" y="23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4161775" y="2430950"/>
              <a:ext cx="41600" cy="123650"/>
            </a:xfrm>
            <a:custGeom>
              <a:avLst/>
              <a:gdLst/>
              <a:ahLst/>
              <a:cxnLst/>
              <a:rect l="l" t="t" r="r" b="b"/>
              <a:pathLst>
                <a:path w="1664" h="4946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90" y="1596"/>
                  </a:lnTo>
                  <a:lnTo>
                    <a:pt x="203" y="2563"/>
                  </a:lnTo>
                  <a:lnTo>
                    <a:pt x="315" y="3530"/>
                  </a:lnTo>
                  <a:lnTo>
                    <a:pt x="472" y="4519"/>
                  </a:lnTo>
                  <a:lnTo>
                    <a:pt x="495" y="4654"/>
                  </a:lnTo>
                  <a:lnTo>
                    <a:pt x="562" y="4743"/>
                  </a:lnTo>
                  <a:lnTo>
                    <a:pt x="630" y="4833"/>
                  </a:lnTo>
                  <a:lnTo>
                    <a:pt x="720" y="4901"/>
                  </a:lnTo>
                  <a:lnTo>
                    <a:pt x="832" y="4946"/>
                  </a:lnTo>
                  <a:lnTo>
                    <a:pt x="1057" y="4946"/>
                  </a:lnTo>
                  <a:lnTo>
                    <a:pt x="1169" y="4923"/>
                  </a:lnTo>
                  <a:lnTo>
                    <a:pt x="1259" y="4878"/>
                  </a:lnTo>
                  <a:lnTo>
                    <a:pt x="1372" y="4833"/>
                  </a:lnTo>
                  <a:lnTo>
                    <a:pt x="1462" y="4743"/>
                  </a:lnTo>
                  <a:lnTo>
                    <a:pt x="1551" y="4654"/>
                  </a:lnTo>
                  <a:lnTo>
                    <a:pt x="1596" y="4564"/>
                  </a:lnTo>
                  <a:lnTo>
                    <a:pt x="1641" y="4429"/>
                  </a:lnTo>
                  <a:lnTo>
                    <a:pt x="1664" y="4316"/>
                  </a:lnTo>
                  <a:lnTo>
                    <a:pt x="1664" y="4159"/>
                  </a:lnTo>
                  <a:lnTo>
                    <a:pt x="1529" y="3282"/>
                  </a:lnTo>
                  <a:lnTo>
                    <a:pt x="1417" y="2383"/>
                  </a:lnTo>
                  <a:lnTo>
                    <a:pt x="1327" y="1484"/>
                  </a:lnTo>
                  <a:lnTo>
                    <a:pt x="1259" y="585"/>
                  </a:lnTo>
                  <a:lnTo>
                    <a:pt x="1214" y="450"/>
                  </a:lnTo>
                  <a:lnTo>
                    <a:pt x="1169" y="338"/>
                  </a:lnTo>
                  <a:lnTo>
                    <a:pt x="1102" y="225"/>
                  </a:lnTo>
                  <a:lnTo>
                    <a:pt x="1034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4151100" y="3050250"/>
              <a:ext cx="61825" cy="150075"/>
            </a:xfrm>
            <a:custGeom>
              <a:avLst/>
              <a:gdLst/>
              <a:ahLst/>
              <a:cxnLst/>
              <a:rect l="l" t="t" r="r" b="b"/>
              <a:pathLst>
                <a:path w="2473" h="6003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93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45" y="765"/>
                  </a:lnTo>
                  <a:lnTo>
                    <a:pt x="360" y="1956"/>
                  </a:lnTo>
                  <a:lnTo>
                    <a:pt x="675" y="3170"/>
                  </a:lnTo>
                  <a:lnTo>
                    <a:pt x="967" y="4361"/>
                  </a:lnTo>
                  <a:lnTo>
                    <a:pt x="1259" y="5575"/>
                  </a:lnTo>
                  <a:lnTo>
                    <a:pt x="1304" y="5710"/>
                  </a:lnTo>
                  <a:lnTo>
                    <a:pt x="1371" y="5800"/>
                  </a:lnTo>
                  <a:lnTo>
                    <a:pt x="1461" y="5890"/>
                  </a:lnTo>
                  <a:lnTo>
                    <a:pt x="1574" y="5957"/>
                  </a:lnTo>
                  <a:lnTo>
                    <a:pt x="1664" y="5980"/>
                  </a:lnTo>
                  <a:lnTo>
                    <a:pt x="1776" y="6002"/>
                  </a:lnTo>
                  <a:lnTo>
                    <a:pt x="1889" y="6002"/>
                  </a:lnTo>
                  <a:lnTo>
                    <a:pt x="2001" y="5980"/>
                  </a:lnTo>
                  <a:lnTo>
                    <a:pt x="2113" y="5935"/>
                  </a:lnTo>
                  <a:lnTo>
                    <a:pt x="2226" y="5867"/>
                  </a:lnTo>
                  <a:lnTo>
                    <a:pt x="2316" y="5800"/>
                  </a:lnTo>
                  <a:lnTo>
                    <a:pt x="2383" y="5710"/>
                  </a:lnTo>
                  <a:lnTo>
                    <a:pt x="2428" y="5598"/>
                  </a:lnTo>
                  <a:lnTo>
                    <a:pt x="2473" y="5485"/>
                  </a:lnTo>
                  <a:lnTo>
                    <a:pt x="2473" y="5373"/>
                  </a:lnTo>
                  <a:lnTo>
                    <a:pt x="2450" y="5215"/>
                  </a:lnTo>
                  <a:lnTo>
                    <a:pt x="2136" y="4024"/>
                  </a:lnTo>
                  <a:lnTo>
                    <a:pt x="1866" y="2810"/>
                  </a:lnTo>
                  <a:lnTo>
                    <a:pt x="1551" y="1619"/>
                  </a:lnTo>
                  <a:lnTo>
                    <a:pt x="1237" y="427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894825" y="2062850"/>
              <a:ext cx="38800" cy="72525"/>
            </a:xfrm>
            <a:custGeom>
              <a:avLst/>
              <a:gdLst/>
              <a:ahLst/>
              <a:cxnLst/>
              <a:rect l="l" t="t" r="r" b="b"/>
              <a:pathLst>
                <a:path w="1552" h="2901" extrusionOk="0">
                  <a:moveTo>
                    <a:pt x="698" y="1"/>
                  </a:moveTo>
                  <a:lnTo>
                    <a:pt x="608" y="46"/>
                  </a:lnTo>
                  <a:lnTo>
                    <a:pt x="518" y="113"/>
                  </a:lnTo>
                  <a:lnTo>
                    <a:pt x="428" y="203"/>
                  </a:lnTo>
                  <a:lnTo>
                    <a:pt x="383" y="315"/>
                  </a:lnTo>
                  <a:lnTo>
                    <a:pt x="338" y="450"/>
                  </a:lnTo>
                  <a:lnTo>
                    <a:pt x="23" y="2136"/>
                  </a:lnTo>
                  <a:lnTo>
                    <a:pt x="1" y="2293"/>
                  </a:lnTo>
                  <a:lnTo>
                    <a:pt x="23" y="2406"/>
                  </a:lnTo>
                  <a:lnTo>
                    <a:pt x="68" y="2541"/>
                  </a:lnTo>
                  <a:lnTo>
                    <a:pt x="136" y="2631"/>
                  </a:lnTo>
                  <a:lnTo>
                    <a:pt x="203" y="2721"/>
                  </a:lnTo>
                  <a:lnTo>
                    <a:pt x="293" y="2788"/>
                  </a:lnTo>
                  <a:lnTo>
                    <a:pt x="405" y="2855"/>
                  </a:lnTo>
                  <a:lnTo>
                    <a:pt x="518" y="2878"/>
                  </a:lnTo>
                  <a:lnTo>
                    <a:pt x="630" y="2900"/>
                  </a:lnTo>
                  <a:lnTo>
                    <a:pt x="743" y="2900"/>
                  </a:lnTo>
                  <a:lnTo>
                    <a:pt x="855" y="2878"/>
                  </a:lnTo>
                  <a:lnTo>
                    <a:pt x="945" y="2833"/>
                  </a:lnTo>
                  <a:lnTo>
                    <a:pt x="1035" y="2788"/>
                  </a:lnTo>
                  <a:lnTo>
                    <a:pt x="1125" y="2698"/>
                  </a:lnTo>
                  <a:lnTo>
                    <a:pt x="1192" y="2586"/>
                  </a:lnTo>
                  <a:lnTo>
                    <a:pt x="1215" y="2451"/>
                  </a:lnTo>
                  <a:lnTo>
                    <a:pt x="1529" y="742"/>
                  </a:lnTo>
                  <a:lnTo>
                    <a:pt x="1552" y="608"/>
                  </a:lnTo>
                  <a:lnTo>
                    <a:pt x="1529" y="473"/>
                  </a:lnTo>
                  <a:lnTo>
                    <a:pt x="1484" y="360"/>
                  </a:lnTo>
                  <a:lnTo>
                    <a:pt x="1439" y="270"/>
                  </a:lnTo>
                  <a:lnTo>
                    <a:pt x="1350" y="180"/>
                  </a:lnTo>
                  <a:lnTo>
                    <a:pt x="1260" y="113"/>
                  </a:lnTo>
                  <a:lnTo>
                    <a:pt x="1147" y="46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123250" y="1478950"/>
              <a:ext cx="728325" cy="1911875"/>
            </a:xfrm>
            <a:custGeom>
              <a:avLst/>
              <a:gdLst/>
              <a:ahLst/>
              <a:cxnLst/>
              <a:rect l="l" t="t" r="r" b="b"/>
              <a:pathLst>
                <a:path w="29133" h="76475" extrusionOk="0">
                  <a:moveTo>
                    <a:pt x="22097" y="1"/>
                  </a:moveTo>
                  <a:lnTo>
                    <a:pt x="21602" y="23"/>
                  </a:lnTo>
                  <a:lnTo>
                    <a:pt x="21108" y="91"/>
                  </a:lnTo>
                  <a:lnTo>
                    <a:pt x="20613" y="203"/>
                  </a:lnTo>
                  <a:lnTo>
                    <a:pt x="20141" y="360"/>
                  </a:lnTo>
                  <a:lnTo>
                    <a:pt x="19669" y="563"/>
                  </a:lnTo>
                  <a:lnTo>
                    <a:pt x="19220" y="788"/>
                  </a:lnTo>
                  <a:lnTo>
                    <a:pt x="18770" y="1057"/>
                  </a:lnTo>
                  <a:lnTo>
                    <a:pt x="18321" y="1372"/>
                  </a:lnTo>
                  <a:lnTo>
                    <a:pt x="17893" y="1687"/>
                  </a:lnTo>
                  <a:lnTo>
                    <a:pt x="17466" y="2069"/>
                  </a:lnTo>
                  <a:lnTo>
                    <a:pt x="17039" y="2451"/>
                  </a:lnTo>
                  <a:lnTo>
                    <a:pt x="16657" y="2856"/>
                  </a:lnTo>
                  <a:lnTo>
                    <a:pt x="16252" y="3283"/>
                  </a:lnTo>
                  <a:lnTo>
                    <a:pt x="15870" y="3710"/>
                  </a:lnTo>
                  <a:lnTo>
                    <a:pt x="15511" y="4182"/>
                  </a:lnTo>
                  <a:lnTo>
                    <a:pt x="15151" y="4632"/>
                  </a:lnTo>
                  <a:lnTo>
                    <a:pt x="14814" y="5104"/>
                  </a:lnTo>
                  <a:lnTo>
                    <a:pt x="14139" y="6070"/>
                  </a:lnTo>
                  <a:lnTo>
                    <a:pt x="13555" y="7037"/>
                  </a:lnTo>
                  <a:lnTo>
                    <a:pt x="12993" y="7981"/>
                  </a:lnTo>
                  <a:lnTo>
                    <a:pt x="12498" y="8858"/>
                  </a:lnTo>
                  <a:lnTo>
                    <a:pt x="12071" y="9689"/>
                  </a:lnTo>
                  <a:lnTo>
                    <a:pt x="11712" y="10431"/>
                  </a:lnTo>
                  <a:lnTo>
                    <a:pt x="10902" y="12095"/>
                  </a:lnTo>
                  <a:lnTo>
                    <a:pt x="10161" y="13780"/>
                  </a:lnTo>
                  <a:lnTo>
                    <a:pt x="9441" y="15489"/>
                  </a:lnTo>
                  <a:lnTo>
                    <a:pt x="8767" y="17220"/>
                  </a:lnTo>
                  <a:lnTo>
                    <a:pt x="8115" y="18973"/>
                  </a:lnTo>
                  <a:lnTo>
                    <a:pt x="7486" y="20727"/>
                  </a:lnTo>
                  <a:lnTo>
                    <a:pt x="6901" y="22525"/>
                  </a:lnTo>
                  <a:lnTo>
                    <a:pt x="6339" y="24301"/>
                  </a:lnTo>
                  <a:lnTo>
                    <a:pt x="5822" y="26122"/>
                  </a:lnTo>
                  <a:lnTo>
                    <a:pt x="5305" y="27920"/>
                  </a:lnTo>
                  <a:lnTo>
                    <a:pt x="4833" y="29741"/>
                  </a:lnTo>
                  <a:lnTo>
                    <a:pt x="4361" y="31561"/>
                  </a:lnTo>
                  <a:lnTo>
                    <a:pt x="3934" y="33360"/>
                  </a:lnTo>
                  <a:lnTo>
                    <a:pt x="3529" y="35181"/>
                  </a:lnTo>
                  <a:lnTo>
                    <a:pt x="3125" y="36979"/>
                  </a:lnTo>
                  <a:lnTo>
                    <a:pt x="2743" y="38755"/>
                  </a:lnTo>
                  <a:lnTo>
                    <a:pt x="2360" y="40733"/>
                  </a:lnTo>
                  <a:lnTo>
                    <a:pt x="2023" y="42689"/>
                  </a:lnTo>
                  <a:lnTo>
                    <a:pt x="1731" y="44667"/>
                  </a:lnTo>
                  <a:lnTo>
                    <a:pt x="1461" y="46645"/>
                  </a:lnTo>
                  <a:lnTo>
                    <a:pt x="1237" y="48623"/>
                  </a:lnTo>
                  <a:lnTo>
                    <a:pt x="1034" y="50601"/>
                  </a:lnTo>
                  <a:lnTo>
                    <a:pt x="854" y="52602"/>
                  </a:lnTo>
                  <a:lnTo>
                    <a:pt x="697" y="54603"/>
                  </a:lnTo>
                  <a:lnTo>
                    <a:pt x="405" y="58401"/>
                  </a:lnTo>
                  <a:lnTo>
                    <a:pt x="247" y="60335"/>
                  </a:lnTo>
                  <a:lnTo>
                    <a:pt x="135" y="62245"/>
                  </a:lnTo>
                  <a:lnTo>
                    <a:pt x="45" y="64156"/>
                  </a:lnTo>
                  <a:lnTo>
                    <a:pt x="0" y="66067"/>
                  </a:lnTo>
                  <a:lnTo>
                    <a:pt x="0" y="67033"/>
                  </a:lnTo>
                  <a:lnTo>
                    <a:pt x="23" y="68000"/>
                  </a:lnTo>
                  <a:lnTo>
                    <a:pt x="45" y="68944"/>
                  </a:lnTo>
                  <a:lnTo>
                    <a:pt x="90" y="69911"/>
                  </a:lnTo>
                  <a:lnTo>
                    <a:pt x="135" y="70405"/>
                  </a:lnTo>
                  <a:lnTo>
                    <a:pt x="180" y="70900"/>
                  </a:lnTo>
                  <a:lnTo>
                    <a:pt x="315" y="71844"/>
                  </a:lnTo>
                  <a:lnTo>
                    <a:pt x="495" y="72721"/>
                  </a:lnTo>
                  <a:lnTo>
                    <a:pt x="675" y="73507"/>
                  </a:lnTo>
                  <a:lnTo>
                    <a:pt x="899" y="74204"/>
                  </a:lnTo>
                  <a:lnTo>
                    <a:pt x="1012" y="74496"/>
                  </a:lnTo>
                  <a:lnTo>
                    <a:pt x="1147" y="74766"/>
                  </a:lnTo>
                  <a:lnTo>
                    <a:pt x="1259" y="75014"/>
                  </a:lnTo>
                  <a:lnTo>
                    <a:pt x="1371" y="75216"/>
                  </a:lnTo>
                  <a:lnTo>
                    <a:pt x="1506" y="75373"/>
                  </a:lnTo>
                  <a:lnTo>
                    <a:pt x="1619" y="75508"/>
                  </a:lnTo>
                  <a:lnTo>
                    <a:pt x="1709" y="75575"/>
                  </a:lnTo>
                  <a:lnTo>
                    <a:pt x="1843" y="75665"/>
                  </a:lnTo>
                  <a:lnTo>
                    <a:pt x="2158" y="75800"/>
                  </a:lnTo>
                  <a:lnTo>
                    <a:pt x="2585" y="75935"/>
                  </a:lnTo>
                  <a:lnTo>
                    <a:pt x="3080" y="76070"/>
                  </a:lnTo>
                  <a:lnTo>
                    <a:pt x="3642" y="76182"/>
                  </a:lnTo>
                  <a:lnTo>
                    <a:pt x="4271" y="76272"/>
                  </a:lnTo>
                  <a:lnTo>
                    <a:pt x="4990" y="76340"/>
                  </a:lnTo>
                  <a:lnTo>
                    <a:pt x="5732" y="76407"/>
                  </a:lnTo>
                  <a:lnTo>
                    <a:pt x="6542" y="76452"/>
                  </a:lnTo>
                  <a:lnTo>
                    <a:pt x="7373" y="76475"/>
                  </a:lnTo>
                  <a:lnTo>
                    <a:pt x="9172" y="76475"/>
                  </a:lnTo>
                  <a:lnTo>
                    <a:pt x="10093" y="76452"/>
                  </a:lnTo>
                  <a:lnTo>
                    <a:pt x="11015" y="76407"/>
                  </a:lnTo>
                  <a:lnTo>
                    <a:pt x="11959" y="76340"/>
                  </a:lnTo>
                  <a:lnTo>
                    <a:pt x="12926" y="76250"/>
                  </a:lnTo>
                  <a:lnTo>
                    <a:pt x="13847" y="76137"/>
                  </a:lnTo>
                  <a:lnTo>
                    <a:pt x="14769" y="76003"/>
                  </a:lnTo>
                  <a:lnTo>
                    <a:pt x="15691" y="75868"/>
                  </a:lnTo>
                  <a:lnTo>
                    <a:pt x="16567" y="75688"/>
                  </a:lnTo>
                  <a:lnTo>
                    <a:pt x="17399" y="75486"/>
                  </a:lnTo>
                  <a:lnTo>
                    <a:pt x="18208" y="75261"/>
                  </a:lnTo>
                  <a:lnTo>
                    <a:pt x="18950" y="75036"/>
                  </a:lnTo>
                  <a:lnTo>
                    <a:pt x="19669" y="74766"/>
                  </a:lnTo>
                  <a:lnTo>
                    <a:pt x="20299" y="74474"/>
                  </a:lnTo>
                  <a:lnTo>
                    <a:pt x="20591" y="74317"/>
                  </a:lnTo>
                  <a:lnTo>
                    <a:pt x="20861" y="74137"/>
                  </a:lnTo>
                  <a:lnTo>
                    <a:pt x="21130" y="73979"/>
                  </a:lnTo>
                  <a:lnTo>
                    <a:pt x="21355" y="73800"/>
                  </a:lnTo>
                  <a:lnTo>
                    <a:pt x="21580" y="73620"/>
                  </a:lnTo>
                  <a:lnTo>
                    <a:pt x="21782" y="73418"/>
                  </a:lnTo>
                  <a:lnTo>
                    <a:pt x="21962" y="73215"/>
                  </a:lnTo>
                  <a:lnTo>
                    <a:pt x="22097" y="73013"/>
                  </a:lnTo>
                  <a:lnTo>
                    <a:pt x="22232" y="72811"/>
                  </a:lnTo>
                  <a:lnTo>
                    <a:pt x="22322" y="72586"/>
                  </a:lnTo>
                  <a:lnTo>
                    <a:pt x="22412" y="72361"/>
                  </a:lnTo>
                  <a:lnTo>
                    <a:pt x="22457" y="72136"/>
                  </a:lnTo>
                  <a:lnTo>
                    <a:pt x="22479" y="71889"/>
                  </a:lnTo>
                  <a:lnTo>
                    <a:pt x="22479" y="71642"/>
                  </a:lnTo>
                  <a:lnTo>
                    <a:pt x="22367" y="69911"/>
                  </a:lnTo>
                  <a:lnTo>
                    <a:pt x="22299" y="68202"/>
                  </a:lnTo>
                  <a:lnTo>
                    <a:pt x="22254" y="66494"/>
                  </a:lnTo>
                  <a:lnTo>
                    <a:pt x="22254" y="64808"/>
                  </a:lnTo>
                  <a:lnTo>
                    <a:pt x="22299" y="63122"/>
                  </a:lnTo>
                  <a:lnTo>
                    <a:pt x="22389" y="61436"/>
                  </a:lnTo>
                  <a:lnTo>
                    <a:pt x="22502" y="59773"/>
                  </a:lnTo>
                  <a:lnTo>
                    <a:pt x="22659" y="58087"/>
                  </a:lnTo>
                  <a:lnTo>
                    <a:pt x="22839" y="56423"/>
                  </a:lnTo>
                  <a:lnTo>
                    <a:pt x="23041" y="54760"/>
                  </a:lnTo>
                  <a:lnTo>
                    <a:pt x="23288" y="53096"/>
                  </a:lnTo>
                  <a:lnTo>
                    <a:pt x="23558" y="51433"/>
                  </a:lnTo>
                  <a:lnTo>
                    <a:pt x="23850" y="49770"/>
                  </a:lnTo>
                  <a:lnTo>
                    <a:pt x="24188" y="48084"/>
                  </a:lnTo>
                  <a:lnTo>
                    <a:pt x="24525" y="46398"/>
                  </a:lnTo>
                  <a:lnTo>
                    <a:pt x="24907" y="44712"/>
                  </a:lnTo>
                  <a:lnTo>
                    <a:pt x="25109" y="43745"/>
                  </a:lnTo>
                  <a:lnTo>
                    <a:pt x="25356" y="42486"/>
                  </a:lnTo>
                  <a:lnTo>
                    <a:pt x="25896" y="39339"/>
                  </a:lnTo>
                  <a:lnTo>
                    <a:pt x="26503" y="35563"/>
                  </a:lnTo>
                  <a:lnTo>
                    <a:pt x="27132" y="31449"/>
                  </a:lnTo>
                  <a:lnTo>
                    <a:pt x="27717" y="27358"/>
                  </a:lnTo>
                  <a:lnTo>
                    <a:pt x="28234" y="23581"/>
                  </a:lnTo>
                  <a:lnTo>
                    <a:pt x="28638" y="20412"/>
                  </a:lnTo>
                  <a:lnTo>
                    <a:pt x="28773" y="19153"/>
                  </a:lnTo>
                  <a:lnTo>
                    <a:pt x="28863" y="18186"/>
                  </a:lnTo>
                  <a:lnTo>
                    <a:pt x="28953" y="17085"/>
                  </a:lnTo>
                  <a:lnTo>
                    <a:pt x="29043" y="15916"/>
                  </a:lnTo>
                  <a:lnTo>
                    <a:pt x="29088" y="14657"/>
                  </a:lnTo>
                  <a:lnTo>
                    <a:pt x="29133" y="13353"/>
                  </a:lnTo>
                  <a:lnTo>
                    <a:pt x="29133" y="12005"/>
                  </a:lnTo>
                  <a:lnTo>
                    <a:pt x="29110" y="11330"/>
                  </a:lnTo>
                  <a:lnTo>
                    <a:pt x="29088" y="10656"/>
                  </a:lnTo>
                  <a:lnTo>
                    <a:pt x="29021" y="9959"/>
                  </a:lnTo>
                  <a:lnTo>
                    <a:pt x="28976" y="9285"/>
                  </a:lnTo>
                  <a:lnTo>
                    <a:pt x="28886" y="8610"/>
                  </a:lnTo>
                  <a:lnTo>
                    <a:pt x="28796" y="7958"/>
                  </a:lnTo>
                  <a:lnTo>
                    <a:pt x="28661" y="7284"/>
                  </a:lnTo>
                  <a:lnTo>
                    <a:pt x="28526" y="6655"/>
                  </a:lnTo>
                  <a:lnTo>
                    <a:pt x="28369" y="6025"/>
                  </a:lnTo>
                  <a:lnTo>
                    <a:pt x="28189" y="5418"/>
                  </a:lnTo>
                  <a:lnTo>
                    <a:pt x="27964" y="4811"/>
                  </a:lnTo>
                  <a:lnTo>
                    <a:pt x="27739" y="4249"/>
                  </a:lnTo>
                  <a:lnTo>
                    <a:pt x="27470" y="3710"/>
                  </a:lnTo>
                  <a:lnTo>
                    <a:pt x="27177" y="3193"/>
                  </a:lnTo>
                  <a:lnTo>
                    <a:pt x="26863" y="2698"/>
                  </a:lnTo>
                  <a:lnTo>
                    <a:pt x="26503" y="2226"/>
                  </a:lnTo>
                  <a:lnTo>
                    <a:pt x="26098" y="1799"/>
                  </a:lnTo>
                  <a:lnTo>
                    <a:pt x="25694" y="1417"/>
                  </a:lnTo>
                  <a:lnTo>
                    <a:pt x="25222" y="1080"/>
                  </a:lnTo>
                  <a:lnTo>
                    <a:pt x="24997" y="900"/>
                  </a:lnTo>
                  <a:lnTo>
                    <a:pt x="24750" y="765"/>
                  </a:lnTo>
                  <a:lnTo>
                    <a:pt x="24480" y="630"/>
                  </a:lnTo>
                  <a:lnTo>
                    <a:pt x="24210" y="495"/>
                  </a:lnTo>
                  <a:lnTo>
                    <a:pt x="23918" y="383"/>
                  </a:lnTo>
                  <a:lnTo>
                    <a:pt x="23648" y="271"/>
                  </a:lnTo>
                  <a:lnTo>
                    <a:pt x="23378" y="203"/>
                  </a:lnTo>
                  <a:lnTo>
                    <a:pt x="23109" y="136"/>
                  </a:lnTo>
                  <a:lnTo>
                    <a:pt x="22861" y="68"/>
                  </a:lnTo>
                  <a:lnTo>
                    <a:pt x="22614" y="46"/>
                  </a:lnTo>
                  <a:lnTo>
                    <a:pt x="2209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313750" y="1480075"/>
              <a:ext cx="404075" cy="1910750"/>
            </a:xfrm>
            <a:custGeom>
              <a:avLst/>
              <a:gdLst/>
              <a:ahLst/>
              <a:cxnLst/>
              <a:rect l="l" t="t" r="r" b="b"/>
              <a:pathLst>
                <a:path w="16163" h="76430" extrusionOk="0">
                  <a:moveTo>
                    <a:pt x="14949" y="1"/>
                  </a:moveTo>
                  <a:lnTo>
                    <a:pt x="14522" y="1147"/>
                  </a:lnTo>
                  <a:lnTo>
                    <a:pt x="14072" y="2271"/>
                  </a:lnTo>
                  <a:lnTo>
                    <a:pt x="13645" y="3418"/>
                  </a:lnTo>
                  <a:lnTo>
                    <a:pt x="13218" y="4564"/>
                  </a:lnTo>
                  <a:lnTo>
                    <a:pt x="12791" y="5823"/>
                  </a:lnTo>
                  <a:lnTo>
                    <a:pt x="12386" y="7104"/>
                  </a:lnTo>
                  <a:lnTo>
                    <a:pt x="12004" y="8385"/>
                  </a:lnTo>
                  <a:lnTo>
                    <a:pt x="11667" y="9667"/>
                  </a:lnTo>
                  <a:lnTo>
                    <a:pt x="10993" y="12252"/>
                  </a:lnTo>
                  <a:lnTo>
                    <a:pt x="10341" y="14814"/>
                  </a:lnTo>
                  <a:lnTo>
                    <a:pt x="9622" y="17669"/>
                  </a:lnTo>
                  <a:lnTo>
                    <a:pt x="8925" y="20524"/>
                  </a:lnTo>
                  <a:lnTo>
                    <a:pt x="8250" y="23379"/>
                  </a:lnTo>
                  <a:lnTo>
                    <a:pt x="7598" y="26256"/>
                  </a:lnTo>
                  <a:lnTo>
                    <a:pt x="6969" y="29134"/>
                  </a:lnTo>
                  <a:lnTo>
                    <a:pt x="6362" y="32011"/>
                  </a:lnTo>
                  <a:lnTo>
                    <a:pt x="5778" y="34888"/>
                  </a:lnTo>
                  <a:lnTo>
                    <a:pt x="5238" y="37766"/>
                  </a:lnTo>
                  <a:lnTo>
                    <a:pt x="4114" y="43857"/>
                  </a:lnTo>
                  <a:lnTo>
                    <a:pt x="3575" y="46892"/>
                  </a:lnTo>
                  <a:lnTo>
                    <a:pt x="3058" y="49949"/>
                  </a:lnTo>
                  <a:lnTo>
                    <a:pt x="2563" y="53006"/>
                  </a:lnTo>
                  <a:lnTo>
                    <a:pt x="2091" y="56064"/>
                  </a:lnTo>
                  <a:lnTo>
                    <a:pt x="1664" y="59121"/>
                  </a:lnTo>
                  <a:lnTo>
                    <a:pt x="1259" y="62178"/>
                  </a:lnTo>
                  <a:lnTo>
                    <a:pt x="1057" y="63954"/>
                  </a:lnTo>
                  <a:lnTo>
                    <a:pt x="877" y="65730"/>
                  </a:lnTo>
                  <a:lnTo>
                    <a:pt x="697" y="67528"/>
                  </a:lnTo>
                  <a:lnTo>
                    <a:pt x="563" y="69304"/>
                  </a:lnTo>
                  <a:lnTo>
                    <a:pt x="293" y="72855"/>
                  </a:lnTo>
                  <a:lnTo>
                    <a:pt x="1" y="76430"/>
                  </a:lnTo>
                  <a:lnTo>
                    <a:pt x="1237" y="76430"/>
                  </a:lnTo>
                  <a:lnTo>
                    <a:pt x="1529" y="72788"/>
                  </a:lnTo>
                  <a:lnTo>
                    <a:pt x="1799" y="69124"/>
                  </a:lnTo>
                  <a:lnTo>
                    <a:pt x="1956" y="67303"/>
                  </a:lnTo>
                  <a:lnTo>
                    <a:pt x="2136" y="65482"/>
                  </a:lnTo>
                  <a:lnTo>
                    <a:pt x="2316" y="63662"/>
                  </a:lnTo>
                  <a:lnTo>
                    <a:pt x="2541" y="61841"/>
                  </a:lnTo>
                  <a:lnTo>
                    <a:pt x="2945" y="58873"/>
                  </a:lnTo>
                  <a:lnTo>
                    <a:pt x="3372" y="55884"/>
                  </a:lnTo>
                  <a:lnTo>
                    <a:pt x="3844" y="52894"/>
                  </a:lnTo>
                  <a:lnTo>
                    <a:pt x="4317" y="49927"/>
                  </a:lnTo>
                  <a:lnTo>
                    <a:pt x="4834" y="46937"/>
                  </a:lnTo>
                  <a:lnTo>
                    <a:pt x="5351" y="43970"/>
                  </a:lnTo>
                  <a:lnTo>
                    <a:pt x="6430" y="38035"/>
                  </a:lnTo>
                  <a:lnTo>
                    <a:pt x="6992" y="35091"/>
                  </a:lnTo>
                  <a:lnTo>
                    <a:pt x="7598" y="32123"/>
                  </a:lnTo>
                  <a:lnTo>
                    <a:pt x="8205" y="29179"/>
                  </a:lnTo>
                  <a:lnTo>
                    <a:pt x="8857" y="26234"/>
                  </a:lnTo>
                  <a:lnTo>
                    <a:pt x="9532" y="23312"/>
                  </a:lnTo>
                  <a:lnTo>
                    <a:pt x="10228" y="20367"/>
                  </a:lnTo>
                  <a:lnTo>
                    <a:pt x="10948" y="17445"/>
                  </a:lnTo>
                  <a:lnTo>
                    <a:pt x="11690" y="14545"/>
                  </a:lnTo>
                  <a:lnTo>
                    <a:pt x="12431" y="11667"/>
                  </a:lnTo>
                  <a:lnTo>
                    <a:pt x="12814" y="10251"/>
                  </a:lnTo>
                  <a:lnTo>
                    <a:pt x="13196" y="8835"/>
                  </a:lnTo>
                  <a:lnTo>
                    <a:pt x="13623" y="7419"/>
                  </a:lnTo>
                  <a:lnTo>
                    <a:pt x="14072" y="6003"/>
                  </a:lnTo>
                  <a:lnTo>
                    <a:pt x="14544" y="4609"/>
                  </a:lnTo>
                  <a:lnTo>
                    <a:pt x="15039" y="3215"/>
                  </a:lnTo>
                  <a:lnTo>
                    <a:pt x="15623" y="1754"/>
                  </a:lnTo>
                  <a:lnTo>
                    <a:pt x="16163" y="271"/>
                  </a:lnTo>
                  <a:lnTo>
                    <a:pt x="16006" y="226"/>
                  </a:lnTo>
                  <a:lnTo>
                    <a:pt x="15758" y="136"/>
                  </a:lnTo>
                  <a:lnTo>
                    <a:pt x="15489" y="91"/>
                  </a:lnTo>
                  <a:lnTo>
                    <a:pt x="15219" y="23"/>
                  </a:lnTo>
                  <a:lnTo>
                    <a:pt x="14949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393550" y="3268850"/>
              <a:ext cx="33175" cy="66350"/>
            </a:xfrm>
            <a:custGeom>
              <a:avLst/>
              <a:gdLst/>
              <a:ahLst/>
              <a:cxnLst/>
              <a:rect l="l" t="t" r="r" b="b"/>
              <a:pathLst>
                <a:path w="1327" h="2654" extrusionOk="0">
                  <a:moveTo>
                    <a:pt x="675" y="1"/>
                  </a:moveTo>
                  <a:lnTo>
                    <a:pt x="563" y="23"/>
                  </a:lnTo>
                  <a:lnTo>
                    <a:pt x="450" y="68"/>
                  </a:lnTo>
                  <a:lnTo>
                    <a:pt x="338" y="136"/>
                  </a:lnTo>
                  <a:lnTo>
                    <a:pt x="270" y="225"/>
                  </a:lnTo>
                  <a:lnTo>
                    <a:pt x="203" y="315"/>
                  </a:lnTo>
                  <a:lnTo>
                    <a:pt x="135" y="428"/>
                  </a:lnTo>
                  <a:lnTo>
                    <a:pt x="113" y="540"/>
                  </a:lnTo>
                  <a:lnTo>
                    <a:pt x="90" y="653"/>
                  </a:lnTo>
                  <a:lnTo>
                    <a:pt x="1" y="2046"/>
                  </a:lnTo>
                  <a:lnTo>
                    <a:pt x="23" y="2181"/>
                  </a:lnTo>
                  <a:lnTo>
                    <a:pt x="68" y="2294"/>
                  </a:lnTo>
                  <a:lnTo>
                    <a:pt x="113" y="2406"/>
                  </a:lnTo>
                  <a:lnTo>
                    <a:pt x="203" y="2473"/>
                  </a:lnTo>
                  <a:lnTo>
                    <a:pt x="315" y="2563"/>
                  </a:lnTo>
                  <a:lnTo>
                    <a:pt x="428" y="2608"/>
                  </a:lnTo>
                  <a:lnTo>
                    <a:pt x="540" y="2631"/>
                  </a:lnTo>
                  <a:lnTo>
                    <a:pt x="652" y="2653"/>
                  </a:lnTo>
                  <a:lnTo>
                    <a:pt x="787" y="2631"/>
                  </a:lnTo>
                  <a:lnTo>
                    <a:pt x="900" y="2586"/>
                  </a:lnTo>
                  <a:lnTo>
                    <a:pt x="990" y="2518"/>
                  </a:lnTo>
                  <a:lnTo>
                    <a:pt x="1080" y="2428"/>
                  </a:lnTo>
                  <a:lnTo>
                    <a:pt x="1147" y="2339"/>
                  </a:lnTo>
                  <a:lnTo>
                    <a:pt x="1192" y="2226"/>
                  </a:lnTo>
                  <a:lnTo>
                    <a:pt x="1237" y="2114"/>
                  </a:lnTo>
                  <a:lnTo>
                    <a:pt x="1237" y="2001"/>
                  </a:lnTo>
                  <a:lnTo>
                    <a:pt x="1327" y="608"/>
                  </a:lnTo>
                  <a:lnTo>
                    <a:pt x="1327" y="473"/>
                  </a:lnTo>
                  <a:lnTo>
                    <a:pt x="1282" y="360"/>
                  </a:lnTo>
                  <a:lnTo>
                    <a:pt x="1214" y="270"/>
                  </a:lnTo>
                  <a:lnTo>
                    <a:pt x="1125" y="181"/>
                  </a:lnTo>
                  <a:lnTo>
                    <a:pt x="1035" y="91"/>
                  </a:lnTo>
                  <a:lnTo>
                    <a:pt x="922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3500900" y="3017650"/>
              <a:ext cx="42150" cy="150625"/>
            </a:xfrm>
            <a:custGeom>
              <a:avLst/>
              <a:gdLst/>
              <a:ahLst/>
              <a:cxnLst/>
              <a:rect l="l" t="t" r="r" b="b"/>
              <a:pathLst>
                <a:path w="1686" h="6025" extrusionOk="0">
                  <a:moveTo>
                    <a:pt x="562" y="1"/>
                  </a:moveTo>
                  <a:lnTo>
                    <a:pt x="450" y="23"/>
                  </a:lnTo>
                  <a:lnTo>
                    <a:pt x="337" y="46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25" y="3058"/>
                  </a:lnTo>
                  <a:lnTo>
                    <a:pt x="450" y="5463"/>
                  </a:lnTo>
                  <a:lnTo>
                    <a:pt x="472" y="5598"/>
                  </a:lnTo>
                  <a:lnTo>
                    <a:pt x="517" y="5733"/>
                  </a:lnTo>
                  <a:lnTo>
                    <a:pt x="585" y="5823"/>
                  </a:lnTo>
                  <a:lnTo>
                    <a:pt x="674" y="5913"/>
                  </a:lnTo>
                  <a:lnTo>
                    <a:pt x="764" y="5957"/>
                  </a:lnTo>
                  <a:lnTo>
                    <a:pt x="877" y="6002"/>
                  </a:lnTo>
                  <a:lnTo>
                    <a:pt x="989" y="6025"/>
                  </a:lnTo>
                  <a:lnTo>
                    <a:pt x="1236" y="6025"/>
                  </a:lnTo>
                  <a:lnTo>
                    <a:pt x="1326" y="5980"/>
                  </a:lnTo>
                  <a:lnTo>
                    <a:pt x="1439" y="5935"/>
                  </a:lnTo>
                  <a:lnTo>
                    <a:pt x="1529" y="5868"/>
                  </a:lnTo>
                  <a:lnTo>
                    <a:pt x="1596" y="5778"/>
                  </a:lnTo>
                  <a:lnTo>
                    <a:pt x="1641" y="5665"/>
                  </a:lnTo>
                  <a:lnTo>
                    <a:pt x="1686" y="5553"/>
                  </a:lnTo>
                  <a:lnTo>
                    <a:pt x="1686" y="5396"/>
                  </a:lnTo>
                  <a:lnTo>
                    <a:pt x="1461" y="2990"/>
                  </a:lnTo>
                  <a:lnTo>
                    <a:pt x="1236" y="563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516625" y="2806900"/>
              <a:ext cx="43300" cy="136600"/>
            </a:xfrm>
            <a:custGeom>
              <a:avLst/>
              <a:gdLst/>
              <a:ahLst/>
              <a:cxnLst/>
              <a:rect l="l" t="t" r="r" b="b"/>
              <a:pathLst>
                <a:path w="1732" h="5464" extrusionOk="0">
                  <a:moveTo>
                    <a:pt x="945" y="1"/>
                  </a:moveTo>
                  <a:lnTo>
                    <a:pt x="855" y="23"/>
                  </a:lnTo>
                  <a:lnTo>
                    <a:pt x="742" y="68"/>
                  </a:lnTo>
                  <a:lnTo>
                    <a:pt x="675" y="136"/>
                  </a:lnTo>
                  <a:lnTo>
                    <a:pt x="607" y="226"/>
                  </a:lnTo>
                  <a:lnTo>
                    <a:pt x="540" y="338"/>
                  </a:lnTo>
                  <a:lnTo>
                    <a:pt x="517" y="473"/>
                  </a:lnTo>
                  <a:lnTo>
                    <a:pt x="450" y="1035"/>
                  </a:lnTo>
                  <a:lnTo>
                    <a:pt x="383" y="1574"/>
                  </a:lnTo>
                  <a:lnTo>
                    <a:pt x="203" y="2676"/>
                  </a:lnTo>
                  <a:lnTo>
                    <a:pt x="135" y="3238"/>
                  </a:lnTo>
                  <a:lnTo>
                    <a:pt x="68" y="3777"/>
                  </a:lnTo>
                  <a:lnTo>
                    <a:pt x="23" y="4339"/>
                  </a:lnTo>
                  <a:lnTo>
                    <a:pt x="0" y="4901"/>
                  </a:lnTo>
                  <a:lnTo>
                    <a:pt x="0" y="5036"/>
                  </a:lnTo>
                  <a:lnTo>
                    <a:pt x="45" y="5149"/>
                  </a:lnTo>
                  <a:lnTo>
                    <a:pt x="113" y="5261"/>
                  </a:lnTo>
                  <a:lnTo>
                    <a:pt x="180" y="5328"/>
                  </a:lnTo>
                  <a:lnTo>
                    <a:pt x="270" y="5396"/>
                  </a:lnTo>
                  <a:lnTo>
                    <a:pt x="383" y="5441"/>
                  </a:lnTo>
                  <a:lnTo>
                    <a:pt x="495" y="5463"/>
                  </a:lnTo>
                  <a:lnTo>
                    <a:pt x="607" y="5463"/>
                  </a:lnTo>
                  <a:lnTo>
                    <a:pt x="720" y="5441"/>
                  </a:lnTo>
                  <a:lnTo>
                    <a:pt x="832" y="5418"/>
                  </a:lnTo>
                  <a:lnTo>
                    <a:pt x="945" y="5373"/>
                  </a:lnTo>
                  <a:lnTo>
                    <a:pt x="1034" y="5306"/>
                  </a:lnTo>
                  <a:lnTo>
                    <a:pt x="1102" y="5216"/>
                  </a:lnTo>
                  <a:lnTo>
                    <a:pt x="1169" y="5104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59" y="4317"/>
                  </a:lnTo>
                  <a:lnTo>
                    <a:pt x="1304" y="3800"/>
                  </a:lnTo>
                  <a:lnTo>
                    <a:pt x="1349" y="3305"/>
                  </a:lnTo>
                  <a:lnTo>
                    <a:pt x="1439" y="2788"/>
                  </a:lnTo>
                  <a:lnTo>
                    <a:pt x="1596" y="1777"/>
                  </a:lnTo>
                  <a:lnTo>
                    <a:pt x="1664" y="1260"/>
                  </a:lnTo>
                  <a:lnTo>
                    <a:pt x="1731" y="743"/>
                  </a:lnTo>
                  <a:lnTo>
                    <a:pt x="1731" y="608"/>
                  </a:lnTo>
                  <a:lnTo>
                    <a:pt x="1709" y="473"/>
                  </a:lnTo>
                  <a:lnTo>
                    <a:pt x="1641" y="361"/>
                  </a:lnTo>
                  <a:lnTo>
                    <a:pt x="1574" y="271"/>
                  </a:lnTo>
                  <a:lnTo>
                    <a:pt x="1507" y="181"/>
                  </a:lnTo>
                  <a:lnTo>
                    <a:pt x="1394" y="113"/>
                  </a:lnTo>
                  <a:lnTo>
                    <a:pt x="1282" y="46"/>
                  </a:lnTo>
                  <a:lnTo>
                    <a:pt x="1192" y="23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596975" y="2601800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63" y="0"/>
                  </a:moveTo>
                  <a:lnTo>
                    <a:pt x="428" y="23"/>
                  </a:lnTo>
                  <a:lnTo>
                    <a:pt x="316" y="67"/>
                  </a:lnTo>
                  <a:lnTo>
                    <a:pt x="226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64"/>
                  </a:lnTo>
                  <a:lnTo>
                    <a:pt x="46" y="877"/>
                  </a:lnTo>
                  <a:lnTo>
                    <a:pt x="113" y="989"/>
                  </a:lnTo>
                  <a:lnTo>
                    <a:pt x="181" y="1079"/>
                  </a:lnTo>
                  <a:lnTo>
                    <a:pt x="271" y="1146"/>
                  </a:lnTo>
                  <a:lnTo>
                    <a:pt x="361" y="1191"/>
                  </a:lnTo>
                  <a:lnTo>
                    <a:pt x="496" y="1236"/>
                  </a:lnTo>
                  <a:lnTo>
                    <a:pt x="630" y="1236"/>
                  </a:lnTo>
                  <a:lnTo>
                    <a:pt x="765" y="1214"/>
                  </a:lnTo>
                  <a:lnTo>
                    <a:pt x="900" y="1169"/>
                  </a:lnTo>
                  <a:lnTo>
                    <a:pt x="990" y="1101"/>
                  </a:lnTo>
                  <a:lnTo>
                    <a:pt x="1080" y="1034"/>
                  </a:lnTo>
                  <a:lnTo>
                    <a:pt x="1125" y="922"/>
                  </a:lnTo>
                  <a:lnTo>
                    <a:pt x="1170" y="832"/>
                  </a:lnTo>
                  <a:lnTo>
                    <a:pt x="1192" y="719"/>
                  </a:lnTo>
                  <a:lnTo>
                    <a:pt x="1192" y="584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102" y="270"/>
                  </a:lnTo>
                  <a:lnTo>
                    <a:pt x="1035" y="180"/>
                  </a:lnTo>
                  <a:lnTo>
                    <a:pt x="945" y="90"/>
                  </a:lnTo>
                  <a:lnTo>
                    <a:pt x="833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563275" y="3008650"/>
              <a:ext cx="42725" cy="146700"/>
            </a:xfrm>
            <a:custGeom>
              <a:avLst/>
              <a:gdLst/>
              <a:ahLst/>
              <a:cxnLst/>
              <a:rect l="l" t="t" r="r" b="b"/>
              <a:pathLst>
                <a:path w="1709" h="5868" extrusionOk="0">
                  <a:moveTo>
                    <a:pt x="967" y="1"/>
                  </a:moveTo>
                  <a:lnTo>
                    <a:pt x="854" y="23"/>
                  </a:lnTo>
                  <a:lnTo>
                    <a:pt x="765" y="68"/>
                  </a:lnTo>
                  <a:lnTo>
                    <a:pt x="675" y="136"/>
                  </a:lnTo>
                  <a:lnTo>
                    <a:pt x="585" y="226"/>
                  </a:lnTo>
                  <a:lnTo>
                    <a:pt x="540" y="338"/>
                  </a:lnTo>
                  <a:lnTo>
                    <a:pt x="495" y="473"/>
                  </a:lnTo>
                  <a:lnTo>
                    <a:pt x="337" y="1687"/>
                  </a:lnTo>
                  <a:lnTo>
                    <a:pt x="203" y="2878"/>
                  </a:lnTo>
                  <a:lnTo>
                    <a:pt x="90" y="4092"/>
                  </a:lnTo>
                  <a:lnTo>
                    <a:pt x="0" y="5306"/>
                  </a:lnTo>
                  <a:lnTo>
                    <a:pt x="0" y="5441"/>
                  </a:lnTo>
                  <a:lnTo>
                    <a:pt x="23" y="5576"/>
                  </a:lnTo>
                  <a:lnTo>
                    <a:pt x="68" y="5666"/>
                  </a:lnTo>
                  <a:lnTo>
                    <a:pt x="158" y="5756"/>
                  </a:lnTo>
                  <a:lnTo>
                    <a:pt x="247" y="5800"/>
                  </a:lnTo>
                  <a:lnTo>
                    <a:pt x="337" y="5845"/>
                  </a:lnTo>
                  <a:lnTo>
                    <a:pt x="450" y="5868"/>
                  </a:lnTo>
                  <a:lnTo>
                    <a:pt x="675" y="5868"/>
                  </a:lnTo>
                  <a:lnTo>
                    <a:pt x="787" y="5823"/>
                  </a:lnTo>
                  <a:lnTo>
                    <a:pt x="899" y="5778"/>
                  </a:lnTo>
                  <a:lnTo>
                    <a:pt x="1012" y="5711"/>
                  </a:lnTo>
                  <a:lnTo>
                    <a:pt x="1079" y="5621"/>
                  </a:lnTo>
                  <a:lnTo>
                    <a:pt x="1147" y="5508"/>
                  </a:lnTo>
                  <a:lnTo>
                    <a:pt x="1214" y="5396"/>
                  </a:lnTo>
                  <a:lnTo>
                    <a:pt x="1237" y="5261"/>
                  </a:lnTo>
                  <a:lnTo>
                    <a:pt x="1326" y="4115"/>
                  </a:lnTo>
                  <a:lnTo>
                    <a:pt x="1416" y="2991"/>
                  </a:lnTo>
                  <a:lnTo>
                    <a:pt x="1551" y="1867"/>
                  </a:lnTo>
                  <a:lnTo>
                    <a:pt x="1709" y="743"/>
                  </a:lnTo>
                  <a:lnTo>
                    <a:pt x="1709" y="608"/>
                  </a:lnTo>
                  <a:lnTo>
                    <a:pt x="1686" y="473"/>
                  </a:lnTo>
                  <a:lnTo>
                    <a:pt x="1641" y="361"/>
                  </a:lnTo>
                  <a:lnTo>
                    <a:pt x="1596" y="271"/>
                  </a:lnTo>
                  <a:lnTo>
                    <a:pt x="1506" y="181"/>
                  </a:lnTo>
                  <a:lnTo>
                    <a:pt x="1416" y="113"/>
                  </a:lnTo>
                  <a:lnTo>
                    <a:pt x="1304" y="46"/>
                  </a:lnTo>
                  <a:lnTo>
                    <a:pt x="1192" y="23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294075" y="2229200"/>
              <a:ext cx="36000" cy="75325"/>
            </a:xfrm>
            <a:custGeom>
              <a:avLst/>
              <a:gdLst/>
              <a:ahLst/>
              <a:cxnLst/>
              <a:rect l="l" t="t" r="r" b="b"/>
              <a:pathLst>
                <a:path w="1440" h="3013" extrusionOk="0">
                  <a:moveTo>
                    <a:pt x="855" y="0"/>
                  </a:moveTo>
                  <a:lnTo>
                    <a:pt x="720" y="23"/>
                  </a:lnTo>
                  <a:lnTo>
                    <a:pt x="608" y="45"/>
                  </a:lnTo>
                  <a:lnTo>
                    <a:pt x="495" y="90"/>
                  </a:lnTo>
                  <a:lnTo>
                    <a:pt x="405" y="180"/>
                  </a:lnTo>
                  <a:lnTo>
                    <a:pt x="315" y="270"/>
                  </a:lnTo>
                  <a:lnTo>
                    <a:pt x="248" y="360"/>
                  </a:lnTo>
                  <a:lnTo>
                    <a:pt x="226" y="495"/>
                  </a:lnTo>
                  <a:lnTo>
                    <a:pt x="1" y="2248"/>
                  </a:lnTo>
                  <a:lnTo>
                    <a:pt x="1" y="2383"/>
                  </a:lnTo>
                  <a:lnTo>
                    <a:pt x="1" y="2496"/>
                  </a:lnTo>
                  <a:lnTo>
                    <a:pt x="46" y="2608"/>
                  </a:lnTo>
                  <a:lnTo>
                    <a:pt x="91" y="2720"/>
                  </a:lnTo>
                  <a:lnTo>
                    <a:pt x="158" y="2810"/>
                  </a:lnTo>
                  <a:lnTo>
                    <a:pt x="248" y="2878"/>
                  </a:lnTo>
                  <a:lnTo>
                    <a:pt x="338" y="2945"/>
                  </a:lnTo>
                  <a:lnTo>
                    <a:pt x="473" y="2990"/>
                  </a:lnTo>
                  <a:lnTo>
                    <a:pt x="585" y="3013"/>
                  </a:lnTo>
                  <a:lnTo>
                    <a:pt x="698" y="2990"/>
                  </a:lnTo>
                  <a:lnTo>
                    <a:pt x="833" y="2968"/>
                  </a:lnTo>
                  <a:lnTo>
                    <a:pt x="945" y="2900"/>
                  </a:lnTo>
                  <a:lnTo>
                    <a:pt x="1035" y="2833"/>
                  </a:lnTo>
                  <a:lnTo>
                    <a:pt x="1125" y="2743"/>
                  </a:lnTo>
                  <a:lnTo>
                    <a:pt x="1170" y="2630"/>
                  </a:lnTo>
                  <a:lnTo>
                    <a:pt x="1215" y="2518"/>
                  </a:lnTo>
                  <a:lnTo>
                    <a:pt x="1439" y="765"/>
                  </a:lnTo>
                  <a:lnTo>
                    <a:pt x="1439" y="630"/>
                  </a:lnTo>
                  <a:lnTo>
                    <a:pt x="1417" y="517"/>
                  </a:lnTo>
                  <a:lnTo>
                    <a:pt x="1394" y="405"/>
                  </a:lnTo>
                  <a:lnTo>
                    <a:pt x="1350" y="293"/>
                  </a:lnTo>
                  <a:lnTo>
                    <a:pt x="1282" y="203"/>
                  </a:lnTo>
                  <a:lnTo>
                    <a:pt x="1192" y="113"/>
                  </a:lnTo>
                  <a:lnTo>
                    <a:pt x="1080" y="45"/>
                  </a:lnTo>
                  <a:lnTo>
                    <a:pt x="967" y="23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21025" y="2560200"/>
              <a:ext cx="58475" cy="204575"/>
            </a:xfrm>
            <a:custGeom>
              <a:avLst/>
              <a:gdLst/>
              <a:ahLst/>
              <a:cxnLst/>
              <a:rect l="l" t="t" r="r" b="b"/>
              <a:pathLst>
                <a:path w="2339" h="8183" extrusionOk="0">
                  <a:moveTo>
                    <a:pt x="1597" y="1"/>
                  </a:moveTo>
                  <a:lnTo>
                    <a:pt x="1484" y="23"/>
                  </a:lnTo>
                  <a:lnTo>
                    <a:pt x="1372" y="68"/>
                  </a:lnTo>
                  <a:lnTo>
                    <a:pt x="1282" y="135"/>
                  </a:lnTo>
                  <a:lnTo>
                    <a:pt x="1214" y="225"/>
                  </a:lnTo>
                  <a:lnTo>
                    <a:pt x="1147" y="338"/>
                  </a:lnTo>
                  <a:lnTo>
                    <a:pt x="1102" y="473"/>
                  </a:lnTo>
                  <a:lnTo>
                    <a:pt x="967" y="1327"/>
                  </a:lnTo>
                  <a:lnTo>
                    <a:pt x="855" y="2204"/>
                  </a:lnTo>
                  <a:lnTo>
                    <a:pt x="607" y="3957"/>
                  </a:lnTo>
                  <a:lnTo>
                    <a:pt x="338" y="5710"/>
                  </a:lnTo>
                  <a:lnTo>
                    <a:pt x="180" y="6564"/>
                  </a:lnTo>
                  <a:lnTo>
                    <a:pt x="1" y="7441"/>
                  </a:lnTo>
                  <a:lnTo>
                    <a:pt x="1" y="7576"/>
                  </a:lnTo>
                  <a:lnTo>
                    <a:pt x="1" y="7711"/>
                  </a:lnTo>
                  <a:lnTo>
                    <a:pt x="45" y="7823"/>
                  </a:lnTo>
                  <a:lnTo>
                    <a:pt x="113" y="7913"/>
                  </a:lnTo>
                  <a:lnTo>
                    <a:pt x="180" y="8003"/>
                  </a:lnTo>
                  <a:lnTo>
                    <a:pt x="270" y="8071"/>
                  </a:lnTo>
                  <a:lnTo>
                    <a:pt x="383" y="8116"/>
                  </a:lnTo>
                  <a:lnTo>
                    <a:pt x="495" y="8160"/>
                  </a:lnTo>
                  <a:lnTo>
                    <a:pt x="607" y="8183"/>
                  </a:lnTo>
                  <a:lnTo>
                    <a:pt x="720" y="8183"/>
                  </a:lnTo>
                  <a:lnTo>
                    <a:pt x="832" y="8138"/>
                  </a:lnTo>
                  <a:lnTo>
                    <a:pt x="945" y="8116"/>
                  </a:lnTo>
                  <a:lnTo>
                    <a:pt x="1035" y="8048"/>
                  </a:lnTo>
                  <a:lnTo>
                    <a:pt x="1102" y="7958"/>
                  </a:lnTo>
                  <a:lnTo>
                    <a:pt x="1169" y="7846"/>
                  </a:lnTo>
                  <a:lnTo>
                    <a:pt x="1214" y="7711"/>
                  </a:lnTo>
                  <a:lnTo>
                    <a:pt x="1394" y="6834"/>
                  </a:lnTo>
                  <a:lnTo>
                    <a:pt x="1552" y="5980"/>
                  </a:lnTo>
                  <a:lnTo>
                    <a:pt x="1821" y="4227"/>
                  </a:lnTo>
                  <a:lnTo>
                    <a:pt x="2046" y="2473"/>
                  </a:lnTo>
                  <a:lnTo>
                    <a:pt x="2181" y="1597"/>
                  </a:lnTo>
                  <a:lnTo>
                    <a:pt x="2316" y="742"/>
                  </a:lnTo>
                  <a:lnTo>
                    <a:pt x="2338" y="585"/>
                  </a:lnTo>
                  <a:lnTo>
                    <a:pt x="2316" y="473"/>
                  </a:lnTo>
                  <a:lnTo>
                    <a:pt x="2271" y="360"/>
                  </a:lnTo>
                  <a:lnTo>
                    <a:pt x="2203" y="248"/>
                  </a:lnTo>
                  <a:lnTo>
                    <a:pt x="2136" y="158"/>
                  </a:lnTo>
                  <a:lnTo>
                    <a:pt x="2024" y="90"/>
                  </a:lnTo>
                  <a:lnTo>
                    <a:pt x="1934" y="46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308125" y="2458475"/>
              <a:ext cx="46675" cy="92750"/>
            </a:xfrm>
            <a:custGeom>
              <a:avLst/>
              <a:gdLst/>
              <a:ahLst/>
              <a:cxnLst/>
              <a:rect l="l" t="t" r="r" b="b"/>
              <a:pathLst>
                <a:path w="1867" h="3710" extrusionOk="0">
                  <a:moveTo>
                    <a:pt x="1147" y="1"/>
                  </a:moveTo>
                  <a:lnTo>
                    <a:pt x="1035" y="23"/>
                  </a:lnTo>
                  <a:lnTo>
                    <a:pt x="922" y="68"/>
                  </a:lnTo>
                  <a:lnTo>
                    <a:pt x="832" y="136"/>
                  </a:lnTo>
                  <a:lnTo>
                    <a:pt x="743" y="226"/>
                  </a:lnTo>
                  <a:lnTo>
                    <a:pt x="675" y="316"/>
                  </a:lnTo>
                  <a:lnTo>
                    <a:pt x="630" y="450"/>
                  </a:lnTo>
                  <a:lnTo>
                    <a:pt x="23" y="2968"/>
                  </a:lnTo>
                  <a:lnTo>
                    <a:pt x="1" y="3103"/>
                  </a:lnTo>
                  <a:lnTo>
                    <a:pt x="23" y="3238"/>
                  </a:lnTo>
                  <a:lnTo>
                    <a:pt x="46" y="3350"/>
                  </a:lnTo>
                  <a:lnTo>
                    <a:pt x="113" y="3440"/>
                  </a:lnTo>
                  <a:lnTo>
                    <a:pt x="181" y="3530"/>
                  </a:lnTo>
                  <a:lnTo>
                    <a:pt x="293" y="3598"/>
                  </a:lnTo>
                  <a:lnTo>
                    <a:pt x="383" y="3642"/>
                  </a:lnTo>
                  <a:lnTo>
                    <a:pt x="495" y="3687"/>
                  </a:lnTo>
                  <a:lnTo>
                    <a:pt x="608" y="3710"/>
                  </a:lnTo>
                  <a:lnTo>
                    <a:pt x="720" y="3687"/>
                  </a:lnTo>
                  <a:lnTo>
                    <a:pt x="832" y="3665"/>
                  </a:lnTo>
                  <a:lnTo>
                    <a:pt x="945" y="3642"/>
                  </a:lnTo>
                  <a:lnTo>
                    <a:pt x="1035" y="3575"/>
                  </a:lnTo>
                  <a:lnTo>
                    <a:pt x="1125" y="3485"/>
                  </a:lnTo>
                  <a:lnTo>
                    <a:pt x="1192" y="3373"/>
                  </a:lnTo>
                  <a:lnTo>
                    <a:pt x="1237" y="3238"/>
                  </a:lnTo>
                  <a:lnTo>
                    <a:pt x="1844" y="720"/>
                  </a:lnTo>
                  <a:lnTo>
                    <a:pt x="1867" y="585"/>
                  </a:lnTo>
                  <a:lnTo>
                    <a:pt x="1844" y="473"/>
                  </a:lnTo>
                  <a:lnTo>
                    <a:pt x="1822" y="338"/>
                  </a:lnTo>
                  <a:lnTo>
                    <a:pt x="1754" y="248"/>
                  </a:lnTo>
                  <a:lnTo>
                    <a:pt x="1687" y="158"/>
                  </a:lnTo>
                  <a:lnTo>
                    <a:pt x="1597" y="91"/>
                  </a:lnTo>
                  <a:lnTo>
                    <a:pt x="1484" y="46"/>
                  </a:lnTo>
                  <a:lnTo>
                    <a:pt x="1372" y="23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217100" y="2981675"/>
              <a:ext cx="49475" cy="121425"/>
            </a:xfrm>
            <a:custGeom>
              <a:avLst/>
              <a:gdLst/>
              <a:ahLst/>
              <a:cxnLst/>
              <a:rect l="l" t="t" r="r" b="b"/>
              <a:pathLst>
                <a:path w="1979" h="4857" extrusionOk="0">
                  <a:moveTo>
                    <a:pt x="1214" y="1"/>
                  </a:moveTo>
                  <a:lnTo>
                    <a:pt x="1102" y="23"/>
                  </a:lnTo>
                  <a:lnTo>
                    <a:pt x="989" y="68"/>
                  </a:lnTo>
                  <a:lnTo>
                    <a:pt x="922" y="136"/>
                  </a:lnTo>
                  <a:lnTo>
                    <a:pt x="832" y="226"/>
                  </a:lnTo>
                  <a:lnTo>
                    <a:pt x="787" y="338"/>
                  </a:lnTo>
                  <a:lnTo>
                    <a:pt x="764" y="473"/>
                  </a:lnTo>
                  <a:lnTo>
                    <a:pt x="697" y="923"/>
                  </a:lnTo>
                  <a:lnTo>
                    <a:pt x="607" y="1395"/>
                  </a:lnTo>
                  <a:lnTo>
                    <a:pt x="405" y="2294"/>
                  </a:lnTo>
                  <a:lnTo>
                    <a:pt x="180" y="3215"/>
                  </a:lnTo>
                  <a:lnTo>
                    <a:pt x="90" y="3665"/>
                  </a:lnTo>
                  <a:lnTo>
                    <a:pt x="0" y="4115"/>
                  </a:lnTo>
                  <a:lnTo>
                    <a:pt x="0" y="4272"/>
                  </a:lnTo>
                  <a:lnTo>
                    <a:pt x="23" y="4384"/>
                  </a:lnTo>
                  <a:lnTo>
                    <a:pt x="68" y="4497"/>
                  </a:lnTo>
                  <a:lnTo>
                    <a:pt x="135" y="4609"/>
                  </a:lnTo>
                  <a:lnTo>
                    <a:pt x="202" y="4699"/>
                  </a:lnTo>
                  <a:lnTo>
                    <a:pt x="315" y="4766"/>
                  </a:lnTo>
                  <a:lnTo>
                    <a:pt x="405" y="4811"/>
                  </a:lnTo>
                  <a:lnTo>
                    <a:pt x="517" y="4856"/>
                  </a:lnTo>
                  <a:lnTo>
                    <a:pt x="742" y="4856"/>
                  </a:lnTo>
                  <a:lnTo>
                    <a:pt x="854" y="4834"/>
                  </a:lnTo>
                  <a:lnTo>
                    <a:pt x="967" y="4789"/>
                  </a:lnTo>
                  <a:lnTo>
                    <a:pt x="1057" y="4721"/>
                  </a:lnTo>
                  <a:lnTo>
                    <a:pt x="1124" y="4632"/>
                  </a:lnTo>
                  <a:lnTo>
                    <a:pt x="1192" y="4519"/>
                  </a:lnTo>
                  <a:lnTo>
                    <a:pt x="1214" y="4384"/>
                  </a:lnTo>
                  <a:lnTo>
                    <a:pt x="1304" y="3935"/>
                  </a:lnTo>
                  <a:lnTo>
                    <a:pt x="1394" y="3485"/>
                  </a:lnTo>
                  <a:lnTo>
                    <a:pt x="1619" y="2563"/>
                  </a:lnTo>
                  <a:lnTo>
                    <a:pt x="1821" y="1664"/>
                  </a:lnTo>
                  <a:lnTo>
                    <a:pt x="1911" y="1192"/>
                  </a:lnTo>
                  <a:lnTo>
                    <a:pt x="1978" y="743"/>
                  </a:lnTo>
                  <a:lnTo>
                    <a:pt x="1978" y="608"/>
                  </a:lnTo>
                  <a:lnTo>
                    <a:pt x="1956" y="473"/>
                  </a:lnTo>
                  <a:lnTo>
                    <a:pt x="1888" y="361"/>
                  </a:lnTo>
                  <a:lnTo>
                    <a:pt x="1821" y="248"/>
                  </a:lnTo>
                  <a:lnTo>
                    <a:pt x="1754" y="158"/>
                  </a:lnTo>
                  <a:lnTo>
                    <a:pt x="1641" y="91"/>
                  </a:lnTo>
                  <a:lnTo>
                    <a:pt x="1551" y="46"/>
                  </a:lnTo>
                  <a:lnTo>
                    <a:pt x="1439" y="23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543025" y="2393850"/>
              <a:ext cx="41625" cy="123675"/>
            </a:xfrm>
            <a:custGeom>
              <a:avLst/>
              <a:gdLst/>
              <a:ahLst/>
              <a:cxnLst/>
              <a:rect l="l" t="t" r="r" b="b"/>
              <a:pathLst>
                <a:path w="1665" h="4947" extrusionOk="0">
                  <a:moveTo>
                    <a:pt x="923" y="1"/>
                  </a:moveTo>
                  <a:lnTo>
                    <a:pt x="810" y="23"/>
                  </a:lnTo>
                  <a:lnTo>
                    <a:pt x="720" y="68"/>
                  </a:lnTo>
                  <a:lnTo>
                    <a:pt x="630" y="136"/>
                  </a:lnTo>
                  <a:lnTo>
                    <a:pt x="540" y="226"/>
                  </a:lnTo>
                  <a:lnTo>
                    <a:pt x="496" y="338"/>
                  </a:lnTo>
                  <a:lnTo>
                    <a:pt x="451" y="473"/>
                  </a:lnTo>
                  <a:lnTo>
                    <a:pt x="316" y="1439"/>
                  </a:lnTo>
                  <a:lnTo>
                    <a:pt x="181" y="2429"/>
                  </a:lnTo>
                  <a:lnTo>
                    <a:pt x="91" y="3395"/>
                  </a:lnTo>
                  <a:lnTo>
                    <a:pt x="1" y="4384"/>
                  </a:lnTo>
                  <a:lnTo>
                    <a:pt x="1" y="4519"/>
                  </a:lnTo>
                  <a:lnTo>
                    <a:pt x="46" y="4631"/>
                  </a:lnTo>
                  <a:lnTo>
                    <a:pt x="91" y="4744"/>
                  </a:lnTo>
                  <a:lnTo>
                    <a:pt x="158" y="4811"/>
                  </a:lnTo>
                  <a:lnTo>
                    <a:pt x="248" y="4879"/>
                  </a:lnTo>
                  <a:lnTo>
                    <a:pt x="361" y="4924"/>
                  </a:lnTo>
                  <a:lnTo>
                    <a:pt x="473" y="4946"/>
                  </a:lnTo>
                  <a:lnTo>
                    <a:pt x="585" y="4946"/>
                  </a:lnTo>
                  <a:lnTo>
                    <a:pt x="698" y="4924"/>
                  </a:lnTo>
                  <a:lnTo>
                    <a:pt x="810" y="4879"/>
                  </a:lnTo>
                  <a:lnTo>
                    <a:pt x="923" y="4834"/>
                  </a:lnTo>
                  <a:lnTo>
                    <a:pt x="1013" y="4766"/>
                  </a:lnTo>
                  <a:lnTo>
                    <a:pt x="1102" y="4676"/>
                  </a:lnTo>
                  <a:lnTo>
                    <a:pt x="1170" y="4586"/>
                  </a:lnTo>
                  <a:lnTo>
                    <a:pt x="1215" y="4452"/>
                  </a:lnTo>
                  <a:lnTo>
                    <a:pt x="1237" y="4317"/>
                  </a:lnTo>
                  <a:lnTo>
                    <a:pt x="1305" y="3418"/>
                  </a:lnTo>
                  <a:lnTo>
                    <a:pt x="1417" y="2518"/>
                  </a:lnTo>
                  <a:lnTo>
                    <a:pt x="1530" y="1642"/>
                  </a:lnTo>
                  <a:lnTo>
                    <a:pt x="1664" y="743"/>
                  </a:lnTo>
                  <a:lnTo>
                    <a:pt x="1664" y="608"/>
                  </a:lnTo>
                  <a:lnTo>
                    <a:pt x="1664" y="473"/>
                  </a:lnTo>
                  <a:lnTo>
                    <a:pt x="1619" y="360"/>
                  </a:lnTo>
                  <a:lnTo>
                    <a:pt x="1552" y="248"/>
                  </a:lnTo>
                  <a:lnTo>
                    <a:pt x="1462" y="181"/>
                  </a:lnTo>
                  <a:lnTo>
                    <a:pt x="1372" y="113"/>
                  </a:lnTo>
                  <a:lnTo>
                    <a:pt x="1260" y="46"/>
                  </a:lnTo>
                  <a:lnTo>
                    <a:pt x="1147" y="23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401425" y="2994050"/>
              <a:ext cx="33175" cy="154000"/>
            </a:xfrm>
            <a:custGeom>
              <a:avLst/>
              <a:gdLst/>
              <a:ahLst/>
              <a:cxnLst/>
              <a:rect l="l" t="t" r="r" b="b"/>
              <a:pathLst>
                <a:path w="1327" h="616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68" y="1866"/>
                  </a:lnTo>
                  <a:lnTo>
                    <a:pt x="68" y="3125"/>
                  </a:lnTo>
                  <a:lnTo>
                    <a:pt x="68" y="4361"/>
                  </a:lnTo>
                  <a:lnTo>
                    <a:pt x="90" y="5598"/>
                  </a:lnTo>
                  <a:lnTo>
                    <a:pt x="113" y="5733"/>
                  </a:lnTo>
                  <a:lnTo>
                    <a:pt x="158" y="5845"/>
                  </a:lnTo>
                  <a:lnTo>
                    <a:pt x="225" y="5957"/>
                  </a:lnTo>
                  <a:lnTo>
                    <a:pt x="315" y="6025"/>
                  </a:lnTo>
                  <a:lnTo>
                    <a:pt x="405" y="6092"/>
                  </a:lnTo>
                  <a:lnTo>
                    <a:pt x="517" y="6137"/>
                  </a:lnTo>
                  <a:lnTo>
                    <a:pt x="630" y="6160"/>
                  </a:lnTo>
                  <a:lnTo>
                    <a:pt x="742" y="6160"/>
                  </a:lnTo>
                  <a:lnTo>
                    <a:pt x="854" y="6137"/>
                  </a:lnTo>
                  <a:lnTo>
                    <a:pt x="967" y="6115"/>
                  </a:lnTo>
                  <a:lnTo>
                    <a:pt x="1057" y="6047"/>
                  </a:lnTo>
                  <a:lnTo>
                    <a:pt x="1147" y="5980"/>
                  </a:lnTo>
                  <a:lnTo>
                    <a:pt x="1237" y="5890"/>
                  </a:lnTo>
                  <a:lnTo>
                    <a:pt x="1282" y="5800"/>
                  </a:lnTo>
                  <a:lnTo>
                    <a:pt x="1327" y="5665"/>
                  </a:lnTo>
                  <a:lnTo>
                    <a:pt x="1327" y="5530"/>
                  </a:lnTo>
                  <a:lnTo>
                    <a:pt x="1304" y="4294"/>
                  </a:lnTo>
                  <a:lnTo>
                    <a:pt x="1304" y="3058"/>
                  </a:lnTo>
                  <a:lnTo>
                    <a:pt x="1304" y="1821"/>
                  </a:lnTo>
                  <a:lnTo>
                    <a:pt x="1237" y="585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8"/>
                  </a:lnTo>
                  <a:lnTo>
                    <a:pt x="832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68825" y="1975750"/>
              <a:ext cx="47800" cy="70825"/>
            </a:xfrm>
            <a:custGeom>
              <a:avLst/>
              <a:gdLst/>
              <a:ahLst/>
              <a:cxnLst/>
              <a:rect l="l" t="t" r="r" b="b"/>
              <a:pathLst>
                <a:path w="1912" h="283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32" y="203"/>
                  </a:lnTo>
                  <a:lnTo>
                    <a:pt x="765" y="338"/>
                  </a:lnTo>
                  <a:lnTo>
                    <a:pt x="68" y="1911"/>
                  </a:lnTo>
                  <a:lnTo>
                    <a:pt x="23" y="2046"/>
                  </a:lnTo>
                  <a:lnTo>
                    <a:pt x="0" y="2181"/>
                  </a:lnTo>
                  <a:lnTo>
                    <a:pt x="23" y="2293"/>
                  </a:lnTo>
                  <a:lnTo>
                    <a:pt x="68" y="2406"/>
                  </a:lnTo>
                  <a:lnTo>
                    <a:pt x="113" y="2518"/>
                  </a:lnTo>
                  <a:lnTo>
                    <a:pt x="180" y="2608"/>
                  </a:lnTo>
                  <a:lnTo>
                    <a:pt x="270" y="2675"/>
                  </a:lnTo>
                  <a:lnTo>
                    <a:pt x="383" y="2743"/>
                  </a:lnTo>
                  <a:lnTo>
                    <a:pt x="473" y="2788"/>
                  </a:lnTo>
                  <a:lnTo>
                    <a:pt x="585" y="2810"/>
                  </a:lnTo>
                  <a:lnTo>
                    <a:pt x="697" y="2833"/>
                  </a:lnTo>
                  <a:lnTo>
                    <a:pt x="810" y="2810"/>
                  </a:lnTo>
                  <a:lnTo>
                    <a:pt x="922" y="2765"/>
                  </a:lnTo>
                  <a:lnTo>
                    <a:pt x="1012" y="2698"/>
                  </a:lnTo>
                  <a:lnTo>
                    <a:pt x="1102" y="2608"/>
                  </a:lnTo>
                  <a:lnTo>
                    <a:pt x="1169" y="2496"/>
                  </a:lnTo>
                  <a:lnTo>
                    <a:pt x="1866" y="899"/>
                  </a:lnTo>
                  <a:lnTo>
                    <a:pt x="1911" y="765"/>
                  </a:lnTo>
                  <a:lnTo>
                    <a:pt x="1911" y="630"/>
                  </a:lnTo>
                  <a:lnTo>
                    <a:pt x="1911" y="517"/>
                  </a:lnTo>
                  <a:lnTo>
                    <a:pt x="1866" y="405"/>
                  </a:lnTo>
                  <a:lnTo>
                    <a:pt x="1821" y="293"/>
                  </a:lnTo>
                  <a:lnTo>
                    <a:pt x="1731" y="203"/>
                  </a:lnTo>
                  <a:lnTo>
                    <a:pt x="1641" y="135"/>
                  </a:lnTo>
                  <a:lnTo>
                    <a:pt x="1552" y="68"/>
                  </a:lnTo>
                  <a:lnTo>
                    <a:pt x="1439" y="23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972700" y="756250"/>
              <a:ext cx="1057100" cy="1880400"/>
            </a:xfrm>
            <a:custGeom>
              <a:avLst/>
              <a:gdLst/>
              <a:ahLst/>
              <a:cxnLst/>
              <a:rect l="l" t="t" r="r" b="b"/>
              <a:pathLst>
                <a:path w="42284" h="75216" extrusionOk="0">
                  <a:moveTo>
                    <a:pt x="3058" y="1"/>
                  </a:moveTo>
                  <a:lnTo>
                    <a:pt x="2765" y="23"/>
                  </a:lnTo>
                  <a:lnTo>
                    <a:pt x="2473" y="91"/>
                  </a:lnTo>
                  <a:lnTo>
                    <a:pt x="2181" y="158"/>
                  </a:lnTo>
                  <a:lnTo>
                    <a:pt x="1911" y="270"/>
                  </a:lnTo>
                  <a:lnTo>
                    <a:pt x="1642" y="383"/>
                  </a:lnTo>
                  <a:lnTo>
                    <a:pt x="1394" y="540"/>
                  </a:lnTo>
                  <a:lnTo>
                    <a:pt x="1147" y="743"/>
                  </a:lnTo>
                  <a:lnTo>
                    <a:pt x="877" y="967"/>
                  </a:lnTo>
                  <a:lnTo>
                    <a:pt x="652" y="1215"/>
                  </a:lnTo>
                  <a:lnTo>
                    <a:pt x="473" y="1462"/>
                  </a:lnTo>
                  <a:lnTo>
                    <a:pt x="315" y="1732"/>
                  </a:lnTo>
                  <a:lnTo>
                    <a:pt x="180" y="1979"/>
                  </a:lnTo>
                  <a:lnTo>
                    <a:pt x="113" y="2249"/>
                  </a:lnTo>
                  <a:lnTo>
                    <a:pt x="46" y="2518"/>
                  </a:lnTo>
                  <a:lnTo>
                    <a:pt x="23" y="2788"/>
                  </a:lnTo>
                  <a:lnTo>
                    <a:pt x="1" y="3058"/>
                  </a:lnTo>
                  <a:lnTo>
                    <a:pt x="46" y="3328"/>
                  </a:lnTo>
                  <a:lnTo>
                    <a:pt x="90" y="3597"/>
                  </a:lnTo>
                  <a:lnTo>
                    <a:pt x="158" y="3867"/>
                  </a:lnTo>
                  <a:lnTo>
                    <a:pt x="248" y="4159"/>
                  </a:lnTo>
                  <a:lnTo>
                    <a:pt x="360" y="4429"/>
                  </a:lnTo>
                  <a:lnTo>
                    <a:pt x="473" y="4699"/>
                  </a:lnTo>
                  <a:lnTo>
                    <a:pt x="630" y="4969"/>
                  </a:lnTo>
                  <a:lnTo>
                    <a:pt x="945" y="5486"/>
                  </a:lnTo>
                  <a:lnTo>
                    <a:pt x="1327" y="6003"/>
                  </a:lnTo>
                  <a:lnTo>
                    <a:pt x="1754" y="6497"/>
                  </a:lnTo>
                  <a:lnTo>
                    <a:pt x="2181" y="6969"/>
                  </a:lnTo>
                  <a:lnTo>
                    <a:pt x="2631" y="7396"/>
                  </a:lnTo>
                  <a:lnTo>
                    <a:pt x="3058" y="7801"/>
                  </a:lnTo>
                  <a:lnTo>
                    <a:pt x="3485" y="8161"/>
                  </a:lnTo>
                  <a:lnTo>
                    <a:pt x="3889" y="8475"/>
                  </a:lnTo>
                  <a:lnTo>
                    <a:pt x="4272" y="8745"/>
                  </a:lnTo>
                  <a:lnTo>
                    <a:pt x="4631" y="9015"/>
                  </a:lnTo>
                  <a:lnTo>
                    <a:pt x="5396" y="9487"/>
                  </a:lnTo>
                  <a:lnTo>
                    <a:pt x="6182" y="9914"/>
                  </a:lnTo>
                  <a:lnTo>
                    <a:pt x="6969" y="10319"/>
                  </a:lnTo>
                  <a:lnTo>
                    <a:pt x="7756" y="10701"/>
                  </a:lnTo>
                  <a:lnTo>
                    <a:pt x="8565" y="11083"/>
                  </a:lnTo>
                  <a:lnTo>
                    <a:pt x="10206" y="11847"/>
                  </a:lnTo>
                  <a:lnTo>
                    <a:pt x="10633" y="12072"/>
                  </a:lnTo>
                  <a:lnTo>
                    <a:pt x="11060" y="12319"/>
                  </a:lnTo>
                  <a:lnTo>
                    <a:pt x="11465" y="12544"/>
                  </a:lnTo>
                  <a:lnTo>
                    <a:pt x="11847" y="12814"/>
                  </a:lnTo>
                  <a:lnTo>
                    <a:pt x="12252" y="13084"/>
                  </a:lnTo>
                  <a:lnTo>
                    <a:pt x="12611" y="13353"/>
                  </a:lnTo>
                  <a:lnTo>
                    <a:pt x="13353" y="13915"/>
                  </a:lnTo>
                  <a:lnTo>
                    <a:pt x="14252" y="14769"/>
                  </a:lnTo>
                  <a:lnTo>
                    <a:pt x="15129" y="15624"/>
                  </a:lnTo>
                  <a:lnTo>
                    <a:pt x="15938" y="16500"/>
                  </a:lnTo>
                  <a:lnTo>
                    <a:pt x="16725" y="17422"/>
                  </a:lnTo>
                  <a:lnTo>
                    <a:pt x="17467" y="18344"/>
                  </a:lnTo>
                  <a:lnTo>
                    <a:pt x="18164" y="19288"/>
                  </a:lnTo>
                  <a:lnTo>
                    <a:pt x="18838" y="20254"/>
                  </a:lnTo>
                  <a:lnTo>
                    <a:pt x="19467" y="21221"/>
                  </a:lnTo>
                  <a:lnTo>
                    <a:pt x="20052" y="22233"/>
                  </a:lnTo>
                  <a:lnTo>
                    <a:pt x="20614" y="23244"/>
                  </a:lnTo>
                  <a:lnTo>
                    <a:pt x="21153" y="24278"/>
                  </a:lnTo>
                  <a:lnTo>
                    <a:pt x="21670" y="25312"/>
                  </a:lnTo>
                  <a:lnTo>
                    <a:pt x="22142" y="26391"/>
                  </a:lnTo>
                  <a:lnTo>
                    <a:pt x="22592" y="27448"/>
                  </a:lnTo>
                  <a:lnTo>
                    <a:pt x="23019" y="28549"/>
                  </a:lnTo>
                  <a:lnTo>
                    <a:pt x="23401" y="29651"/>
                  </a:lnTo>
                  <a:lnTo>
                    <a:pt x="23019" y="29538"/>
                  </a:lnTo>
                  <a:lnTo>
                    <a:pt x="22637" y="29426"/>
                  </a:lnTo>
                  <a:lnTo>
                    <a:pt x="22255" y="29268"/>
                  </a:lnTo>
                  <a:lnTo>
                    <a:pt x="21895" y="29111"/>
                  </a:lnTo>
                  <a:lnTo>
                    <a:pt x="21535" y="28909"/>
                  </a:lnTo>
                  <a:lnTo>
                    <a:pt x="21176" y="28707"/>
                  </a:lnTo>
                  <a:lnTo>
                    <a:pt x="20816" y="28482"/>
                  </a:lnTo>
                  <a:lnTo>
                    <a:pt x="20479" y="28234"/>
                  </a:lnTo>
                  <a:lnTo>
                    <a:pt x="20142" y="27987"/>
                  </a:lnTo>
                  <a:lnTo>
                    <a:pt x="19805" y="27717"/>
                  </a:lnTo>
                  <a:lnTo>
                    <a:pt x="19130" y="27133"/>
                  </a:lnTo>
                  <a:lnTo>
                    <a:pt x="18478" y="26526"/>
                  </a:lnTo>
                  <a:lnTo>
                    <a:pt x="17849" y="25897"/>
                  </a:lnTo>
                  <a:lnTo>
                    <a:pt x="16568" y="24593"/>
                  </a:lnTo>
                  <a:lnTo>
                    <a:pt x="15938" y="23941"/>
                  </a:lnTo>
                  <a:lnTo>
                    <a:pt x="15309" y="23312"/>
                  </a:lnTo>
                  <a:lnTo>
                    <a:pt x="14657" y="22705"/>
                  </a:lnTo>
                  <a:lnTo>
                    <a:pt x="14005" y="22165"/>
                  </a:lnTo>
                  <a:lnTo>
                    <a:pt x="13668" y="21895"/>
                  </a:lnTo>
                  <a:lnTo>
                    <a:pt x="13353" y="21648"/>
                  </a:lnTo>
                  <a:lnTo>
                    <a:pt x="13016" y="21423"/>
                  </a:lnTo>
                  <a:lnTo>
                    <a:pt x="12679" y="21221"/>
                  </a:lnTo>
                  <a:lnTo>
                    <a:pt x="12252" y="20974"/>
                  </a:lnTo>
                  <a:lnTo>
                    <a:pt x="11780" y="20726"/>
                  </a:lnTo>
                  <a:lnTo>
                    <a:pt x="11285" y="20502"/>
                  </a:lnTo>
                  <a:lnTo>
                    <a:pt x="10768" y="20277"/>
                  </a:lnTo>
                  <a:lnTo>
                    <a:pt x="10229" y="20075"/>
                  </a:lnTo>
                  <a:lnTo>
                    <a:pt x="9667" y="19895"/>
                  </a:lnTo>
                  <a:lnTo>
                    <a:pt x="9105" y="19760"/>
                  </a:lnTo>
                  <a:lnTo>
                    <a:pt x="8543" y="19647"/>
                  </a:lnTo>
                  <a:lnTo>
                    <a:pt x="8273" y="19625"/>
                  </a:lnTo>
                  <a:lnTo>
                    <a:pt x="8003" y="19602"/>
                  </a:lnTo>
                  <a:lnTo>
                    <a:pt x="7711" y="19602"/>
                  </a:lnTo>
                  <a:lnTo>
                    <a:pt x="7464" y="19625"/>
                  </a:lnTo>
                  <a:lnTo>
                    <a:pt x="7194" y="19670"/>
                  </a:lnTo>
                  <a:lnTo>
                    <a:pt x="6924" y="19715"/>
                  </a:lnTo>
                  <a:lnTo>
                    <a:pt x="6677" y="19782"/>
                  </a:lnTo>
                  <a:lnTo>
                    <a:pt x="6452" y="19872"/>
                  </a:lnTo>
                  <a:lnTo>
                    <a:pt x="6205" y="19962"/>
                  </a:lnTo>
                  <a:lnTo>
                    <a:pt x="5980" y="20097"/>
                  </a:lnTo>
                  <a:lnTo>
                    <a:pt x="5778" y="20254"/>
                  </a:lnTo>
                  <a:lnTo>
                    <a:pt x="5575" y="20434"/>
                  </a:lnTo>
                  <a:lnTo>
                    <a:pt x="5373" y="20637"/>
                  </a:lnTo>
                  <a:lnTo>
                    <a:pt x="5193" y="20861"/>
                  </a:lnTo>
                  <a:lnTo>
                    <a:pt x="5036" y="21109"/>
                  </a:lnTo>
                  <a:lnTo>
                    <a:pt x="4901" y="21378"/>
                  </a:lnTo>
                  <a:lnTo>
                    <a:pt x="4766" y="21648"/>
                  </a:lnTo>
                  <a:lnTo>
                    <a:pt x="4699" y="21918"/>
                  </a:lnTo>
                  <a:lnTo>
                    <a:pt x="4631" y="22165"/>
                  </a:lnTo>
                  <a:lnTo>
                    <a:pt x="4609" y="22435"/>
                  </a:lnTo>
                  <a:lnTo>
                    <a:pt x="4609" y="22682"/>
                  </a:lnTo>
                  <a:lnTo>
                    <a:pt x="4631" y="22952"/>
                  </a:lnTo>
                  <a:lnTo>
                    <a:pt x="4676" y="23199"/>
                  </a:lnTo>
                  <a:lnTo>
                    <a:pt x="4721" y="23446"/>
                  </a:lnTo>
                  <a:lnTo>
                    <a:pt x="4811" y="23694"/>
                  </a:lnTo>
                  <a:lnTo>
                    <a:pt x="4923" y="23941"/>
                  </a:lnTo>
                  <a:lnTo>
                    <a:pt x="5036" y="24188"/>
                  </a:lnTo>
                  <a:lnTo>
                    <a:pt x="5171" y="24435"/>
                  </a:lnTo>
                  <a:lnTo>
                    <a:pt x="5328" y="24660"/>
                  </a:lnTo>
                  <a:lnTo>
                    <a:pt x="5485" y="24908"/>
                  </a:lnTo>
                  <a:lnTo>
                    <a:pt x="5868" y="25357"/>
                  </a:lnTo>
                  <a:lnTo>
                    <a:pt x="6272" y="25784"/>
                  </a:lnTo>
                  <a:lnTo>
                    <a:pt x="6699" y="26189"/>
                  </a:lnTo>
                  <a:lnTo>
                    <a:pt x="7171" y="26593"/>
                  </a:lnTo>
                  <a:lnTo>
                    <a:pt x="7621" y="26953"/>
                  </a:lnTo>
                  <a:lnTo>
                    <a:pt x="8093" y="27290"/>
                  </a:lnTo>
                  <a:lnTo>
                    <a:pt x="8520" y="27605"/>
                  </a:lnTo>
                  <a:lnTo>
                    <a:pt x="9352" y="28122"/>
                  </a:lnTo>
                  <a:lnTo>
                    <a:pt x="10161" y="28594"/>
                  </a:lnTo>
                  <a:lnTo>
                    <a:pt x="10993" y="29021"/>
                  </a:lnTo>
                  <a:lnTo>
                    <a:pt x="11847" y="29403"/>
                  </a:lnTo>
                  <a:lnTo>
                    <a:pt x="12724" y="29741"/>
                  </a:lnTo>
                  <a:lnTo>
                    <a:pt x="13623" y="30033"/>
                  </a:lnTo>
                  <a:lnTo>
                    <a:pt x="14522" y="30303"/>
                  </a:lnTo>
                  <a:lnTo>
                    <a:pt x="15444" y="30527"/>
                  </a:lnTo>
                  <a:lnTo>
                    <a:pt x="16365" y="30707"/>
                  </a:lnTo>
                  <a:lnTo>
                    <a:pt x="17309" y="30864"/>
                  </a:lnTo>
                  <a:lnTo>
                    <a:pt x="18231" y="30977"/>
                  </a:lnTo>
                  <a:lnTo>
                    <a:pt x="19175" y="31044"/>
                  </a:lnTo>
                  <a:lnTo>
                    <a:pt x="20119" y="31112"/>
                  </a:lnTo>
                  <a:lnTo>
                    <a:pt x="22008" y="31112"/>
                  </a:lnTo>
                  <a:lnTo>
                    <a:pt x="22952" y="31089"/>
                  </a:lnTo>
                  <a:lnTo>
                    <a:pt x="23873" y="31022"/>
                  </a:lnTo>
                  <a:lnTo>
                    <a:pt x="24368" y="32685"/>
                  </a:lnTo>
                  <a:lnTo>
                    <a:pt x="24840" y="34349"/>
                  </a:lnTo>
                  <a:lnTo>
                    <a:pt x="25289" y="36057"/>
                  </a:lnTo>
                  <a:lnTo>
                    <a:pt x="25672" y="37766"/>
                  </a:lnTo>
                  <a:lnTo>
                    <a:pt x="26054" y="39496"/>
                  </a:lnTo>
                  <a:lnTo>
                    <a:pt x="26413" y="41227"/>
                  </a:lnTo>
                  <a:lnTo>
                    <a:pt x="26751" y="42981"/>
                  </a:lnTo>
                  <a:lnTo>
                    <a:pt x="27065" y="44734"/>
                  </a:lnTo>
                  <a:lnTo>
                    <a:pt x="26571" y="44262"/>
                  </a:lnTo>
                  <a:lnTo>
                    <a:pt x="26099" y="43745"/>
                  </a:lnTo>
                  <a:lnTo>
                    <a:pt x="25649" y="43228"/>
                  </a:lnTo>
                  <a:lnTo>
                    <a:pt x="25222" y="42711"/>
                  </a:lnTo>
                  <a:lnTo>
                    <a:pt x="24795" y="42171"/>
                  </a:lnTo>
                  <a:lnTo>
                    <a:pt x="24390" y="41632"/>
                  </a:lnTo>
                  <a:lnTo>
                    <a:pt x="23604" y="40531"/>
                  </a:lnTo>
                  <a:lnTo>
                    <a:pt x="22817" y="39407"/>
                  </a:lnTo>
                  <a:lnTo>
                    <a:pt x="22008" y="38283"/>
                  </a:lnTo>
                  <a:lnTo>
                    <a:pt x="21603" y="37721"/>
                  </a:lnTo>
                  <a:lnTo>
                    <a:pt x="21176" y="37181"/>
                  </a:lnTo>
                  <a:lnTo>
                    <a:pt x="20749" y="36642"/>
                  </a:lnTo>
                  <a:lnTo>
                    <a:pt x="20277" y="36102"/>
                  </a:lnTo>
                  <a:lnTo>
                    <a:pt x="19917" y="35675"/>
                  </a:lnTo>
                  <a:lnTo>
                    <a:pt x="19535" y="35270"/>
                  </a:lnTo>
                  <a:lnTo>
                    <a:pt x="19130" y="34888"/>
                  </a:lnTo>
                  <a:lnTo>
                    <a:pt x="18726" y="34506"/>
                  </a:lnTo>
                  <a:lnTo>
                    <a:pt x="18298" y="34146"/>
                  </a:lnTo>
                  <a:lnTo>
                    <a:pt x="17871" y="33809"/>
                  </a:lnTo>
                  <a:lnTo>
                    <a:pt x="17422" y="33517"/>
                  </a:lnTo>
                  <a:lnTo>
                    <a:pt x="16972" y="33247"/>
                  </a:lnTo>
                  <a:lnTo>
                    <a:pt x="16500" y="33000"/>
                  </a:lnTo>
                  <a:lnTo>
                    <a:pt x="16006" y="32798"/>
                  </a:lnTo>
                  <a:lnTo>
                    <a:pt x="15534" y="32640"/>
                  </a:lnTo>
                  <a:lnTo>
                    <a:pt x="15017" y="32528"/>
                  </a:lnTo>
                  <a:lnTo>
                    <a:pt x="14500" y="32483"/>
                  </a:lnTo>
                  <a:lnTo>
                    <a:pt x="14252" y="32461"/>
                  </a:lnTo>
                  <a:lnTo>
                    <a:pt x="13983" y="32483"/>
                  </a:lnTo>
                  <a:lnTo>
                    <a:pt x="13713" y="32483"/>
                  </a:lnTo>
                  <a:lnTo>
                    <a:pt x="13443" y="32528"/>
                  </a:lnTo>
                  <a:lnTo>
                    <a:pt x="13173" y="32573"/>
                  </a:lnTo>
                  <a:lnTo>
                    <a:pt x="12904" y="32640"/>
                  </a:lnTo>
                  <a:lnTo>
                    <a:pt x="12769" y="32685"/>
                  </a:lnTo>
                  <a:lnTo>
                    <a:pt x="12656" y="32730"/>
                  </a:lnTo>
                  <a:lnTo>
                    <a:pt x="12544" y="32798"/>
                  </a:lnTo>
                  <a:lnTo>
                    <a:pt x="12454" y="32865"/>
                  </a:lnTo>
                  <a:lnTo>
                    <a:pt x="12364" y="32955"/>
                  </a:lnTo>
                  <a:lnTo>
                    <a:pt x="12297" y="33045"/>
                  </a:lnTo>
                  <a:lnTo>
                    <a:pt x="12229" y="33157"/>
                  </a:lnTo>
                  <a:lnTo>
                    <a:pt x="12184" y="33270"/>
                  </a:lnTo>
                  <a:lnTo>
                    <a:pt x="12117" y="33517"/>
                  </a:lnTo>
                  <a:lnTo>
                    <a:pt x="12094" y="33787"/>
                  </a:lnTo>
                  <a:lnTo>
                    <a:pt x="12094" y="34101"/>
                  </a:lnTo>
                  <a:lnTo>
                    <a:pt x="12162" y="34439"/>
                  </a:lnTo>
                  <a:lnTo>
                    <a:pt x="12229" y="34821"/>
                  </a:lnTo>
                  <a:lnTo>
                    <a:pt x="12342" y="35203"/>
                  </a:lnTo>
                  <a:lnTo>
                    <a:pt x="12499" y="35608"/>
                  </a:lnTo>
                  <a:lnTo>
                    <a:pt x="12679" y="36035"/>
                  </a:lnTo>
                  <a:lnTo>
                    <a:pt x="12859" y="36462"/>
                  </a:lnTo>
                  <a:lnTo>
                    <a:pt x="13083" y="36911"/>
                  </a:lnTo>
                  <a:lnTo>
                    <a:pt x="13331" y="37383"/>
                  </a:lnTo>
                  <a:lnTo>
                    <a:pt x="13600" y="37855"/>
                  </a:lnTo>
                  <a:lnTo>
                    <a:pt x="14185" y="38800"/>
                  </a:lnTo>
                  <a:lnTo>
                    <a:pt x="14837" y="39744"/>
                  </a:lnTo>
                  <a:lnTo>
                    <a:pt x="15511" y="40665"/>
                  </a:lnTo>
                  <a:lnTo>
                    <a:pt x="16230" y="41565"/>
                  </a:lnTo>
                  <a:lnTo>
                    <a:pt x="16927" y="42374"/>
                  </a:lnTo>
                  <a:lnTo>
                    <a:pt x="17647" y="43116"/>
                  </a:lnTo>
                  <a:lnTo>
                    <a:pt x="17984" y="43453"/>
                  </a:lnTo>
                  <a:lnTo>
                    <a:pt x="18321" y="43767"/>
                  </a:lnTo>
                  <a:lnTo>
                    <a:pt x="18658" y="44037"/>
                  </a:lnTo>
                  <a:lnTo>
                    <a:pt x="18973" y="44285"/>
                  </a:lnTo>
                  <a:lnTo>
                    <a:pt x="19288" y="44487"/>
                  </a:lnTo>
                  <a:lnTo>
                    <a:pt x="19715" y="44757"/>
                  </a:lnTo>
                  <a:lnTo>
                    <a:pt x="20861" y="45408"/>
                  </a:lnTo>
                  <a:lnTo>
                    <a:pt x="22255" y="46150"/>
                  </a:lnTo>
                  <a:lnTo>
                    <a:pt x="23738" y="46915"/>
                  </a:lnTo>
                  <a:lnTo>
                    <a:pt x="25177" y="47634"/>
                  </a:lnTo>
                  <a:lnTo>
                    <a:pt x="26436" y="48241"/>
                  </a:lnTo>
                  <a:lnTo>
                    <a:pt x="27358" y="48645"/>
                  </a:lnTo>
                  <a:lnTo>
                    <a:pt x="27650" y="48758"/>
                  </a:lnTo>
                  <a:lnTo>
                    <a:pt x="27785" y="48780"/>
                  </a:lnTo>
                  <a:lnTo>
                    <a:pt x="28324" y="51703"/>
                  </a:lnTo>
                  <a:lnTo>
                    <a:pt x="28864" y="54625"/>
                  </a:lnTo>
                  <a:lnTo>
                    <a:pt x="29156" y="56086"/>
                  </a:lnTo>
                  <a:lnTo>
                    <a:pt x="29471" y="57525"/>
                  </a:lnTo>
                  <a:lnTo>
                    <a:pt x="29785" y="58963"/>
                  </a:lnTo>
                  <a:lnTo>
                    <a:pt x="30145" y="60402"/>
                  </a:lnTo>
                  <a:lnTo>
                    <a:pt x="29336" y="59683"/>
                  </a:lnTo>
                  <a:lnTo>
                    <a:pt x="28571" y="58941"/>
                  </a:lnTo>
                  <a:lnTo>
                    <a:pt x="27830" y="58199"/>
                  </a:lnTo>
                  <a:lnTo>
                    <a:pt x="27110" y="57435"/>
                  </a:lnTo>
                  <a:lnTo>
                    <a:pt x="26413" y="56648"/>
                  </a:lnTo>
                  <a:lnTo>
                    <a:pt x="25717" y="55861"/>
                  </a:lnTo>
                  <a:lnTo>
                    <a:pt x="24345" y="54265"/>
                  </a:lnTo>
                  <a:lnTo>
                    <a:pt x="22997" y="52647"/>
                  </a:lnTo>
                  <a:lnTo>
                    <a:pt x="21648" y="51028"/>
                  </a:lnTo>
                  <a:lnTo>
                    <a:pt x="20951" y="50241"/>
                  </a:lnTo>
                  <a:lnTo>
                    <a:pt x="20254" y="49455"/>
                  </a:lnTo>
                  <a:lnTo>
                    <a:pt x="19535" y="48668"/>
                  </a:lnTo>
                  <a:lnTo>
                    <a:pt x="18816" y="47904"/>
                  </a:lnTo>
                  <a:lnTo>
                    <a:pt x="18501" y="47589"/>
                  </a:lnTo>
                  <a:lnTo>
                    <a:pt x="18164" y="47297"/>
                  </a:lnTo>
                  <a:lnTo>
                    <a:pt x="17804" y="46982"/>
                  </a:lnTo>
                  <a:lnTo>
                    <a:pt x="17422" y="46690"/>
                  </a:lnTo>
                  <a:lnTo>
                    <a:pt x="17017" y="46420"/>
                  </a:lnTo>
                  <a:lnTo>
                    <a:pt x="16613" y="46195"/>
                  </a:lnTo>
                  <a:lnTo>
                    <a:pt x="16185" y="45993"/>
                  </a:lnTo>
                  <a:lnTo>
                    <a:pt x="15781" y="45836"/>
                  </a:lnTo>
                  <a:lnTo>
                    <a:pt x="15579" y="45768"/>
                  </a:lnTo>
                  <a:lnTo>
                    <a:pt x="15376" y="45723"/>
                  </a:lnTo>
                  <a:lnTo>
                    <a:pt x="15151" y="45701"/>
                  </a:lnTo>
                  <a:lnTo>
                    <a:pt x="14949" y="45678"/>
                  </a:lnTo>
                  <a:lnTo>
                    <a:pt x="14747" y="45678"/>
                  </a:lnTo>
                  <a:lnTo>
                    <a:pt x="14567" y="45723"/>
                  </a:lnTo>
                  <a:lnTo>
                    <a:pt x="14365" y="45746"/>
                  </a:lnTo>
                  <a:lnTo>
                    <a:pt x="14185" y="45813"/>
                  </a:lnTo>
                  <a:lnTo>
                    <a:pt x="14005" y="45903"/>
                  </a:lnTo>
                  <a:lnTo>
                    <a:pt x="13825" y="46015"/>
                  </a:lnTo>
                  <a:lnTo>
                    <a:pt x="13645" y="46150"/>
                  </a:lnTo>
                  <a:lnTo>
                    <a:pt x="13466" y="46308"/>
                  </a:lnTo>
                  <a:lnTo>
                    <a:pt x="13308" y="46487"/>
                  </a:lnTo>
                  <a:lnTo>
                    <a:pt x="13173" y="46690"/>
                  </a:lnTo>
                  <a:lnTo>
                    <a:pt x="13016" y="46937"/>
                  </a:lnTo>
                  <a:lnTo>
                    <a:pt x="12881" y="47184"/>
                  </a:lnTo>
                  <a:lnTo>
                    <a:pt x="12769" y="47477"/>
                  </a:lnTo>
                  <a:lnTo>
                    <a:pt x="12679" y="47769"/>
                  </a:lnTo>
                  <a:lnTo>
                    <a:pt x="12611" y="48061"/>
                  </a:lnTo>
                  <a:lnTo>
                    <a:pt x="12566" y="48353"/>
                  </a:lnTo>
                  <a:lnTo>
                    <a:pt x="12544" y="48623"/>
                  </a:lnTo>
                  <a:lnTo>
                    <a:pt x="12566" y="48915"/>
                  </a:lnTo>
                  <a:lnTo>
                    <a:pt x="12589" y="49207"/>
                  </a:lnTo>
                  <a:lnTo>
                    <a:pt x="12634" y="49500"/>
                  </a:lnTo>
                  <a:lnTo>
                    <a:pt x="12701" y="49769"/>
                  </a:lnTo>
                  <a:lnTo>
                    <a:pt x="12791" y="50062"/>
                  </a:lnTo>
                  <a:lnTo>
                    <a:pt x="12904" y="50331"/>
                  </a:lnTo>
                  <a:lnTo>
                    <a:pt x="13038" y="50601"/>
                  </a:lnTo>
                  <a:lnTo>
                    <a:pt x="13173" y="50893"/>
                  </a:lnTo>
                  <a:lnTo>
                    <a:pt x="13331" y="51163"/>
                  </a:lnTo>
                  <a:lnTo>
                    <a:pt x="13668" y="51680"/>
                  </a:lnTo>
                  <a:lnTo>
                    <a:pt x="14050" y="52197"/>
                  </a:lnTo>
                  <a:lnTo>
                    <a:pt x="14455" y="52692"/>
                  </a:lnTo>
                  <a:lnTo>
                    <a:pt x="14904" y="53164"/>
                  </a:lnTo>
                  <a:lnTo>
                    <a:pt x="15354" y="53636"/>
                  </a:lnTo>
                  <a:lnTo>
                    <a:pt x="15803" y="54063"/>
                  </a:lnTo>
                  <a:lnTo>
                    <a:pt x="16253" y="54468"/>
                  </a:lnTo>
                  <a:lnTo>
                    <a:pt x="17085" y="55164"/>
                  </a:lnTo>
                  <a:lnTo>
                    <a:pt x="17804" y="55771"/>
                  </a:lnTo>
                  <a:lnTo>
                    <a:pt x="18523" y="56333"/>
                  </a:lnTo>
                  <a:lnTo>
                    <a:pt x="19243" y="56895"/>
                  </a:lnTo>
                  <a:lnTo>
                    <a:pt x="19962" y="57412"/>
                  </a:lnTo>
                  <a:lnTo>
                    <a:pt x="20681" y="57929"/>
                  </a:lnTo>
                  <a:lnTo>
                    <a:pt x="21446" y="58401"/>
                  </a:lnTo>
                  <a:lnTo>
                    <a:pt x="22210" y="58873"/>
                  </a:lnTo>
                  <a:lnTo>
                    <a:pt x="22997" y="59323"/>
                  </a:lnTo>
                  <a:lnTo>
                    <a:pt x="23806" y="59750"/>
                  </a:lnTo>
                  <a:lnTo>
                    <a:pt x="24638" y="60155"/>
                  </a:lnTo>
                  <a:lnTo>
                    <a:pt x="25514" y="60537"/>
                  </a:lnTo>
                  <a:lnTo>
                    <a:pt x="26436" y="60897"/>
                  </a:lnTo>
                  <a:lnTo>
                    <a:pt x="27402" y="61234"/>
                  </a:lnTo>
                  <a:lnTo>
                    <a:pt x="28414" y="61571"/>
                  </a:lnTo>
                  <a:lnTo>
                    <a:pt x="29471" y="61886"/>
                  </a:lnTo>
                  <a:lnTo>
                    <a:pt x="30595" y="62178"/>
                  </a:lnTo>
                  <a:lnTo>
                    <a:pt x="31067" y="63841"/>
                  </a:lnTo>
                  <a:lnTo>
                    <a:pt x="31606" y="65505"/>
                  </a:lnTo>
                  <a:lnTo>
                    <a:pt x="32168" y="67146"/>
                  </a:lnTo>
                  <a:lnTo>
                    <a:pt x="32460" y="67955"/>
                  </a:lnTo>
                  <a:lnTo>
                    <a:pt x="32775" y="68764"/>
                  </a:lnTo>
                  <a:lnTo>
                    <a:pt x="33112" y="69573"/>
                  </a:lnTo>
                  <a:lnTo>
                    <a:pt x="33449" y="70360"/>
                  </a:lnTo>
                  <a:lnTo>
                    <a:pt x="33809" y="71147"/>
                  </a:lnTo>
                  <a:lnTo>
                    <a:pt x="34169" y="71911"/>
                  </a:lnTo>
                  <a:lnTo>
                    <a:pt x="34551" y="72698"/>
                  </a:lnTo>
                  <a:lnTo>
                    <a:pt x="34955" y="73462"/>
                  </a:lnTo>
                  <a:lnTo>
                    <a:pt x="35383" y="74204"/>
                  </a:lnTo>
                  <a:lnTo>
                    <a:pt x="35832" y="74946"/>
                  </a:lnTo>
                  <a:lnTo>
                    <a:pt x="35900" y="75058"/>
                  </a:lnTo>
                  <a:lnTo>
                    <a:pt x="35989" y="75148"/>
                  </a:lnTo>
                  <a:lnTo>
                    <a:pt x="36102" y="75193"/>
                  </a:lnTo>
                  <a:lnTo>
                    <a:pt x="36214" y="75216"/>
                  </a:lnTo>
                  <a:lnTo>
                    <a:pt x="36304" y="75216"/>
                  </a:lnTo>
                  <a:lnTo>
                    <a:pt x="36417" y="75193"/>
                  </a:lnTo>
                  <a:lnTo>
                    <a:pt x="36529" y="75148"/>
                  </a:lnTo>
                  <a:lnTo>
                    <a:pt x="36619" y="75081"/>
                  </a:lnTo>
                  <a:lnTo>
                    <a:pt x="36709" y="75013"/>
                  </a:lnTo>
                  <a:lnTo>
                    <a:pt x="36776" y="74923"/>
                  </a:lnTo>
                  <a:lnTo>
                    <a:pt x="36844" y="74811"/>
                  </a:lnTo>
                  <a:lnTo>
                    <a:pt x="36889" y="74699"/>
                  </a:lnTo>
                  <a:lnTo>
                    <a:pt x="36911" y="74586"/>
                  </a:lnTo>
                  <a:lnTo>
                    <a:pt x="36911" y="74451"/>
                  </a:lnTo>
                  <a:lnTo>
                    <a:pt x="36866" y="74339"/>
                  </a:lnTo>
                  <a:lnTo>
                    <a:pt x="36799" y="74204"/>
                  </a:lnTo>
                  <a:lnTo>
                    <a:pt x="36394" y="73485"/>
                  </a:lnTo>
                  <a:lnTo>
                    <a:pt x="35989" y="72743"/>
                  </a:lnTo>
                  <a:lnTo>
                    <a:pt x="35585" y="72001"/>
                  </a:lnTo>
                  <a:lnTo>
                    <a:pt x="35225" y="71237"/>
                  </a:lnTo>
                  <a:lnTo>
                    <a:pt x="34843" y="70473"/>
                  </a:lnTo>
                  <a:lnTo>
                    <a:pt x="34506" y="69686"/>
                  </a:lnTo>
                  <a:lnTo>
                    <a:pt x="34169" y="68877"/>
                  </a:lnTo>
                  <a:lnTo>
                    <a:pt x="33831" y="68090"/>
                  </a:lnTo>
                  <a:lnTo>
                    <a:pt x="33539" y="67258"/>
                  </a:lnTo>
                  <a:lnTo>
                    <a:pt x="33225" y="66449"/>
                  </a:lnTo>
                  <a:lnTo>
                    <a:pt x="32663" y="64785"/>
                  </a:lnTo>
                  <a:lnTo>
                    <a:pt x="32146" y="63099"/>
                  </a:lnTo>
                  <a:lnTo>
                    <a:pt x="31673" y="61391"/>
                  </a:lnTo>
                  <a:lnTo>
                    <a:pt x="32325" y="60762"/>
                  </a:lnTo>
                  <a:lnTo>
                    <a:pt x="33202" y="59863"/>
                  </a:lnTo>
                  <a:lnTo>
                    <a:pt x="34191" y="58784"/>
                  </a:lnTo>
                  <a:lnTo>
                    <a:pt x="35315" y="57525"/>
                  </a:lnTo>
                  <a:lnTo>
                    <a:pt x="36462" y="56131"/>
                  </a:lnTo>
                  <a:lnTo>
                    <a:pt x="37046" y="55389"/>
                  </a:lnTo>
                  <a:lnTo>
                    <a:pt x="37630" y="54625"/>
                  </a:lnTo>
                  <a:lnTo>
                    <a:pt x="38215" y="53861"/>
                  </a:lnTo>
                  <a:lnTo>
                    <a:pt x="38777" y="53074"/>
                  </a:lnTo>
                  <a:lnTo>
                    <a:pt x="39294" y="52287"/>
                  </a:lnTo>
                  <a:lnTo>
                    <a:pt x="39811" y="51500"/>
                  </a:lnTo>
                  <a:lnTo>
                    <a:pt x="40283" y="50714"/>
                  </a:lnTo>
                  <a:lnTo>
                    <a:pt x="40733" y="49927"/>
                  </a:lnTo>
                  <a:lnTo>
                    <a:pt x="41137" y="49162"/>
                  </a:lnTo>
                  <a:lnTo>
                    <a:pt x="41474" y="48398"/>
                  </a:lnTo>
                  <a:lnTo>
                    <a:pt x="41767" y="47679"/>
                  </a:lnTo>
                  <a:lnTo>
                    <a:pt x="42014" y="46960"/>
                  </a:lnTo>
                  <a:lnTo>
                    <a:pt x="42104" y="46622"/>
                  </a:lnTo>
                  <a:lnTo>
                    <a:pt x="42171" y="46285"/>
                  </a:lnTo>
                  <a:lnTo>
                    <a:pt x="42239" y="45970"/>
                  </a:lnTo>
                  <a:lnTo>
                    <a:pt x="42261" y="45656"/>
                  </a:lnTo>
                  <a:lnTo>
                    <a:pt x="42284" y="45341"/>
                  </a:lnTo>
                  <a:lnTo>
                    <a:pt x="42284" y="45049"/>
                  </a:lnTo>
                  <a:lnTo>
                    <a:pt x="42261" y="44757"/>
                  </a:lnTo>
                  <a:lnTo>
                    <a:pt x="42216" y="44487"/>
                  </a:lnTo>
                  <a:lnTo>
                    <a:pt x="42149" y="44217"/>
                  </a:lnTo>
                  <a:lnTo>
                    <a:pt x="42059" y="43970"/>
                  </a:lnTo>
                  <a:lnTo>
                    <a:pt x="41946" y="43723"/>
                  </a:lnTo>
                  <a:lnTo>
                    <a:pt x="41812" y="43498"/>
                  </a:lnTo>
                  <a:lnTo>
                    <a:pt x="41654" y="43295"/>
                  </a:lnTo>
                  <a:lnTo>
                    <a:pt x="41474" y="43093"/>
                  </a:lnTo>
                  <a:lnTo>
                    <a:pt x="41250" y="42913"/>
                  </a:lnTo>
                  <a:lnTo>
                    <a:pt x="41002" y="42756"/>
                  </a:lnTo>
                  <a:lnTo>
                    <a:pt x="40733" y="42599"/>
                  </a:lnTo>
                  <a:lnTo>
                    <a:pt x="40440" y="42464"/>
                  </a:lnTo>
                  <a:lnTo>
                    <a:pt x="40103" y="42351"/>
                  </a:lnTo>
                  <a:lnTo>
                    <a:pt x="39766" y="42261"/>
                  </a:lnTo>
                  <a:lnTo>
                    <a:pt x="39496" y="42216"/>
                  </a:lnTo>
                  <a:lnTo>
                    <a:pt x="39226" y="42194"/>
                  </a:lnTo>
                  <a:lnTo>
                    <a:pt x="38979" y="42194"/>
                  </a:lnTo>
                  <a:lnTo>
                    <a:pt x="38732" y="42216"/>
                  </a:lnTo>
                  <a:lnTo>
                    <a:pt x="38485" y="42261"/>
                  </a:lnTo>
                  <a:lnTo>
                    <a:pt x="38260" y="42329"/>
                  </a:lnTo>
                  <a:lnTo>
                    <a:pt x="38035" y="42419"/>
                  </a:lnTo>
                  <a:lnTo>
                    <a:pt x="37810" y="42531"/>
                  </a:lnTo>
                  <a:lnTo>
                    <a:pt x="37585" y="42644"/>
                  </a:lnTo>
                  <a:lnTo>
                    <a:pt x="37361" y="42778"/>
                  </a:lnTo>
                  <a:lnTo>
                    <a:pt x="37158" y="42936"/>
                  </a:lnTo>
                  <a:lnTo>
                    <a:pt x="36956" y="43116"/>
                  </a:lnTo>
                  <a:lnTo>
                    <a:pt x="36574" y="43475"/>
                  </a:lnTo>
                  <a:lnTo>
                    <a:pt x="36214" y="43902"/>
                  </a:lnTo>
                  <a:lnTo>
                    <a:pt x="35877" y="44352"/>
                  </a:lnTo>
                  <a:lnTo>
                    <a:pt x="35562" y="44802"/>
                  </a:lnTo>
                  <a:lnTo>
                    <a:pt x="35270" y="45296"/>
                  </a:lnTo>
                  <a:lnTo>
                    <a:pt x="35000" y="45768"/>
                  </a:lnTo>
                  <a:lnTo>
                    <a:pt x="34753" y="46263"/>
                  </a:lnTo>
                  <a:lnTo>
                    <a:pt x="34528" y="46712"/>
                  </a:lnTo>
                  <a:lnTo>
                    <a:pt x="34146" y="47566"/>
                  </a:lnTo>
                  <a:lnTo>
                    <a:pt x="33674" y="48623"/>
                  </a:lnTo>
                  <a:lnTo>
                    <a:pt x="33270" y="49702"/>
                  </a:lnTo>
                  <a:lnTo>
                    <a:pt x="32887" y="50803"/>
                  </a:lnTo>
                  <a:lnTo>
                    <a:pt x="32550" y="51905"/>
                  </a:lnTo>
                  <a:lnTo>
                    <a:pt x="32438" y="52332"/>
                  </a:lnTo>
                  <a:lnTo>
                    <a:pt x="32325" y="52782"/>
                  </a:lnTo>
                  <a:lnTo>
                    <a:pt x="32123" y="53681"/>
                  </a:lnTo>
                  <a:lnTo>
                    <a:pt x="31966" y="54602"/>
                  </a:lnTo>
                  <a:lnTo>
                    <a:pt x="31831" y="55547"/>
                  </a:lnTo>
                  <a:lnTo>
                    <a:pt x="31673" y="56491"/>
                  </a:lnTo>
                  <a:lnTo>
                    <a:pt x="31516" y="57412"/>
                  </a:lnTo>
                  <a:lnTo>
                    <a:pt x="31336" y="58334"/>
                  </a:lnTo>
                  <a:lnTo>
                    <a:pt x="31112" y="59233"/>
                  </a:lnTo>
                  <a:lnTo>
                    <a:pt x="30774" y="57794"/>
                  </a:lnTo>
                  <a:lnTo>
                    <a:pt x="30460" y="56378"/>
                  </a:lnTo>
                  <a:lnTo>
                    <a:pt x="30167" y="54985"/>
                  </a:lnTo>
                  <a:lnTo>
                    <a:pt x="29898" y="53591"/>
                  </a:lnTo>
                  <a:lnTo>
                    <a:pt x="29381" y="50758"/>
                  </a:lnTo>
                  <a:lnTo>
                    <a:pt x="28886" y="47926"/>
                  </a:lnTo>
                  <a:lnTo>
                    <a:pt x="29313" y="47769"/>
                  </a:lnTo>
                  <a:lnTo>
                    <a:pt x="29718" y="47566"/>
                  </a:lnTo>
                  <a:lnTo>
                    <a:pt x="30100" y="47342"/>
                  </a:lnTo>
                  <a:lnTo>
                    <a:pt x="30460" y="47072"/>
                  </a:lnTo>
                  <a:lnTo>
                    <a:pt x="30819" y="46802"/>
                  </a:lnTo>
                  <a:lnTo>
                    <a:pt x="31156" y="46510"/>
                  </a:lnTo>
                  <a:lnTo>
                    <a:pt x="31494" y="46195"/>
                  </a:lnTo>
                  <a:lnTo>
                    <a:pt x="31808" y="45858"/>
                  </a:lnTo>
                  <a:lnTo>
                    <a:pt x="32123" y="45498"/>
                  </a:lnTo>
                  <a:lnTo>
                    <a:pt x="32415" y="45161"/>
                  </a:lnTo>
                  <a:lnTo>
                    <a:pt x="32977" y="44419"/>
                  </a:lnTo>
                  <a:lnTo>
                    <a:pt x="33494" y="43678"/>
                  </a:lnTo>
                  <a:lnTo>
                    <a:pt x="34011" y="42958"/>
                  </a:lnTo>
                  <a:lnTo>
                    <a:pt x="35068" y="41430"/>
                  </a:lnTo>
                  <a:lnTo>
                    <a:pt x="36147" y="39924"/>
                  </a:lnTo>
                  <a:lnTo>
                    <a:pt x="36686" y="39159"/>
                  </a:lnTo>
                  <a:lnTo>
                    <a:pt x="37203" y="38373"/>
                  </a:lnTo>
                  <a:lnTo>
                    <a:pt x="37698" y="37608"/>
                  </a:lnTo>
                  <a:lnTo>
                    <a:pt x="38192" y="36821"/>
                  </a:lnTo>
                  <a:lnTo>
                    <a:pt x="38507" y="36237"/>
                  </a:lnTo>
                  <a:lnTo>
                    <a:pt x="38822" y="35585"/>
                  </a:lnTo>
                  <a:lnTo>
                    <a:pt x="39137" y="34866"/>
                  </a:lnTo>
                  <a:lnTo>
                    <a:pt x="39406" y="34101"/>
                  </a:lnTo>
                  <a:lnTo>
                    <a:pt x="39676" y="33270"/>
                  </a:lnTo>
                  <a:lnTo>
                    <a:pt x="39878" y="32438"/>
                  </a:lnTo>
                  <a:lnTo>
                    <a:pt x="39968" y="32011"/>
                  </a:lnTo>
                  <a:lnTo>
                    <a:pt x="40036" y="31584"/>
                  </a:lnTo>
                  <a:lnTo>
                    <a:pt x="40103" y="31157"/>
                  </a:lnTo>
                  <a:lnTo>
                    <a:pt x="40148" y="30730"/>
                  </a:lnTo>
                  <a:lnTo>
                    <a:pt x="40171" y="30303"/>
                  </a:lnTo>
                  <a:lnTo>
                    <a:pt x="40148" y="29898"/>
                  </a:lnTo>
                  <a:lnTo>
                    <a:pt x="40126" y="29493"/>
                  </a:lnTo>
                  <a:lnTo>
                    <a:pt x="40081" y="29089"/>
                  </a:lnTo>
                  <a:lnTo>
                    <a:pt x="40013" y="28707"/>
                  </a:lnTo>
                  <a:lnTo>
                    <a:pt x="39923" y="28324"/>
                  </a:lnTo>
                  <a:lnTo>
                    <a:pt x="39788" y="27987"/>
                  </a:lnTo>
                  <a:lnTo>
                    <a:pt x="39631" y="27650"/>
                  </a:lnTo>
                  <a:lnTo>
                    <a:pt x="39451" y="27313"/>
                  </a:lnTo>
                  <a:lnTo>
                    <a:pt x="39226" y="27021"/>
                  </a:lnTo>
                  <a:lnTo>
                    <a:pt x="38979" y="26751"/>
                  </a:lnTo>
                  <a:lnTo>
                    <a:pt x="38687" y="26504"/>
                  </a:lnTo>
                  <a:lnTo>
                    <a:pt x="38372" y="26256"/>
                  </a:lnTo>
                  <a:lnTo>
                    <a:pt x="38013" y="26076"/>
                  </a:lnTo>
                  <a:lnTo>
                    <a:pt x="37608" y="25897"/>
                  </a:lnTo>
                  <a:lnTo>
                    <a:pt x="37158" y="25762"/>
                  </a:lnTo>
                  <a:lnTo>
                    <a:pt x="36866" y="25694"/>
                  </a:lnTo>
                  <a:lnTo>
                    <a:pt x="36574" y="25672"/>
                  </a:lnTo>
                  <a:lnTo>
                    <a:pt x="36282" y="25672"/>
                  </a:lnTo>
                  <a:lnTo>
                    <a:pt x="36012" y="25717"/>
                  </a:lnTo>
                  <a:lnTo>
                    <a:pt x="35742" y="25784"/>
                  </a:lnTo>
                  <a:lnTo>
                    <a:pt x="35495" y="25874"/>
                  </a:lnTo>
                  <a:lnTo>
                    <a:pt x="35225" y="25987"/>
                  </a:lnTo>
                  <a:lnTo>
                    <a:pt x="34978" y="26121"/>
                  </a:lnTo>
                  <a:lnTo>
                    <a:pt x="34753" y="26279"/>
                  </a:lnTo>
                  <a:lnTo>
                    <a:pt x="34528" y="26459"/>
                  </a:lnTo>
                  <a:lnTo>
                    <a:pt x="34304" y="26661"/>
                  </a:lnTo>
                  <a:lnTo>
                    <a:pt x="34079" y="26886"/>
                  </a:lnTo>
                  <a:lnTo>
                    <a:pt x="33876" y="27110"/>
                  </a:lnTo>
                  <a:lnTo>
                    <a:pt x="33674" y="27358"/>
                  </a:lnTo>
                  <a:lnTo>
                    <a:pt x="33292" y="27897"/>
                  </a:lnTo>
                  <a:lnTo>
                    <a:pt x="32932" y="28459"/>
                  </a:lnTo>
                  <a:lnTo>
                    <a:pt x="32618" y="29044"/>
                  </a:lnTo>
                  <a:lnTo>
                    <a:pt x="32325" y="29651"/>
                  </a:lnTo>
                  <a:lnTo>
                    <a:pt x="32056" y="30235"/>
                  </a:lnTo>
                  <a:lnTo>
                    <a:pt x="31808" y="30820"/>
                  </a:lnTo>
                  <a:lnTo>
                    <a:pt x="31584" y="31359"/>
                  </a:lnTo>
                  <a:lnTo>
                    <a:pt x="31224" y="32303"/>
                  </a:lnTo>
                  <a:lnTo>
                    <a:pt x="30797" y="33517"/>
                  </a:lnTo>
                  <a:lnTo>
                    <a:pt x="30572" y="34146"/>
                  </a:lnTo>
                  <a:lnTo>
                    <a:pt x="30392" y="34776"/>
                  </a:lnTo>
                  <a:lnTo>
                    <a:pt x="30212" y="35405"/>
                  </a:lnTo>
                  <a:lnTo>
                    <a:pt x="30055" y="36035"/>
                  </a:lnTo>
                  <a:lnTo>
                    <a:pt x="29898" y="36664"/>
                  </a:lnTo>
                  <a:lnTo>
                    <a:pt x="29785" y="37316"/>
                  </a:lnTo>
                  <a:lnTo>
                    <a:pt x="29628" y="38350"/>
                  </a:lnTo>
                  <a:lnTo>
                    <a:pt x="29516" y="39384"/>
                  </a:lnTo>
                  <a:lnTo>
                    <a:pt x="29313" y="41475"/>
                  </a:lnTo>
                  <a:lnTo>
                    <a:pt x="29178" y="42509"/>
                  </a:lnTo>
                  <a:lnTo>
                    <a:pt x="29111" y="43003"/>
                  </a:lnTo>
                  <a:lnTo>
                    <a:pt x="29021" y="43520"/>
                  </a:lnTo>
                  <a:lnTo>
                    <a:pt x="28909" y="44015"/>
                  </a:lnTo>
                  <a:lnTo>
                    <a:pt x="28796" y="44509"/>
                  </a:lnTo>
                  <a:lnTo>
                    <a:pt x="28639" y="45004"/>
                  </a:lnTo>
                  <a:lnTo>
                    <a:pt x="28481" y="45498"/>
                  </a:lnTo>
                  <a:lnTo>
                    <a:pt x="28009" y="42823"/>
                  </a:lnTo>
                  <a:lnTo>
                    <a:pt x="27515" y="40171"/>
                  </a:lnTo>
                  <a:lnTo>
                    <a:pt x="27245" y="38845"/>
                  </a:lnTo>
                  <a:lnTo>
                    <a:pt x="26975" y="37518"/>
                  </a:lnTo>
                  <a:lnTo>
                    <a:pt x="26661" y="36192"/>
                  </a:lnTo>
                  <a:lnTo>
                    <a:pt x="26346" y="34888"/>
                  </a:lnTo>
                  <a:lnTo>
                    <a:pt x="26099" y="33944"/>
                  </a:lnTo>
                  <a:lnTo>
                    <a:pt x="25851" y="33000"/>
                  </a:lnTo>
                  <a:lnTo>
                    <a:pt x="25559" y="32056"/>
                  </a:lnTo>
                  <a:lnTo>
                    <a:pt x="25267" y="31112"/>
                  </a:lnTo>
                  <a:lnTo>
                    <a:pt x="25357" y="30999"/>
                  </a:lnTo>
                  <a:lnTo>
                    <a:pt x="25537" y="30685"/>
                  </a:lnTo>
                  <a:lnTo>
                    <a:pt x="26144" y="29561"/>
                  </a:lnTo>
                  <a:lnTo>
                    <a:pt x="26526" y="28796"/>
                  </a:lnTo>
                  <a:lnTo>
                    <a:pt x="26953" y="27897"/>
                  </a:lnTo>
                  <a:lnTo>
                    <a:pt x="27425" y="26908"/>
                  </a:lnTo>
                  <a:lnTo>
                    <a:pt x="27875" y="25852"/>
                  </a:lnTo>
                  <a:lnTo>
                    <a:pt x="28347" y="24750"/>
                  </a:lnTo>
                  <a:lnTo>
                    <a:pt x="28796" y="23604"/>
                  </a:lnTo>
                  <a:lnTo>
                    <a:pt x="29223" y="22457"/>
                  </a:lnTo>
                  <a:lnTo>
                    <a:pt x="29583" y="21288"/>
                  </a:lnTo>
                  <a:lnTo>
                    <a:pt x="29740" y="20726"/>
                  </a:lnTo>
                  <a:lnTo>
                    <a:pt x="29898" y="20164"/>
                  </a:lnTo>
                  <a:lnTo>
                    <a:pt x="30010" y="19625"/>
                  </a:lnTo>
                  <a:lnTo>
                    <a:pt x="30122" y="19085"/>
                  </a:lnTo>
                  <a:lnTo>
                    <a:pt x="30212" y="18591"/>
                  </a:lnTo>
                  <a:lnTo>
                    <a:pt x="30257" y="18096"/>
                  </a:lnTo>
                  <a:lnTo>
                    <a:pt x="30302" y="17602"/>
                  </a:lnTo>
                  <a:lnTo>
                    <a:pt x="30302" y="17152"/>
                  </a:lnTo>
                  <a:lnTo>
                    <a:pt x="30280" y="16568"/>
                  </a:lnTo>
                  <a:lnTo>
                    <a:pt x="30235" y="15916"/>
                  </a:lnTo>
                  <a:lnTo>
                    <a:pt x="30145" y="15219"/>
                  </a:lnTo>
                  <a:lnTo>
                    <a:pt x="30010" y="14455"/>
                  </a:lnTo>
                  <a:lnTo>
                    <a:pt x="29853" y="13668"/>
                  </a:lnTo>
                  <a:lnTo>
                    <a:pt x="29650" y="12881"/>
                  </a:lnTo>
                  <a:lnTo>
                    <a:pt x="29403" y="12094"/>
                  </a:lnTo>
                  <a:lnTo>
                    <a:pt x="29133" y="11308"/>
                  </a:lnTo>
                  <a:lnTo>
                    <a:pt x="28976" y="10926"/>
                  </a:lnTo>
                  <a:lnTo>
                    <a:pt x="28819" y="10543"/>
                  </a:lnTo>
                  <a:lnTo>
                    <a:pt x="28639" y="10184"/>
                  </a:lnTo>
                  <a:lnTo>
                    <a:pt x="28437" y="9847"/>
                  </a:lnTo>
                  <a:lnTo>
                    <a:pt x="28234" y="9509"/>
                  </a:lnTo>
                  <a:lnTo>
                    <a:pt x="28032" y="9172"/>
                  </a:lnTo>
                  <a:lnTo>
                    <a:pt x="27807" y="8880"/>
                  </a:lnTo>
                  <a:lnTo>
                    <a:pt x="27560" y="8588"/>
                  </a:lnTo>
                  <a:lnTo>
                    <a:pt x="27313" y="8318"/>
                  </a:lnTo>
                  <a:lnTo>
                    <a:pt x="27043" y="8071"/>
                  </a:lnTo>
                  <a:lnTo>
                    <a:pt x="26773" y="7868"/>
                  </a:lnTo>
                  <a:lnTo>
                    <a:pt x="26481" y="7666"/>
                  </a:lnTo>
                  <a:lnTo>
                    <a:pt x="26189" y="7486"/>
                  </a:lnTo>
                  <a:lnTo>
                    <a:pt x="25874" y="7351"/>
                  </a:lnTo>
                  <a:lnTo>
                    <a:pt x="25537" y="7261"/>
                  </a:lnTo>
                  <a:lnTo>
                    <a:pt x="25200" y="7172"/>
                  </a:lnTo>
                  <a:lnTo>
                    <a:pt x="24952" y="7149"/>
                  </a:lnTo>
                  <a:lnTo>
                    <a:pt x="24705" y="7149"/>
                  </a:lnTo>
                  <a:lnTo>
                    <a:pt x="24480" y="7172"/>
                  </a:lnTo>
                  <a:lnTo>
                    <a:pt x="24278" y="7217"/>
                  </a:lnTo>
                  <a:lnTo>
                    <a:pt x="24076" y="7284"/>
                  </a:lnTo>
                  <a:lnTo>
                    <a:pt x="23896" y="7374"/>
                  </a:lnTo>
                  <a:lnTo>
                    <a:pt x="23738" y="7464"/>
                  </a:lnTo>
                  <a:lnTo>
                    <a:pt x="23581" y="7599"/>
                  </a:lnTo>
                  <a:lnTo>
                    <a:pt x="23424" y="7734"/>
                  </a:lnTo>
                  <a:lnTo>
                    <a:pt x="23289" y="7891"/>
                  </a:lnTo>
                  <a:lnTo>
                    <a:pt x="23176" y="8071"/>
                  </a:lnTo>
                  <a:lnTo>
                    <a:pt x="23064" y="8251"/>
                  </a:lnTo>
                  <a:lnTo>
                    <a:pt x="22862" y="8678"/>
                  </a:lnTo>
                  <a:lnTo>
                    <a:pt x="22704" y="9105"/>
                  </a:lnTo>
                  <a:lnTo>
                    <a:pt x="22592" y="9577"/>
                  </a:lnTo>
                  <a:lnTo>
                    <a:pt x="22480" y="10071"/>
                  </a:lnTo>
                  <a:lnTo>
                    <a:pt x="22412" y="10566"/>
                  </a:lnTo>
                  <a:lnTo>
                    <a:pt x="22367" y="11038"/>
                  </a:lnTo>
                  <a:lnTo>
                    <a:pt x="22300" y="11960"/>
                  </a:lnTo>
                  <a:lnTo>
                    <a:pt x="22300" y="12746"/>
                  </a:lnTo>
                  <a:lnTo>
                    <a:pt x="22300" y="13758"/>
                  </a:lnTo>
                  <a:lnTo>
                    <a:pt x="22345" y="14747"/>
                  </a:lnTo>
                  <a:lnTo>
                    <a:pt x="22435" y="15759"/>
                  </a:lnTo>
                  <a:lnTo>
                    <a:pt x="22569" y="16748"/>
                  </a:lnTo>
                  <a:lnTo>
                    <a:pt x="22704" y="17759"/>
                  </a:lnTo>
                  <a:lnTo>
                    <a:pt x="22884" y="18748"/>
                  </a:lnTo>
                  <a:lnTo>
                    <a:pt x="23266" y="20726"/>
                  </a:lnTo>
                  <a:lnTo>
                    <a:pt x="23671" y="22682"/>
                  </a:lnTo>
                  <a:lnTo>
                    <a:pt x="23851" y="23671"/>
                  </a:lnTo>
                  <a:lnTo>
                    <a:pt x="24008" y="24660"/>
                  </a:lnTo>
                  <a:lnTo>
                    <a:pt x="24166" y="25672"/>
                  </a:lnTo>
                  <a:lnTo>
                    <a:pt x="24278" y="26661"/>
                  </a:lnTo>
                  <a:lnTo>
                    <a:pt x="24368" y="27650"/>
                  </a:lnTo>
                  <a:lnTo>
                    <a:pt x="24390" y="28662"/>
                  </a:lnTo>
                  <a:lnTo>
                    <a:pt x="24121" y="28010"/>
                  </a:lnTo>
                  <a:lnTo>
                    <a:pt x="23806" y="27268"/>
                  </a:lnTo>
                  <a:lnTo>
                    <a:pt x="23424" y="26459"/>
                  </a:lnTo>
                  <a:lnTo>
                    <a:pt x="22997" y="25604"/>
                  </a:lnTo>
                  <a:lnTo>
                    <a:pt x="22075" y="23851"/>
                  </a:lnTo>
                  <a:lnTo>
                    <a:pt x="21131" y="22075"/>
                  </a:lnTo>
                  <a:lnTo>
                    <a:pt x="20232" y="20479"/>
                  </a:lnTo>
                  <a:lnTo>
                    <a:pt x="19445" y="19130"/>
                  </a:lnTo>
                  <a:lnTo>
                    <a:pt x="18883" y="18164"/>
                  </a:lnTo>
                  <a:lnTo>
                    <a:pt x="18613" y="17737"/>
                  </a:lnTo>
                  <a:lnTo>
                    <a:pt x="18613" y="17692"/>
                  </a:lnTo>
                  <a:lnTo>
                    <a:pt x="18591" y="17602"/>
                  </a:lnTo>
                  <a:lnTo>
                    <a:pt x="18478" y="17220"/>
                  </a:lnTo>
                  <a:lnTo>
                    <a:pt x="18276" y="16658"/>
                  </a:lnTo>
                  <a:lnTo>
                    <a:pt x="17984" y="15916"/>
                  </a:lnTo>
                  <a:lnTo>
                    <a:pt x="17602" y="15039"/>
                  </a:lnTo>
                  <a:lnTo>
                    <a:pt x="17175" y="14028"/>
                  </a:lnTo>
                  <a:lnTo>
                    <a:pt x="16658" y="12926"/>
                  </a:lnTo>
                  <a:lnTo>
                    <a:pt x="16073" y="11757"/>
                  </a:lnTo>
                  <a:lnTo>
                    <a:pt x="15444" y="10543"/>
                  </a:lnTo>
                  <a:lnTo>
                    <a:pt x="14769" y="9330"/>
                  </a:lnTo>
                  <a:lnTo>
                    <a:pt x="14050" y="8138"/>
                  </a:lnTo>
                  <a:lnTo>
                    <a:pt x="13668" y="7531"/>
                  </a:lnTo>
                  <a:lnTo>
                    <a:pt x="13286" y="6969"/>
                  </a:lnTo>
                  <a:lnTo>
                    <a:pt x="12904" y="6407"/>
                  </a:lnTo>
                  <a:lnTo>
                    <a:pt x="12499" y="5868"/>
                  </a:lnTo>
                  <a:lnTo>
                    <a:pt x="12117" y="5373"/>
                  </a:lnTo>
                  <a:lnTo>
                    <a:pt x="11712" y="4879"/>
                  </a:lnTo>
                  <a:lnTo>
                    <a:pt x="11308" y="4429"/>
                  </a:lnTo>
                  <a:lnTo>
                    <a:pt x="10903" y="4002"/>
                  </a:lnTo>
                  <a:lnTo>
                    <a:pt x="10498" y="3620"/>
                  </a:lnTo>
                  <a:lnTo>
                    <a:pt x="10094" y="3283"/>
                  </a:lnTo>
                  <a:lnTo>
                    <a:pt x="9217" y="2631"/>
                  </a:lnTo>
                  <a:lnTo>
                    <a:pt x="8722" y="2271"/>
                  </a:lnTo>
                  <a:lnTo>
                    <a:pt x="8183" y="1911"/>
                  </a:lnTo>
                  <a:lnTo>
                    <a:pt x="7621" y="1552"/>
                  </a:lnTo>
                  <a:lnTo>
                    <a:pt x="7037" y="1192"/>
                  </a:lnTo>
                  <a:lnTo>
                    <a:pt x="6430" y="877"/>
                  </a:lnTo>
                  <a:lnTo>
                    <a:pt x="5823" y="608"/>
                  </a:lnTo>
                  <a:lnTo>
                    <a:pt x="5193" y="360"/>
                  </a:lnTo>
                  <a:lnTo>
                    <a:pt x="4879" y="248"/>
                  </a:lnTo>
                  <a:lnTo>
                    <a:pt x="4564" y="158"/>
                  </a:lnTo>
                  <a:lnTo>
                    <a:pt x="4272" y="91"/>
                  </a:lnTo>
                  <a:lnTo>
                    <a:pt x="3957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375075" y="2013950"/>
              <a:ext cx="279325" cy="243375"/>
            </a:xfrm>
            <a:custGeom>
              <a:avLst/>
              <a:gdLst/>
              <a:ahLst/>
              <a:cxnLst/>
              <a:rect l="l" t="t" r="r" b="b"/>
              <a:pathLst>
                <a:path w="11173" h="9735" extrusionOk="0">
                  <a:moveTo>
                    <a:pt x="563" y="1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0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68" y="855"/>
                  </a:lnTo>
                  <a:lnTo>
                    <a:pt x="158" y="968"/>
                  </a:lnTo>
                  <a:lnTo>
                    <a:pt x="720" y="1552"/>
                  </a:lnTo>
                  <a:lnTo>
                    <a:pt x="1282" y="2159"/>
                  </a:lnTo>
                  <a:lnTo>
                    <a:pt x="1866" y="2721"/>
                  </a:lnTo>
                  <a:lnTo>
                    <a:pt x="2473" y="3305"/>
                  </a:lnTo>
                  <a:lnTo>
                    <a:pt x="3080" y="3867"/>
                  </a:lnTo>
                  <a:lnTo>
                    <a:pt x="3710" y="4407"/>
                  </a:lnTo>
                  <a:lnTo>
                    <a:pt x="4968" y="5508"/>
                  </a:lnTo>
                  <a:lnTo>
                    <a:pt x="6250" y="6565"/>
                  </a:lnTo>
                  <a:lnTo>
                    <a:pt x="7553" y="7576"/>
                  </a:lnTo>
                  <a:lnTo>
                    <a:pt x="10184" y="9599"/>
                  </a:lnTo>
                  <a:lnTo>
                    <a:pt x="10296" y="9667"/>
                  </a:lnTo>
                  <a:lnTo>
                    <a:pt x="10408" y="9712"/>
                  </a:lnTo>
                  <a:lnTo>
                    <a:pt x="10543" y="9734"/>
                  </a:lnTo>
                  <a:lnTo>
                    <a:pt x="10656" y="9712"/>
                  </a:lnTo>
                  <a:lnTo>
                    <a:pt x="10768" y="9689"/>
                  </a:lnTo>
                  <a:lnTo>
                    <a:pt x="10858" y="9622"/>
                  </a:lnTo>
                  <a:lnTo>
                    <a:pt x="10948" y="9555"/>
                  </a:lnTo>
                  <a:lnTo>
                    <a:pt x="11038" y="9465"/>
                  </a:lnTo>
                  <a:lnTo>
                    <a:pt x="11105" y="9375"/>
                  </a:lnTo>
                  <a:lnTo>
                    <a:pt x="11150" y="9285"/>
                  </a:lnTo>
                  <a:lnTo>
                    <a:pt x="11173" y="9172"/>
                  </a:lnTo>
                  <a:lnTo>
                    <a:pt x="11173" y="9060"/>
                  </a:lnTo>
                  <a:lnTo>
                    <a:pt x="11150" y="8948"/>
                  </a:lnTo>
                  <a:lnTo>
                    <a:pt x="11105" y="8835"/>
                  </a:lnTo>
                  <a:lnTo>
                    <a:pt x="11038" y="8723"/>
                  </a:lnTo>
                  <a:lnTo>
                    <a:pt x="10948" y="8633"/>
                  </a:lnTo>
                  <a:lnTo>
                    <a:pt x="8385" y="6677"/>
                  </a:lnTo>
                  <a:lnTo>
                    <a:pt x="7104" y="5666"/>
                  </a:lnTo>
                  <a:lnTo>
                    <a:pt x="5845" y="4632"/>
                  </a:lnTo>
                  <a:lnTo>
                    <a:pt x="4609" y="3575"/>
                  </a:lnTo>
                  <a:lnTo>
                    <a:pt x="3395" y="2496"/>
                  </a:lnTo>
                  <a:lnTo>
                    <a:pt x="2810" y="1934"/>
                  </a:lnTo>
                  <a:lnTo>
                    <a:pt x="2248" y="1372"/>
                  </a:lnTo>
                  <a:lnTo>
                    <a:pt x="1686" y="788"/>
                  </a:lnTo>
                  <a:lnTo>
                    <a:pt x="1147" y="203"/>
                  </a:lnTo>
                  <a:lnTo>
                    <a:pt x="1035" y="113"/>
                  </a:lnTo>
                  <a:lnTo>
                    <a:pt x="922" y="46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787000" y="1931350"/>
              <a:ext cx="154575" cy="283825"/>
            </a:xfrm>
            <a:custGeom>
              <a:avLst/>
              <a:gdLst/>
              <a:ahLst/>
              <a:cxnLst/>
              <a:rect l="l" t="t" r="r" b="b"/>
              <a:pathLst>
                <a:path w="6183" h="11353" extrusionOk="0">
                  <a:moveTo>
                    <a:pt x="5418" y="0"/>
                  </a:moveTo>
                  <a:lnTo>
                    <a:pt x="5306" y="45"/>
                  </a:lnTo>
                  <a:lnTo>
                    <a:pt x="5193" y="90"/>
                  </a:lnTo>
                  <a:lnTo>
                    <a:pt x="5103" y="158"/>
                  </a:lnTo>
                  <a:lnTo>
                    <a:pt x="5036" y="248"/>
                  </a:lnTo>
                  <a:lnTo>
                    <a:pt x="4969" y="360"/>
                  </a:lnTo>
                  <a:lnTo>
                    <a:pt x="4946" y="495"/>
                  </a:lnTo>
                  <a:lnTo>
                    <a:pt x="4879" y="810"/>
                  </a:lnTo>
                  <a:lnTo>
                    <a:pt x="4811" y="1102"/>
                  </a:lnTo>
                  <a:lnTo>
                    <a:pt x="4699" y="1417"/>
                  </a:lnTo>
                  <a:lnTo>
                    <a:pt x="4586" y="1709"/>
                  </a:lnTo>
                  <a:lnTo>
                    <a:pt x="4339" y="2293"/>
                  </a:lnTo>
                  <a:lnTo>
                    <a:pt x="4047" y="2855"/>
                  </a:lnTo>
                  <a:lnTo>
                    <a:pt x="3417" y="3979"/>
                  </a:lnTo>
                  <a:lnTo>
                    <a:pt x="3103" y="4541"/>
                  </a:lnTo>
                  <a:lnTo>
                    <a:pt x="2833" y="5081"/>
                  </a:lnTo>
                  <a:lnTo>
                    <a:pt x="2181" y="6429"/>
                  </a:lnTo>
                  <a:lnTo>
                    <a:pt x="1529" y="7733"/>
                  </a:lnTo>
                  <a:lnTo>
                    <a:pt x="832" y="9037"/>
                  </a:lnTo>
                  <a:lnTo>
                    <a:pt x="473" y="9689"/>
                  </a:lnTo>
                  <a:lnTo>
                    <a:pt x="91" y="10318"/>
                  </a:lnTo>
                  <a:lnTo>
                    <a:pt x="23" y="10453"/>
                  </a:lnTo>
                  <a:lnTo>
                    <a:pt x="1" y="10566"/>
                  </a:lnTo>
                  <a:lnTo>
                    <a:pt x="1" y="10701"/>
                  </a:lnTo>
                  <a:lnTo>
                    <a:pt x="1" y="10813"/>
                  </a:lnTo>
                  <a:lnTo>
                    <a:pt x="46" y="10925"/>
                  </a:lnTo>
                  <a:lnTo>
                    <a:pt x="113" y="11038"/>
                  </a:lnTo>
                  <a:lnTo>
                    <a:pt x="180" y="11128"/>
                  </a:lnTo>
                  <a:lnTo>
                    <a:pt x="270" y="11218"/>
                  </a:lnTo>
                  <a:lnTo>
                    <a:pt x="360" y="11262"/>
                  </a:lnTo>
                  <a:lnTo>
                    <a:pt x="473" y="11330"/>
                  </a:lnTo>
                  <a:lnTo>
                    <a:pt x="563" y="11352"/>
                  </a:lnTo>
                  <a:lnTo>
                    <a:pt x="675" y="11352"/>
                  </a:lnTo>
                  <a:lnTo>
                    <a:pt x="787" y="11330"/>
                  </a:lnTo>
                  <a:lnTo>
                    <a:pt x="877" y="11285"/>
                  </a:lnTo>
                  <a:lnTo>
                    <a:pt x="990" y="11195"/>
                  </a:lnTo>
                  <a:lnTo>
                    <a:pt x="1057" y="11083"/>
                  </a:lnTo>
                  <a:lnTo>
                    <a:pt x="1462" y="10408"/>
                  </a:lnTo>
                  <a:lnTo>
                    <a:pt x="1844" y="9734"/>
                  </a:lnTo>
                  <a:lnTo>
                    <a:pt x="2586" y="8363"/>
                  </a:lnTo>
                  <a:lnTo>
                    <a:pt x="3283" y="6991"/>
                  </a:lnTo>
                  <a:lnTo>
                    <a:pt x="3957" y="5575"/>
                  </a:lnTo>
                  <a:lnTo>
                    <a:pt x="4272" y="4991"/>
                  </a:lnTo>
                  <a:lnTo>
                    <a:pt x="4586" y="4406"/>
                  </a:lnTo>
                  <a:lnTo>
                    <a:pt x="4924" y="3799"/>
                  </a:lnTo>
                  <a:lnTo>
                    <a:pt x="5238" y="3193"/>
                  </a:lnTo>
                  <a:lnTo>
                    <a:pt x="5553" y="2586"/>
                  </a:lnTo>
                  <a:lnTo>
                    <a:pt x="5800" y="1979"/>
                  </a:lnTo>
                  <a:lnTo>
                    <a:pt x="5913" y="1664"/>
                  </a:lnTo>
                  <a:lnTo>
                    <a:pt x="6025" y="1349"/>
                  </a:lnTo>
                  <a:lnTo>
                    <a:pt x="6092" y="1012"/>
                  </a:lnTo>
                  <a:lnTo>
                    <a:pt x="6160" y="697"/>
                  </a:lnTo>
                  <a:lnTo>
                    <a:pt x="6182" y="540"/>
                  </a:lnTo>
                  <a:lnTo>
                    <a:pt x="6160" y="428"/>
                  </a:lnTo>
                  <a:lnTo>
                    <a:pt x="6115" y="315"/>
                  </a:lnTo>
                  <a:lnTo>
                    <a:pt x="6048" y="225"/>
                  </a:lnTo>
                  <a:lnTo>
                    <a:pt x="5958" y="135"/>
                  </a:lnTo>
                  <a:lnTo>
                    <a:pt x="5868" y="68"/>
                  </a:lnTo>
                  <a:lnTo>
                    <a:pt x="5755" y="45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699900" y="1541325"/>
              <a:ext cx="164675" cy="364750"/>
            </a:xfrm>
            <a:custGeom>
              <a:avLst/>
              <a:gdLst/>
              <a:ahLst/>
              <a:cxnLst/>
              <a:rect l="l" t="t" r="r" b="b"/>
              <a:pathLst>
                <a:path w="6587" h="14590" extrusionOk="0">
                  <a:moveTo>
                    <a:pt x="5845" y="1"/>
                  </a:moveTo>
                  <a:lnTo>
                    <a:pt x="5733" y="23"/>
                  </a:lnTo>
                  <a:lnTo>
                    <a:pt x="5643" y="68"/>
                  </a:lnTo>
                  <a:lnTo>
                    <a:pt x="5553" y="136"/>
                  </a:lnTo>
                  <a:lnTo>
                    <a:pt x="5463" y="248"/>
                  </a:lnTo>
                  <a:lnTo>
                    <a:pt x="5395" y="361"/>
                  </a:lnTo>
                  <a:lnTo>
                    <a:pt x="4766" y="2047"/>
                  </a:lnTo>
                  <a:lnTo>
                    <a:pt x="4114" y="3733"/>
                  </a:lnTo>
                  <a:lnTo>
                    <a:pt x="3440" y="5396"/>
                  </a:lnTo>
                  <a:lnTo>
                    <a:pt x="2765" y="7059"/>
                  </a:lnTo>
                  <a:lnTo>
                    <a:pt x="1394" y="10386"/>
                  </a:lnTo>
                  <a:lnTo>
                    <a:pt x="697" y="12072"/>
                  </a:lnTo>
                  <a:lnTo>
                    <a:pt x="45" y="13736"/>
                  </a:lnTo>
                  <a:lnTo>
                    <a:pt x="0" y="13871"/>
                  </a:lnTo>
                  <a:lnTo>
                    <a:pt x="0" y="14005"/>
                  </a:lnTo>
                  <a:lnTo>
                    <a:pt x="23" y="14118"/>
                  </a:lnTo>
                  <a:lnTo>
                    <a:pt x="68" y="14230"/>
                  </a:lnTo>
                  <a:lnTo>
                    <a:pt x="113" y="14343"/>
                  </a:lnTo>
                  <a:lnTo>
                    <a:pt x="203" y="14410"/>
                  </a:lnTo>
                  <a:lnTo>
                    <a:pt x="293" y="14500"/>
                  </a:lnTo>
                  <a:lnTo>
                    <a:pt x="405" y="14545"/>
                  </a:lnTo>
                  <a:lnTo>
                    <a:pt x="495" y="14590"/>
                  </a:lnTo>
                  <a:lnTo>
                    <a:pt x="742" y="14590"/>
                  </a:lnTo>
                  <a:lnTo>
                    <a:pt x="832" y="14567"/>
                  </a:lnTo>
                  <a:lnTo>
                    <a:pt x="945" y="14522"/>
                  </a:lnTo>
                  <a:lnTo>
                    <a:pt x="1034" y="14455"/>
                  </a:lnTo>
                  <a:lnTo>
                    <a:pt x="1124" y="14365"/>
                  </a:lnTo>
                  <a:lnTo>
                    <a:pt x="1169" y="14230"/>
                  </a:lnTo>
                  <a:lnTo>
                    <a:pt x="1844" y="12567"/>
                  </a:lnTo>
                  <a:lnTo>
                    <a:pt x="2518" y="10881"/>
                  </a:lnTo>
                  <a:lnTo>
                    <a:pt x="3889" y="7554"/>
                  </a:lnTo>
                  <a:lnTo>
                    <a:pt x="4586" y="5891"/>
                  </a:lnTo>
                  <a:lnTo>
                    <a:pt x="5260" y="4227"/>
                  </a:lnTo>
                  <a:lnTo>
                    <a:pt x="5912" y="2541"/>
                  </a:lnTo>
                  <a:lnTo>
                    <a:pt x="6542" y="855"/>
                  </a:lnTo>
                  <a:lnTo>
                    <a:pt x="6564" y="720"/>
                  </a:lnTo>
                  <a:lnTo>
                    <a:pt x="6587" y="585"/>
                  </a:lnTo>
                  <a:lnTo>
                    <a:pt x="6564" y="473"/>
                  </a:lnTo>
                  <a:lnTo>
                    <a:pt x="6519" y="361"/>
                  </a:lnTo>
                  <a:lnTo>
                    <a:pt x="6452" y="271"/>
                  </a:lnTo>
                  <a:lnTo>
                    <a:pt x="6362" y="181"/>
                  </a:lnTo>
                  <a:lnTo>
                    <a:pt x="6272" y="113"/>
                  </a:lnTo>
                  <a:lnTo>
                    <a:pt x="6182" y="46"/>
                  </a:lnTo>
                  <a:lnTo>
                    <a:pt x="6070" y="23"/>
                  </a:lnTo>
                  <a:lnTo>
                    <a:pt x="595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363275" y="1659350"/>
              <a:ext cx="252350" cy="235500"/>
            </a:xfrm>
            <a:custGeom>
              <a:avLst/>
              <a:gdLst/>
              <a:ahLst/>
              <a:cxnLst/>
              <a:rect l="l" t="t" r="r" b="b"/>
              <a:pathLst>
                <a:path w="10094" h="9420" extrusionOk="0">
                  <a:moveTo>
                    <a:pt x="518" y="1"/>
                  </a:moveTo>
                  <a:lnTo>
                    <a:pt x="405" y="23"/>
                  </a:lnTo>
                  <a:lnTo>
                    <a:pt x="315" y="91"/>
                  </a:lnTo>
                  <a:lnTo>
                    <a:pt x="225" y="158"/>
                  </a:lnTo>
                  <a:lnTo>
                    <a:pt x="158" y="225"/>
                  </a:lnTo>
                  <a:lnTo>
                    <a:pt x="90" y="338"/>
                  </a:lnTo>
                  <a:lnTo>
                    <a:pt x="45" y="428"/>
                  </a:lnTo>
                  <a:lnTo>
                    <a:pt x="0" y="563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922"/>
                  </a:lnTo>
                  <a:lnTo>
                    <a:pt x="113" y="1035"/>
                  </a:lnTo>
                  <a:lnTo>
                    <a:pt x="203" y="1125"/>
                  </a:lnTo>
                  <a:lnTo>
                    <a:pt x="2361" y="3215"/>
                  </a:lnTo>
                  <a:lnTo>
                    <a:pt x="4586" y="5283"/>
                  </a:lnTo>
                  <a:lnTo>
                    <a:pt x="6834" y="7284"/>
                  </a:lnTo>
                  <a:lnTo>
                    <a:pt x="9104" y="9262"/>
                  </a:lnTo>
                  <a:lnTo>
                    <a:pt x="9239" y="9352"/>
                  </a:lnTo>
                  <a:lnTo>
                    <a:pt x="9352" y="9397"/>
                  </a:lnTo>
                  <a:lnTo>
                    <a:pt x="9464" y="9419"/>
                  </a:lnTo>
                  <a:lnTo>
                    <a:pt x="9577" y="9397"/>
                  </a:lnTo>
                  <a:lnTo>
                    <a:pt x="9689" y="9374"/>
                  </a:lnTo>
                  <a:lnTo>
                    <a:pt x="9779" y="9307"/>
                  </a:lnTo>
                  <a:lnTo>
                    <a:pt x="9869" y="9240"/>
                  </a:lnTo>
                  <a:lnTo>
                    <a:pt x="9959" y="9172"/>
                  </a:lnTo>
                  <a:lnTo>
                    <a:pt x="10026" y="9060"/>
                  </a:lnTo>
                  <a:lnTo>
                    <a:pt x="10071" y="8970"/>
                  </a:lnTo>
                  <a:lnTo>
                    <a:pt x="10094" y="8857"/>
                  </a:lnTo>
                  <a:lnTo>
                    <a:pt x="10094" y="8722"/>
                  </a:lnTo>
                  <a:lnTo>
                    <a:pt x="10094" y="8610"/>
                  </a:lnTo>
                  <a:lnTo>
                    <a:pt x="10049" y="8498"/>
                  </a:lnTo>
                  <a:lnTo>
                    <a:pt x="9981" y="8385"/>
                  </a:lnTo>
                  <a:lnTo>
                    <a:pt x="9891" y="8295"/>
                  </a:lnTo>
                  <a:lnTo>
                    <a:pt x="7598" y="6317"/>
                  </a:lnTo>
                  <a:lnTo>
                    <a:pt x="5350" y="4294"/>
                  </a:lnTo>
                  <a:lnTo>
                    <a:pt x="3148" y="2249"/>
                  </a:lnTo>
                  <a:lnTo>
                    <a:pt x="967" y="158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589200" y="1052975"/>
              <a:ext cx="48900" cy="387800"/>
            </a:xfrm>
            <a:custGeom>
              <a:avLst/>
              <a:gdLst/>
              <a:ahLst/>
              <a:cxnLst/>
              <a:rect l="l" t="t" r="r" b="b"/>
              <a:pathLst>
                <a:path w="1956" h="15512" extrusionOk="0">
                  <a:moveTo>
                    <a:pt x="922" y="1"/>
                  </a:moveTo>
                  <a:lnTo>
                    <a:pt x="809" y="23"/>
                  </a:lnTo>
                  <a:lnTo>
                    <a:pt x="697" y="68"/>
                  </a:lnTo>
                  <a:lnTo>
                    <a:pt x="607" y="136"/>
                  </a:lnTo>
                  <a:lnTo>
                    <a:pt x="517" y="203"/>
                  </a:lnTo>
                  <a:lnTo>
                    <a:pt x="450" y="293"/>
                  </a:lnTo>
                  <a:lnTo>
                    <a:pt x="405" y="405"/>
                  </a:lnTo>
                  <a:lnTo>
                    <a:pt x="382" y="540"/>
                  </a:lnTo>
                  <a:lnTo>
                    <a:pt x="382" y="675"/>
                  </a:lnTo>
                  <a:lnTo>
                    <a:pt x="540" y="2406"/>
                  </a:lnTo>
                  <a:lnTo>
                    <a:pt x="652" y="4182"/>
                  </a:lnTo>
                  <a:lnTo>
                    <a:pt x="697" y="5081"/>
                  </a:lnTo>
                  <a:lnTo>
                    <a:pt x="719" y="5980"/>
                  </a:lnTo>
                  <a:lnTo>
                    <a:pt x="742" y="6879"/>
                  </a:lnTo>
                  <a:lnTo>
                    <a:pt x="719" y="7778"/>
                  </a:lnTo>
                  <a:lnTo>
                    <a:pt x="697" y="8678"/>
                  </a:lnTo>
                  <a:lnTo>
                    <a:pt x="674" y="9577"/>
                  </a:lnTo>
                  <a:lnTo>
                    <a:pt x="607" y="10453"/>
                  </a:lnTo>
                  <a:lnTo>
                    <a:pt x="540" y="11353"/>
                  </a:lnTo>
                  <a:lnTo>
                    <a:pt x="427" y="12229"/>
                  </a:lnTo>
                  <a:lnTo>
                    <a:pt x="315" y="13106"/>
                  </a:lnTo>
                  <a:lnTo>
                    <a:pt x="180" y="13983"/>
                  </a:lnTo>
                  <a:lnTo>
                    <a:pt x="23" y="14837"/>
                  </a:lnTo>
                  <a:lnTo>
                    <a:pt x="0" y="14972"/>
                  </a:lnTo>
                  <a:lnTo>
                    <a:pt x="23" y="15107"/>
                  </a:lnTo>
                  <a:lnTo>
                    <a:pt x="67" y="15219"/>
                  </a:lnTo>
                  <a:lnTo>
                    <a:pt x="112" y="15309"/>
                  </a:lnTo>
                  <a:lnTo>
                    <a:pt x="202" y="15376"/>
                  </a:lnTo>
                  <a:lnTo>
                    <a:pt x="292" y="15444"/>
                  </a:lnTo>
                  <a:lnTo>
                    <a:pt x="405" y="15489"/>
                  </a:lnTo>
                  <a:lnTo>
                    <a:pt x="517" y="15511"/>
                  </a:lnTo>
                  <a:lnTo>
                    <a:pt x="742" y="15511"/>
                  </a:lnTo>
                  <a:lnTo>
                    <a:pt x="854" y="15489"/>
                  </a:lnTo>
                  <a:lnTo>
                    <a:pt x="967" y="15421"/>
                  </a:lnTo>
                  <a:lnTo>
                    <a:pt x="1057" y="15354"/>
                  </a:lnTo>
                  <a:lnTo>
                    <a:pt x="1146" y="15264"/>
                  </a:lnTo>
                  <a:lnTo>
                    <a:pt x="1191" y="15152"/>
                  </a:lnTo>
                  <a:lnTo>
                    <a:pt x="1236" y="15017"/>
                  </a:lnTo>
                  <a:lnTo>
                    <a:pt x="1416" y="14140"/>
                  </a:lnTo>
                  <a:lnTo>
                    <a:pt x="1551" y="13263"/>
                  </a:lnTo>
                  <a:lnTo>
                    <a:pt x="1663" y="12364"/>
                  </a:lnTo>
                  <a:lnTo>
                    <a:pt x="1753" y="11465"/>
                  </a:lnTo>
                  <a:lnTo>
                    <a:pt x="1843" y="10566"/>
                  </a:lnTo>
                  <a:lnTo>
                    <a:pt x="1888" y="9644"/>
                  </a:lnTo>
                  <a:lnTo>
                    <a:pt x="1933" y="8723"/>
                  </a:lnTo>
                  <a:lnTo>
                    <a:pt x="1956" y="7801"/>
                  </a:lnTo>
                  <a:lnTo>
                    <a:pt x="1956" y="6879"/>
                  </a:lnTo>
                  <a:lnTo>
                    <a:pt x="1956" y="5958"/>
                  </a:lnTo>
                  <a:lnTo>
                    <a:pt x="1933" y="5036"/>
                  </a:lnTo>
                  <a:lnTo>
                    <a:pt x="1888" y="4114"/>
                  </a:lnTo>
                  <a:lnTo>
                    <a:pt x="1776" y="2294"/>
                  </a:lnTo>
                  <a:lnTo>
                    <a:pt x="1596" y="518"/>
                  </a:lnTo>
                  <a:lnTo>
                    <a:pt x="1574" y="383"/>
                  </a:lnTo>
                  <a:lnTo>
                    <a:pt x="1529" y="270"/>
                  </a:lnTo>
                  <a:lnTo>
                    <a:pt x="1461" y="181"/>
                  </a:lnTo>
                  <a:lnTo>
                    <a:pt x="1371" y="91"/>
                  </a:lnTo>
                  <a:lnTo>
                    <a:pt x="1259" y="46"/>
                  </a:lnTo>
                  <a:lnTo>
                    <a:pt x="116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90750" y="1357575"/>
              <a:ext cx="274275" cy="153450"/>
            </a:xfrm>
            <a:custGeom>
              <a:avLst/>
              <a:gdLst/>
              <a:ahLst/>
              <a:cxnLst/>
              <a:rect l="l" t="t" r="r" b="b"/>
              <a:pathLst>
                <a:path w="10971" h="6138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0" y="585"/>
                  </a:lnTo>
                  <a:lnTo>
                    <a:pt x="0" y="697"/>
                  </a:lnTo>
                  <a:lnTo>
                    <a:pt x="23" y="832"/>
                  </a:lnTo>
                  <a:lnTo>
                    <a:pt x="68" y="944"/>
                  </a:lnTo>
                  <a:lnTo>
                    <a:pt x="135" y="1057"/>
                  </a:lnTo>
                  <a:lnTo>
                    <a:pt x="225" y="1147"/>
                  </a:lnTo>
                  <a:lnTo>
                    <a:pt x="338" y="1237"/>
                  </a:lnTo>
                  <a:lnTo>
                    <a:pt x="1507" y="1911"/>
                  </a:lnTo>
                  <a:lnTo>
                    <a:pt x="2720" y="2563"/>
                  </a:lnTo>
                  <a:lnTo>
                    <a:pt x="3912" y="3215"/>
                  </a:lnTo>
                  <a:lnTo>
                    <a:pt x="5126" y="3822"/>
                  </a:lnTo>
                  <a:lnTo>
                    <a:pt x="6362" y="4429"/>
                  </a:lnTo>
                  <a:lnTo>
                    <a:pt x="7598" y="5013"/>
                  </a:lnTo>
                  <a:lnTo>
                    <a:pt x="8835" y="5553"/>
                  </a:lnTo>
                  <a:lnTo>
                    <a:pt x="10116" y="6092"/>
                  </a:lnTo>
                  <a:lnTo>
                    <a:pt x="10251" y="6115"/>
                  </a:lnTo>
                  <a:lnTo>
                    <a:pt x="10363" y="6137"/>
                  </a:lnTo>
                  <a:lnTo>
                    <a:pt x="10498" y="6115"/>
                  </a:lnTo>
                  <a:lnTo>
                    <a:pt x="10611" y="6070"/>
                  </a:lnTo>
                  <a:lnTo>
                    <a:pt x="10700" y="6025"/>
                  </a:lnTo>
                  <a:lnTo>
                    <a:pt x="10790" y="5935"/>
                  </a:lnTo>
                  <a:lnTo>
                    <a:pt x="10858" y="5845"/>
                  </a:lnTo>
                  <a:lnTo>
                    <a:pt x="10903" y="5732"/>
                  </a:lnTo>
                  <a:lnTo>
                    <a:pt x="10948" y="5643"/>
                  </a:lnTo>
                  <a:lnTo>
                    <a:pt x="10970" y="5508"/>
                  </a:lnTo>
                  <a:lnTo>
                    <a:pt x="10970" y="5395"/>
                  </a:lnTo>
                  <a:lnTo>
                    <a:pt x="10948" y="5305"/>
                  </a:lnTo>
                  <a:lnTo>
                    <a:pt x="10903" y="5193"/>
                  </a:lnTo>
                  <a:lnTo>
                    <a:pt x="10813" y="5103"/>
                  </a:lnTo>
                  <a:lnTo>
                    <a:pt x="10723" y="5013"/>
                  </a:lnTo>
                  <a:lnTo>
                    <a:pt x="10611" y="4946"/>
                  </a:lnTo>
                  <a:lnTo>
                    <a:pt x="9329" y="4429"/>
                  </a:lnTo>
                  <a:lnTo>
                    <a:pt x="8093" y="3867"/>
                  </a:lnTo>
                  <a:lnTo>
                    <a:pt x="6857" y="3305"/>
                  </a:lnTo>
                  <a:lnTo>
                    <a:pt x="5620" y="2698"/>
                  </a:lnTo>
                  <a:lnTo>
                    <a:pt x="4406" y="2068"/>
                  </a:lnTo>
                  <a:lnTo>
                    <a:pt x="3192" y="1439"/>
                  </a:lnTo>
                  <a:lnTo>
                    <a:pt x="2001" y="765"/>
                  </a:lnTo>
                  <a:lnTo>
                    <a:pt x="832" y="90"/>
                  </a:lnTo>
                  <a:lnTo>
                    <a:pt x="697" y="4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106450" y="850675"/>
              <a:ext cx="237750" cy="231000"/>
            </a:xfrm>
            <a:custGeom>
              <a:avLst/>
              <a:gdLst/>
              <a:ahLst/>
              <a:cxnLst/>
              <a:rect l="l" t="t" r="r" b="b"/>
              <a:pathLst>
                <a:path w="9510" h="9240" extrusionOk="0">
                  <a:moveTo>
                    <a:pt x="518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25" y="180"/>
                  </a:lnTo>
                  <a:lnTo>
                    <a:pt x="135" y="247"/>
                  </a:lnTo>
                  <a:lnTo>
                    <a:pt x="68" y="360"/>
                  </a:lnTo>
                  <a:lnTo>
                    <a:pt x="23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787"/>
                  </a:lnTo>
                  <a:lnTo>
                    <a:pt x="68" y="899"/>
                  </a:lnTo>
                  <a:lnTo>
                    <a:pt x="135" y="989"/>
                  </a:lnTo>
                  <a:lnTo>
                    <a:pt x="248" y="1079"/>
                  </a:lnTo>
                  <a:lnTo>
                    <a:pt x="1349" y="1888"/>
                  </a:lnTo>
                  <a:lnTo>
                    <a:pt x="2428" y="2720"/>
                  </a:lnTo>
                  <a:lnTo>
                    <a:pt x="2945" y="3147"/>
                  </a:lnTo>
                  <a:lnTo>
                    <a:pt x="3462" y="3574"/>
                  </a:lnTo>
                  <a:lnTo>
                    <a:pt x="3979" y="4024"/>
                  </a:lnTo>
                  <a:lnTo>
                    <a:pt x="4474" y="4496"/>
                  </a:lnTo>
                  <a:lnTo>
                    <a:pt x="4991" y="5036"/>
                  </a:lnTo>
                  <a:lnTo>
                    <a:pt x="5485" y="5597"/>
                  </a:lnTo>
                  <a:lnTo>
                    <a:pt x="5980" y="6159"/>
                  </a:lnTo>
                  <a:lnTo>
                    <a:pt x="6452" y="6744"/>
                  </a:lnTo>
                  <a:lnTo>
                    <a:pt x="7396" y="7913"/>
                  </a:lnTo>
                  <a:lnTo>
                    <a:pt x="7868" y="8475"/>
                  </a:lnTo>
                  <a:lnTo>
                    <a:pt x="8363" y="9037"/>
                  </a:lnTo>
                  <a:lnTo>
                    <a:pt x="8475" y="9127"/>
                  </a:lnTo>
                  <a:lnTo>
                    <a:pt x="8588" y="9194"/>
                  </a:lnTo>
                  <a:lnTo>
                    <a:pt x="8700" y="9217"/>
                  </a:lnTo>
                  <a:lnTo>
                    <a:pt x="8835" y="9239"/>
                  </a:lnTo>
                  <a:lnTo>
                    <a:pt x="8947" y="9239"/>
                  </a:lnTo>
                  <a:lnTo>
                    <a:pt x="9060" y="9194"/>
                  </a:lnTo>
                  <a:lnTo>
                    <a:pt x="9172" y="9149"/>
                  </a:lnTo>
                  <a:lnTo>
                    <a:pt x="9262" y="9082"/>
                  </a:lnTo>
                  <a:lnTo>
                    <a:pt x="9352" y="9014"/>
                  </a:lnTo>
                  <a:lnTo>
                    <a:pt x="9419" y="8924"/>
                  </a:lnTo>
                  <a:lnTo>
                    <a:pt x="9487" y="8834"/>
                  </a:lnTo>
                  <a:lnTo>
                    <a:pt x="9509" y="8722"/>
                  </a:lnTo>
                  <a:lnTo>
                    <a:pt x="9509" y="8610"/>
                  </a:lnTo>
                  <a:lnTo>
                    <a:pt x="9487" y="8497"/>
                  </a:lnTo>
                  <a:lnTo>
                    <a:pt x="9442" y="8385"/>
                  </a:lnTo>
                  <a:lnTo>
                    <a:pt x="9352" y="8273"/>
                  </a:lnTo>
                  <a:lnTo>
                    <a:pt x="8880" y="7755"/>
                  </a:lnTo>
                  <a:lnTo>
                    <a:pt x="8430" y="7216"/>
                  </a:lnTo>
                  <a:lnTo>
                    <a:pt x="7531" y="6115"/>
                  </a:lnTo>
                  <a:lnTo>
                    <a:pt x="6609" y="5013"/>
                  </a:lnTo>
                  <a:lnTo>
                    <a:pt x="6160" y="4474"/>
                  </a:lnTo>
                  <a:lnTo>
                    <a:pt x="5665" y="3957"/>
                  </a:lnTo>
                  <a:lnTo>
                    <a:pt x="5126" y="3440"/>
                  </a:lnTo>
                  <a:lnTo>
                    <a:pt x="4586" y="2922"/>
                  </a:lnTo>
                  <a:lnTo>
                    <a:pt x="4002" y="2428"/>
                  </a:lnTo>
                  <a:lnTo>
                    <a:pt x="3417" y="1933"/>
                  </a:lnTo>
                  <a:lnTo>
                    <a:pt x="2833" y="1461"/>
                  </a:lnTo>
                  <a:lnTo>
                    <a:pt x="2226" y="1012"/>
                  </a:lnTo>
                  <a:lnTo>
                    <a:pt x="1012" y="113"/>
                  </a:lnTo>
                  <a:lnTo>
                    <a:pt x="900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423900" y="1135025"/>
              <a:ext cx="909850" cy="1657850"/>
            </a:xfrm>
            <a:custGeom>
              <a:avLst/>
              <a:gdLst/>
              <a:ahLst/>
              <a:cxnLst/>
              <a:rect l="l" t="t" r="r" b="b"/>
              <a:pathLst>
                <a:path w="36394" h="66314" extrusionOk="0">
                  <a:moveTo>
                    <a:pt x="13420" y="1"/>
                  </a:moveTo>
                  <a:lnTo>
                    <a:pt x="13038" y="46"/>
                  </a:lnTo>
                  <a:lnTo>
                    <a:pt x="12701" y="113"/>
                  </a:lnTo>
                  <a:lnTo>
                    <a:pt x="12409" y="225"/>
                  </a:lnTo>
                  <a:lnTo>
                    <a:pt x="12117" y="383"/>
                  </a:lnTo>
                  <a:lnTo>
                    <a:pt x="11869" y="585"/>
                  </a:lnTo>
                  <a:lnTo>
                    <a:pt x="11645" y="810"/>
                  </a:lnTo>
                  <a:lnTo>
                    <a:pt x="11465" y="1057"/>
                  </a:lnTo>
                  <a:lnTo>
                    <a:pt x="11285" y="1327"/>
                  </a:lnTo>
                  <a:lnTo>
                    <a:pt x="11128" y="1642"/>
                  </a:lnTo>
                  <a:lnTo>
                    <a:pt x="11015" y="1956"/>
                  </a:lnTo>
                  <a:lnTo>
                    <a:pt x="10903" y="2316"/>
                  </a:lnTo>
                  <a:lnTo>
                    <a:pt x="10835" y="2676"/>
                  </a:lnTo>
                  <a:lnTo>
                    <a:pt x="10768" y="3080"/>
                  </a:lnTo>
                  <a:lnTo>
                    <a:pt x="10723" y="3485"/>
                  </a:lnTo>
                  <a:lnTo>
                    <a:pt x="10700" y="3889"/>
                  </a:lnTo>
                  <a:lnTo>
                    <a:pt x="10678" y="4339"/>
                  </a:lnTo>
                  <a:lnTo>
                    <a:pt x="10678" y="4766"/>
                  </a:lnTo>
                  <a:lnTo>
                    <a:pt x="10700" y="5216"/>
                  </a:lnTo>
                  <a:lnTo>
                    <a:pt x="10768" y="6137"/>
                  </a:lnTo>
                  <a:lnTo>
                    <a:pt x="10880" y="7082"/>
                  </a:lnTo>
                  <a:lnTo>
                    <a:pt x="11015" y="8003"/>
                  </a:lnTo>
                  <a:lnTo>
                    <a:pt x="11172" y="8902"/>
                  </a:lnTo>
                  <a:lnTo>
                    <a:pt x="11352" y="9779"/>
                  </a:lnTo>
                  <a:lnTo>
                    <a:pt x="11555" y="10588"/>
                  </a:lnTo>
                  <a:lnTo>
                    <a:pt x="10790" y="10408"/>
                  </a:lnTo>
                  <a:lnTo>
                    <a:pt x="9914" y="10206"/>
                  </a:lnTo>
                  <a:lnTo>
                    <a:pt x="8947" y="10026"/>
                  </a:lnTo>
                  <a:lnTo>
                    <a:pt x="7936" y="9846"/>
                  </a:lnTo>
                  <a:lnTo>
                    <a:pt x="6857" y="9689"/>
                  </a:lnTo>
                  <a:lnTo>
                    <a:pt x="5800" y="9577"/>
                  </a:lnTo>
                  <a:lnTo>
                    <a:pt x="5261" y="9532"/>
                  </a:lnTo>
                  <a:lnTo>
                    <a:pt x="4743" y="9509"/>
                  </a:lnTo>
                  <a:lnTo>
                    <a:pt x="3732" y="9509"/>
                  </a:lnTo>
                  <a:lnTo>
                    <a:pt x="3260" y="9532"/>
                  </a:lnTo>
                  <a:lnTo>
                    <a:pt x="2788" y="9599"/>
                  </a:lnTo>
                  <a:lnTo>
                    <a:pt x="2361" y="9667"/>
                  </a:lnTo>
                  <a:lnTo>
                    <a:pt x="1956" y="9757"/>
                  </a:lnTo>
                  <a:lnTo>
                    <a:pt x="1574" y="9869"/>
                  </a:lnTo>
                  <a:lnTo>
                    <a:pt x="1237" y="10026"/>
                  </a:lnTo>
                  <a:lnTo>
                    <a:pt x="922" y="10206"/>
                  </a:lnTo>
                  <a:lnTo>
                    <a:pt x="652" y="10408"/>
                  </a:lnTo>
                  <a:lnTo>
                    <a:pt x="517" y="10521"/>
                  </a:lnTo>
                  <a:lnTo>
                    <a:pt x="428" y="10633"/>
                  </a:lnTo>
                  <a:lnTo>
                    <a:pt x="315" y="10768"/>
                  </a:lnTo>
                  <a:lnTo>
                    <a:pt x="248" y="10903"/>
                  </a:lnTo>
                  <a:lnTo>
                    <a:pt x="180" y="11060"/>
                  </a:lnTo>
                  <a:lnTo>
                    <a:pt x="113" y="11218"/>
                  </a:lnTo>
                  <a:lnTo>
                    <a:pt x="68" y="11375"/>
                  </a:lnTo>
                  <a:lnTo>
                    <a:pt x="23" y="11555"/>
                  </a:lnTo>
                  <a:lnTo>
                    <a:pt x="23" y="11735"/>
                  </a:lnTo>
                  <a:lnTo>
                    <a:pt x="0" y="11937"/>
                  </a:lnTo>
                  <a:lnTo>
                    <a:pt x="23" y="12139"/>
                  </a:lnTo>
                  <a:lnTo>
                    <a:pt x="45" y="12342"/>
                  </a:lnTo>
                  <a:lnTo>
                    <a:pt x="90" y="12566"/>
                  </a:lnTo>
                  <a:lnTo>
                    <a:pt x="158" y="12814"/>
                  </a:lnTo>
                  <a:lnTo>
                    <a:pt x="315" y="13308"/>
                  </a:lnTo>
                  <a:lnTo>
                    <a:pt x="383" y="13466"/>
                  </a:lnTo>
                  <a:lnTo>
                    <a:pt x="472" y="13623"/>
                  </a:lnTo>
                  <a:lnTo>
                    <a:pt x="585" y="13758"/>
                  </a:lnTo>
                  <a:lnTo>
                    <a:pt x="697" y="13893"/>
                  </a:lnTo>
                  <a:lnTo>
                    <a:pt x="810" y="14028"/>
                  </a:lnTo>
                  <a:lnTo>
                    <a:pt x="945" y="14140"/>
                  </a:lnTo>
                  <a:lnTo>
                    <a:pt x="1259" y="14342"/>
                  </a:lnTo>
                  <a:lnTo>
                    <a:pt x="1596" y="14522"/>
                  </a:lnTo>
                  <a:lnTo>
                    <a:pt x="1979" y="14679"/>
                  </a:lnTo>
                  <a:lnTo>
                    <a:pt x="2406" y="14792"/>
                  </a:lnTo>
                  <a:lnTo>
                    <a:pt x="2855" y="14859"/>
                  </a:lnTo>
                  <a:lnTo>
                    <a:pt x="3327" y="14927"/>
                  </a:lnTo>
                  <a:lnTo>
                    <a:pt x="3822" y="14949"/>
                  </a:lnTo>
                  <a:lnTo>
                    <a:pt x="4339" y="14972"/>
                  </a:lnTo>
                  <a:lnTo>
                    <a:pt x="4878" y="14949"/>
                  </a:lnTo>
                  <a:lnTo>
                    <a:pt x="5418" y="14927"/>
                  </a:lnTo>
                  <a:lnTo>
                    <a:pt x="5980" y="14882"/>
                  </a:lnTo>
                  <a:lnTo>
                    <a:pt x="7104" y="14747"/>
                  </a:lnTo>
                  <a:lnTo>
                    <a:pt x="8205" y="14567"/>
                  </a:lnTo>
                  <a:lnTo>
                    <a:pt x="9262" y="14365"/>
                  </a:lnTo>
                  <a:lnTo>
                    <a:pt x="10251" y="14140"/>
                  </a:lnTo>
                  <a:lnTo>
                    <a:pt x="11128" y="13938"/>
                  </a:lnTo>
                  <a:lnTo>
                    <a:pt x="11869" y="13735"/>
                  </a:lnTo>
                  <a:lnTo>
                    <a:pt x="12454" y="13556"/>
                  </a:lnTo>
                  <a:lnTo>
                    <a:pt x="12858" y="13421"/>
                  </a:lnTo>
                  <a:lnTo>
                    <a:pt x="13016" y="13376"/>
                  </a:lnTo>
                  <a:lnTo>
                    <a:pt x="13375" y="13758"/>
                  </a:lnTo>
                  <a:lnTo>
                    <a:pt x="13713" y="14162"/>
                  </a:lnTo>
                  <a:lnTo>
                    <a:pt x="14050" y="14567"/>
                  </a:lnTo>
                  <a:lnTo>
                    <a:pt x="14365" y="14994"/>
                  </a:lnTo>
                  <a:lnTo>
                    <a:pt x="14657" y="15421"/>
                  </a:lnTo>
                  <a:lnTo>
                    <a:pt x="14949" y="15871"/>
                  </a:lnTo>
                  <a:lnTo>
                    <a:pt x="15511" y="16770"/>
                  </a:lnTo>
                  <a:lnTo>
                    <a:pt x="16028" y="17714"/>
                  </a:lnTo>
                  <a:lnTo>
                    <a:pt x="16523" y="18681"/>
                  </a:lnTo>
                  <a:lnTo>
                    <a:pt x="16972" y="19670"/>
                  </a:lnTo>
                  <a:lnTo>
                    <a:pt x="17399" y="20659"/>
                  </a:lnTo>
                  <a:lnTo>
                    <a:pt x="17152" y="20502"/>
                  </a:lnTo>
                  <a:lnTo>
                    <a:pt x="16927" y="20344"/>
                  </a:lnTo>
                  <a:lnTo>
                    <a:pt x="16680" y="20187"/>
                  </a:lnTo>
                  <a:lnTo>
                    <a:pt x="16410" y="20052"/>
                  </a:lnTo>
                  <a:lnTo>
                    <a:pt x="15871" y="19827"/>
                  </a:lnTo>
                  <a:lnTo>
                    <a:pt x="15309" y="19647"/>
                  </a:lnTo>
                  <a:lnTo>
                    <a:pt x="14724" y="19490"/>
                  </a:lnTo>
                  <a:lnTo>
                    <a:pt x="14162" y="19355"/>
                  </a:lnTo>
                  <a:lnTo>
                    <a:pt x="13623" y="19265"/>
                  </a:lnTo>
                  <a:lnTo>
                    <a:pt x="13083" y="19175"/>
                  </a:lnTo>
                  <a:lnTo>
                    <a:pt x="12431" y="19108"/>
                  </a:lnTo>
                  <a:lnTo>
                    <a:pt x="11712" y="19063"/>
                  </a:lnTo>
                  <a:lnTo>
                    <a:pt x="11330" y="19040"/>
                  </a:lnTo>
                  <a:lnTo>
                    <a:pt x="10543" y="19040"/>
                  </a:lnTo>
                  <a:lnTo>
                    <a:pt x="10161" y="19085"/>
                  </a:lnTo>
                  <a:lnTo>
                    <a:pt x="9756" y="19130"/>
                  </a:lnTo>
                  <a:lnTo>
                    <a:pt x="9397" y="19220"/>
                  </a:lnTo>
                  <a:lnTo>
                    <a:pt x="9037" y="19310"/>
                  </a:lnTo>
                  <a:lnTo>
                    <a:pt x="8700" y="19445"/>
                  </a:lnTo>
                  <a:lnTo>
                    <a:pt x="8385" y="19602"/>
                  </a:lnTo>
                  <a:lnTo>
                    <a:pt x="8093" y="19805"/>
                  </a:lnTo>
                  <a:lnTo>
                    <a:pt x="7823" y="20029"/>
                  </a:lnTo>
                  <a:lnTo>
                    <a:pt x="7711" y="20164"/>
                  </a:lnTo>
                  <a:lnTo>
                    <a:pt x="7621" y="20299"/>
                  </a:lnTo>
                  <a:lnTo>
                    <a:pt x="7486" y="20502"/>
                  </a:lnTo>
                  <a:lnTo>
                    <a:pt x="7396" y="20681"/>
                  </a:lnTo>
                  <a:lnTo>
                    <a:pt x="7329" y="20861"/>
                  </a:lnTo>
                  <a:lnTo>
                    <a:pt x="7284" y="21041"/>
                  </a:lnTo>
                  <a:lnTo>
                    <a:pt x="7261" y="21221"/>
                  </a:lnTo>
                  <a:lnTo>
                    <a:pt x="7239" y="21401"/>
                  </a:lnTo>
                  <a:lnTo>
                    <a:pt x="7261" y="21558"/>
                  </a:lnTo>
                  <a:lnTo>
                    <a:pt x="7284" y="21715"/>
                  </a:lnTo>
                  <a:lnTo>
                    <a:pt x="7351" y="21873"/>
                  </a:lnTo>
                  <a:lnTo>
                    <a:pt x="7419" y="22030"/>
                  </a:lnTo>
                  <a:lnTo>
                    <a:pt x="7486" y="22165"/>
                  </a:lnTo>
                  <a:lnTo>
                    <a:pt x="7598" y="22322"/>
                  </a:lnTo>
                  <a:lnTo>
                    <a:pt x="7823" y="22592"/>
                  </a:lnTo>
                  <a:lnTo>
                    <a:pt x="8093" y="22839"/>
                  </a:lnTo>
                  <a:lnTo>
                    <a:pt x="8408" y="23064"/>
                  </a:lnTo>
                  <a:lnTo>
                    <a:pt x="8745" y="23266"/>
                  </a:lnTo>
                  <a:lnTo>
                    <a:pt x="9104" y="23469"/>
                  </a:lnTo>
                  <a:lnTo>
                    <a:pt x="9464" y="23626"/>
                  </a:lnTo>
                  <a:lnTo>
                    <a:pt x="9824" y="23783"/>
                  </a:lnTo>
                  <a:lnTo>
                    <a:pt x="10161" y="23896"/>
                  </a:lnTo>
                  <a:lnTo>
                    <a:pt x="10498" y="24008"/>
                  </a:lnTo>
                  <a:lnTo>
                    <a:pt x="10813" y="24098"/>
                  </a:lnTo>
                  <a:lnTo>
                    <a:pt x="11734" y="24301"/>
                  </a:lnTo>
                  <a:lnTo>
                    <a:pt x="12207" y="24390"/>
                  </a:lnTo>
                  <a:lnTo>
                    <a:pt x="12701" y="24458"/>
                  </a:lnTo>
                  <a:lnTo>
                    <a:pt x="13196" y="24525"/>
                  </a:lnTo>
                  <a:lnTo>
                    <a:pt x="13713" y="24570"/>
                  </a:lnTo>
                  <a:lnTo>
                    <a:pt x="14207" y="24593"/>
                  </a:lnTo>
                  <a:lnTo>
                    <a:pt x="14724" y="24615"/>
                  </a:lnTo>
                  <a:lnTo>
                    <a:pt x="15241" y="24615"/>
                  </a:lnTo>
                  <a:lnTo>
                    <a:pt x="15736" y="24593"/>
                  </a:lnTo>
                  <a:lnTo>
                    <a:pt x="16253" y="24548"/>
                  </a:lnTo>
                  <a:lnTo>
                    <a:pt x="16747" y="24480"/>
                  </a:lnTo>
                  <a:lnTo>
                    <a:pt x="17242" y="24390"/>
                  </a:lnTo>
                  <a:lnTo>
                    <a:pt x="17714" y="24278"/>
                  </a:lnTo>
                  <a:lnTo>
                    <a:pt x="18208" y="24143"/>
                  </a:lnTo>
                  <a:lnTo>
                    <a:pt x="18658" y="23986"/>
                  </a:lnTo>
                  <a:lnTo>
                    <a:pt x="18928" y="24705"/>
                  </a:lnTo>
                  <a:lnTo>
                    <a:pt x="19198" y="25514"/>
                  </a:lnTo>
                  <a:lnTo>
                    <a:pt x="19445" y="26324"/>
                  </a:lnTo>
                  <a:lnTo>
                    <a:pt x="19670" y="27133"/>
                  </a:lnTo>
                  <a:lnTo>
                    <a:pt x="19849" y="27942"/>
                  </a:lnTo>
                  <a:lnTo>
                    <a:pt x="20007" y="28729"/>
                  </a:lnTo>
                  <a:lnTo>
                    <a:pt x="20164" y="29538"/>
                  </a:lnTo>
                  <a:lnTo>
                    <a:pt x="20276" y="30347"/>
                  </a:lnTo>
                  <a:lnTo>
                    <a:pt x="20389" y="31157"/>
                  </a:lnTo>
                  <a:lnTo>
                    <a:pt x="20187" y="30842"/>
                  </a:lnTo>
                  <a:lnTo>
                    <a:pt x="19984" y="30550"/>
                  </a:lnTo>
                  <a:lnTo>
                    <a:pt x="19737" y="30257"/>
                  </a:lnTo>
                  <a:lnTo>
                    <a:pt x="19512" y="29988"/>
                  </a:lnTo>
                  <a:lnTo>
                    <a:pt x="19242" y="29718"/>
                  </a:lnTo>
                  <a:lnTo>
                    <a:pt x="18995" y="29448"/>
                  </a:lnTo>
                  <a:lnTo>
                    <a:pt x="18703" y="29201"/>
                  </a:lnTo>
                  <a:lnTo>
                    <a:pt x="18433" y="28954"/>
                  </a:lnTo>
                  <a:lnTo>
                    <a:pt x="18141" y="28729"/>
                  </a:lnTo>
                  <a:lnTo>
                    <a:pt x="17826" y="28527"/>
                  </a:lnTo>
                  <a:lnTo>
                    <a:pt x="17512" y="28324"/>
                  </a:lnTo>
                  <a:lnTo>
                    <a:pt x="17197" y="28144"/>
                  </a:lnTo>
                  <a:lnTo>
                    <a:pt x="16882" y="27965"/>
                  </a:lnTo>
                  <a:lnTo>
                    <a:pt x="16545" y="27807"/>
                  </a:lnTo>
                  <a:lnTo>
                    <a:pt x="16208" y="27672"/>
                  </a:lnTo>
                  <a:lnTo>
                    <a:pt x="15871" y="27537"/>
                  </a:lnTo>
                  <a:lnTo>
                    <a:pt x="15556" y="27425"/>
                  </a:lnTo>
                  <a:lnTo>
                    <a:pt x="15219" y="27335"/>
                  </a:lnTo>
                  <a:lnTo>
                    <a:pt x="14859" y="27268"/>
                  </a:lnTo>
                  <a:lnTo>
                    <a:pt x="14499" y="27200"/>
                  </a:lnTo>
                  <a:lnTo>
                    <a:pt x="14140" y="27155"/>
                  </a:lnTo>
                  <a:lnTo>
                    <a:pt x="13758" y="27133"/>
                  </a:lnTo>
                  <a:lnTo>
                    <a:pt x="13375" y="27133"/>
                  </a:lnTo>
                  <a:lnTo>
                    <a:pt x="13016" y="27155"/>
                  </a:lnTo>
                  <a:lnTo>
                    <a:pt x="12656" y="27200"/>
                  </a:lnTo>
                  <a:lnTo>
                    <a:pt x="12319" y="27290"/>
                  </a:lnTo>
                  <a:lnTo>
                    <a:pt x="11982" y="27403"/>
                  </a:lnTo>
                  <a:lnTo>
                    <a:pt x="11690" y="27560"/>
                  </a:lnTo>
                  <a:lnTo>
                    <a:pt x="11397" y="27762"/>
                  </a:lnTo>
                  <a:lnTo>
                    <a:pt x="11285" y="27897"/>
                  </a:lnTo>
                  <a:lnTo>
                    <a:pt x="11150" y="28010"/>
                  </a:lnTo>
                  <a:lnTo>
                    <a:pt x="11060" y="28144"/>
                  </a:lnTo>
                  <a:lnTo>
                    <a:pt x="10948" y="28302"/>
                  </a:lnTo>
                  <a:lnTo>
                    <a:pt x="10858" y="28482"/>
                  </a:lnTo>
                  <a:lnTo>
                    <a:pt x="10790" y="28639"/>
                  </a:lnTo>
                  <a:lnTo>
                    <a:pt x="10723" y="28841"/>
                  </a:lnTo>
                  <a:lnTo>
                    <a:pt x="10678" y="29021"/>
                  </a:lnTo>
                  <a:lnTo>
                    <a:pt x="10633" y="29223"/>
                  </a:lnTo>
                  <a:lnTo>
                    <a:pt x="10633" y="29403"/>
                  </a:lnTo>
                  <a:lnTo>
                    <a:pt x="10611" y="29583"/>
                  </a:lnTo>
                  <a:lnTo>
                    <a:pt x="10633" y="29763"/>
                  </a:lnTo>
                  <a:lnTo>
                    <a:pt x="10700" y="30100"/>
                  </a:lnTo>
                  <a:lnTo>
                    <a:pt x="10790" y="30415"/>
                  </a:lnTo>
                  <a:lnTo>
                    <a:pt x="10948" y="30730"/>
                  </a:lnTo>
                  <a:lnTo>
                    <a:pt x="11150" y="31044"/>
                  </a:lnTo>
                  <a:lnTo>
                    <a:pt x="11375" y="31314"/>
                  </a:lnTo>
                  <a:lnTo>
                    <a:pt x="11622" y="31584"/>
                  </a:lnTo>
                  <a:lnTo>
                    <a:pt x="11914" y="31831"/>
                  </a:lnTo>
                  <a:lnTo>
                    <a:pt x="12207" y="32078"/>
                  </a:lnTo>
                  <a:lnTo>
                    <a:pt x="12499" y="32303"/>
                  </a:lnTo>
                  <a:lnTo>
                    <a:pt x="12813" y="32505"/>
                  </a:lnTo>
                  <a:lnTo>
                    <a:pt x="13128" y="32685"/>
                  </a:lnTo>
                  <a:lnTo>
                    <a:pt x="13443" y="32843"/>
                  </a:lnTo>
                  <a:lnTo>
                    <a:pt x="13758" y="33000"/>
                  </a:lnTo>
                  <a:lnTo>
                    <a:pt x="14185" y="33157"/>
                  </a:lnTo>
                  <a:lnTo>
                    <a:pt x="14589" y="33315"/>
                  </a:lnTo>
                  <a:lnTo>
                    <a:pt x="15039" y="33427"/>
                  </a:lnTo>
                  <a:lnTo>
                    <a:pt x="15466" y="33494"/>
                  </a:lnTo>
                  <a:lnTo>
                    <a:pt x="15893" y="33584"/>
                  </a:lnTo>
                  <a:lnTo>
                    <a:pt x="16343" y="33629"/>
                  </a:lnTo>
                  <a:lnTo>
                    <a:pt x="17242" y="33719"/>
                  </a:lnTo>
                  <a:lnTo>
                    <a:pt x="18119" y="33809"/>
                  </a:lnTo>
                  <a:lnTo>
                    <a:pt x="18568" y="33854"/>
                  </a:lnTo>
                  <a:lnTo>
                    <a:pt x="18995" y="33922"/>
                  </a:lnTo>
                  <a:lnTo>
                    <a:pt x="19422" y="34011"/>
                  </a:lnTo>
                  <a:lnTo>
                    <a:pt x="19849" y="34124"/>
                  </a:lnTo>
                  <a:lnTo>
                    <a:pt x="20254" y="34259"/>
                  </a:lnTo>
                  <a:lnTo>
                    <a:pt x="20659" y="34439"/>
                  </a:lnTo>
                  <a:lnTo>
                    <a:pt x="20681" y="35585"/>
                  </a:lnTo>
                  <a:lnTo>
                    <a:pt x="20704" y="36979"/>
                  </a:lnTo>
                  <a:lnTo>
                    <a:pt x="20726" y="40036"/>
                  </a:lnTo>
                  <a:lnTo>
                    <a:pt x="20726" y="42711"/>
                  </a:lnTo>
                  <a:lnTo>
                    <a:pt x="20726" y="44060"/>
                  </a:lnTo>
                  <a:lnTo>
                    <a:pt x="20479" y="43745"/>
                  </a:lnTo>
                  <a:lnTo>
                    <a:pt x="20232" y="43453"/>
                  </a:lnTo>
                  <a:lnTo>
                    <a:pt x="19962" y="43160"/>
                  </a:lnTo>
                  <a:lnTo>
                    <a:pt x="19670" y="42891"/>
                  </a:lnTo>
                  <a:lnTo>
                    <a:pt x="19377" y="42621"/>
                  </a:lnTo>
                  <a:lnTo>
                    <a:pt x="19085" y="42351"/>
                  </a:lnTo>
                  <a:lnTo>
                    <a:pt x="18770" y="42126"/>
                  </a:lnTo>
                  <a:lnTo>
                    <a:pt x="18433" y="41902"/>
                  </a:lnTo>
                  <a:lnTo>
                    <a:pt x="18096" y="41677"/>
                  </a:lnTo>
                  <a:lnTo>
                    <a:pt x="17759" y="41475"/>
                  </a:lnTo>
                  <a:lnTo>
                    <a:pt x="17422" y="41295"/>
                  </a:lnTo>
                  <a:lnTo>
                    <a:pt x="17062" y="41115"/>
                  </a:lnTo>
                  <a:lnTo>
                    <a:pt x="16702" y="40958"/>
                  </a:lnTo>
                  <a:lnTo>
                    <a:pt x="16343" y="40800"/>
                  </a:lnTo>
                  <a:lnTo>
                    <a:pt x="15961" y="40688"/>
                  </a:lnTo>
                  <a:lnTo>
                    <a:pt x="15601" y="40575"/>
                  </a:lnTo>
                  <a:lnTo>
                    <a:pt x="14926" y="40396"/>
                  </a:lnTo>
                  <a:lnTo>
                    <a:pt x="14544" y="40306"/>
                  </a:lnTo>
                  <a:lnTo>
                    <a:pt x="14162" y="40238"/>
                  </a:lnTo>
                  <a:lnTo>
                    <a:pt x="13758" y="40193"/>
                  </a:lnTo>
                  <a:lnTo>
                    <a:pt x="13353" y="40148"/>
                  </a:lnTo>
                  <a:lnTo>
                    <a:pt x="12566" y="40148"/>
                  </a:lnTo>
                  <a:lnTo>
                    <a:pt x="12162" y="40193"/>
                  </a:lnTo>
                  <a:lnTo>
                    <a:pt x="11802" y="40283"/>
                  </a:lnTo>
                  <a:lnTo>
                    <a:pt x="11442" y="40396"/>
                  </a:lnTo>
                  <a:lnTo>
                    <a:pt x="11128" y="40553"/>
                  </a:lnTo>
                  <a:lnTo>
                    <a:pt x="10970" y="40643"/>
                  </a:lnTo>
                  <a:lnTo>
                    <a:pt x="10835" y="40755"/>
                  </a:lnTo>
                  <a:lnTo>
                    <a:pt x="10700" y="40868"/>
                  </a:lnTo>
                  <a:lnTo>
                    <a:pt x="10566" y="41002"/>
                  </a:lnTo>
                  <a:lnTo>
                    <a:pt x="10453" y="41137"/>
                  </a:lnTo>
                  <a:lnTo>
                    <a:pt x="10363" y="41317"/>
                  </a:lnTo>
                  <a:lnTo>
                    <a:pt x="10273" y="41475"/>
                  </a:lnTo>
                  <a:lnTo>
                    <a:pt x="10206" y="41677"/>
                  </a:lnTo>
                  <a:lnTo>
                    <a:pt x="10138" y="41879"/>
                  </a:lnTo>
                  <a:lnTo>
                    <a:pt x="10094" y="42081"/>
                  </a:lnTo>
                  <a:lnTo>
                    <a:pt x="10071" y="42261"/>
                  </a:lnTo>
                  <a:lnTo>
                    <a:pt x="10049" y="42464"/>
                  </a:lnTo>
                  <a:lnTo>
                    <a:pt x="10049" y="42643"/>
                  </a:lnTo>
                  <a:lnTo>
                    <a:pt x="10071" y="42823"/>
                  </a:lnTo>
                  <a:lnTo>
                    <a:pt x="10094" y="43003"/>
                  </a:lnTo>
                  <a:lnTo>
                    <a:pt x="10138" y="43183"/>
                  </a:lnTo>
                  <a:lnTo>
                    <a:pt x="10273" y="43498"/>
                  </a:lnTo>
                  <a:lnTo>
                    <a:pt x="10453" y="43812"/>
                  </a:lnTo>
                  <a:lnTo>
                    <a:pt x="10655" y="44127"/>
                  </a:lnTo>
                  <a:lnTo>
                    <a:pt x="10903" y="44397"/>
                  </a:lnTo>
                  <a:lnTo>
                    <a:pt x="11172" y="44667"/>
                  </a:lnTo>
                  <a:lnTo>
                    <a:pt x="11465" y="44891"/>
                  </a:lnTo>
                  <a:lnTo>
                    <a:pt x="11802" y="45139"/>
                  </a:lnTo>
                  <a:lnTo>
                    <a:pt x="12117" y="45341"/>
                  </a:lnTo>
                  <a:lnTo>
                    <a:pt x="12454" y="45521"/>
                  </a:lnTo>
                  <a:lnTo>
                    <a:pt x="12791" y="45701"/>
                  </a:lnTo>
                  <a:lnTo>
                    <a:pt x="13128" y="45835"/>
                  </a:lnTo>
                  <a:lnTo>
                    <a:pt x="13465" y="45970"/>
                  </a:lnTo>
                  <a:lnTo>
                    <a:pt x="14230" y="46240"/>
                  </a:lnTo>
                  <a:lnTo>
                    <a:pt x="15016" y="46465"/>
                  </a:lnTo>
                  <a:lnTo>
                    <a:pt x="15421" y="46555"/>
                  </a:lnTo>
                  <a:lnTo>
                    <a:pt x="15826" y="46622"/>
                  </a:lnTo>
                  <a:lnTo>
                    <a:pt x="16230" y="46690"/>
                  </a:lnTo>
                  <a:lnTo>
                    <a:pt x="16635" y="46735"/>
                  </a:lnTo>
                  <a:lnTo>
                    <a:pt x="17219" y="46780"/>
                  </a:lnTo>
                  <a:lnTo>
                    <a:pt x="17871" y="46802"/>
                  </a:lnTo>
                  <a:lnTo>
                    <a:pt x="19287" y="46802"/>
                  </a:lnTo>
                  <a:lnTo>
                    <a:pt x="20434" y="46757"/>
                  </a:lnTo>
                  <a:lnTo>
                    <a:pt x="20928" y="46757"/>
                  </a:lnTo>
                  <a:lnTo>
                    <a:pt x="20951" y="46780"/>
                  </a:lnTo>
                  <a:lnTo>
                    <a:pt x="21108" y="47814"/>
                  </a:lnTo>
                  <a:lnTo>
                    <a:pt x="21288" y="48848"/>
                  </a:lnTo>
                  <a:lnTo>
                    <a:pt x="21490" y="49859"/>
                  </a:lnTo>
                  <a:lnTo>
                    <a:pt x="21760" y="50893"/>
                  </a:lnTo>
                  <a:lnTo>
                    <a:pt x="22052" y="51882"/>
                  </a:lnTo>
                  <a:lnTo>
                    <a:pt x="22367" y="52871"/>
                  </a:lnTo>
                  <a:lnTo>
                    <a:pt x="22749" y="53838"/>
                  </a:lnTo>
                  <a:lnTo>
                    <a:pt x="23176" y="54782"/>
                  </a:lnTo>
                  <a:lnTo>
                    <a:pt x="23176" y="54782"/>
                  </a:lnTo>
                  <a:lnTo>
                    <a:pt x="22457" y="54467"/>
                  </a:lnTo>
                  <a:lnTo>
                    <a:pt x="21670" y="54175"/>
                  </a:lnTo>
                  <a:lnTo>
                    <a:pt x="20861" y="53883"/>
                  </a:lnTo>
                  <a:lnTo>
                    <a:pt x="20029" y="53658"/>
                  </a:lnTo>
                  <a:lnTo>
                    <a:pt x="19175" y="53433"/>
                  </a:lnTo>
                  <a:lnTo>
                    <a:pt x="18343" y="53299"/>
                  </a:lnTo>
                  <a:lnTo>
                    <a:pt x="17939" y="53231"/>
                  </a:lnTo>
                  <a:lnTo>
                    <a:pt x="17512" y="53186"/>
                  </a:lnTo>
                  <a:lnTo>
                    <a:pt x="17129" y="53164"/>
                  </a:lnTo>
                  <a:lnTo>
                    <a:pt x="16725" y="53141"/>
                  </a:lnTo>
                  <a:lnTo>
                    <a:pt x="16343" y="53164"/>
                  </a:lnTo>
                  <a:lnTo>
                    <a:pt x="15983" y="53186"/>
                  </a:lnTo>
                  <a:lnTo>
                    <a:pt x="15623" y="53231"/>
                  </a:lnTo>
                  <a:lnTo>
                    <a:pt x="15286" y="53299"/>
                  </a:lnTo>
                  <a:lnTo>
                    <a:pt x="14971" y="53388"/>
                  </a:lnTo>
                  <a:lnTo>
                    <a:pt x="14657" y="53501"/>
                  </a:lnTo>
                  <a:lnTo>
                    <a:pt x="14387" y="53636"/>
                  </a:lnTo>
                  <a:lnTo>
                    <a:pt x="14117" y="53793"/>
                  </a:lnTo>
                  <a:lnTo>
                    <a:pt x="13892" y="53973"/>
                  </a:lnTo>
                  <a:lnTo>
                    <a:pt x="13668" y="54175"/>
                  </a:lnTo>
                  <a:lnTo>
                    <a:pt x="13488" y="54422"/>
                  </a:lnTo>
                  <a:lnTo>
                    <a:pt x="13330" y="54692"/>
                  </a:lnTo>
                  <a:lnTo>
                    <a:pt x="13218" y="54984"/>
                  </a:lnTo>
                  <a:lnTo>
                    <a:pt x="13106" y="55322"/>
                  </a:lnTo>
                  <a:lnTo>
                    <a:pt x="13061" y="55681"/>
                  </a:lnTo>
                  <a:lnTo>
                    <a:pt x="13038" y="56063"/>
                  </a:lnTo>
                  <a:lnTo>
                    <a:pt x="13038" y="56288"/>
                  </a:lnTo>
                  <a:lnTo>
                    <a:pt x="13038" y="56513"/>
                  </a:lnTo>
                  <a:lnTo>
                    <a:pt x="13083" y="56715"/>
                  </a:lnTo>
                  <a:lnTo>
                    <a:pt x="13128" y="56895"/>
                  </a:lnTo>
                  <a:lnTo>
                    <a:pt x="13173" y="57097"/>
                  </a:lnTo>
                  <a:lnTo>
                    <a:pt x="13241" y="57277"/>
                  </a:lnTo>
                  <a:lnTo>
                    <a:pt x="13330" y="57435"/>
                  </a:lnTo>
                  <a:lnTo>
                    <a:pt x="13420" y="57615"/>
                  </a:lnTo>
                  <a:lnTo>
                    <a:pt x="13623" y="57907"/>
                  </a:lnTo>
                  <a:lnTo>
                    <a:pt x="13870" y="58176"/>
                  </a:lnTo>
                  <a:lnTo>
                    <a:pt x="14162" y="58424"/>
                  </a:lnTo>
                  <a:lnTo>
                    <a:pt x="14499" y="58649"/>
                  </a:lnTo>
                  <a:lnTo>
                    <a:pt x="14859" y="58828"/>
                  </a:lnTo>
                  <a:lnTo>
                    <a:pt x="15241" y="58986"/>
                  </a:lnTo>
                  <a:lnTo>
                    <a:pt x="15646" y="59121"/>
                  </a:lnTo>
                  <a:lnTo>
                    <a:pt x="16095" y="59233"/>
                  </a:lnTo>
                  <a:lnTo>
                    <a:pt x="16545" y="59323"/>
                  </a:lnTo>
                  <a:lnTo>
                    <a:pt x="17017" y="59368"/>
                  </a:lnTo>
                  <a:lnTo>
                    <a:pt x="17512" y="59413"/>
                  </a:lnTo>
                  <a:lnTo>
                    <a:pt x="18006" y="59435"/>
                  </a:lnTo>
                  <a:lnTo>
                    <a:pt x="18501" y="59435"/>
                  </a:lnTo>
                  <a:lnTo>
                    <a:pt x="18995" y="59413"/>
                  </a:lnTo>
                  <a:lnTo>
                    <a:pt x="19512" y="59368"/>
                  </a:lnTo>
                  <a:lnTo>
                    <a:pt x="20007" y="59300"/>
                  </a:lnTo>
                  <a:lnTo>
                    <a:pt x="20501" y="59233"/>
                  </a:lnTo>
                  <a:lnTo>
                    <a:pt x="20996" y="59143"/>
                  </a:lnTo>
                  <a:lnTo>
                    <a:pt x="21490" y="59031"/>
                  </a:lnTo>
                  <a:lnTo>
                    <a:pt x="21940" y="58918"/>
                  </a:lnTo>
                  <a:lnTo>
                    <a:pt x="22390" y="58783"/>
                  </a:lnTo>
                  <a:lnTo>
                    <a:pt x="22817" y="58649"/>
                  </a:lnTo>
                  <a:lnTo>
                    <a:pt x="23221" y="58491"/>
                  </a:lnTo>
                  <a:lnTo>
                    <a:pt x="23603" y="58334"/>
                  </a:lnTo>
                  <a:lnTo>
                    <a:pt x="23941" y="58176"/>
                  </a:lnTo>
                  <a:lnTo>
                    <a:pt x="24255" y="57997"/>
                  </a:lnTo>
                  <a:lnTo>
                    <a:pt x="24525" y="57794"/>
                  </a:lnTo>
                  <a:lnTo>
                    <a:pt x="24772" y="57615"/>
                  </a:lnTo>
                  <a:lnTo>
                    <a:pt x="24817" y="57570"/>
                  </a:lnTo>
                  <a:lnTo>
                    <a:pt x="25334" y="58266"/>
                  </a:lnTo>
                  <a:lnTo>
                    <a:pt x="25874" y="58918"/>
                  </a:lnTo>
                  <a:lnTo>
                    <a:pt x="26458" y="59570"/>
                  </a:lnTo>
                  <a:lnTo>
                    <a:pt x="27065" y="60177"/>
                  </a:lnTo>
                  <a:lnTo>
                    <a:pt x="27695" y="60784"/>
                  </a:lnTo>
                  <a:lnTo>
                    <a:pt x="28346" y="61346"/>
                  </a:lnTo>
                  <a:lnTo>
                    <a:pt x="29021" y="61908"/>
                  </a:lnTo>
                  <a:lnTo>
                    <a:pt x="29718" y="62448"/>
                  </a:lnTo>
                  <a:lnTo>
                    <a:pt x="30415" y="62965"/>
                  </a:lnTo>
                  <a:lnTo>
                    <a:pt x="31134" y="63482"/>
                  </a:lnTo>
                  <a:lnTo>
                    <a:pt x="31853" y="63976"/>
                  </a:lnTo>
                  <a:lnTo>
                    <a:pt x="32595" y="64448"/>
                  </a:lnTo>
                  <a:lnTo>
                    <a:pt x="34079" y="65370"/>
                  </a:lnTo>
                  <a:lnTo>
                    <a:pt x="35540" y="66224"/>
                  </a:lnTo>
                  <a:lnTo>
                    <a:pt x="35675" y="66291"/>
                  </a:lnTo>
                  <a:lnTo>
                    <a:pt x="35787" y="66314"/>
                  </a:lnTo>
                  <a:lnTo>
                    <a:pt x="35899" y="66314"/>
                  </a:lnTo>
                  <a:lnTo>
                    <a:pt x="36012" y="66269"/>
                  </a:lnTo>
                  <a:lnTo>
                    <a:pt x="36102" y="66224"/>
                  </a:lnTo>
                  <a:lnTo>
                    <a:pt x="36192" y="66157"/>
                  </a:lnTo>
                  <a:lnTo>
                    <a:pt x="36259" y="66067"/>
                  </a:lnTo>
                  <a:lnTo>
                    <a:pt x="36327" y="65977"/>
                  </a:lnTo>
                  <a:lnTo>
                    <a:pt x="36371" y="65864"/>
                  </a:lnTo>
                  <a:lnTo>
                    <a:pt x="36394" y="65752"/>
                  </a:lnTo>
                  <a:lnTo>
                    <a:pt x="36394" y="65640"/>
                  </a:lnTo>
                  <a:lnTo>
                    <a:pt x="36394" y="65505"/>
                  </a:lnTo>
                  <a:lnTo>
                    <a:pt x="36349" y="65392"/>
                  </a:lnTo>
                  <a:lnTo>
                    <a:pt x="36282" y="65302"/>
                  </a:lnTo>
                  <a:lnTo>
                    <a:pt x="36192" y="65190"/>
                  </a:lnTo>
                  <a:lnTo>
                    <a:pt x="36079" y="65123"/>
                  </a:lnTo>
                  <a:lnTo>
                    <a:pt x="34978" y="64471"/>
                  </a:lnTo>
                  <a:lnTo>
                    <a:pt x="33899" y="63796"/>
                  </a:lnTo>
                  <a:lnTo>
                    <a:pt x="32865" y="63099"/>
                  </a:lnTo>
                  <a:lnTo>
                    <a:pt x="31853" y="62403"/>
                  </a:lnTo>
                  <a:lnTo>
                    <a:pt x="30864" y="61661"/>
                  </a:lnTo>
                  <a:lnTo>
                    <a:pt x="29920" y="60896"/>
                  </a:lnTo>
                  <a:lnTo>
                    <a:pt x="29021" y="60110"/>
                  </a:lnTo>
                  <a:lnTo>
                    <a:pt x="28571" y="59683"/>
                  </a:lnTo>
                  <a:lnTo>
                    <a:pt x="28144" y="59278"/>
                  </a:lnTo>
                  <a:lnTo>
                    <a:pt x="28414" y="59076"/>
                  </a:lnTo>
                  <a:lnTo>
                    <a:pt x="28684" y="58851"/>
                  </a:lnTo>
                  <a:lnTo>
                    <a:pt x="29223" y="58356"/>
                  </a:lnTo>
                  <a:lnTo>
                    <a:pt x="29740" y="57794"/>
                  </a:lnTo>
                  <a:lnTo>
                    <a:pt x="30257" y="57187"/>
                  </a:lnTo>
                  <a:lnTo>
                    <a:pt x="30752" y="56513"/>
                  </a:lnTo>
                  <a:lnTo>
                    <a:pt x="31224" y="55816"/>
                  </a:lnTo>
                  <a:lnTo>
                    <a:pt x="31628" y="55097"/>
                  </a:lnTo>
                  <a:lnTo>
                    <a:pt x="31831" y="54715"/>
                  </a:lnTo>
                  <a:lnTo>
                    <a:pt x="32011" y="54333"/>
                  </a:lnTo>
                  <a:lnTo>
                    <a:pt x="32168" y="53950"/>
                  </a:lnTo>
                  <a:lnTo>
                    <a:pt x="32303" y="53568"/>
                  </a:lnTo>
                  <a:lnTo>
                    <a:pt x="32438" y="53186"/>
                  </a:lnTo>
                  <a:lnTo>
                    <a:pt x="32550" y="52804"/>
                  </a:lnTo>
                  <a:lnTo>
                    <a:pt x="32640" y="52422"/>
                  </a:lnTo>
                  <a:lnTo>
                    <a:pt x="32707" y="52040"/>
                  </a:lnTo>
                  <a:lnTo>
                    <a:pt x="32775" y="51658"/>
                  </a:lnTo>
                  <a:lnTo>
                    <a:pt x="32797" y="51275"/>
                  </a:lnTo>
                  <a:lnTo>
                    <a:pt x="32797" y="50916"/>
                  </a:lnTo>
                  <a:lnTo>
                    <a:pt x="32775" y="50556"/>
                  </a:lnTo>
                  <a:lnTo>
                    <a:pt x="32730" y="50196"/>
                  </a:lnTo>
                  <a:lnTo>
                    <a:pt x="32662" y="49859"/>
                  </a:lnTo>
                  <a:lnTo>
                    <a:pt x="32550" y="49522"/>
                  </a:lnTo>
                  <a:lnTo>
                    <a:pt x="32415" y="49185"/>
                  </a:lnTo>
                  <a:lnTo>
                    <a:pt x="32258" y="48870"/>
                  </a:lnTo>
                  <a:lnTo>
                    <a:pt x="32055" y="48578"/>
                  </a:lnTo>
                  <a:lnTo>
                    <a:pt x="31786" y="48241"/>
                  </a:lnTo>
                  <a:lnTo>
                    <a:pt x="31494" y="47971"/>
                  </a:lnTo>
                  <a:lnTo>
                    <a:pt x="31201" y="47724"/>
                  </a:lnTo>
                  <a:lnTo>
                    <a:pt x="30864" y="47566"/>
                  </a:lnTo>
                  <a:lnTo>
                    <a:pt x="30549" y="47431"/>
                  </a:lnTo>
                  <a:lnTo>
                    <a:pt x="30212" y="47364"/>
                  </a:lnTo>
                  <a:lnTo>
                    <a:pt x="29875" y="47319"/>
                  </a:lnTo>
                  <a:lnTo>
                    <a:pt x="29515" y="47342"/>
                  </a:lnTo>
                  <a:lnTo>
                    <a:pt x="29178" y="47409"/>
                  </a:lnTo>
                  <a:lnTo>
                    <a:pt x="28841" y="47499"/>
                  </a:lnTo>
                  <a:lnTo>
                    <a:pt x="28526" y="47634"/>
                  </a:lnTo>
                  <a:lnTo>
                    <a:pt x="28212" y="47814"/>
                  </a:lnTo>
                  <a:lnTo>
                    <a:pt x="27897" y="48038"/>
                  </a:lnTo>
                  <a:lnTo>
                    <a:pt x="27605" y="48286"/>
                  </a:lnTo>
                  <a:lnTo>
                    <a:pt x="27335" y="48578"/>
                  </a:lnTo>
                  <a:lnTo>
                    <a:pt x="27088" y="48893"/>
                  </a:lnTo>
                  <a:lnTo>
                    <a:pt x="26930" y="49140"/>
                  </a:lnTo>
                  <a:lnTo>
                    <a:pt x="26773" y="49387"/>
                  </a:lnTo>
                  <a:lnTo>
                    <a:pt x="26638" y="49634"/>
                  </a:lnTo>
                  <a:lnTo>
                    <a:pt x="26526" y="49882"/>
                  </a:lnTo>
                  <a:lnTo>
                    <a:pt x="26323" y="50399"/>
                  </a:lnTo>
                  <a:lnTo>
                    <a:pt x="26166" y="50916"/>
                  </a:lnTo>
                  <a:lnTo>
                    <a:pt x="26054" y="51455"/>
                  </a:lnTo>
                  <a:lnTo>
                    <a:pt x="26009" y="51972"/>
                  </a:lnTo>
                  <a:lnTo>
                    <a:pt x="25964" y="52512"/>
                  </a:lnTo>
                  <a:lnTo>
                    <a:pt x="25986" y="53074"/>
                  </a:lnTo>
                  <a:lnTo>
                    <a:pt x="26009" y="53613"/>
                  </a:lnTo>
                  <a:lnTo>
                    <a:pt x="26054" y="54175"/>
                  </a:lnTo>
                  <a:lnTo>
                    <a:pt x="26121" y="54737"/>
                  </a:lnTo>
                  <a:lnTo>
                    <a:pt x="26211" y="55277"/>
                  </a:lnTo>
                  <a:lnTo>
                    <a:pt x="26391" y="56378"/>
                  </a:lnTo>
                  <a:lnTo>
                    <a:pt x="26571" y="57480"/>
                  </a:lnTo>
                  <a:lnTo>
                    <a:pt x="26054" y="56805"/>
                  </a:lnTo>
                  <a:lnTo>
                    <a:pt x="25559" y="56108"/>
                  </a:lnTo>
                  <a:lnTo>
                    <a:pt x="25109" y="55367"/>
                  </a:lnTo>
                  <a:lnTo>
                    <a:pt x="24682" y="54602"/>
                  </a:lnTo>
                  <a:lnTo>
                    <a:pt x="24278" y="53816"/>
                  </a:lnTo>
                  <a:lnTo>
                    <a:pt x="23896" y="53006"/>
                  </a:lnTo>
                  <a:lnTo>
                    <a:pt x="23558" y="52152"/>
                  </a:lnTo>
                  <a:lnTo>
                    <a:pt x="23244" y="51275"/>
                  </a:lnTo>
                  <a:lnTo>
                    <a:pt x="23064" y="50668"/>
                  </a:lnTo>
                  <a:lnTo>
                    <a:pt x="22884" y="50039"/>
                  </a:lnTo>
                  <a:lnTo>
                    <a:pt x="22727" y="49432"/>
                  </a:lnTo>
                  <a:lnTo>
                    <a:pt x="22614" y="48803"/>
                  </a:lnTo>
                  <a:lnTo>
                    <a:pt x="22502" y="48196"/>
                  </a:lnTo>
                  <a:lnTo>
                    <a:pt x="22390" y="47566"/>
                  </a:lnTo>
                  <a:lnTo>
                    <a:pt x="22300" y="46959"/>
                  </a:lnTo>
                  <a:lnTo>
                    <a:pt x="22232" y="46352"/>
                  </a:lnTo>
                  <a:lnTo>
                    <a:pt x="22749" y="46060"/>
                  </a:lnTo>
                  <a:lnTo>
                    <a:pt x="23266" y="45791"/>
                  </a:lnTo>
                  <a:lnTo>
                    <a:pt x="24345" y="45296"/>
                  </a:lnTo>
                  <a:lnTo>
                    <a:pt x="25447" y="44824"/>
                  </a:lnTo>
                  <a:lnTo>
                    <a:pt x="26526" y="44307"/>
                  </a:lnTo>
                  <a:lnTo>
                    <a:pt x="27043" y="44037"/>
                  </a:lnTo>
                  <a:lnTo>
                    <a:pt x="27560" y="43745"/>
                  </a:lnTo>
                  <a:lnTo>
                    <a:pt x="28054" y="43430"/>
                  </a:lnTo>
                  <a:lnTo>
                    <a:pt x="28526" y="43093"/>
                  </a:lnTo>
                  <a:lnTo>
                    <a:pt x="28976" y="42733"/>
                  </a:lnTo>
                  <a:lnTo>
                    <a:pt x="29380" y="42329"/>
                  </a:lnTo>
                  <a:lnTo>
                    <a:pt x="29583" y="42104"/>
                  </a:lnTo>
                  <a:lnTo>
                    <a:pt x="29763" y="41879"/>
                  </a:lnTo>
                  <a:lnTo>
                    <a:pt x="29942" y="41632"/>
                  </a:lnTo>
                  <a:lnTo>
                    <a:pt x="30100" y="41385"/>
                  </a:lnTo>
                  <a:lnTo>
                    <a:pt x="30280" y="41115"/>
                  </a:lnTo>
                  <a:lnTo>
                    <a:pt x="30437" y="40800"/>
                  </a:lnTo>
                  <a:lnTo>
                    <a:pt x="30572" y="40485"/>
                  </a:lnTo>
                  <a:lnTo>
                    <a:pt x="30729" y="40148"/>
                  </a:lnTo>
                  <a:lnTo>
                    <a:pt x="30842" y="39811"/>
                  </a:lnTo>
                  <a:lnTo>
                    <a:pt x="30954" y="39451"/>
                  </a:lnTo>
                  <a:lnTo>
                    <a:pt x="31044" y="39092"/>
                  </a:lnTo>
                  <a:lnTo>
                    <a:pt x="31111" y="38732"/>
                  </a:lnTo>
                  <a:lnTo>
                    <a:pt x="31156" y="38350"/>
                  </a:lnTo>
                  <a:lnTo>
                    <a:pt x="31156" y="37990"/>
                  </a:lnTo>
                  <a:lnTo>
                    <a:pt x="31134" y="37631"/>
                  </a:lnTo>
                  <a:lnTo>
                    <a:pt x="31089" y="37293"/>
                  </a:lnTo>
                  <a:lnTo>
                    <a:pt x="30999" y="36956"/>
                  </a:lnTo>
                  <a:lnTo>
                    <a:pt x="30864" y="36642"/>
                  </a:lnTo>
                  <a:lnTo>
                    <a:pt x="30684" y="36349"/>
                  </a:lnTo>
                  <a:lnTo>
                    <a:pt x="30459" y="36057"/>
                  </a:lnTo>
                  <a:lnTo>
                    <a:pt x="30302" y="35900"/>
                  </a:lnTo>
                  <a:lnTo>
                    <a:pt x="30145" y="35765"/>
                  </a:lnTo>
                  <a:lnTo>
                    <a:pt x="29965" y="35630"/>
                  </a:lnTo>
                  <a:lnTo>
                    <a:pt x="29808" y="35540"/>
                  </a:lnTo>
                  <a:lnTo>
                    <a:pt x="29628" y="35450"/>
                  </a:lnTo>
                  <a:lnTo>
                    <a:pt x="29448" y="35360"/>
                  </a:lnTo>
                  <a:lnTo>
                    <a:pt x="29268" y="35315"/>
                  </a:lnTo>
                  <a:lnTo>
                    <a:pt x="29088" y="35270"/>
                  </a:lnTo>
                  <a:lnTo>
                    <a:pt x="28908" y="35248"/>
                  </a:lnTo>
                  <a:lnTo>
                    <a:pt x="28729" y="35225"/>
                  </a:lnTo>
                  <a:lnTo>
                    <a:pt x="28369" y="35225"/>
                  </a:lnTo>
                  <a:lnTo>
                    <a:pt x="27987" y="35293"/>
                  </a:lnTo>
                  <a:lnTo>
                    <a:pt x="27627" y="35383"/>
                  </a:lnTo>
                  <a:lnTo>
                    <a:pt x="27245" y="35540"/>
                  </a:lnTo>
                  <a:lnTo>
                    <a:pt x="26908" y="35720"/>
                  </a:lnTo>
                  <a:lnTo>
                    <a:pt x="26548" y="35922"/>
                  </a:lnTo>
                  <a:lnTo>
                    <a:pt x="26233" y="36147"/>
                  </a:lnTo>
                  <a:lnTo>
                    <a:pt x="25919" y="36394"/>
                  </a:lnTo>
                  <a:lnTo>
                    <a:pt x="25626" y="36664"/>
                  </a:lnTo>
                  <a:lnTo>
                    <a:pt x="25357" y="36956"/>
                  </a:lnTo>
                  <a:lnTo>
                    <a:pt x="25132" y="37248"/>
                  </a:lnTo>
                  <a:lnTo>
                    <a:pt x="24660" y="37900"/>
                  </a:lnTo>
                  <a:lnTo>
                    <a:pt x="24233" y="38575"/>
                  </a:lnTo>
                  <a:lnTo>
                    <a:pt x="23806" y="39294"/>
                  </a:lnTo>
                  <a:lnTo>
                    <a:pt x="23424" y="40013"/>
                  </a:lnTo>
                  <a:lnTo>
                    <a:pt x="23041" y="40778"/>
                  </a:lnTo>
                  <a:lnTo>
                    <a:pt x="22704" y="41542"/>
                  </a:lnTo>
                  <a:lnTo>
                    <a:pt x="22367" y="42329"/>
                  </a:lnTo>
                  <a:lnTo>
                    <a:pt x="22052" y="43093"/>
                  </a:lnTo>
                  <a:lnTo>
                    <a:pt x="22030" y="40688"/>
                  </a:lnTo>
                  <a:lnTo>
                    <a:pt x="22007" y="37833"/>
                  </a:lnTo>
                  <a:lnTo>
                    <a:pt x="22007" y="35405"/>
                  </a:lnTo>
                  <a:lnTo>
                    <a:pt x="22007" y="34214"/>
                  </a:lnTo>
                  <a:lnTo>
                    <a:pt x="22097" y="34169"/>
                  </a:lnTo>
                  <a:lnTo>
                    <a:pt x="22727" y="33877"/>
                  </a:lnTo>
                  <a:lnTo>
                    <a:pt x="23469" y="33494"/>
                  </a:lnTo>
                  <a:lnTo>
                    <a:pt x="24233" y="33067"/>
                  </a:lnTo>
                  <a:lnTo>
                    <a:pt x="25065" y="32595"/>
                  </a:lnTo>
                  <a:lnTo>
                    <a:pt x="25896" y="32056"/>
                  </a:lnTo>
                  <a:lnTo>
                    <a:pt x="26728" y="31471"/>
                  </a:lnTo>
                  <a:lnTo>
                    <a:pt x="27537" y="30842"/>
                  </a:lnTo>
                  <a:lnTo>
                    <a:pt x="27919" y="30527"/>
                  </a:lnTo>
                  <a:lnTo>
                    <a:pt x="28302" y="30190"/>
                  </a:lnTo>
                  <a:lnTo>
                    <a:pt x="28661" y="29853"/>
                  </a:lnTo>
                  <a:lnTo>
                    <a:pt x="28976" y="29516"/>
                  </a:lnTo>
                  <a:lnTo>
                    <a:pt x="29291" y="29178"/>
                  </a:lnTo>
                  <a:lnTo>
                    <a:pt x="29583" y="28819"/>
                  </a:lnTo>
                  <a:lnTo>
                    <a:pt x="29853" y="28459"/>
                  </a:lnTo>
                  <a:lnTo>
                    <a:pt x="30077" y="28099"/>
                  </a:lnTo>
                  <a:lnTo>
                    <a:pt x="30257" y="27762"/>
                  </a:lnTo>
                  <a:lnTo>
                    <a:pt x="30437" y="27403"/>
                  </a:lnTo>
                  <a:lnTo>
                    <a:pt x="30549" y="27020"/>
                  </a:lnTo>
                  <a:lnTo>
                    <a:pt x="30617" y="26661"/>
                  </a:lnTo>
                  <a:lnTo>
                    <a:pt x="30662" y="26324"/>
                  </a:lnTo>
                  <a:lnTo>
                    <a:pt x="30662" y="25964"/>
                  </a:lnTo>
                  <a:lnTo>
                    <a:pt x="30594" y="25604"/>
                  </a:lnTo>
                  <a:lnTo>
                    <a:pt x="30482" y="25245"/>
                  </a:lnTo>
                  <a:lnTo>
                    <a:pt x="30325" y="24907"/>
                  </a:lnTo>
                  <a:lnTo>
                    <a:pt x="30100" y="24570"/>
                  </a:lnTo>
                  <a:lnTo>
                    <a:pt x="29942" y="24368"/>
                  </a:lnTo>
                  <a:lnTo>
                    <a:pt x="29763" y="24166"/>
                  </a:lnTo>
                  <a:lnTo>
                    <a:pt x="29583" y="24008"/>
                  </a:lnTo>
                  <a:lnTo>
                    <a:pt x="29403" y="23851"/>
                  </a:lnTo>
                  <a:lnTo>
                    <a:pt x="29223" y="23716"/>
                  </a:lnTo>
                  <a:lnTo>
                    <a:pt x="29043" y="23604"/>
                  </a:lnTo>
                  <a:lnTo>
                    <a:pt x="28863" y="23491"/>
                  </a:lnTo>
                  <a:lnTo>
                    <a:pt x="28661" y="23401"/>
                  </a:lnTo>
                  <a:lnTo>
                    <a:pt x="28459" y="23334"/>
                  </a:lnTo>
                  <a:lnTo>
                    <a:pt x="28279" y="23289"/>
                  </a:lnTo>
                  <a:lnTo>
                    <a:pt x="28077" y="23244"/>
                  </a:lnTo>
                  <a:lnTo>
                    <a:pt x="27874" y="23222"/>
                  </a:lnTo>
                  <a:lnTo>
                    <a:pt x="27672" y="23199"/>
                  </a:lnTo>
                  <a:lnTo>
                    <a:pt x="27470" y="23199"/>
                  </a:lnTo>
                  <a:lnTo>
                    <a:pt x="27065" y="23244"/>
                  </a:lnTo>
                  <a:lnTo>
                    <a:pt x="26661" y="23356"/>
                  </a:lnTo>
                  <a:lnTo>
                    <a:pt x="26256" y="23491"/>
                  </a:lnTo>
                  <a:lnTo>
                    <a:pt x="25874" y="23671"/>
                  </a:lnTo>
                  <a:lnTo>
                    <a:pt x="25514" y="23896"/>
                  </a:lnTo>
                  <a:lnTo>
                    <a:pt x="25154" y="24166"/>
                  </a:lnTo>
                  <a:lnTo>
                    <a:pt x="24817" y="24458"/>
                  </a:lnTo>
                  <a:lnTo>
                    <a:pt x="24525" y="24795"/>
                  </a:lnTo>
                  <a:lnTo>
                    <a:pt x="24233" y="25132"/>
                  </a:lnTo>
                  <a:lnTo>
                    <a:pt x="24008" y="25469"/>
                  </a:lnTo>
                  <a:lnTo>
                    <a:pt x="23783" y="25807"/>
                  </a:lnTo>
                  <a:lnTo>
                    <a:pt x="23379" y="26526"/>
                  </a:lnTo>
                  <a:lnTo>
                    <a:pt x="23019" y="27268"/>
                  </a:lnTo>
                  <a:lnTo>
                    <a:pt x="22704" y="28010"/>
                  </a:lnTo>
                  <a:lnTo>
                    <a:pt x="22412" y="28796"/>
                  </a:lnTo>
                  <a:lnTo>
                    <a:pt x="22142" y="29583"/>
                  </a:lnTo>
                  <a:lnTo>
                    <a:pt x="21917" y="30370"/>
                  </a:lnTo>
                  <a:lnTo>
                    <a:pt x="21693" y="31179"/>
                  </a:lnTo>
                  <a:lnTo>
                    <a:pt x="21535" y="30190"/>
                  </a:lnTo>
                  <a:lnTo>
                    <a:pt x="21355" y="29201"/>
                  </a:lnTo>
                  <a:lnTo>
                    <a:pt x="21131" y="28234"/>
                  </a:lnTo>
                  <a:lnTo>
                    <a:pt x="20906" y="27268"/>
                  </a:lnTo>
                  <a:lnTo>
                    <a:pt x="20636" y="26324"/>
                  </a:lnTo>
                  <a:lnTo>
                    <a:pt x="20366" y="25357"/>
                  </a:lnTo>
                  <a:lnTo>
                    <a:pt x="20052" y="24413"/>
                  </a:lnTo>
                  <a:lnTo>
                    <a:pt x="19715" y="23469"/>
                  </a:lnTo>
                  <a:lnTo>
                    <a:pt x="19804" y="23379"/>
                  </a:lnTo>
                  <a:lnTo>
                    <a:pt x="19962" y="23177"/>
                  </a:lnTo>
                  <a:lnTo>
                    <a:pt x="20479" y="22502"/>
                  </a:lnTo>
                  <a:lnTo>
                    <a:pt x="21176" y="21513"/>
                  </a:lnTo>
                  <a:lnTo>
                    <a:pt x="21962" y="20299"/>
                  </a:lnTo>
                  <a:lnTo>
                    <a:pt x="22390" y="19647"/>
                  </a:lnTo>
                  <a:lnTo>
                    <a:pt x="22794" y="18973"/>
                  </a:lnTo>
                  <a:lnTo>
                    <a:pt x="23176" y="18299"/>
                  </a:lnTo>
                  <a:lnTo>
                    <a:pt x="23558" y="17624"/>
                  </a:lnTo>
                  <a:lnTo>
                    <a:pt x="23873" y="16972"/>
                  </a:lnTo>
                  <a:lnTo>
                    <a:pt x="24165" y="16343"/>
                  </a:lnTo>
                  <a:lnTo>
                    <a:pt x="24413" y="15758"/>
                  </a:lnTo>
                  <a:lnTo>
                    <a:pt x="24570" y="15219"/>
                  </a:lnTo>
                  <a:lnTo>
                    <a:pt x="24750" y="14477"/>
                  </a:lnTo>
                  <a:lnTo>
                    <a:pt x="24840" y="14095"/>
                  </a:lnTo>
                  <a:lnTo>
                    <a:pt x="24907" y="13690"/>
                  </a:lnTo>
                  <a:lnTo>
                    <a:pt x="24952" y="13286"/>
                  </a:lnTo>
                  <a:lnTo>
                    <a:pt x="24975" y="12859"/>
                  </a:lnTo>
                  <a:lnTo>
                    <a:pt x="24975" y="12454"/>
                  </a:lnTo>
                  <a:lnTo>
                    <a:pt x="24952" y="12049"/>
                  </a:lnTo>
                  <a:lnTo>
                    <a:pt x="24907" y="11667"/>
                  </a:lnTo>
                  <a:lnTo>
                    <a:pt x="24817" y="11285"/>
                  </a:lnTo>
                  <a:lnTo>
                    <a:pt x="24682" y="10925"/>
                  </a:lnTo>
                  <a:lnTo>
                    <a:pt x="24525" y="10588"/>
                  </a:lnTo>
                  <a:lnTo>
                    <a:pt x="24413" y="10431"/>
                  </a:lnTo>
                  <a:lnTo>
                    <a:pt x="24300" y="10296"/>
                  </a:lnTo>
                  <a:lnTo>
                    <a:pt x="24165" y="10139"/>
                  </a:lnTo>
                  <a:lnTo>
                    <a:pt x="24030" y="10026"/>
                  </a:lnTo>
                  <a:lnTo>
                    <a:pt x="23873" y="9891"/>
                  </a:lnTo>
                  <a:lnTo>
                    <a:pt x="23716" y="9779"/>
                  </a:lnTo>
                  <a:lnTo>
                    <a:pt x="23513" y="9689"/>
                  </a:lnTo>
                  <a:lnTo>
                    <a:pt x="23311" y="9599"/>
                  </a:lnTo>
                  <a:lnTo>
                    <a:pt x="23131" y="9532"/>
                  </a:lnTo>
                  <a:lnTo>
                    <a:pt x="22929" y="9464"/>
                  </a:lnTo>
                  <a:lnTo>
                    <a:pt x="22749" y="9442"/>
                  </a:lnTo>
                  <a:lnTo>
                    <a:pt x="22547" y="9419"/>
                  </a:lnTo>
                  <a:lnTo>
                    <a:pt x="22367" y="9397"/>
                  </a:lnTo>
                  <a:lnTo>
                    <a:pt x="22187" y="9419"/>
                  </a:lnTo>
                  <a:lnTo>
                    <a:pt x="22007" y="9442"/>
                  </a:lnTo>
                  <a:lnTo>
                    <a:pt x="21850" y="9487"/>
                  </a:lnTo>
                  <a:lnTo>
                    <a:pt x="21513" y="9599"/>
                  </a:lnTo>
                  <a:lnTo>
                    <a:pt x="21198" y="9757"/>
                  </a:lnTo>
                  <a:lnTo>
                    <a:pt x="20883" y="9936"/>
                  </a:lnTo>
                  <a:lnTo>
                    <a:pt x="20591" y="10184"/>
                  </a:lnTo>
                  <a:lnTo>
                    <a:pt x="20321" y="10431"/>
                  </a:lnTo>
                  <a:lnTo>
                    <a:pt x="20052" y="10723"/>
                  </a:lnTo>
                  <a:lnTo>
                    <a:pt x="19804" y="11015"/>
                  </a:lnTo>
                  <a:lnTo>
                    <a:pt x="19580" y="11330"/>
                  </a:lnTo>
                  <a:lnTo>
                    <a:pt x="19377" y="11667"/>
                  </a:lnTo>
                  <a:lnTo>
                    <a:pt x="19175" y="11982"/>
                  </a:lnTo>
                  <a:lnTo>
                    <a:pt x="18838" y="12611"/>
                  </a:lnTo>
                  <a:lnTo>
                    <a:pt x="18725" y="12859"/>
                  </a:lnTo>
                  <a:lnTo>
                    <a:pt x="18591" y="13173"/>
                  </a:lnTo>
                  <a:lnTo>
                    <a:pt x="18366" y="13870"/>
                  </a:lnTo>
                  <a:lnTo>
                    <a:pt x="18119" y="14702"/>
                  </a:lnTo>
                  <a:lnTo>
                    <a:pt x="17894" y="15534"/>
                  </a:lnTo>
                  <a:lnTo>
                    <a:pt x="17714" y="16365"/>
                  </a:lnTo>
                  <a:lnTo>
                    <a:pt x="17557" y="17085"/>
                  </a:lnTo>
                  <a:lnTo>
                    <a:pt x="17467" y="17647"/>
                  </a:lnTo>
                  <a:lnTo>
                    <a:pt x="17444" y="17961"/>
                  </a:lnTo>
                  <a:lnTo>
                    <a:pt x="17152" y="17377"/>
                  </a:lnTo>
                  <a:lnTo>
                    <a:pt x="16837" y="16770"/>
                  </a:lnTo>
                  <a:lnTo>
                    <a:pt x="16523" y="16186"/>
                  </a:lnTo>
                  <a:lnTo>
                    <a:pt x="16185" y="15601"/>
                  </a:lnTo>
                  <a:lnTo>
                    <a:pt x="15848" y="15039"/>
                  </a:lnTo>
                  <a:lnTo>
                    <a:pt x="15466" y="14500"/>
                  </a:lnTo>
                  <a:lnTo>
                    <a:pt x="15084" y="13938"/>
                  </a:lnTo>
                  <a:lnTo>
                    <a:pt x="14702" y="13421"/>
                  </a:lnTo>
                  <a:lnTo>
                    <a:pt x="14994" y="13196"/>
                  </a:lnTo>
                  <a:lnTo>
                    <a:pt x="15264" y="12926"/>
                  </a:lnTo>
                  <a:lnTo>
                    <a:pt x="15533" y="12634"/>
                  </a:lnTo>
                  <a:lnTo>
                    <a:pt x="15781" y="12274"/>
                  </a:lnTo>
                  <a:lnTo>
                    <a:pt x="16005" y="11892"/>
                  </a:lnTo>
                  <a:lnTo>
                    <a:pt x="16230" y="11465"/>
                  </a:lnTo>
                  <a:lnTo>
                    <a:pt x="16410" y="11015"/>
                  </a:lnTo>
                  <a:lnTo>
                    <a:pt x="16590" y="10543"/>
                  </a:lnTo>
                  <a:lnTo>
                    <a:pt x="16770" y="10049"/>
                  </a:lnTo>
                  <a:lnTo>
                    <a:pt x="16905" y="9532"/>
                  </a:lnTo>
                  <a:lnTo>
                    <a:pt x="17040" y="8992"/>
                  </a:lnTo>
                  <a:lnTo>
                    <a:pt x="17129" y="8453"/>
                  </a:lnTo>
                  <a:lnTo>
                    <a:pt x="17219" y="7891"/>
                  </a:lnTo>
                  <a:lnTo>
                    <a:pt x="17287" y="7329"/>
                  </a:lnTo>
                  <a:lnTo>
                    <a:pt x="17332" y="6767"/>
                  </a:lnTo>
                  <a:lnTo>
                    <a:pt x="17354" y="6205"/>
                  </a:lnTo>
                  <a:lnTo>
                    <a:pt x="17354" y="5643"/>
                  </a:lnTo>
                  <a:lnTo>
                    <a:pt x="17332" y="5081"/>
                  </a:lnTo>
                  <a:lnTo>
                    <a:pt x="17287" y="4541"/>
                  </a:lnTo>
                  <a:lnTo>
                    <a:pt x="17219" y="4002"/>
                  </a:lnTo>
                  <a:lnTo>
                    <a:pt x="17107" y="3507"/>
                  </a:lnTo>
                  <a:lnTo>
                    <a:pt x="16995" y="3013"/>
                  </a:lnTo>
                  <a:lnTo>
                    <a:pt x="16837" y="2541"/>
                  </a:lnTo>
                  <a:lnTo>
                    <a:pt x="16657" y="2114"/>
                  </a:lnTo>
                  <a:lnTo>
                    <a:pt x="16455" y="1709"/>
                  </a:lnTo>
                  <a:lnTo>
                    <a:pt x="16230" y="1349"/>
                  </a:lnTo>
                  <a:lnTo>
                    <a:pt x="15983" y="1012"/>
                  </a:lnTo>
                  <a:lnTo>
                    <a:pt x="15691" y="720"/>
                  </a:lnTo>
                  <a:lnTo>
                    <a:pt x="15533" y="585"/>
                  </a:lnTo>
                  <a:lnTo>
                    <a:pt x="15376" y="473"/>
                  </a:lnTo>
                  <a:lnTo>
                    <a:pt x="15196" y="360"/>
                  </a:lnTo>
                  <a:lnTo>
                    <a:pt x="15039" y="270"/>
                  </a:lnTo>
                  <a:lnTo>
                    <a:pt x="14837" y="203"/>
                  </a:lnTo>
                  <a:lnTo>
                    <a:pt x="14657" y="135"/>
                  </a:lnTo>
                  <a:lnTo>
                    <a:pt x="14454" y="68"/>
                  </a:lnTo>
                  <a:lnTo>
                    <a:pt x="14252" y="46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899900" y="1456475"/>
              <a:ext cx="77000" cy="155700"/>
            </a:xfrm>
            <a:custGeom>
              <a:avLst/>
              <a:gdLst/>
              <a:ahLst/>
              <a:cxnLst/>
              <a:rect l="l" t="t" r="r" b="b"/>
              <a:pathLst>
                <a:path w="3080" h="6228" extrusionOk="0">
                  <a:moveTo>
                    <a:pt x="2248" y="1"/>
                  </a:moveTo>
                  <a:lnTo>
                    <a:pt x="2158" y="46"/>
                  </a:lnTo>
                  <a:lnTo>
                    <a:pt x="2068" y="113"/>
                  </a:lnTo>
                  <a:lnTo>
                    <a:pt x="1978" y="225"/>
                  </a:lnTo>
                  <a:lnTo>
                    <a:pt x="1911" y="338"/>
                  </a:lnTo>
                  <a:lnTo>
                    <a:pt x="1439" y="1642"/>
                  </a:lnTo>
                  <a:lnTo>
                    <a:pt x="944" y="2923"/>
                  </a:lnTo>
                  <a:lnTo>
                    <a:pt x="472" y="4204"/>
                  </a:lnTo>
                  <a:lnTo>
                    <a:pt x="247" y="4879"/>
                  </a:lnTo>
                  <a:lnTo>
                    <a:pt x="23" y="5531"/>
                  </a:lnTo>
                  <a:lnTo>
                    <a:pt x="0" y="5665"/>
                  </a:lnTo>
                  <a:lnTo>
                    <a:pt x="0" y="5778"/>
                  </a:lnTo>
                  <a:lnTo>
                    <a:pt x="45" y="5890"/>
                  </a:lnTo>
                  <a:lnTo>
                    <a:pt x="90" y="6003"/>
                  </a:lnTo>
                  <a:lnTo>
                    <a:pt x="158" y="6070"/>
                  </a:lnTo>
                  <a:lnTo>
                    <a:pt x="247" y="6137"/>
                  </a:lnTo>
                  <a:lnTo>
                    <a:pt x="360" y="6182"/>
                  </a:lnTo>
                  <a:lnTo>
                    <a:pt x="472" y="6227"/>
                  </a:lnTo>
                  <a:lnTo>
                    <a:pt x="697" y="6227"/>
                  </a:lnTo>
                  <a:lnTo>
                    <a:pt x="809" y="6205"/>
                  </a:lnTo>
                  <a:lnTo>
                    <a:pt x="922" y="6160"/>
                  </a:lnTo>
                  <a:lnTo>
                    <a:pt x="1034" y="6092"/>
                  </a:lnTo>
                  <a:lnTo>
                    <a:pt x="1124" y="6003"/>
                  </a:lnTo>
                  <a:lnTo>
                    <a:pt x="1192" y="5913"/>
                  </a:lnTo>
                  <a:lnTo>
                    <a:pt x="1236" y="5778"/>
                  </a:lnTo>
                  <a:lnTo>
                    <a:pt x="1439" y="5148"/>
                  </a:lnTo>
                  <a:lnTo>
                    <a:pt x="1641" y="4541"/>
                  </a:lnTo>
                  <a:lnTo>
                    <a:pt x="2113" y="3328"/>
                  </a:lnTo>
                  <a:lnTo>
                    <a:pt x="2563" y="2114"/>
                  </a:lnTo>
                  <a:lnTo>
                    <a:pt x="3035" y="900"/>
                  </a:lnTo>
                  <a:lnTo>
                    <a:pt x="3057" y="765"/>
                  </a:lnTo>
                  <a:lnTo>
                    <a:pt x="3080" y="630"/>
                  </a:lnTo>
                  <a:lnTo>
                    <a:pt x="3057" y="495"/>
                  </a:lnTo>
                  <a:lnTo>
                    <a:pt x="3012" y="383"/>
                  </a:lnTo>
                  <a:lnTo>
                    <a:pt x="2945" y="293"/>
                  </a:lnTo>
                  <a:lnTo>
                    <a:pt x="2877" y="203"/>
                  </a:lnTo>
                  <a:lnTo>
                    <a:pt x="2788" y="113"/>
                  </a:lnTo>
                  <a:lnTo>
                    <a:pt x="2675" y="68"/>
                  </a:lnTo>
                  <a:lnTo>
                    <a:pt x="2563" y="23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740850" y="1214825"/>
              <a:ext cx="38250" cy="208525"/>
            </a:xfrm>
            <a:custGeom>
              <a:avLst/>
              <a:gdLst/>
              <a:ahLst/>
              <a:cxnLst/>
              <a:rect l="l" t="t" r="r" b="b"/>
              <a:pathLst>
                <a:path w="1530" h="8341" extrusionOk="0">
                  <a:moveTo>
                    <a:pt x="540" y="1"/>
                  </a:moveTo>
                  <a:lnTo>
                    <a:pt x="428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58" y="2383"/>
                  </a:lnTo>
                  <a:lnTo>
                    <a:pt x="225" y="3238"/>
                  </a:lnTo>
                  <a:lnTo>
                    <a:pt x="270" y="4114"/>
                  </a:lnTo>
                  <a:lnTo>
                    <a:pt x="293" y="4991"/>
                  </a:lnTo>
                  <a:lnTo>
                    <a:pt x="270" y="5868"/>
                  </a:lnTo>
                  <a:lnTo>
                    <a:pt x="225" y="6744"/>
                  </a:lnTo>
                  <a:lnTo>
                    <a:pt x="135" y="7621"/>
                  </a:lnTo>
                  <a:lnTo>
                    <a:pt x="135" y="7756"/>
                  </a:lnTo>
                  <a:lnTo>
                    <a:pt x="158" y="7891"/>
                  </a:lnTo>
                  <a:lnTo>
                    <a:pt x="203" y="8003"/>
                  </a:lnTo>
                  <a:lnTo>
                    <a:pt x="270" y="8093"/>
                  </a:lnTo>
                  <a:lnTo>
                    <a:pt x="338" y="8183"/>
                  </a:lnTo>
                  <a:lnTo>
                    <a:pt x="428" y="8250"/>
                  </a:lnTo>
                  <a:lnTo>
                    <a:pt x="540" y="8295"/>
                  </a:lnTo>
                  <a:lnTo>
                    <a:pt x="652" y="8340"/>
                  </a:lnTo>
                  <a:lnTo>
                    <a:pt x="877" y="8340"/>
                  </a:lnTo>
                  <a:lnTo>
                    <a:pt x="990" y="8318"/>
                  </a:lnTo>
                  <a:lnTo>
                    <a:pt x="1102" y="8273"/>
                  </a:lnTo>
                  <a:lnTo>
                    <a:pt x="1192" y="8206"/>
                  </a:lnTo>
                  <a:lnTo>
                    <a:pt x="1259" y="8116"/>
                  </a:lnTo>
                  <a:lnTo>
                    <a:pt x="1304" y="8003"/>
                  </a:lnTo>
                  <a:lnTo>
                    <a:pt x="1349" y="7868"/>
                  </a:lnTo>
                  <a:lnTo>
                    <a:pt x="1439" y="6947"/>
                  </a:lnTo>
                  <a:lnTo>
                    <a:pt x="1507" y="6048"/>
                  </a:lnTo>
                  <a:lnTo>
                    <a:pt x="1529" y="5126"/>
                  </a:lnTo>
                  <a:lnTo>
                    <a:pt x="1507" y="4204"/>
                  </a:lnTo>
                  <a:lnTo>
                    <a:pt x="1462" y="3305"/>
                  </a:lnTo>
                  <a:lnTo>
                    <a:pt x="1394" y="2383"/>
                  </a:lnTo>
                  <a:lnTo>
                    <a:pt x="1237" y="563"/>
                  </a:lnTo>
                  <a:lnTo>
                    <a:pt x="1192" y="428"/>
                  </a:lnTo>
                  <a:lnTo>
                    <a:pt x="1147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68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487400" y="1421075"/>
              <a:ext cx="179300" cy="35425"/>
            </a:xfrm>
            <a:custGeom>
              <a:avLst/>
              <a:gdLst/>
              <a:ahLst/>
              <a:cxnLst/>
              <a:rect l="l" t="t" r="r" b="b"/>
              <a:pathLst>
                <a:path w="7172" h="1417" extrusionOk="0">
                  <a:moveTo>
                    <a:pt x="6542" y="0"/>
                  </a:moveTo>
                  <a:lnTo>
                    <a:pt x="5036" y="45"/>
                  </a:lnTo>
                  <a:lnTo>
                    <a:pt x="3552" y="113"/>
                  </a:lnTo>
                  <a:lnTo>
                    <a:pt x="2046" y="158"/>
                  </a:lnTo>
                  <a:lnTo>
                    <a:pt x="1304" y="180"/>
                  </a:lnTo>
                  <a:lnTo>
                    <a:pt x="540" y="158"/>
                  </a:lnTo>
                  <a:lnTo>
                    <a:pt x="405" y="180"/>
                  </a:lnTo>
                  <a:lnTo>
                    <a:pt x="293" y="225"/>
                  </a:lnTo>
                  <a:lnTo>
                    <a:pt x="203" y="270"/>
                  </a:lnTo>
                  <a:lnTo>
                    <a:pt x="113" y="360"/>
                  </a:lnTo>
                  <a:lnTo>
                    <a:pt x="46" y="450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" y="900"/>
                  </a:lnTo>
                  <a:lnTo>
                    <a:pt x="46" y="1012"/>
                  </a:lnTo>
                  <a:lnTo>
                    <a:pt x="90" y="1102"/>
                  </a:lnTo>
                  <a:lnTo>
                    <a:pt x="158" y="1214"/>
                  </a:lnTo>
                  <a:lnTo>
                    <a:pt x="248" y="1282"/>
                  </a:lnTo>
                  <a:lnTo>
                    <a:pt x="360" y="1349"/>
                  </a:lnTo>
                  <a:lnTo>
                    <a:pt x="473" y="1394"/>
                  </a:lnTo>
                  <a:lnTo>
                    <a:pt x="630" y="1394"/>
                  </a:lnTo>
                  <a:lnTo>
                    <a:pt x="1372" y="1417"/>
                  </a:lnTo>
                  <a:lnTo>
                    <a:pt x="2114" y="1394"/>
                  </a:lnTo>
                  <a:lnTo>
                    <a:pt x="3620" y="1349"/>
                  </a:lnTo>
                  <a:lnTo>
                    <a:pt x="5103" y="1282"/>
                  </a:lnTo>
                  <a:lnTo>
                    <a:pt x="6609" y="1237"/>
                  </a:lnTo>
                  <a:lnTo>
                    <a:pt x="6744" y="1214"/>
                  </a:lnTo>
                  <a:lnTo>
                    <a:pt x="6857" y="1169"/>
                  </a:lnTo>
                  <a:lnTo>
                    <a:pt x="6969" y="1102"/>
                  </a:lnTo>
                  <a:lnTo>
                    <a:pt x="7036" y="1035"/>
                  </a:lnTo>
                  <a:lnTo>
                    <a:pt x="7104" y="922"/>
                  </a:lnTo>
                  <a:lnTo>
                    <a:pt x="7149" y="832"/>
                  </a:lnTo>
                  <a:lnTo>
                    <a:pt x="7171" y="720"/>
                  </a:lnTo>
                  <a:lnTo>
                    <a:pt x="7171" y="607"/>
                  </a:lnTo>
                  <a:lnTo>
                    <a:pt x="7149" y="495"/>
                  </a:lnTo>
                  <a:lnTo>
                    <a:pt x="7126" y="383"/>
                  </a:lnTo>
                  <a:lnTo>
                    <a:pt x="7059" y="270"/>
                  </a:lnTo>
                  <a:lnTo>
                    <a:pt x="6992" y="180"/>
                  </a:lnTo>
                  <a:lnTo>
                    <a:pt x="6902" y="113"/>
                  </a:lnTo>
                  <a:lnTo>
                    <a:pt x="6812" y="45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680150" y="1653725"/>
              <a:ext cx="166375" cy="60175"/>
            </a:xfrm>
            <a:custGeom>
              <a:avLst/>
              <a:gdLst/>
              <a:ahLst/>
              <a:cxnLst/>
              <a:rect l="l" t="t" r="r" b="b"/>
              <a:pathLst>
                <a:path w="6655" h="2407" extrusionOk="0">
                  <a:moveTo>
                    <a:pt x="585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6" y="1057"/>
                  </a:lnTo>
                  <a:lnTo>
                    <a:pt x="226" y="1125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3193" y="1822"/>
                  </a:lnTo>
                  <a:lnTo>
                    <a:pt x="4564" y="2091"/>
                  </a:lnTo>
                  <a:lnTo>
                    <a:pt x="5935" y="2384"/>
                  </a:lnTo>
                  <a:lnTo>
                    <a:pt x="6070" y="2406"/>
                  </a:lnTo>
                  <a:lnTo>
                    <a:pt x="6183" y="2406"/>
                  </a:lnTo>
                  <a:lnTo>
                    <a:pt x="6295" y="2361"/>
                  </a:lnTo>
                  <a:lnTo>
                    <a:pt x="6407" y="2294"/>
                  </a:lnTo>
                  <a:lnTo>
                    <a:pt x="6475" y="2226"/>
                  </a:lnTo>
                  <a:lnTo>
                    <a:pt x="6542" y="2136"/>
                  </a:lnTo>
                  <a:lnTo>
                    <a:pt x="6610" y="2024"/>
                  </a:lnTo>
                  <a:lnTo>
                    <a:pt x="6632" y="1912"/>
                  </a:lnTo>
                  <a:lnTo>
                    <a:pt x="6655" y="1799"/>
                  </a:lnTo>
                  <a:lnTo>
                    <a:pt x="6632" y="1687"/>
                  </a:lnTo>
                  <a:lnTo>
                    <a:pt x="6610" y="1574"/>
                  </a:lnTo>
                  <a:lnTo>
                    <a:pt x="6565" y="1462"/>
                  </a:lnTo>
                  <a:lnTo>
                    <a:pt x="6497" y="1372"/>
                  </a:lnTo>
                  <a:lnTo>
                    <a:pt x="6430" y="1282"/>
                  </a:lnTo>
                  <a:lnTo>
                    <a:pt x="6317" y="1215"/>
                  </a:lnTo>
                  <a:lnTo>
                    <a:pt x="6183" y="1170"/>
                  </a:lnTo>
                  <a:lnTo>
                    <a:pt x="4811" y="877"/>
                  </a:lnTo>
                  <a:lnTo>
                    <a:pt x="3440" y="608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962275" y="1795925"/>
              <a:ext cx="136575" cy="162425"/>
            </a:xfrm>
            <a:custGeom>
              <a:avLst/>
              <a:gdLst/>
              <a:ahLst/>
              <a:cxnLst/>
              <a:rect l="l" t="t" r="r" b="b"/>
              <a:pathLst>
                <a:path w="5463" h="6497" extrusionOk="0">
                  <a:moveTo>
                    <a:pt x="4653" y="0"/>
                  </a:moveTo>
                  <a:lnTo>
                    <a:pt x="4541" y="45"/>
                  </a:lnTo>
                  <a:lnTo>
                    <a:pt x="4451" y="112"/>
                  </a:lnTo>
                  <a:lnTo>
                    <a:pt x="4361" y="202"/>
                  </a:lnTo>
                  <a:lnTo>
                    <a:pt x="4271" y="315"/>
                  </a:lnTo>
                  <a:lnTo>
                    <a:pt x="4069" y="674"/>
                  </a:lnTo>
                  <a:lnTo>
                    <a:pt x="3867" y="1034"/>
                  </a:lnTo>
                  <a:lnTo>
                    <a:pt x="3395" y="1731"/>
                  </a:lnTo>
                  <a:lnTo>
                    <a:pt x="2923" y="2383"/>
                  </a:lnTo>
                  <a:lnTo>
                    <a:pt x="2406" y="3035"/>
                  </a:lnTo>
                  <a:lnTo>
                    <a:pt x="1844" y="3664"/>
                  </a:lnTo>
                  <a:lnTo>
                    <a:pt x="1304" y="4271"/>
                  </a:lnTo>
                  <a:lnTo>
                    <a:pt x="158" y="5485"/>
                  </a:lnTo>
                  <a:lnTo>
                    <a:pt x="68" y="5575"/>
                  </a:lnTo>
                  <a:lnTo>
                    <a:pt x="23" y="5710"/>
                  </a:lnTo>
                  <a:lnTo>
                    <a:pt x="0" y="5822"/>
                  </a:lnTo>
                  <a:lnTo>
                    <a:pt x="0" y="5934"/>
                  </a:lnTo>
                  <a:lnTo>
                    <a:pt x="23" y="6047"/>
                  </a:lnTo>
                  <a:lnTo>
                    <a:pt x="68" y="6137"/>
                  </a:lnTo>
                  <a:lnTo>
                    <a:pt x="135" y="6227"/>
                  </a:lnTo>
                  <a:lnTo>
                    <a:pt x="225" y="6317"/>
                  </a:lnTo>
                  <a:lnTo>
                    <a:pt x="315" y="6384"/>
                  </a:lnTo>
                  <a:lnTo>
                    <a:pt x="405" y="6429"/>
                  </a:lnTo>
                  <a:lnTo>
                    <a:pt x="517" y="6474"/>
                  </a:lnTo>
                  <a:lnTo>
                    <a:pt x="630" y="6496"/>
                  </a:lnTo>
                  <a:lnTo>
                    <a:pt x="765" y="6474"/>
                  </a:lnTo>
                  <a:lnTo>
                    <a:pt x="877" y="6452"/>
                  </a:lnTo>
                  <a:lnTo>
                    <a:pt x="989" y="6384"/>
                  </a:lnTo>
                  <a:lnTo>
                    <a:pt x="1102" y="6294"/>
                  </a:lnTo>
                  <a:lnTo>
                    <a:pt x="2293" y="5013"/>
                  </a:lnTo>
                  <a:lnTo>
                    <a:pt x="2855" y="4383"/>
                  </a:lnTo>
                  <a:lnTo>
                    <a:pt x="3417" y="3709"/>
                  </a:lnTo>
                  <a:lnTo>
                    <a:pt x="3957" y="3035"/>
                  </a:lnTo>
                  <a:lnTo>
                    <a:pt x="4474" y="2338"/>
                  </a:lnTo>
                  <a:lnTo>
                    <a:pt x="4946" y="1619"/>
                  </a:lnTo>
                  <a:lnTo>
                    <a:pt x="5170" y="1259"/>
                  </a:lnTo>
                  <a:lnTo>
                    <a:pt x="5395" y="877"/>
                  </a:lnTo>
                  <a:lnTo>
                    <a:pt x="5440" y="742"/>
                  </a:lnTo>
                  <a:lnTo>
                    <a:pt x="5463" y="607"/>
                  </a:lnTo>
                  <a:lnTo>
                    <a:pt x="5463" y="495"/>
                  </a:lnTo>
                  <a:lnTo>
                    <a:pt x="5418" y="382"/>
                  </a:lnTo>
                  <a:lnTo>
                    <a:pt x="5373" y="292"/>
                  </a:lnTo>
                  <a:lnTo>
                    <a:pt x="5305" y="202"/>
                  </a:lnTo>
                  <a:lnTo>
                    <a:pt x="5215" y="135"/>
                  </a:lnTo>
                  <a:lnTo>
                    <a:pt x="5126" y="67"/>
                  </a:lnTo>
                  <a:lnTo>
                    <a:pt x="5013" y="22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772875" y="1863350"/>
              <a:ext cx="146150" cy="96125"/>
            </a:xfrm>
            <a:custGeom>
              <a:avLst/>
              <a:gdLst/>
              <a:ahLst/>
              <a:cxnLst/>
              <a:rect l="l" t="t" r="r" b="b"/>
              <a:pathLst>
                <a:path w="5846" h="3845" extrusionOk="0">
                  <a:moveTo>
                    <a:pt x="450" y="1"/>
                  </a:moveTo>
                  <a:lnTo>
                    <a:pt x="338" y="45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1" y="248"/>
                  </a:lnTo>
                  <a:lnTo>
                    <a:pt x="46" y="360"/>
                  </a:lnTo>
                  <a:lnTo>
                    <a:pt x="23" y="473"/>
                  </a:lnTo>
                  <a:lnTo>
                    <a:pt x="1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35"/>
                  </a:lnTo>
                  <a:lnTo>
                    <a:pt x="226" y="1124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788" y="1349"/>
                  </a:lnTo>
                  <a:lnTo>
                    <a:pt x="1080" y="1462"/>
                  </a:lnTo>
                  <a:lnTo>
                    <a:pt x="1664" y="1709"/>
                  </a:lnTo>
                  <a:lnTo>
                    <a:pt x="2249" y="2001"/>
                  </a:lnTo>
                  <a:lnTo>
                    <a:pt x="2811" y="2338"/>
                  </a:lnTo>
                  <a:lnTo>
                    <a:pt x="3373" y="2676"/>
                  </a:lnTo>
                  <a:lnTo>
                    <a:pt x="3912" y="3035"/>
                  </a:lnTo>
                  <a:lnTo>
                    <a:pt x="4991" y="3755"/>
                  </a:lnTo>
                  <a:lnTo>
                    <a:pt x="5126" y="3822"/>
                  </a:lnTo>
                  <a:lnTo>
                    <a:pt x="5239" y="3844"/>
                  </a:lnTo>
                  <a:lnTo>
                    <a:pt x="5351" y="3844"/>
                  </a:lnTo>
                  <a:lnTo>
                    <a:pt x="5463" y="3822"/>
                  </a:lnTo>
                  <a:lnTo>
                    <a:pt x="5553" y="3777"/>
                  </a:lnTo>
                  <a:lnTo>
                    <a:pt x="5643" y="3710"/>
                  </a:lnTo>
                  <a:lnTo>
                    <a:pt x="5711" y="3620"/>
                  </a:lnTo>
                  <a:lnTo>
                    <a:pt x="5778" y="3507"/>
                  </a:lnTo>
                  <a:lnTo>
                    <a:pt x="5800" y="3417"/>
                  </a:lnTo>
                  <a:lnTo>
                    <a:pt x="5845" y="3282"/>
                  </a:lnTo>
                  <a:lnTo>
                    <a:pt x="5845" y="3170"/>
                  </a:lnTo>
                  <a:lnTo>
                    <a:pt x="5823" y="3058"/>
                  </a:lnTo>
                  <a:lnTo>
                    <a:pt x="5800" y="2945"/>
                  </a:lnTo>
                  <a:lnTo>
                    <a:pt x="5733" y="2833"/>
                  </a:lnTo>
                  <a:lnTo>
                    <a:pt x="5643" y="2720"/>
                  </a:lnTo>
                  <a:lnTo>
                    <a:pt x="5553" y="2631"/>
                  </a:lnTo>
                  <a:lnTo>
                    <a:pt x="4384" y="1889"/>
                  </a:lnTo>
                  <a:lnTo>
                    <a:pt x="3800" y="1507"/>
                  </a:lnTo>
                  <a:lnTo>
                    <a:pt x="3215" y="1147"/>
                  </a:lnTo>
                  <a:lnTo>
                    <a:pt x="2631" y="832"/>
                  </a:lnTo>
                  <a:lnTo>
                    <a:pt x="2002" y="518"/>
                  </a:lnTo>
                  <a:lnTo>
                    <a:pt x="1372" y="248"/>
                  </a:lnTo>
                  <a:lnTo>
                    <a:pt x="1057" y="135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966200" y="2111750"/>
              <a:ext cx="156250" cy="146700"/>
            </a:xfrm>
            <a:custGeom>
              <a:avLst/>
              <a:gdLst/>
              <a:ahLst/>
              <a:cxnLst/>
              <a:rect l="l" t="t" r="r" b="b"/>
              <a:pathLst>
                <a:path w="6250" h="5868" extrusionOk="0">
                  <a:moveTo>
                    <a:pt x="5508" y="0"/>
                  </a:moveTo>
                  <a:lnTo>
                    <a:pt x="5373" y="45"/>
                  </a:lnTo>
                  <a:lnTo>
                    <a:pt x="5261" y="113"/>
                  </a:lnTo>
                  <a:lnTo>
                    <a:pt x="5148" y="203"/>
                  </a:lnTo>
                  <a:lnTo>
                    <a:pt x="4564" y="765"/>
                  </a:lnTo>
                  <a:lnTo>
                    <a:pt x="3957" y="1327"/>
                  </a:lnTo>
                  <a:lnTo>
                    <a:pt x="2743" y="2450"/>
                  </a:lnTo>
                  <a:lnTo>
                    <a:pt x="2136" y="3035"/>
                  </a:lnTo>
                  <a:lnTo>
                    <a:pt x="1529" y="3619"/>
                  </a:lnTo>
                  <a:lnTo>
                    <a:pt x="900" y="4204"/>
                  </a:lnTo>
                  <a:lnTo>
                    <a:pt x="585" y="4474"/>
                  </a:lnTo>
                  <a:lnTo>
                    <a:pt x="248" y="4721"/>
                  </a:lnTo>
                  <a:lnTo>
                    <a:pt x="158" y="4811"/>
                  </a:lnTo>
                  <a:lnTo>
                    <a:pt x="68" y="4923"/>
                  </a:lnTo>
                  <a:lnTo>
                    <a:pt x="23" y="5036"/>
                  </a:lnTo>
                  <a:lnTo>
                    <a:pt x="1" y="5148"/>
                  </a:lnTo>
                  <a:lnTo>
                    <a:pt x="1" y="5260"/>
                  </a:lnTo>
                  <a:lnTo>
                    <a:pt x="23" y="5373"/>
                  </a:lnTo>
                  <a:lnTo>
                    <a:pt x="68" y="5485"/>
                  </a:lnTo>
                  <a:lnTo>
                    <a:pt x="113" y="5598"/>
                  </a:lnTo>
                  <a:lnTo>
                    <a:pt x="181" y="5687"/>
                  </a:lnTo>
                  <a:lnTo>
                    <a:pt x="270" y="5755"/>
                  </a:lnTo>
                  <a:lnTo>
                    <a:pt x="360" y="5822"/>
                  </a:lnTo>
                  <a:lnTo>
                    <a:pt x="473" y="5845"/>
                  </a:lnTo>
                  <a:lnTo>
                    <a:pt x="585" y="5867"/>
                  </a:lnTo>
                  <a:lnTo>
                    <a:pt x="698" y="5867"/>
                  </a:lnTo>
                  <a:lnTo>
                    <a:pt x="832" y="5822"/>
                  </a:lnTo>
                  <a:lnTo>
                    <a:pt x="945" y="5755"/>
                  </a:lnTo>
                  <a:lnTo>
                    <a:pt x="1282" y="5508"/>
                  </a:lnTo>
                  <a:lnTo>
                    <a:pt x="1574" y="5238"/>
                  </a:lnTo>
                  <a:lnTo>
                    <a:pt x="2181" y="4698"/>
                  </a:lnTo>
                  <a:lnTo>
                    <a:pt x="2766" y="4114"/>
                  </a:lnTo>
                  <a:lnTo>
                    <a:pt x="3350" y="3552"/>
                  </a:lnTo>
                  <a:lnTo>
                    <a:pt x="4744" y="2293"/>
                  </a:lnTo>
                  <a:lnTo>
                    <a:pt x="5418" y="1664"/>
                  </a:lnTo>
                  <a:lnTo>
                    <a:pt x="6092" y="1012"/>
                  </a:lnTo>
                  <a:lnTo>
                    <a:pt x="6182" y="899"/>
                  </a:lnTo>
                  <a:lnTo>
                    <a:pt x="6227" y="787"/>
                  </a:lnTo>
                  <a:lnTo>
                    <a:pt x="6250" y="675"/>
                  </a:lnTo>
                  <a:lnTo>
                    <a:pt x="6250" y="562"/>
                  </a:lnTo>
                  <a:lnTo>
                    <a:pt x="6227" y="450"/>
                  </a:lnTo>
                  <a:lnTo>
                    <a:pt x="6182" y="360"/>
                  </a:lnTo>
                  <a:lnTo>
                    <a:pt x="6115" y="248"/>
                  </a:lnTo>
                  <a:lnTo>
                    <a:pt x="6048" y="180"/>
                  </a:lnTo>
                  <a:lnTo>
                    <a:pt x="5958" y="113"/>
                  </a:lnTo>
                  <a:lnTo>
                    <a:pt x="5845" y="45"/>
                  </a:lnTo>
                  <a:lnTo>
                    <a:pt x="5733" y="23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55475" y="2212350"/>
              <a:ext cx="168600" cy="78700"/>
            </a:xfrm>
            <a:custGeom>
              <a:avLst/>
              <a:gdLst/>
              <a:ahLst/>
              <a:cxnLst/>
              <a:rect l="l" t="t" r="r" b="b"/>
              <a:pathLst>
                <a:path w="6744" h="3148" extrusionOk="0">
                  <a:moveTo>
                    <a:pt x="584" y="0"/>
                  </a:moveTo>
                  <a:lnTo>
                    <a:pt x="472" y="22"/>
                  </a:lnTo>
                  <a:lnTo>
                    <a:pt x="360" y="45"/>
                  </a:lnTo>
                  <a:lnTo>
                    <a:pt x="247" y="112"/>
                  </a:lnTo>
                  <a:lnTo>
                    <a:pt x="180" y="202"/>
                  </a:lnTo>
                  <a:lnTo>
                    <a:pt x="112" y="292"/>
                  </a:lnTo>
                  <a:lnTo>
                    <a:pt x="67" y="382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45" y="854"/>
                  </a:lnTo>
                  <a:lnTo>
                    <a:pt x="90" y="944"/>
                  </a:lnTo>
                  <a:lnTo>
                    <a:pt x="157" y="1034"/>
                  </a:lnTo>
                  <a:lnTo>
                    <a:pt x="247" y="1124"/>
                  </a:lnTo>
                  <a:lnTo>
                    <a:pt x="360" y="1191"/>
                  </a:lnTo>
                  <a:lnTo>
                    <a:pt x="495" y="1236"/>
                  </a:lnTo>
                  <a:lnTo>
                    <a:pt x="1191" y="1394"/>
                  </a:lnTo>
                  <a:lnTo>
                    <a:pt x="1866" y="1574"/>
                  </a:lnTo>
                  <a:lnTo>
                    <a:pt x="2563" y="1776"/>
                  </a:lnTo>
                  <a:lnTo>
                    <a:pt x="3237" y="1978"/>
                  </a:lnTo>
                  <a:lnTo>
                    <a:pt x="3911" y="2225"/>
                  </a:lnTo>
                  <a:lnTo>
                    <a:pt x="4563" y="2473"/>
                  </a:lnTo>
                  <a:lnTo>
                    <a:pt x="5215" y="2765"/>
                  </a:lnTo>
                  <a:lnTo>
                    <a:pt x="5867" y="3080"/>
                  </a:lnTo>
                  <a:lnTo>
                    <a:pt x="6002" y="3125"/>
                  </a:lnTo>
                  <a:lnTo>
                    <a:pt x="6137" y="3147"/>
                  </a:lnTo>
                  <a:lnTo>
                    <a:pt x="6249" y="3125"/>
                  </a:lnTo>
                  <a:lnTo>
                    <a:pt x="6362" y="3102"/>
                  </a:lnTo>
                  <a:lnTo>
                    <a:pt x="6452" y="3035"/>
                  </a:lnTo>
                  <a:lnTo>
                    <a:pt x="6541" y="2967"/>
                  </a:lnTo>
                  <a:lnTo>
                    <a:pt x="6631" y="2877"/>
                  </a:lnTo>
                  <a:lnTo>
                    <a:pt x="6676" y="2787"/>
                  </a:lnTo>
                  <a:lnTo>
                    <a:pt x="6721" y="2675"/>
                  </a:lnTo>
                  <a:lnTo>
                    <a:pt x="6744" y="2563"/>
                  </a:lnTo>
                  <a:lnTo>
                    <a:pt x="6744" y="2450"/>
                  </a:lnTo>
                  <a:lnTo>
                    <a:pt x="6744" y="2338"/>
                  </a:lnTo>
                  <a:lnTo>
                    <a:pt x="6699" y="2225"/>
                  </a:lnTo>
                  <a:lnTo>
                    <a:pt x="6631" y="2113"/>
                  </a:lnTo>
                  <a:lnTo>
                    <a:pt x="6541" y="2023"/>
                  </a:lnTo>
                  <a:lnTo>
                    <a:pt x="6429" y="1956"/>
                  </a:lnTo>
                  <a:lnTo>
                    <a:pt x="5732" y="1641"/>
                  </a:lnTo>
                  <a:lnTo>
                    <a:pt x="5058" y="1326"/>
                  </a:lnTo>
                  <a:lnTo>
                    <a:pt x="4338" y="1057"/>
                  </a:lnTo>
                  <a:lnTo>
                    <a:pt x="3642" y="809"/>
                  </a:lnTo>
                  <a:lnTo>
                    <a:pt x="2922" y="584"/>
                  </a:lnTo>
                  <a:lnTo>
                    <a:pt x="2203" y="382"/>
                  </a:lnTo>
                  <a:lnTo>
                    <a:pt x="1461" y="180"/>
                  </a:lnTo>
                  <a:lnTo>
                    <a:pt x="742" y="2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111750" y="2389350"/>
              <a:ext cx="57925" cy="184925"/>
            </a:xfrm>
            <a:custGeom>
              <a:avLst/>
              <a:gdLst/>
              <a:ahLst/>
              <a:cxnLst/>
              <a:rect l="l" t="t" r="r" b="b"/>
              <a:pathLst>
                <a:path w="2317" h="7397" extrusionOk="0">
                  <a:moveTo>
                    <a:pt x="1664" y="1"/>
                  </a:moveTo>
                  <a:lnTo>
                    <a:pt x="1552" y="23"/>
                  </a:lnTo>
                  <a:lnTo>
                    <a:pt x="1439" y="46"/>
                  </a:lnTo>
                  <a:lnTo>
                    <a:pt x="1349" y="91"/>
                  </a:lnTo>
                  <a:lnTo>
                    <a:pt x="1260" y="158"/>
                  </a:lnTo>
                  <a:lnTo>
                    <a:pt x="1170" y="248"/>
                  </a:lnTo>
                  <a:lnTo>
                    <a:pt x="1125" y="361"/>
                  </a:lnTo>
                  <a:lnTo>
                    <a:pt x="1102" y="495"/>
                  </a:lnTo>
                  <a:lnTo>
                    <a:pt x="922" y="2047"/>
                  </a:lnTo>
                  <a:lnTo>
                    <a:pt x="810" y="2833"/>
                  </a:lnTo>
                  <a:lnTo>
                    <a:pt x="698" y="3598"/>
                  </a:lnTo>
                  <a:lnTo>
                    <a:pt x="563" y="4384"/>
                  </a:lnTo>
                  <a:lnTo>
                    <a:pt x="405" y="5149"/>
                  </a:lnTo>
                  <a:lnTo>
                    <a:pt x="226" y="5913"/>
                  </a:lnTo>
                  <a:lnTo>
                    <a:pt x="23" y="6677"/>
                  </a:lnTo>
                  <a:lnTo>
                    <a:pt x="1" y="6812"/>
                  </a:lnTo>
                  <a:lnTo>
                    <a:pt x="1" y="6947"/>
                  </a:lnTo>
                  <a:lnTo>
                    <a:pt x="46" y="7059"/>
                  </a:lnTo>
                  <a:lnTo>
                    <a:pt x="91" y="7149"/>
                  </a:lnTo>
                  <a:lnTo>
                    <a:pt x="181" y="7239"/>
                  </a:lnTo>
                  <a:lnTo>
                    <a:pt x="248" y="7284"/>
                  </a:lnTo>
                  <a:lnTo>
                    <a:pt x="360" y="7352"/>
                  </a:lnTo>
                  <a:lnTo>
                    <a:pt x="473" y="7374"/>
                  </a:lnTo>
                  <a:lnTo>
                    <a:pt x="585" y="7397"/>
                  </a:lnTo>
                  <a:lnTo>
                    <a:pt x="698" y="7397"/>
                  </a:lnTo>
                  <a:lnTo>
                    <a:pt x="810" y="7352"/>
                  </a:lnTo>
                  <a:lnTo>
                    <a:pt x="922" y="7307"/>
                  </a:lnTo>
                  <a:lnTo>
                    <a:pt x="1035" y="7262"/>
                  </a:lnTo>
                  <a:lnTo>
                    <a:pt x="1125" y="7172"/>
                  </a:lnTo>
                  <a:lnTo>
                    <a:pt x="1192" y="7059"/>
                  </a:lnTo>
                  <a:lnTo>
                    <a:pt x="1237" y="6924"/>
                  </a:lnTo>
                  <a:lnTo>
                    <a:pt x="1439" y="6160"/>
                  </a:lnTo>
                  <a:lnTo>
                    <a:pt x="1619" y="5396"/>
                  </a:lnTo>
                  <a:lnTo>
                    <a:pt x="1777" y="4632"/>
                  </a:lnTo>
                  <a:lnTo>
                    <a:pt x="1911" y="3867"/>
                  </a:lnTo>
                  <a:lnTo>
                    <a:pt x="2024" y="3081"/>
                  </a:lnTo>
                  <a:lnTo>
                    <a:pt x="2114" y="2294"/>
                  </a:lnTo>
                  <a:lnTo>
                    <a:pt x="2316" y="743"/>
                  </a:lnTo>
                  <a:lnTo>
                    <a:pt x="2316" y="608"/>
                  </a:lnTo>
                  <a:lnTo>
                    <a:pt x="2294" y="473"/>
                  </a:lnTo>
                  <a:lnTo>
                    <a:pt x="2249" y="361"/>
                  </a:lnTo>
                  <a:lnTo>
                    <a:pt x="2181" y="248"/>
                  </a:lnTo>
                  <a:lnTo>
                    <a:pt x="2091" y="181"/>
                  </a:lnTo>
                  <a:lnTo>
                    <a:pt x="2001" y="113"/>
                  </a:lnTo>
                  <a:lnTo>
                    <a:pt x="1889" y="46"/>
                  </a:lnTo>
                  <a:lnTo>
                    <a:pt x="1777" y="23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835275" y="2523100"/>
              <a:ext cx="179275" cy="39375"/>
            </a:xfrm>
            <a:custGeom>
              <a:avLst/>
              <a:gdLst/>
              <a:ahLst/>
              <a:cxnLst/>
              <a:rect l="l" t="t" r="r" b="b"/>
              <a:pathLst>
                <a:path w="7171" h="1575" extrusionOk="0">
                  <a:moveTo>
                    <a:pt x="2113" y="1"/>
                  </a:moveTo>
                  <a:lnTo>
                    <a:pt x="562" y="68"/>
                  </a:lnTo>
                  <a:lnTo>
                    <a:pt x="427" y="91"/>
                  </a:lnTo>
                  <a:lnTo>
                    <a:pt x="315" y="136"/>
                  </a:lnTo>
                  <a:lnTo>
                    <a:pt x="202" y="203"/>
                  </a:lnTo>
                  <a:lnTo>
                    <a:pt x="135" y="271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3"/>
                  </a:lnTo>
                  <a:lnTo>
                    <a:pt x="45" y="945"/>
                  </a:lnTo>
                  <a:lnTo>
                    <a:pt x="112" y="1035"/>
                  </a:lnTo>
                  <a:lnTo>
                    <a:pt x="180" y="1125"/>
                  </a:lnTo>
                  <a:lnTo>
                    <a:pt x="270" y="1215"/>
                  </a:lnTo>
                  <a:lnTo>
                    <a:pt x="360" y="1260"/>
                  </a:lnTo>
                  <a:lnTo>
                    <a:pt x="495" y="1282"/>
                  </a:lnTo>
                  <a:lnTo>
                    <a:pt x="629" y="1305"/>
                  </a:lnTo>
                  <a:lnTo>
                    <a:pt x="2091" y="1237"/>
                  </a:lnTo>
                  <a:lnTo>
                    <a:pt x="3552" y="1237"/>
                  </a:lnTo>
                  <a:lnTo>
                    <a:pt x="4271" y="1260"/>
                  </a:lnTo>
                  <a:lnTo>
                    <a:pt x="5013" y="1327"/>
                  </a:lnTo>
                  <a:lnTo>
                    <a:pt x="5732" y="1417"/>
                  </a:lnTo>
                  <a:lnTo>
                    <a:pt x="6452" y="1552"/>
                  </a:lnTo>
                  <a:lnTo>
                    <a:pt x="6586" y="1574"/>
                  </a:lnTo>
                  <a:lnTo>
                    <a:pt x="6721" y="1552"/>
                  </a:lnTo>
                  <a:lnTo>
                    <a:pt x="6834" y="1530"/>
                  </a:lnTo>
                  <a:lnTo>
                    <a:pt x="6924" y="1462"/>
                  </a:lnTo>
                  <a:lnTo>
                    <a:pt x="7014" y="1372"/>
                  </a:lnTo>
                  <a:lnTo>
                    <a:pt x="7081" y="1282"/>
                  </a:lnTo>
                  <a:lnTo>
                    <a:pt x="7126" y="1192"/>
                  </a:lnTo>
                  <a:lnTo>
                    <a:pt x="7148" y="1080"/>
                  </a:lnTo>
                  <a:lnTo>
                    <a:pt x="7171" y="968"/>
                  </a:lnTo>
                  <a:lnTo>
                    <a:pt x="7171" y="833"/>
                  </a:lnTo>
                  <a:lnTo>
                    <a:pt x="7148" y="720"/>
                  </a:lnTo>
                  <a:lnTo>
                    <a:pt x="7103" y="630"/>
                  </a:lnTo>
                  <a:lnTo>
                    <a:pt x="7036" y="540"/>
                  </a:lnTo>
                  <a:lnTo>
                    <a:pt x="6946" y="451"/>
                  </a:lnTo>
                  <a:lnTo>
                    <a:pt x="6834" y="383"/>
                  </a:lnTo>
                  <a:lnTo>
                    <a:pt x="6699" y="338"/>
                  </a:lnTo>
                  <a:lnTo>
                    <a:pt x="5935" y="203"/>
                  </a:lnTo>
                  <a:lnTo>
                    <a:pt x="5170" y="113"/>
                  </a:lnTo>
                  <a:lnTo>
                    <a:pt x="4406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031875" y="750625"/>
              <a:ext cx="664850" cy="1753975"/>
            </a:xfrm>
            <a:custGeom>
              <a:avLst/>
              <a:gdLst/>
              <a:ahLst/>
              <a:cxnLst/>
              <a:rect l="l" t="t" r="r" b="b"/>
              <a:pathLst>
                <a:path w="26594" h="70159" extrusionOk="0">
                  <a:moveTo>
                    <a:pt x="8790" y="1"/>
                  </a:moveTo>
                  <a:lnTo>
                    <a:pt x="8453" y="46"/>
                  </a:lnTo>
                  <a:lnTo>
                    <a:pt x="8093" y="113"/>
                  </a:lnTo>
                  <a:lnTo>
                    <a:pt x="7711" y="248"/>
                  </a:lnTo>
                  <a:lnTo>
                    <a:pt x="7307" y="428"/>
                  </a:lnTo>
                  <a:lnTo>
                    <a:pt x="7127" y="540"/>
                  </a:lnTo>
                  <a:lnTo>
                    <a:pt x="6947" y="653"/>
                  </a:lnTo>
                  <a:lnTo>
                    <a:pt x="6790" y="765"/>
                  </a:lnTo>
                  <a:lnTo>
                    <a:pt x="6655" y="900"/>
                  </a:lnTo>
                  <a:lnTo>
                    <a:pt x="6497" y="1035"/>
                  </a:lnTo>
                  <a:lnTo>
                    <a:pt x="6385" y="1192"/>
                  </a:lnTo>
                  <a:lnTo>
                    <a:pt x="6273" y="1372"/>
                  </a:lnTo>
                  <a:lnTo>
                    <a:pt x="6160" y="1530"/>
                  </a:lnTo>
                  <a:lnTo>
                    <a:pt x="5980" y="1889"/>
                  </a:lnTo>
                  <a:lnTo>
                    <a:pt x="5845" y="2294"/>
                  </a:lnTo>
                  <a:lnTo>
                    <a:pt x="5756" y="2721"/>
                  </a:lnTo>
                  <a:lnTo>
                    <a:pt x="5688" y="3170"/>
                  </a:lnTo>
                  <a:lnTo>
                    <a:pt x="5666" y="3643"/>
                  </a:lnTo>
                  <a:lnTo>
                    <a:pt x="5666" y="4115"/>
                  </a:lnTo>
                  <a:lnTo>
                    <a:pt x="5711" y="4632"/>
                  </a:lnTo>
                  <a:lnTo>
                    <a:pt x="5778" y="5149"/>
                  </a:lnTo>
                  <a:lnTo>
                    <a:pt x="5868" y="5666"/>
                  </a:lnTo>
                  <a:lnTo>
                    <a:pt x="6003" y="6205"/>
                  </a:lnTo>
                  <a:lnTo>
                    <a:pt x="6160" y="6722"/>
                  </a:lnTo>
                  <a:lnTo>
                    <a:pt x="6340" y="7262"/>
                  </a:lnTo>
                  <a:lnTo>
                    <a:pt x="6542" y="7779"/>
                  </a:lnTo>
                  <a:lnTo>
                    <a:pt x="6767" y="8318"/>
                  </a:lnTo>
                  <a:lnTo>
                    <a:pt x="6992" y="8813"/>
                  </a:lnTo>
                  <a:lnTo>
                    <a:pt x="7262" y="9330"/>
                  </a:lnTo>
                  <a:lnTo>
                    <a:pt x="7531" y="9802"/>
                  </a:lnTo>
                  <a:lnTo>
                    <a:pt x="7824" y="10274"/>
                  </a:lnTo>
                  <a:lnTo>
                    <a:pt x="8138" y="10723"/>
                  </a:lnTo>
                  <a:lnTo>
                    <a:pt x="8453" y="11128"/>
                  </a:lnTo>
                  <a:lnTo>
                    <a:pt x="8768" y="11533"/>
                  </a:lnTo>
                  <a:lnTo>
                    <a:pt x="9105" y="11892"/>
                  </a:lnTo>
                  <a:lnTo>
                    <a:pt x="9442" y="12230"/>
                  </a:lnTo>
                  <a:lnTo>
                    <a:pt x="9779" y="12522"/>
                  </a:lnTo>
                  <a:lnTo>
                    <a:pt x="10139" y="12769"/>
                  </a:lnTo>
                  <a:lnTo>
                    <a:pt x="10476" y="12971"/>
                  </a:lnTo>
                  <a:lnTo>
                    <a:pt x="10836" y="13129"/>
                  </a:lnTo>
                  <a:lnTo>
                    <a:pt x="11173" y="13241"/>
                  </a:lnTo>
                  <a:lnTo>
                    <a:pt x="10971" y="13871"/>
                  </a:lnTo>
                  <a:lnTo>
                    <a:pt x="10768" y="14522"/>
                  </a:lnTo>
                  <a:lnTo>
                    <a:pt x="10611" y="15152"/>
                  </a:lnTo>
                  <a:lnTo>
                    <a:pt x="10454" y="15804"/>
                  </a:lnTo>
                  <a:lnTo>
                    <a:pt x="10319" y="16456"/>
                  </a:lnTo>
                  <a:lnTo>
                    <a:pt x="10206" y="17108"/>
                  </a:lnTo>
                  <a:lnTo>
                    <a:pt x="10116" y="17782"/>
                  </a:lnTo>
                  <a:lnTo>
                    <a:pt x="10027" y="18434"/>
                  </a:lnTo>
                  <a:lnTo>
                    <a:pt x="9892" y="18142"/>
                  </a:lnTo>
                  <a:lnTo>
                    <a:pt x="9622" y="17647"/>
                  </a:lnTo>
                  <a:lnTo>
                    <a:pt x="9262" y="16995"/>
                  </a:lnTo>
                  <a:lnTo>
                    <a:pt x="8813" y="16276"/>
                  </a:lnTo>
                  <a:lnTo>
                    <a:pt x="8341" y="15556"/>
                  </a:lnTo>
                  <a:lnTo>
                    <a:pt x="7846" y="14860"/>
                  </a:lnTo>
                  <a:lnTo>
                    <a:pt x="7397" y="14253"/>
                  </a:lnTo>
                  <a:lnTo>
                    <a:pt x="7172" y="14005"/>
                  </a:lnTo>
                  <a:lnTo>
                    <a:pt x="6992" y="13803"/>
                  </a:lnTo>
                  <a:lnTo>
                    <a:pt x="6475" y="13331"/>
                  </a:lnTo>
                  <a:lnTo>
                    <a:pt x="6183" y="13084"/>
                  </a:lnTo>
                  <a:lnTo>
                    <a:pt x="5868" y="12836"/>
                  </a:lnTo>
                  <a:lnTo>
                    <a:pt x="5553" y="12612"/>
                  </a:lnTo>
                  <a:lnTo>
                    <a:pt x="5216" y="12409"/>
                  </a:lnTo>
                  <a:lnTo>
                    <a:pt x="4879" y="12230"/>
                  </a:lnTo>
                  <a:lnTo>
                    <a:pt x="4542" y="12072"/>
                  </a:lnTo>
                  <a:lnTo>
                    <a:pt x="4204" y="11937"/>
                  </a:lnTo>
                  <a:lnTo>
                    <a:pt x="3845" y="11847"/>
                  </a:lnTo>
                  <a:lnTo>
                    <a:pt x="3485" y="11802"/>
                  </a:lnTo>
                  <a:lnTo>
                    <a:pt x="3126" y="11802"/>
                  </a:lnTo>
                  <a:lnTo>
                    <a:pt x="2968" y="11825"/>
                  </a:lnTo>
                  <a:lnTo>
                    <a:pt x="2788" y="11847"/>
                  </a:lnTo>
                  <a:lnTo>
                    <a:pt x="2608" y="11915"/>
                  </a:lnTo>
                  <a:lnTo>
                    <a:pt x="2429" y="11960"/>
                  </a:lnTo>
                  <a:lnTo>
                    <a:pt x="2271" y="12050"/>
                  </a:lnTo>
                  <a:lnTo>
                    <a:pt x="2091" y="12140"/>
                  </a:lnTo>
                  <a:lnTo>
                    <a:pt x="1934" y="12252"/>
                  </a:lnTo>
                  <a:lnTo>
                    <a:pt x="1777" y="12387"/>
                  </a:lnTo>
                  <a:lnTo>
                    <a:pt x="1619" y="12544"/>
                  </a:lnTo>
                  <a:lnTo>
                    <a:pt x="1462" y="12679"/>
                  </a:lnTo>
                  <a:lnTo>
                    <a:pt x="1350" y="12859"/>
                  </a:lnTo>
                  <a:lnTo>
                    <a:pt x="1237" y="13016"/>
                  </a:lnTo>
                  <a:lnTo>
                    <a:pt x="1147" y="13174"/>
                  </a:lnTo>
                  <a:lnTo>
                    <a:pt x="1057" y="13353"/>
                  </a:lnTo>
                  <a:lnTo>
                    <a:pt x="1012" y="13533"/>
                  </a:lnTo>
                  <a:lnTo>
                    <a:pt x="968" y="13713"/>
                  </a:lnTo>
                  <a:lnTo>
                    <a:pt x="900" y="14095"/>
                  </a:lnTo>
                  <a:lnTo>
                    <a:pt x="900" y="14477"/>
                  </a:lnTo>
                  <a:lnTo>
                    <a:pt x="923" y="14860"/>
                  </a:lnTo>
                  <a:lnTo>
                    <a:pt x="1012" y="15242"/>
                  </a:lnTo>
                  <a:lnTo>
                    <a:pt x="1125" y="15624"/>
                  </a:lnTo>
                  <a:lnTo>
                    <a:pt x="1260" y="16029"/>
                  </a:lnTo>
                  <a:lnTo>
                    <a:pt x="1417" y="16388"/>
                  </a:lnTo>
                  <a:lnTo>
                    <a:pt x="1597" y="16770"/>
                  </a:lnTo>
                  <a:lnTo>
                    <a:pt x="1777" y="17130"/>
                  </a:lnTo>
                  <a:lnTo>
                    <a:pt x="1979" y="17467"/>
                  </a:lnTo>
                  <a:lnTo>
                    <a:pt x="2384" y="18119"/>
                  </a:lnTo>
                  <a:lnTo>
                    <a:pt x="2721" y="18569"/>
                  </a:lnTo>
                  <a:lnTo>
                    <a:pt x="3126" y="19063"/>
                  </a:lnTo>
                  <a:lnTo>
                    <a:pt x="3598" y="19558"/>
                  </a:lnTo>
                  <a:lnTo>
                    <a:pt x="4137" y="20075"/>
                  </a:lnTo>
                  <a:lnTo>
                    <a:pt x="4699" y="20592"/>
                  </a:lnTo>
                  <a:lnTo>
                    <a:pt x="5283" y="21109"/>
                  </a:lnTo>
                  <a:lnTo>
                    <a:pt x="5890" y="21626"/>
                  </a:lnTo>
                  <a:lnTo>
                    <a:pt x="6475" y="22098"/>
                  </a:lnTo>
                  <a:lnTo>
                    <a:pt x="7621" y="22975"/>
                  </a:lnTo>
                  <a:lnTo>
                    <a:pt x="8588" y="23694"/>
                  </a:lnTo>
                  <a:lnTo>
                    <a:pt x="9285" y="24188"/>
                  </a:lnTo>
                  <a:lnTo>
                    <a:pt x="9510" y="24323"/>
                  </a:lnTo>
                  <a:lnTo>
                    <a:pt x="9622" y="24368"/>
                  </a:lnTo>
                  <a:lnTo>
                    <a:pt x="9622" y="25380"/>
                  </a:lnTo>
                  <a:lnTo>
                    <a:pt x="9622" y="26369"/>
                  </a:lnTo>
                  <a:lnTo>
                    <a:pt x="9667" y="27380"/>
                  </a:lnTo>
                  <a:lnTo>
                    <a:pt x="9712" y="28370"/>
                  </a:lnTo>
                  <a:lnTo>
                    <a:pt x="9802" y="29359"/>
                  </a:lnTo>
                  <a:lnTo>
                    <a:pt x="9914" y="30348"/>
                  </a:lnTo>
                  <a:lnTo>
                    <a:pt x="10049" y="31337"/>
                  </a:lnTo>
                  <a:lnTo>
                    <a:pt x="10229" y="32303"/>
                  </a:lnTo>
                  <a:lnTo>
                    <a:pt x="9757" y="31629"/>
                  </a:lnTo>
                  <a:lnTo>
                    <a:pt x="9285" y="30932"/>
                  </a:lnTo>
                  <a:lnTo>
                    <a:pt x="8790" y="30280"/>
                  </a:lnTo>
                  <a:lnTo>
                    <a:pt x="8251" y="29628"/>
                  </a:lnTo>
                  <a:lnTo>
                    <a:pt x="7711" y="29021"/>
                  </a:lnTo>
                  <a:lnTo>
                    <a:pt x="7127" y="28437"/>
                  </a:lnTo>
                  <a:lnTo>
                    <a:pt x="6520" y="27897"/>
                  </a:lnTo>
                  <a:lnTo>
                    <a:pt x="6205" y="27650"/>
                  </a:lnTo>
                  <a:lnTo>
                    <a:pt x="5890" y="27403"/>
                  </a:lnTo>
                  <a:lnTo>
                    <a:pt x="5508" y="27156"/>
                  </a:lnTo>
                  <a:lnTo>
                    <a:pt x="5104" y="26953"/>
                  </a:lnTo>
                  <a:lnTo>
                    <a:pt x="4699" y="26774"/>
                  </a:lnTo>
                  <a:lnTo>
                    <a:pt x="4272" y="26639"/>
                  </a:lnTo>
                  <a:lnTo>
                    <a:pt x="3845" y="26549"/>
                  </a:lnTo>
                  <a:lnTo>
                    <a:pt x="3418" y="26481"/>
                  </a:lnTo>
                  <a:lnTo>
                    <a:pt x="3013" y="26481"/>
                  </a:lnTo>
                  <a:lnTo>
                    <a:pt x="2608" y="26526"/>
                  </a:lnTo>
                  <a:lnTo>
                    <a:pt x="2204" y="26616"/>
                  </a:lnTo>
                  <a:lnTo>
                    <a:pt x="2002" y="26684"/>
                  </a:lnTo>
                  <a:lnTo>
                    <a:pt x="1822" y="26751"/>
                  </a:lnTo>
                  <a:lnTo>
                    <a:pt x="1642" y="26841"/>
                  </a:lnTo>
                  <a:lnTo>
                    <a:pt x="1462" y="26931"/>
                  </a:lnTo>
                  <a:lnTo>
                    <a:pt x="1305" y="27066"/>
                  </a:lnTo>
                  <a:lnTo>
                    <a:pt x="1125" y="27178"/>
                  </a:lnTo>
                  <a:lnTo>
                    <a:pt x="990" y="27335"/>
                  </a:lnTo>
                  <a:lnTo>
                    <a:pt x="833" y="27493"/>
                  </a:lnTo>
                  <a:lnTo>
                    <a:pt x="698" y="27650"/>
                  </a:lnTo>
                  <a:lnTo>
                    <a:pt x="563" y="27853"/>
                  </a:lnTo>
                  <a:lnTo>
                    <a:pt x="451" y="28055"/>
                  </a:lnTo>
                  <a:lnTo>
                    <a:pt x="338" y="28257"/>
                  </a:lnTo>
                  <a:lnTo>
                    <a:pt x="226" y="28482"/>
                  </a:lnTo>
                  <a:lnTo>
                    <a:pt x="136" y="28729"/>
                  </a:lnTo>
                  <a:lnTo>
                    <a:pt x="46" y="29134"/>
                  </a:lnTo>
                  <a:lnTo>
                    <a:pt x="1" y="29516"/>
                  </a:lnTo>
                  <a:lnTo>
                    <a:pt x="1" y="29876"/>
                  </a:lnTo>
                  <a:lnTo>
                    <a:pt x="68" y="30235"/>
                  </a:lnTo>
                  <a:lnTo>
                    <a:pt x="158" y="30572"/>
                  </a:lnTo>
                  <a:lnTo>
                    <a:pt x="316" y="30910"/>
                  </a:lnTo>
                  <a:lnTo>
                    <a:pt x="518" y="31224"/>
                  </a:lnTo>
                  <a:lnTo>
                    <a:pt x="743" y="31517"/>
                  </a:lnTo>
                  <a:lnTo>
                    <a:pt x="1012" y="31809"/>
                  </a:lnTo>
                  <a:lnTo>
                    <a:pt x="1305" y="32079"/>
                  </a:lnTo>
                  <a:lnTo>
                    <a:pt x="1642" y="32348"/>
                  </a:lnTo>
                  <a:lnTo>
                    <a:pt x="2002" y="32596"/>
                  </a:lnTo>
                  <a:lnTo>
                    <a:pt x="2384" y="32843"/>
                  </a:lnTo>
                  <a:lnTo>
                    <a:pt x="2788" y="33068"/>
                  </a:lnTo>
                  <a:lnTo>
                    <a:pt x="3215" y="33292"/>
                  </a:lnTo>
                  <a:lnTo>
                    <a:pt x="3643" y="33495"/>
                  </a:lnTo>
                  <a:lnTo>
                    <a:pt x="4115" y="33697"/>
                  </a:lnTo>
                  <a:lnTo>
                    <a:pt x="4587" y="33877"/>
                  </a:lnTo>
                  <a:lnTo>
                    <a:pt x="5531" y="34192"/>
                  </a:lnTo>
                  <a:lnTo>
                    <a:pt x="6520" y="34484"/>
                  </a:lnTo>
                  <a:lnTo>
                    <a:pt x="7486" y="34731"/>
                  </a:lnTo>
                  <a:lnTo>
                    <a:pt x="8408" y="34933"/>
                  </a:lnTo>
                  <a:lnTo>
                    <a:pt x="9285" y="35091"/>
                  </a:lnTo>
                  <a:lnTo>
                    <a:pt x="10094" y="35203"/>
                  </a:lnTo>
                  <a:lnTo>
                    <a:pt x="10813" y="35271"/>
                  </a:lnTo>
                  <a:lnTo>
                    <a:pt x="10903" y="35293"/>
                  </a:lnTo>
                  <a:lnTo>
                    <a:pt x="11263" y="36417"/>
                  </a:lnTo>
                  <a:lnTo>
                    <a:pt x="12050" y="38732"/>
                  </a:lnTo>
                  <a:lnTo>
                    <a:pt x="12949" y="41430"/>
                  </a:lnTo>
                  <a:lnTo>
                    <a:pt x="13691" y="43723"/>
                  </a:lnTo>
                  <a:lnTo>
                    <a:pt x="13151" y="43093"/>
                  </a:lnTo>
                  <a:lnTo>
                    <a:pt x="12589" y="42464"/>
                  </a:lnTo>
                  <a:lnTo>
                    <a:pt x="12005" y="41834"/>
                  </a:lnTo>
                  <a:lnTo>
                    <a:pt x="11420" y="41250"/>
                  </a:lnTo>
                  <a:lnTo>
                    <a:pt x="10813" y="40666"/>
                  </a:lnTo>
                  <a:lnTo>
                    <a:pt x="10184" y="40126"/>
                  </a:lnTo>
                  <a:lnTo>
                    <a:pt x="9555" y="39632"/>
                  </a:lnTo>
                  <a:lnTo>
                    <a:pt x="8903" y="39159"/>
                  </a:lnTo>
                  <a:lnTo>
                    <a:pt x="8588" y="38957"/>
                  </a:lnTo>
                  <a:lnTo>
                    <a:pt x="8251" y="38777"/>
                  </a:lnTo>
                  <a:lnTo>
                    <a:pt x="7891" y="38620"/>
                  </a:lnTo>
                  <a:lnTo>
                    <a:pt x="7509" y="38463"/>
                  </a:lnTo>
                  <a:lnTo>
                    <a:pt x="7127" y="38350"/>
                  </a:lnTo>
                  <a:lnTo>
                    <a:pt x="6745" y="38283"/>
                  </a:lnTo>
                  <a:lnTo>
                    <a:pt x="6340" y="38215"/>
                  </a:lnTo>
                  <a:lnTo>
                    <a:pt x="5958" y="38193"/>
                  </a:lnTo>
                  <a:lnTo>
                    <a:pt x="5576" y="38215"/>
                  </a:lnTo>
                  <a:lnTo>
                    <a:pt x="5216" y="38283"/>
                  </a:lnTo>
                  <a:lnTo>
                    <a:pt x="4856" y="38395"/>
                  </a:lnTo>
                  <a:lnTo>
                    <a:pt x="4677" y="38485"/>
                  </a:lnTo>
                  <a:lnTo>
                    <a:pt x="4519" y="38553"/>
                  </a:lnTo>
                  <a:lnTo>
                    <a:pt x="4362" y="38665"/>
                  </a:lnTo>
                  <a:lnTo>
                    <a:pt x="4204" y="38777"/>
                  </a:lnTo>
                  <a:lnTo>
                    <a:pt x="4070" y="38890"/>
                  </a:lnTo>
                  <a:lnTo>
                    <a:pt x="3935" y="39047"/>
                  </a:lnTo>
                  <a:lnTo>
                    <a:pt x="3800" y="39182"/>
                  </a:lnTo>
                  <a:lnTo>
                    <a:pt x="3687" y="39362"/>
                  </a:lnTo>
                  <a:lnTo>
                    <a:pt x="3575" y="39542"/>
                  </a:lnTo>
                  <a:lnTo>
                    <a:pt x="3485" y="39744"/>
                  </a:lnTo>
                  <a:lnTo>
                    <a:pt x="3350" y="40081"/>
                  </a:lnTo>
                  <a:lnTo>
                    <a:pt x="3283" y="40418"/>
                  </a:lnTo>
                  <a:lnTo>
                    <a:pt x="3260" y="40778"/>
                  </a:lnTo>
                  <a:lnTo>
                    <a:pt x="3283" y="41115"/>
                  </a:lnTo>
                  <a:lnTo>
                    <a:pt x="3350" y="41452"/>
                  </a:lnTo>
                  <a:lnTo>
                    <a:pt x="3440" y="41812"/>
                  </a:lnTo>
                  <a:lnTo>
                    <a:pt x="3553" y="42149"/>
                  </a:lnTo>
                  <a:lnTo>
                    <a:pt x="3710" y="42464"/>
                  </a:lnTo>
                  <a:lnTo>
                    <a:pt x="3890" y="42801"/>
                  </a:lnTo>
                  <a:lnTo>
                    <a:pt x="4092" y="43116"/>
                  </a:lnTo>
                  <a:lnTo>
                    <a:pt x="4317" y="43408"/>
                  </a:lnTo>
                  <a:lnTo>
                    <a:pt x="4542" y="43700"/>
                  </a:lnTo>
                  <a:lnTo>
                    <a:pt x="4789" y="43970"/>
                  </a:lnTo>
                  <a:lnTo>
                    <a:pt x="5036" y="44240"/>
                  </a:lnTo>
                  <a:lnTo>
                    <a:pt x="5283" y="44465"/>
                  </a:lnTo>
                  <a:lnTo>
                    <a:pt x="5508" y="44689"/>
                  </a:lnTo>
                  <a:lnTo>
                    <a:pt x="5756" y="44869"/>
                  </a:lnTo>
                  <a:lnTo>
                    <a:pt x="6003" y="45027"/>
                  </a:lnTo>
                  <a:lnTo>
                    <a:pt x="6250" y="45184"/>
                  </a:lnTo>
                  <a:lnTo>
                    <a:pt x="6497" y="45341"/>
                  </a:lnTo>
                  <a:lnTo>
                    <a:pt x="7014" y="45589"/>
                  </a:lnTo>
                  <a:lnTo>
                    <a:pt x="7554" y="45791"/>
                  </a:lnTo>
                  <a:lnTo>
                    <a:pt x="8116" y="45971"/>
                  </a:lnTo>
                  <a:lnTo>
                    <a:pt x="8678" y="46106"/>
                  </a:lnTo>
                  <a:lnTo>
                    <a:pt x="9262" y="46218"/>
                  </a:lnTo>
                  <a:lnTo>
                    <a:pt x="9847" y="46308"/>
                  </a:lnTo>
                  <a:lnTo>
                    <a:pt x="11038" y="46420"/>
                  </a:lnTo>
                  <a:lnTo>
                    <a:pt x="12230" y="46533"/>
                  </a:lnTo>
                  <a:lnTo>
                    <a:pt x="13421" y="46668"/>
                  </a:lnTo>
                  <a:lnTo>
                    <a:pt x="13983" y="46757"/>
                  </a:lnTo>
                  <a:lnTo>
                    <a:pt x="14567" y="46870"/>
                  </a:lnTo>
                  <a:lnTo>
                    <a:pt x="14680" y="47477"/>
                  </a:lnTo>
                  <a:lnTo>
                    <a:pt x="14815" y="48084"/>
                  </a:lnTo>
                  <a:lnTo>
                    <a:pt x="14905" y="48691"/>
                  </a:lnTo>
                  <a:lnTo>
                    <a:pt x="14994" y="49298"/>
                  </a:lnTo>
                  <a:lnTo>
                    <a:pt x="15062" y="49927"/>
                  </a:lnTo>
                  <a:lnTo>
                    <a:pt x="15129" y="50556"/>
                  </a:lnTo>
                  <a:lnTo>
                    <a:pt x="15152" y="51208"/>
                  </a:lnTo>
                  <a:lnTo>
                    <a:pt x="15174" y="51860"/>
                  </a:lnTo>
                  <a:lnTo>
                    <a:pt x="15174" y="52782"/>
                  </a:lnTo>
                  <a:lnTo>
                    <a:pt x="15129" y="53703"/>
                  </a:lnTo>
                  <a:lnTo>
                    <a:pt x="15017" y="54603"/>
                  </a:lnTo>
                  <a:lnTo>
                    <a:pt x="14905" y="55479"/>
                  </a:lnTo>
                  <a:lnTo>
                    <a:pt x="14725" y="56334"/>
                  </a:lnTo>
                  <a:lnTo>
                    <a:pt x="14522" y="57165"/>
                  </a:lnTo>
                  <a:lnTo>
                    <a:pt x="14298" y="57997"/>
                  </a:lnTo>
                  <a:lnTo>
                    <a:pt x="14005" y="58806"/>
                  </a:lnTo>
                  <a:lnTo>
                    <a:pt x="13826" y="57705"/>
                  </a:lnTo>
                  <a:lnTo>
                    <a:pt x="13646" y="56603"/>
                  </a:lnTo>
                  <a:lnTo>
                    <a:pt x="13556" y="56041"/>
                  </a:lnTo>
                  <a:lnTo>
                    <a:pt x="13443" y="55502"/>
                  </a:lnTo>
                  <a:lnTo>
                    <a:pt x="13308" y="54962"/>
                  </a:lnTo>
                  <a:lnTo>
                    <a:pt x="13174" y="54423"/>
                  </a:lnTo>
                  <a:lnTo>
                    <a:pt x="12994" y="53906"/>
                  </a:lnTo>
                  <a:lnTo>
                    <a:pt x="12791" y="53411"/>
                  </a:lnTo>
                  <a:lnTo>
                    <a:pt x="12567" y="52917"/>
                  </a:lnTo>
                  <a:lnTo>
                    <a:pt x="12297" y="52445"/>
                  </a:lnTo>
                  <a:lnTo>
                    <a:pt x="11982" y="51995"/>
                  </a:lnTo>
                  <a:lnTo>
                    <a:pt x="11645" y="51568"/>
                  </a:lnTo>
                  <a:lnTo>
                    <a:pt x="11443" y="51388"/>
                  </a:lnTo>
                  <a:lnTo>
                    <a:pt x="11240" y="51186"/>
                  </a:lnTo>
                  <a:lnTo>
                    <a:pt x="11016" y="51006"/>
                  </a:lnTo>
                  <a:lnTo>
                    <a:pt x="10768" y="50826"/>
                  </a:lnTo>
                  <a:lnTo>
                    <a:pt x="10431" y="50601"/>
                  </a:lnTo>
                  <a:lnTo>
                    <a:pt x="10094" y="50422"/>
                  </a:lnTo>
                  <a:lnTo>
                    <a:pt x="9734" y="50264"/>
                  </a:lnTo>
                  <a:lnTo>
                    <a:pt x="9375" y="50174"/>
                  </a:lnTo>
                  <a:lnTo>
                    <a:pt x="9015" y="50107"/>
                  </a:lnTo>
                  <a:lnTo>
                    <a:pt x="8655" y="50062"/>
                  </a:lnTo>
                  <a:lnTo>
                    <a:pt x="8318" y="50084"/>
                  </a:lnTo>
                  <a:lnTo>
                    <a:pt x="7981" y="50129"/>
                  </a:lnTo>
                  <a:lnTo>
                    <a:pt x="7644" y="50242"/>
                  </a:lnTo>
                  <a:lnTo>
                    <a:pt x="7329" y="50377"/>
                  </a:lnTo>
                  <a:lnTo>
                    <a:pt x="7037" y="50556"/>
                  </a:lnTo>
                  <a:lnTo>
                    <a:pt x="6767" y="50781"/>
                  </a:lnTo>
                  <a:lnTo>
                    <a:pt x="6520" y="51028"/>
                  </a:lnTo>
                  <a:lnTo>
                    <a:pt x="6295" y="51343"/>
                  </a:lnTo>
                  <a:lnTo>
                    <a:pt x="6115" y="51703"/>
                  </a:lnTo>
                  <a:lnTo>
                    <a:pt x="5958" y="52107"/>
                  </a:lnTo>
                  <a:lnTo>
                    <a:pt x="5890" y="52467"/>
                  </a:lnTo>
                  <a:lnTo>
                    <a:pt x="5823" y="52804"/>
                  </a:lnTo>
                  <a:lnTo>
                    <a:pt x="5801" y="53164"/>
                  </a:lnTo>
                  <a:lnTo>
                    <a:pt x="5823" y="53501"/>
                  </a:lnTo>
                  <a:lnTo>
                    <a:pt x="5845" y="53861"/>
                  </a:lnTo>
                  <a:lnTo>
                    <a:pt x="5913" y="54220"/>
                  </a:lnTo>
                  <a:lnTo>
                    <a:pt x="6025" y="54558"/>
                  </a:lnTo>
                  <a:lnTo>
                    <a:pt x="6138" y="54917"/>
                  </a:lnTo>
                  <a:lnTo>
                    <a:pt x="6295" y="55255"/>
                  </a:lnTo>
                  <a:lnTo>
                    <a:pt x="6452" y="55592"/>
                  </a:lnTo>
                  <a:lnTo>
                    <a:pt x="6632" y="55929"/>
                  </a:lnTo>
                  <a:lnTo>
                    <a:pt x="6857" y="56266"/>
                  </a:lnTo>
                  <a:lnTo>
                    <a:pt x="7082" y="56603"/>
                  </a:lnTo>
                  <a:lnTo>
                    <a:pt x="7329" y="56918"/>
                  </a:lnTo>
                  <a:lnTo>
                    <a:pt x="7599" y="57233"/>
                  </a:lnTo>
                  <a:lnTo>
                    <a:pt x="7869" y="57547"/>
                  </a:lnTo>
                  <a:lnTo>
                    <a:pt x="8161" y="57862"/>
                  </a:lnTo>
                  <a:lnTo>
                    <a:pt x="8453" y="58154"/>
                  </a:lnTo>
                  <a:lnTo>
                    <a:pt x="9082" y="58694"/>
                  </a:lnTo>
                  <a:lnTo>
                    <a:pt x="9734" y="59211"/>
                  </a:lnTo>
                  <a:lnTo>
                    <a:pt x="10431" y="59683"/>
                  </a:lnTo>
                  <a:lnTo>
                    <a:pt x="11106" y="60110"/>
                  </a:lnTo>
                  <a:lnTo>
                    <a:pt x="11780" y="60470"/>
                  </a:lnTo>
                  <a:lnTo>
                    <a:pt x="12454" y="60762"/>
                  </a:lnTo>
                  <a:lnTo>
                    <a:pt x="12769" y="60897"/>
                  </a:lnTo>
                  <a:lnTo>
                    <a:pt x="13084" y="60987"/>
                  </a:lnTo>
                  <a:lnTo>
                    <a:pt x="12814" y="61526"/>
                  </a:lnTo>
                  <a:lnTo>
                    <a:pt x="12544" y="62066"/>
                  </a:lnTo>
                  <a:lnTo>
                    <a:pt x="11937" y="63100"/>
                  </a:lnTo>
                  <a:lnTo>
                    <a:pt x="11285" y="64134"/>
                  </a:lnTo>
                  <a:lnTo>
                    <a:pt x="10589" y="65145"/>
                  </a:lnTo>
                  <a:lnTo>
                    <a:pt x="9869" y="66134"/>
                  </a:lnTo>
                  <a:lnTo>
                    <a:pt x="9082" y="67123"/>
                  </a:lnTo>
                  <a:lnTo>
                    <a:pt x="8273" y="68113"/>
                  </a:lnTo>
                  <a:lnTo>
                    <a:pt x="7441" y="69079"/>
                  </a:lnTo>
                  <a:lnTo>
                    <a:pt x="7374" y="69192"/>
                  </a:lnTo>
                  <a:lnTo>
                    <a:pt x="7307" y="69304"/>
                  </a:lnTo>
                  <a:lnTo>
                    <a:pt x="7284" y="69439"/>
                  </a:lnTo>
                  <a:lnTo>
                    <a:pt x="7284" y="69551"/>
                  </a:lnTo>
                  <a:lnTo>
                    <a:pt x="7307" y="69664"/>
                  </a:lnTo>
                  <a:lnTo>
                    <a:pt x="7352" y="69776"/>
                  </a:lnTo>
                  <a:lnTo>
                    <a:pt x="7419" y="69866"/>
                  </a:lnTo>
                  <a:lnTo>
                    <a:pt x="7486" y="69956"/>
                  </a:lnTo>
                  <a:lnTo>
                    <a:pt x="7576" y="70046"/>
                  </a:lnTo>
                  <a:lnTo>
                    <a:pt x="7666" y="70091"/>
                  </a:lnTo>
                  <a:lnTo>
                    <a:pt x="7779" y="70136"/>
                  </a:lnTo>
                  <a:lnTo>
                    <a:pt x="7891" y="70158"/>
                  </a:lnTo>
                  <a:lnTo>
                    <a:pt x="8003" y="70136"/>
                  </a:lnTo>
                  <a:lnTo>
                    <a:pt x="8116" y="70113"/>
                  </a:lnTo>
                  <a:lnTo>
                    <a:pt x="8228" y="70046"/>
                  </a:lnTo>
                  <a:lnTo>
                    <a:pt x="8318" y="69956"/>
                  </a:lnTo>
                  <a:lnTo>
                    <a:pt x="9442" y="68652"/>
                  </a:lnTo>
                  <a:lnTo>
                    <a:pt x="10544" y="67326"/>
                  </a:lnTo>
                  <a:lnTo>
                    <a:pt x="11083" y="66629"/>
                  </a:lnTo>
                  <a:lnTo>
                    <a:pt x="11623" y="65932"/>
                  </a:lnTo>
                  <a:lnTo>
                    <a:pt x="12117" y="65235"/>
                  </a:lnTo>
                  <a:lnTo>
                    <a:pt x="12634" y="64516"/>
                  </a:lnTo>
                  <a:lnTo>
                    <a:pt x="13106" y="63774"/>
                  </a:lnTo>
                  <a:lnTo>
                    <a:pt x="13578" y="63032"/>
                  </a:lnTo>
                  <a:lnTo>
                    <a:pt x="14005" y="62290"/>
                  </a:lnTo>
                  <a:lnTo>
                    <a:pt x="14410" y="61504"/>
                  </a:lnTo>
                  <a:lnTo>
                    <a:pt x="14792" y="60739"/>
                  </a:lnTo>
                  <a:lnTo>
                    <a:pt x="15129" y="59930"/>
                  </a:lnTo>
                  <a:lnTo>
                    <a:pt x="15444" y="59143"/>
                  </a:lnTo>
                  <a:lnTo>
                    <a:pt x="15714" y="58312"/>
                  </a:lnTo>
                  <a:lnTo>
                    <a:pt x="15759" y="58357"/>
                  </a:lnTo>
                  <a:lnTo>
                    <a:pt x="16051" y="58447"/>
                  </a:lnTo>
                  <a:lnTo>
                    <a:pt x="16366" y="58536"/>
                  </a:lnTo>
                  <a:lnTo>
                    <a:pt x="16725" y="58604"/>
                  </a:lnTo>
                  <a:lnTo>
                    <a:pt x="17107" y="58649"/>
                  </a:lnTo>
                  <a:lnTo>
                    <a:pt x="17512" y="58694"/>
                  </a:lnTo>
                  <a:lnTo>
                    <a:pt x="18389" y="58694"/>
                  </a:lnTo>
                  <a:lnTo>
                    <a:pt x="18861" y="58671"/>
                  </a:lnTo>
                  <a:lnTo>
                    <a:pt x="19333" y="58649"/>
                  </a:lnTo>
                  <a:lnTo>
                    <a:pt x="19827" y="58581"/>
                  </a:lnTo>
                  <a:lnTo>
                    <a:pt x="20322" y="58514"/>
                  </a:lnTo>
                  <a:lnTo>
                    <a:pt x="20816" y="58424"/>
                  </a:lnTo>
                  <a:lnTo>
                    <a:pt x="21311" y="58312"/>
                  </a:lnTo>
                  <a:lnTo>
                    <a:pt x="21806" y="58199"/>
                  </a:lnTo>
                  <a:lnTo>
                    <a:pt x="22300" y="58064"/>
                  </a:lnTo>
                  <a:lnTo>
                    <a:pt x="22772" y="57885"/>
                  </a:lnTo>
                  <a:lnTo>
                    <a:pt x="23222" y="57727"/>
                  </a:lnTo>
                  <a:lnTo>
                    <a:pt x="23671" y="57525"/>
                  </a:lnTo>
                  <a:lnTo>
                    <a:pt x="24098" y="57323"/>
                  </a:lnTo>
                  <a:lnTo>
                    <a:pt x="24503" y="57098"/>
                  </a:lnTo>
                  <a:lnTo>
                    <a:pt x="24885" y="56851"/>
                  </a:lnTo>
                  <a:lnTo>
                    <a:pt x="25222" y="56603"/>
                  </a:lnTo>
                  <a:lnTo>
                    <a:pt x="25537" y="56334"/>
                  </a:lnTo>
                  <a:lnTo>
                    <a:pt x="25829" y="56041"/>
                  </a:lnTo>
                  <a:lnTo>
                    <a:pt x="26077" y="55727"/>
                  </a:lnTo>
                  <a:lnTo>
                    <a:pt x="26279" y="55412"/>
                  </a:lnTo>
                  <a:lnTo>
                    <a:pt x="26414" y="55052"/>
                  </a:lnTo>
                  <a:lnTo>
                    <a:pt x="26526" y="54715"/>
                  </a:lnTo>
                  <a:lnTo>
                    <a:pt x="26571" y="54513"/>
                  </a:lnTo>
                  <a:lnTo>
                    <a:pt x="26571" y="54333"/>
                  </a:lnTo>
                  <a:lnTo>
                    <a:pt x="26594" y="54131"/>
                  </a:lnTo>
                  <a:lnTo>
                    <a:pt x="26571" y="53951"/>
                  </a:lnTo>
                  <a:lnTo>
                    <a:pt x="26549" y="53748"/>
                  </a:lnTo>
                  <a:lnTo>
                    <a:pt x="26526" y="53546"/>
                  </a:lnTo>
                  <a:lnTo>
                    <a:pt x="26459" y="53344"/>
                  </a:lnTo>
                  <a:lnTo>
                    <a:pt x="26391" y="53119"/>
                  </a:lnTo>
                  <a:lnTo>
                    <a:pt x="26256" y="52759"/>
                  </a:lnTo>
                  <a:lnTo>
                    <a:pt x="26077" y="52445"/>
                  </a:lnTo>
                  <a:lnTo>
                    <a:pt x="25874" y="52152"/>
                  </a:lnTo>
                  <a:lnTo>
                    <a:pt x="25672" y="51905"/>
                  </a:lnTo>
                  <a:lnTo>
                    <a:pt x="25425" y="51703"/>
                  </a:lnTo>
                  <a:lnTo>
                    <a:pt x="25177" y="51545"/>
                  </a:lnTo>
                  <a:lnTo>
                    <a:pt x="24908" y="51411"/>
                  </a:lnTo>
                  <a:lnTo>
                    <a:pt x="24638" y="51321"/>
                  </a:lnTo>
                  <a:lnTo>
                    <a:pt x="24323" y="51253"/>
                  </a:lnTo>
                  <a:lnTo>
                    <a:pt x="24031" y="51208"/>
                  </a:lnTo>
                  <a:lnTo>
                    <a:pt x="23357" y="51208"/>
                  </a:lnTo>
                  <a:lnTo>
                    <a:pt x="23019" y="51253"/>
                  </a:lnTo>
                  <a:lnTo>
                    <a:pt x="22682" y="51343"/>
                  </a:lnTo>
                  <a:lnTo>
                    <a:pt x="22323" y="51433"/>
                  </a:lnTo>
                  <a:lnTo>
                    <a:pt x="21963" y="51545"/>
                  </a:lnTo>
                  <a:lnTo>
                    <a:pt x="21581" y="51680"/>
                  </a:lnTo>
                  <a:lnTo>
                    <a:pt x="21221" y="51838"/>
                  </a:lnTo>
                  <a:lnTo>
                    <a:pt x="20839" y="51995"/>
                  </a:lnTo>
                  <a:lnTo>
                    <a:pt x="20479" y="52197"/>
                  </a:lnTo>
                  <a:lnTo>
                    <a:pt x="19737" y="52602"/>
                  </a:lnTo>
                  <a:lnTo>
                    <a:pt x="18996" y="53074"/>
                  </a:lnTo>
                  <a:lnTo>
                    <a:pt x="18276" y="53569"/>
                  </a:lnTo>
                  <a:lnTo>
                    <a:pt x="17602" y="54086"/>
                  </a:lnTo>
                  <a:lnTo>
                    <a:pt x="16950" y="54625"/>
                  </a:lnTo>
                  <a:lnTo>
                    <a:pt x="16366" y="55142"/>
                  </a:lnTo>
                  <a:lnTo>
                    <a:pt x="16456" y="54131"/>
                  </a:lnTo>
                  <a:lnTo>
                    <a:pt x="16523" y="53074"/>
                  </a:lnTo>
                  <a:lnTo>
                    <a:pt x="16523" y="52040"/>
                  </a:lnTo>
                  <a:lnTo>
                    <a:pt x="16478" y="51006"/>
                  </a:lnTo>
                  <a:lnTo>
                    <a:pt x="16388" y="49949"/>
                  </a:lnTo>
                  <a:lnTo>
                    <a:pt x="16276" y="48915"/>
                  </a:lnTo>
                  <a:lnTo>
                    <a:pt x="16118" y="47881"/>
                  </a:lnTo>
                  <a:lnTo>
                    <a:pt x="15916" y="46870"/>
                  </a:lnTo>
                  <a:lnTo>
                    <a:pt x="15939" y="46847"/>
                  </a:lnTo>
                  <a:lnTo>
                    <a:pt x="16411" y="46690"/>
                  </a:lnTo>
                  <a:lnTo>
                    <a:pt x="17512" y="46330"/>
                  </a:lnTo>
                  <a:lnTo>
                    <a:pt x="18838" y="45903"/>
                  </a:lnTo>
                  <a:lnTo>
                    <a:pt x="19468" y="45656"/>
                  </a:lnTo>
                  <a:lnTo>
                    <a:pt x="20007" y="45431"/>
                  </a:lnTo>
                  <a:lnTo>
                    <a:pt x="20367" y="45274"/>
                  </a:lnTo>
                  <a:lnTo>
                    <a:pt x="20727" y="45071"/>
                  </a:lnTo>
                  <a:lnTo>
                    <a:pt x="21086" y="44869"/>
                  </a:lnTo>
                  <a:lnTo>
                    <a:pt x="21423" y="44667"/>
                  </a:lnTo>
                  <a:lnTo>
                    <a:pt x="22120" y="44195"/>
                  </a:lnTo>
                  <a:lnTo>
                    <a:pt x="22750" y="43700"/>
                  </a:lnTo>
                  <a:lnTo>
                    <a:pt x="23019" y="43453"/>
                  </a:lnTo>
                  <a:lnTo>
                    <a:pt x="23289" y="43206"/>
                  </a:lnTo>
                  <a:lnTo>
                    <a:pt x="23559" y="42958"/>
                  </a:lnTo>
                  <a:lnTo>
                    <a:pt x="23829" y="42666"/>
                  </a:lnTo>
                  <a:lnTo>
                    <a:pt x="24076" y="42352"/>
                  </a:lnTo>
                  <a:lnTo>
                    <a:pt x="24301" y="42037"/>
                  </a:lnTo>
                  <a:lnTo>
                    <a:pt x="24503" y="41722"/>
                  </a:lnTo>
                  <a:lnTo>
                    <a:pt x="24683" y="41385"/>
                  </a:lnTo>
                  <a:lnTo>
                    <a:pt x="24818" y="41048"/>
                  </a:lnTo>
                  <a:lnTo>
                    <a:pt x="24930" y="40688"/>
                  </a:lnTo>
                  <a:lnTo>
                    <a:pt x="24998" y="40328"/>
                  </a:lnTo>
                  <a:lnTo>
                    <a:pt x="24998" y="39991"/>
                  </a:lnTo>
                  <a:lnTo>
                    <a:pt x="24998" y="39811"/>
                  </a:lnTo>
                  <a:lnTo>
                    <a:pt x="24953" y="39632"/>
                  </a:lnTo>
                  <a:lnTo>
                    <a:pt x="24930" y="39452"/>
                  </a:lnTo>
                  <a:lnTo>
                    <a:pt x="24863" y="39272"/>
                  </a:lnTo>
                  <a:lnTo>
                    <a:pt x="24795" y="39092"/>
                  </a:lnTo>
                  <a:lnTo>
                    <a:pt x="24705" y="38912"/>
                  </a:lnTo>
                  <a:lnTo>
                    <a:pt x="24593" y="38755"/>
                  </a:lnTo>
                  <a:lnTo>
                    <a:pt x="24481" y="38575"/>
                  </a:lnTo>
                  <a:lnTo>
                    <a:pt x="24346" y="38418"/>
                  </a:lnTo>
                  <a:lnTo>
                    <a:pt x="24211" y="38283"/>
                  </a:lnTo>
                  <a:lnTo>
                    <a:pt x="24053" y="38170"/>
                  </a:lnTo>
                  <a:lnTo>
                    <a:pt x="23896" y="38058"/>
                  </a:lnTo>
                  <a:lnTo>
                    <a:pt x="23739" y="37968"/>
                  </a:lnTo>
                  <a:lnTo>
                    <a:pt x="23581" y="37901"/>
                  </a:lnTo>
                  <a:lnTo>
                    <a:pt x="23402" y="37856"/>
                  </a:lnTo>
                  <a:lnTo>
                    <a:pt x="23244" y="37811"/>
                  </a:lnTo>
                  <a:lnTo>
                    <a:pt x="22885" y="37766"/>
                  </a:lnTo>
                  <a:lnTo>
                    <a:pt x="22502" y="37766"/>
                  </a:lnTo>
                  <a:lnTo>
                    <a:pt x="22143" y="37811"/>
                  </a:lnTo>
                  <a:lnTo>
                    <a:pt x="21761" y="37901"/>
                  </a:lnTo>
                  <a:lnTo>
                    <a:pt x="21378" y="38013"/>
                  </a:lnTo>
                  <a:lnTo>
                    <a:pt x="20996" y="38148"/>
                  </a:lnTo>
                  <a:lnTo>
                    <a:pt x="20614" y="38328"/>
                  </a:lnTo>
                  <a:lnTo>
                    <a:pt x="20255" y="38485"/>
                  </a:lnTo>
                  <a:lnTo>
                    <a:pt x="19917" y="38687"/>
                  </a:lnTo>
                  <a:lnTo>
                    <a:pt x="19580" y="38867"/>
                  </a:lnTo>
                  <a:lnTo>
                    <a:pt x="18996" y="39249"/>
                  </a:lnTo>
                  <a:lnTo>
                    <a:pt x="18681" y="39474"/>
                  </a:lnTo>
                  <a:lnTo>
                    <a:pt x="18389" y="39721"/>
                  </a:lnTo>
                  <a:lnTo>
                    <a:pt x="18074" y="39969"/>
                  </a:lnTo>
                  <a:lnTo>
                    <a:pt x="17782" y="40238"/>
                  </a:lnTo>
                  <a:lnTo>
                    <a:pt x="17512" y="40531"/>
                  </a:lnTo>
                  <a:lnTo>
                    <a:pt x="17242" y="40823"/>
                  </a:lnTo>
                  <a:lnTo>
                    <a:pt x="16973" y="41115"/>
                  </a:lnTo>
                  <a:lnTo>
                    <a:pt x="16748" y="41430"/>
                  </a:lnTo>
                  <a:lnTo>
                    <a:pt x="16501" y="41745"/>
                  </a:lnTo>
                  <a:lnTo>
                    <a:pt x="16276" y="42082"/>
                  </a:lnTo>
                  <a:lnTo>
                    <a:pt x="16073" y="42419"/>
                  </a:lnTo>
                  <a:lnTo>
                    <a:pt x="15871" y="42756"/>
                  </a:lnTo>
                  <a:lnTo>
                    <a:pt x="15691" y="43116"/>
                  </a:lnTo>
                  <a:lnTo>
                    <a:pt x="15534" y="43475"/>
                  </a:lnTo>
                  <a:lnTo>
                    <a:pt x="15377" y="43835"/>
                  </a:lnTo>
                  <a:lnTo>
                    <a:pt x="15264" y="44195"/>
                  </a:lnTo>
                  <a:lnTo>
                    <a:pt x="14837" y="42913"/>
                  </a:lnTo>
                  <a:lnTo>
                    <a:pt x="13983" y="40396"/>
                  </a:lnTo>
                  <a:lnTo>
                    <a:pt x="13016" y="37496"/>
                  </a:lnTo>
                  <a:lnTo>
                    <a:pt x="12589" y="36170"/>
                  </a:lnTo>
                  <a:lnTo>
                    <a:pt x="12252" y="35068"/>
                  </a:lnTo>
                  <a:lnTo>
                    <a:pt x="12567" y="34776"/>
                  </a:lnTo>
                  <a:lnTo>
                    <a:pt x="12926" y="34506"/>
                  </a:lnTo>
                  <a:lnTo>
                    <a:pt x="13286" y="34282"/>
                  </a:lnTo>
                  <a:lnTo>
                    <a:pt x="13668" y="34057"/>
                  </a:lnTo>
                  <a:lnTo>
                    <a:pt x="14050" y="33854"/>
                  </a:lnTo>
                  <a:lnTo>
                    <a:pt x="14455" y="33652"/>
                  </a:lnTo>
                  <a:lnTo>
                    <a:pt x="15264" y="33292"/>
                  </a:lnTo>
                  <a:lnTo>
                    <a:pt x="16073" y="32933"/>
                  </a:lnTo>
                  <a:lnTo>
                    <a:pt x="16478" y="32730"/>
                  </a:lnTo>
                  <a:lnTo>
                    <a:pt x="16860" y="32528"/>
                  </a:lnTo>
                  <a:lnTo>
                    <a:pt x="17242" y="32303"/>
                  </a:lnTo>
                  <a:lnTo>
                    <a:pt x="17624" y="32056"/>
                  </a:lnTo>
                  <a:lnTo>
                    <a:pt x="17984" y="31786"/>
                  </a:lnTo>
                  <a:lnTo>
                    <a:pt x="18321" y="31494"/>
                  </a:lnTo>
                  <a:lnTo>
                    <a:pt x="18569" y="31269"/>
                  </a:lnTo>
                  <a:lnTo>
                    <a:pt x="18816" y="31000"/>
                  </a:lnTo>
                  <a:lnTo>
                    <a:pt x="19041" y="30730"/>
                  </a:lnTo>
                  <a:lnTo>
                    <a:pt x="19288" y="30438"/>
                  </a:lnTo>
                  <a:lnTo>
                    <a:pt x="19513" y="30123"/>
                  </a:lnTo>
                  <a:lnTo>
                    <a:pt x="19715" y="29808"/>
                  </a:lnTo>
                  <a:lnTo>
                    <a:pt x="19895" y="29471"/>
                  </a:lnTo>
                  <a:lnTo>
                    <a:pt x="20052" y="29134"/>
                  </a:lnTo>
                  <a:lnTo>
                    <a:pt x="20165" y="28797"/>
                  </a:lnTo>
                  <a:lnTo>
                    <a:pt x="20255" y="28459"/>
                  </a:lnTo>
                  <a:lnTo>
                    <a:pt x="20299" y="28122"/>
                  </a:lnTo>
                  <a:lnTo>
                    <a:pt x="20299" y="27763"/>
                  </a:lnTo>
                  <a:lnTo>
                    <a:pt x="20255" y="27425"/>
                  </a:lnTo>
                  <a:lnTo>
                    <a:pt x="20210" y="27246"/>
                  </a:lnTo>
                  <a:lnTo>
                    <a:pt x="20142" y="27088"/>
                  </a:lnTo>
                  <a:lnTo>
                    <a:pt x="20075" y="26908"/>
                  </a:lnTo>
                  <a:lnTo>
                    <a:pt x="19985" y="26751"/>
                  </a:lnTo>
                  <a:lnTo>
                    <a:pt x="19872" y="26594"/>
                  </a:lnTo>
                  <a:lnTo>
                    <a:pt x="19737" y="26436"/>
                  </a:lnTo>
                  <a:lnTo>
                    <a:pt x="19625" y="26279"/>
                  </a:lnTo>
                  <a:lnTo>
                    <a:pt x="19468" y="26167"/>
                  </a:lnTo>
                  <a:lnTo>
                    <a:pt x="19333" y="26054"/>
                  </a:lnTo>
                  <a:lnTo>
                    <a:pt x="19198" y="25942"/>
                  </a:lnTo>
                  <a:lnTo>
                    <a:pt x="19041" y="25852"/>
                  </a:lnTo>
                  <a:lnTo>
                    <a:pt x="18883" y="25784"/>
                  </a:lnTo>
                  <a:lnTo>
                    <a:pt x="18546" y="25695"/>
                  </a:lnTo>
                  <a:lnTo>
                    <a:pt x="18209" y="25627"/>
                  </a:lnTo>
                  <a:lnTo>
                    <a:pt x="17872" y="25627"/>
                  </a:lnTo>
                  <a:lnTo>
                    <a:pt x="17512" y="25650"/>
                  </a:lnTo>
                  <a:lnTo>
                    <a:pt x="17152" y="25717"/>
                  </a:lnTo>
                  <a:lnTo>
                    <a:pt x="16793" y="25807"/>
                  </a:lnTo>
                  <a:lnTo>
                    <a:pt x="16433" y="25942"/>
                  </a:lnTo>
                  <a:lnTo>
                    <a:pt x="16096" y="26077"/>
                  </a:lnTo>
                  <a:lnTo>
                    <a:pt x="15759" y="26234"/>
                  </a:lnTo>
                  <a:lnTo>
                    <a:pt x="15444" y="26414"/>
                  </a:lnTo>
                  <a:lnTo>
                    <a:pt x="15129" y="26616"/>
                  </a:lnTo>
                  <a:lnTo>
                    <a:pt x="14837" y="26796"/>
                  </a:lnTo>
                  <a:lnTo>
                    <a:pt x="14590" y="26998"/>
                  </a:lnTo>
                  <a:lnTo>
                    <a:pt x="14298" y="27223"/>
                  </a:lnTo>
                  <a:lnTo>
                    <a:pt x="14028" y="27470"/>
                  </a:lnTo>
                  <a:lnTo>
                    <a:pt x="13758" y="27740"/>
                  </a:lnTo>
                  <a:lnTo>
                    <a:pt x="13511" y="28010"/>
                  </a:lnTo>
                  <a:lnTo>
                    <a:pt x="13264" y="28280"/>
                  </a:lnTo>
                  <a:lnTo>
                    <a:pt x="13039" y="28572"/>
                  </a:lnTo>
                  <a:lnTo>
                    <a:pt x="12814" y="28864"/>
                  </a:lnTo>
                  <a:lnTo>
                    <a:pt x="12612" y="29179"/>
                  </a:lnTo>
                  <a:lnTo>
                    <a:pt x="12409" y="29493"/>
                  </a:lnTo>
                  <a:lnTo>
                    <a:pt x="12230" y="29808"/>
                  </a:lnTo>
                  <a:lnTo>
                    <a:pt x="12072" y="30145"/>
                  </a:lnTo>
                  <a:lnTo>
                    <a:pt x="11915" y="30483"/>
                  </a:lnTo>
                  <a:lnTo>
                    <a:pt x="11780" y="30820"/>
                  </a:lnTo>
                  <a:lnTo>
                    <a:pt x="11645" y="31157"/>
                  </a:lnTo>
                  <a:lnTo>
                    <a:pt x="11533" y="31517"/>
                  </a:lnTo>
                  <a:lnTo>
                    <a:pt x="11443" y="31876"/>
                  </a:lnTo>
                  <a:lnTo>
                    <a:pt x="11285" y="31089"/>
                  </a:lnTo>
                  <a:lnTo>
                    <a:pt x="11151" y="30280"/>
                  </a:lnTo>
                  <a:lnTo>
                    <a:pt x="11038" y="29471"/>
                  </a:lnTo>
                  <a:lnTo>
                    <a:pt x="10926" y="28639"/>
                  </a:lnTo>
                  <a:lnTo>
                    <a:pt x="10858" y="27830"/>
                  </a:lnTo>
                  <a:lnTo>
                    <a:pt x="10791" y="26998"/>
                  </a:lnTo>
                  <a:lnTo>
                    <a:pt x="10768" y="26144"/>
                  </a:lnTo>
                  <a:lnTo>
                    <a:pt x="10768" y="25290"/>
                  </a:lnTo>
                  <a:lnTo>
                    <a:pt x="10791" y="24526"/>
                  </a:lnTo>
                  <a:lnTo>
                    <a:pt x="11285" y="24526"/>
                  </a:lnTo>
                  <a:lnTo>
                    <a:pt x="11780" y="24503"/>
                  </a:lnTo>
                  <a:lnTo>
                    <a:pt x="12274" y="24458"/>
                  </a:lnTo>
                  <a:lnTo>
                    <a:pt x="12769" y="24391"/>
                  </a:lnTo>
                  <a:lnTo>
                    <a:pt x="13264" y="24278"/>
                  </a:lnTo>
                  <a:lnTo>
                    <a:pt x="13758" y="24166"/>
                  </a:lnTo>
                  <a:lnTo>
                    <a:pt x="14253" y="24031"/>
                  </a:lnTo>
                  <a:lnTo>
                    <a:pt x="14725" y="23851"/>
                  </a:lnTo>
                  <a:lnTo>
                    <a:pt x="15197" y="23694"/>
                  </a:lnTo>
                  <a:lnTo>
                    <a:pt x="15669" y="23492"/>
                  </a:lnTo>
                  <a:lnTo>
                    <a:pt x="16141" y="23289"/>
                  </a:lnTo>
                  <a:lnTo>
                    <a:pt x="16590" y="23064"/>
                  </a:lnTo>
                  <a:lnTo>
                    <a:pt x="17040" y="22840"/>
                  </a:lnTo>
                  <a:lnTo>
                    <a:pt x="17467" y="22615"/>
                  </a:lnTo>
                  <a:lnTo>
                    <a:pt x="18276" y="22120"/>
                  </a:lnTo>
                  <a:lnTo>
                    <a:pt x="18524" y="21941"/>
                  </a:lnTo>
                  <a:lnTo>
                    <a:pt x="18816" y="21738"/>
                  </a:lnTo>
                  <a:lnTo>
                    <a:pt x="19108" y="21513"/>
                  </a:lnTo>
                  <a:lnTo>
                    <a:pt x="19400" y="21244"/>
                  </a:lnTo>
                  <a:lnTo>
                    <a:pt x="19693" y="20974"/>
                  </a:lnTo>
                  <a:lnTo>
                    <a:pt x="19962" y="20682"/>
                  </a:lnTo>
                  <a:lnTo>
                    <a:pt x="20210" y="20389"/>
                  </a:lnTo>
                  <a:lnTo>
                    <a:pt x="20434" y="20052"/>
                  </a:lnTo>
                  <a:lnTo>
                    <a:pt x="20614" y="19738"/>
                  </a:lnTo>
                  <a:lnTo>
                    <a:pt x="20749" y="19400"/>
                  </a:lnTo>
                  <a:lnTo>
                    <a:pt x="20794" y="19243"/>
                  </a:lnTo>
                  <a:lnTo>
                    <a:pt x="20816" y="19086"/>
                  </a:lnTo>
                  <a:lnTo>
                    <a:pt x="20839" y="18906"/>
                  </a:lnTo>
                  <a:lnTo>
                    <a:pt x="20839" y="18748"/>
                  </a:lnTo>
                  <a:lnTo>
                    <a:pt x="20816" y="18591"/>
                  </a:lnTo>
                  <a:lnTo>
                    <a:pt x="20772" y="18411"/>
                  </a:lnTo>
                  <a:lnTo>
                    <a:pt x="20727" y="18254"/>
                  </a:lnTo>
                  <a:lnTo>
                    <a:pt x="20637" y="18097"/>
                  </a:lnTo>
                  <a:lnTo>
                    <a:pt x="20547" y="17939"/>
                  </a:lnTo>
                  <a:lnTo>
                    <a:pt x="20412" y="17804"/>
                  </a:lnTo>
                  <a:lnTo>
                    <a:pt x="20255" y="17647"/>
                  </a:lnTo>
                  <a:lnTo>
                    <a:pt x="20075" y="17512"/>
                  </a:lnTo>
                  <a:lnTo>
                    <a:pt x="19940" y="17400"/>
                  </a:lnTo>
                  <a:lnTo>
                    <a:pt x="19782" y="17310"/>
                  </a:lnTo>
                  <a:lnTo>
                    <a:pt x="19468" y="17175"/>
                  </a:lnTo>
                  <a:lnTo>
                    <a:pt x="19131" y="17085"/>
                  </a:lnTo>
                  <a:lnTo>
                    <a:pt x="18793" y="17040"/>
                  </a:lnTo>
                  <a:lnTo>
                    <a:pt x="18411" y="17018"/>
                  </a:lnTo>
                  <a:lnTo>
                    <a:pt x="18052" y="17040"/>
                  </a:lnTo>
                  <a:lnTo>
                    <a:pt x="17669" y="17085"/>
                  </a:lnTo>
                  <a:lnTo>
                    <a:pt x="17287" y="17152"/>
                  </a:lnTo>
                  <a:lnTo>
                    <a:pt x="16905" y="17265"/>
                  </a:lnTo>
                  <a:lnTo>
                    <a:pt x="16523" y="17377"/>
                  </a:lnTo>
                  <a:lnTo>
                    <a:pt x="16163" y="17490"/>
                  </a:lnTo>
                  <a:lnTo>
                    <a:pt x="15804" y="17625"/>
                  </a:lnTo>
                  <a:lnTo>
                    <a:pt x="15129" y="17917"/>
                  </a:lnTo>
                  <a:lnTo>
                    <a:pt x="14545" y="18209"/>
                  </a:lnTo>
                  <a:lnTo>
                    <a:pt x="14073" y="18434"/>
                  </a:lnTo>
                  <a:lnTo>
                    <a:pt x="13578" y="18704"/>
                  </a:lnTo>
                  <a:lnTo>
                    <a:pt x="13084" y="19018"/>
                  </a:lnTo>
                  <a:lnTo>
                    <a:pt x="12589" y="19333"/>
                  </a:lnTo>
                  <a:lnTo>
                    <a:pt x="12117" y="19693"/>
                  </a:lnTo>
                  <a:lnTo>
                    <a:pt x="11668" y="20097"/>
                  </a:lnTo>
                  <a:lnTo>
                    <a:pt x="11465" y="20300"/>
                  </a:lnTo>
                  <a:lnTo>
                    <a:pt x="11263" y="20524"/>
                  </a:lnTo>
                  <a:lnTo>
                    <a:pt x="11106" y="20749"/>
                  </a:lnTo>
                  <a:lnTo>
                    <a:pt x="10926" y="20974"/>
                  </a:lnTo>
                  <a:lnTo>
                    <a:pt x="11016" y="19895"/>
                  </a:lnTo>
                  <a:lnTo>
                    <a:pt x="11128" y="18816"/>
                  </a:lnTo>
                  <a:lnTo>
                    <a:pt x="11285" y="17759"/>
                  </a:lnTo>
                  <a:lnTo>
                    <a:pt x="11465" y="16703"/>
                  </a:lnTo>
                  <a:lnTo>
                    <a:pt x="11712" y="15646"/>
                  </a:lnTo>
                  <a:lnTo>
                    <a:pt x="11847" y="15129"/>
                  </a:lnTo>
                  <a:lnTo>
                    <a:pt x="11982" y="14635"/>
                  </a:lnTo>
                  <a:lnTo>
                    <a:pt x="12162" y="14118"/>
                  </a:lnTo>
                  <a:lnTo>
                    <a:pt x="12342" y="13623"/>
                  </a:lnTo>
                  <a:lnTo>
                    <a:pt x="12522" y="13151"/>
                  </a:lnTo>
                  <a:lnTo>
                    <a:pt x="12724" y="12657"/>
                  </a:lnTo>
                  <a:lnTo>
                    <a:pt x="12926" y="12679"/>
                  </a:lnTo>
                  <a:lnTo>
                    <a:pt x="13331" y="12657"/>
                  </a:lnTo>
                  <a:lnTo>
                    <a:pt x="13938" y="12634"/>
                  </a:lnTo>
                  <a:lnTo>
                    <a:pt x="14725" y="12589"/>
                  </a:lnTo>
                  <a:lnTo>
                    <a:pt x="15624" y="12522"/>
                  </a:lnTo>
                  <a:lnTo>
                    <a:pt x="16635" y="12409"/>
                  </a:lnTo>
                  <a:lnTo>
                    <a:pt x="17692" y="12275"/>
                  </a:lnTo>
                  <a:lnTo>
                    <a:pt x="18793" y="12072"/>
                  </a:lnTo>
                  <a:lnTo>
                    <a:pt x="19895" y="11847"/>
                  </a:lnTo>
                  <a:lnTo>
                    <a:pt x="20434" y="11713"/>
                  </a:lnTo>
                  <a:lnTo>
                    <a:pt x="20951" y="11578"/>
                  </a:lnTo>
                  <a:lnTo>
                    <a:pt x="21468" y="11398"/>
                  </a:lnTo>
                  <a:lnTo>
                    <a:pt x="21963" y="11240"/>
                  </a:lnTo>
                  <a:lnTo>
                    <a:pt x="22412" y="11038"/>
                  </a:lnTo>
                  <a:lnTo>
                    <a:pt x="22840" y="10836"/>
                  </a:lnTo>
                  <a:lnTo>
                    <a:pt x="23244" y="10611"/>
                  </a:lnTo>
                  <a:lnTo>
                    <a:pt x="23604" y="10364"/>
                  </a:lnTo>
                  <a:lnTo>
                    <a:pt x="23941" y="10117"/>
                  </a:lnTo>
                  <a:lnTo>
                    <a:pt x="24211" y="9824"/>
                  </a:lnTo>
                  <a:lnTo>
                    <a:pt x="24436" y="9532"/>
                  </a:lnTo>
                  <a:lnTo>
                    <a:pt x="24526" y="9375"/>
                  </a:lnTo>
                  <a:lnTo>
                    <a:pt x="24593" y="9217"/>
                  </a:lnTo>
                  <a:lnTo>
                    <a:pt x="24660" y="9060"/>
                  </a:lnTo>
                  <a:lnTo>
                    <a:pt x="24705" y="8880"/>
                  </a:lnTo>
                  <a:lnTo>
                    <a:pt x="24728" y="8723"/>
                  </a:lnTo>
                  <a:lnTo>
                    <a:pt x="24750" y="8543"/>
                  </a:lnTo>
                  <a:lnTo>
                    <a:pt x="24750" y="8003"/>
                  </a:lnTo>
                  <a:lnTo>
                    <a:pt x="24728" y="7779"/>
                  </a:lnTo>
                  <a:lnTo>
                    <a:pt x="24705" y="7554"/>
                  </a:lnTo>
                  <a:lnTo>
                    <a:pt x="24660" y="7329"/>
                  </a:lnTo>
                  <a:lnTo>
                    <a:pt x="24615" y="7149"/>
                  </a:lnTo>
                  <a:lnTo>
                    <a:pt x="24548" y="6969"/>
                  </a:lnTo>
                  <a:lnTo>
                    <a:pt x="24458" y="6790"/>
                  </a:lnTo>
                  <a:lnTo>
                    <a:pt x="24368" y="6632"/>
                  </a:lnTo>
                  <a:lnTo>
                    <a:pt x="24278" y="6497"/>
                  </a:lnTo>
                  <a:lnTo>
                    <a:pt x="24166" y="6363"/>
                  </a:lnTo>
                  <a:lnTo>
                    <a:pt x="24053" y="6250"/>
                  </a:lnTo>
                  <a:lnTo>
                    <a:pt x="23941" y="6138"/>
                  </a:lnTo>
                  <a:lnTo>
                    <a:pt x="23806" y="6048"/>
                  </a:lnTo>
                  <a:lnTo>
                    <a:pt x="23671" y="5958"/>
                  </a:lnTo>
                  <a:lnTo>
                    <a:pt x="23514" y="5890"/>
                  </a:lnTo>
                  <a:lnTo>
                    <a:pt x="23199" y="5801"/>
                  </a:lnTo>
                  <a:lnTo>
                    <a:pt x="22840" y="5733"/>
                  </a:lnTo>
                  <a:lnTo>
                    <a:pt x="22457" y="5688"/>
                  </a:lnTo>
                  <a:lnTo>
                    <a:pt x="22075" y="5711"/>
                  </a:lnTo>
                  <a:lnTo>
                    <a:pt x="21648" y="5733"/>
                  </a:lnTo>
                  <a:lnTo>
                    <a:pt x="21221" y="5823"/>
                  </a:lnTo>
                  <a:lnTo>
                    <a:pt x="20772" y="5913"/>
                  </a:lnTo>
                  <a:lnTo>
                    <a:pt x="20299" y="6048"/>
                  </a:lnTo>
                  <a:lnTo>
                    <a:pt x="19827" y="6183"/>
                  </a:lnTo>
                  <a:lnTo>
                    <a:pt x="19333" y="6363"/>
                  </a:lnTo>
                  <a:lnTo>
                    <a:pt x="18861" y="6542"/>
                  </a:lnTo>
                  <a:lnTo>
                    <a:pt x="18366" y="6767"/>
                  </a:lnTo>
                  <a:lnTo>
                    <a:pt x="17400" y="7217"/>
                  </a:lnTo>
                  <a:lnTo>
                    <a:pt x="16433" y="7689"/>
                  </a:lnTo>
                  <a:lnTo>
                    <a:pt x="15534" y="8183"/>
                  </a:lnTo>
                  <a:lnTo>
                    <a:pt x="14680" y="8678"/>
                  </a:lnTo>
                  <a:lnTo>
                    <a:pt x="13915" y="9150"/>
                  </a:lnTo>
                  <a:lnTo>
                    <a:pt x="13241" y="9577"/>
                  </a:lnTo>
                  <a:lnTo>
                    <a:pt x="13174" y="8745"/>
                  </a:lnTo>
                  <a:lnTo>
                    <a:pt x="13061" y="7846"/>
                  </a:lnTo>
                  <a:lnTo>
                    <a:pt x="12926" y="6947"/>
                  </a:lnTo>
                  <a:lnTo>
                    <a:pt x="12769" y="6025"/>
                  </a:lnTo>
                  <a:lnTo>
                    <a:pt x="12567" y="5104"/>
                  </a:lnTo>
                  <a:lnTo>
                    <a:pt x="12342" y="4205"/>
                  </a:lnTo>
                  <a:lnTo>
                    <a:pt x="12207" y="3777"/>
                  </a:lnTo>
                  <a:lnTo>
                    <a:pt x="12072" y="3350"/>
                  </a:lnTo>
                  <a:lnTo>
                    <a:pt x="11915" y="2946"/>
                  </a:lnTo>
                  <a:lnTo>
                    <a:pt x="11757" y="2564"/>
                  </a:lnTo>
                  <a:lnTo>
                    <a:pt x="11578" y="2181"/>
                  </a:lnTo>
                  <a:lnTo>
                    <a:pt x="11398" y="1844"/>
                  </a:lnTo>
                  <a:lnTo>
                    <a:pt x="11195" y="1507"/>
                  </a:lnTo>
                  <a:lnTo>
                    <a:pt x="10993" y="1215"/>
                  </a:lnTo>
                  <a:lnTo>
                    <a:pt x="10768" y="945"/>
                  </a:lnTo>
                  <a:lnTo>
                    <a:pt x="10521" y="698"/>
                  </a:lnTo>
                  <a:lnTo>
                    <a:pt x="10274" y="495"/>
                  </a:lnTo>
                  <a:lnTo>
                    <a:pt x="10004" y="316"/>
                  </a:lnTo>
                  <a:lnTo>
                    <a:pt x="9734" y="181"/>
                  </a:lnTo>
                  <a:lnTo>
                    <a:pt x="9442" y="91"/>
                  </a:lnTo>
                  <a:lnTo>
                    <a:pt x="9127" y="23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135300" y="1121550"/>
              <a:ext cx="114650" cy="135450"/>
            </a:xfrm>
            <a:custGeom>
              <a:avLst/>
              <a:gdLst/>
              <a:ahLst/>
              <a:cxnLst/>
              <a:rect l="l" t="t" r="r" b="b"/>
              <a:pathLst>
                <a:path w="4586" h="5418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25" y="180"/>
                  </a:lnTo>
                  <a:lnTo>
                    <a:pt x="135" y="270"/>
                  </a:lnTo>
                  <a:lnTo>
                    <a:pt x="90" y="382"/>
                  </a:lnTo>
                  <a:lnTo>
                    <a:pt x="45" y="495"/>
                  </a:lnTo>
                  <a:lnTo>
                    <a:pt x="0" y="607"/>
                  </a:lnTo>
                  <a:lnTo>
                    <a:pt x="0" y="719"/>
                  </a:lnTo>
                  <a:lnTo>
                    <a:pt x="23" y="854"/>
                  </a:lnTo>
                  <a:lnTo>
                    <a:pt x="67" y="967"/>
                  </a:lnTo>
                  <a:lnTo>
                    <a:pt x="157" y="1079"/>
                  </a:lnTo>
                  <a:lnTo>
                    <a:pt x="967" y="2091"/>
                  </a:lnTo>
                  <a:lnTo>
                    <a:pt x="1798" y="3102"/>
                  </a:lnTo>
                  <a:lnTo>
                    <a:pt x="2630" y="4091"/>
                  </a:lnTo>
                  <a:lnTo>
                    <a:pt x="3012" y="4608"/>
                  </a:lnTo>
                  <a:lnTo>
                    <a:pt x="3417" y="5148"/>
                  </a:lnTo>
                  <a:lnTo>
                    <a:pt x="3507" y="5238"/>
                  </a:lnTo>
                  <a:lnTo>
                    <a:pt x="3597" y="5328"/>
                  </a:lnTo>
                  <a:lnTo>
                    <a:pt x="3709" y="5373"/>
                  </a:lnTo>
                  <a:lnTo>
                    <a:pt x="3821" y="5418"/>
                  </a:lnTo>
                  <a:lnTo>
                    <a:pt x="3956" y="5418"/>
                  </a:lnTo>
                  <a:lnTo>
                    <a:pt x="4069" y="5395"/>
                  </a:lnTo>
                  <a:lnTo>
                    <a:pt x="4181" y="5373"/>
                  </a:lnTo>
                  <a:lnTo>
                    <a:pt x="4294" y="5305"/>
                  </a:lnTo>
                  <a:lnTo>
                    <a:pt x="4383" y="5238"/>
                  </a:lnTo>
                  <a:lnTo>
                    <a:pt x="4451" y="5170"/>
                  </a:lnTo>
                  <a:lnTo>
                    <a:pt x="4518" y="5080"/>
                  </a:lnTo>
                  <a:lnTo>
                    <a:pt x="4563" y="4968"/>
                  </a:lnTo>
                  <a:lnTo>
                    <a:pt x="4586" y="4878"/>
                  </a:lnTo>
                  <a:lnTo>
                    <a:pt x="4586" y="4766"/>
                  </a:lnTo>
                  <a:lnTo>
                    <a:pt x="4541" y="4631"/>
                  </a:lnTo>
                  <a:lnTo>
                    <a:pt x="4473" y="4518"/>
                  </a:lnTo>
                  <a:lnTo>
                    <a:pt x="4069" y="3956"/>
                  </a:lnTo>
                  <a:lnTo>
                    <a:pt x="3642" y="3417"/>
                  </a:lnTo>
                  <a:lnTo>
                    <a:pt x="2787" y="2338"/>
                  </a:lnTo>
                  <a:lnTo>
                    <a:pt x="1888" y="1281"/>
                  </a:lnTo>
                  <a:lnTo>
                    <a:pt x="1034" y="202"/>
                  </a:lnTo>
                  <a:lnTo>
                    <a:pt x="922" y="113"/>
                  </a:lnTo>
                  <a:lnTo>
                    <a:pt x="832" y="45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252175" y="827075"/>
              <a:ext cx="84325" cy="201200"/>
            </a:xfrm>
            <a:custGeom>
              <a:avLst/>
              <a:gdLst/>
              <a:ahLst/>
              <a:cxnLst/>
              <a:rect l="l" t="t" r="r" b="b"/>
              <a:pathLst>
                <a:path w="3373" h="804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1" y="517"/>
                  </a:lnTo>
                  <a:lnTo>
                    <a:pt x="1" y="629"/>
                  </a:lnTo>
                  <a:lnTo>
                    <a:pt x="1" y="787"/>
                  </a:lnTo>
                  <a:lnTo>
                    <a:pt x="428" y="2563"/>
                  </a:lnTo>
                  <a:lnTo>
                    <a:pt x="675" y="3439"/>
                  </a:lnTo>
                  <a:lnTo>
                    <a:pt x="922" y="4339"/>
                  </a:lnTo>
                  <a:lnTo>
                    <a:pt x="1192" y="5193"/>
                  </a:lnTo>
                  <a:lnTo>
                    <a:pt x="1507" y="6047"/>
                  </a:lnTo>
                  <a:lnTo>
                    <a:pt x="1844" y="6901"/>
                  </a:lnTo>
                  <a:lnTo>
                    <a:pt x="2249" y="7733"/>
                  </a:lnTo>
                  <a:lnTo>
                    <a:pt x="2316" y="7845"/>
                  </a:lnTo>
                  <a:lnTo>
                    <a:pt x="2406" y="7935"/>
                  </a:lnTo>
                  <a:lnTo>
                    <a:pt x="2496" y="8003"/>
                  </a:lnTo>
                  <a:lnTo>
                    <a:pt x="2608" y="8048"/>
                  </a:lnTo>
                  <a:lnTo>
                    <a:pt x="2833" y="8048"/>
                  </a:lnTo>
                  <a:lnTo>
                    <a:pt x="2945" y="8003"/>
                  </a:lnTo>
                  <a:lnTo>
                    <a:pt x="3035" y="7958"/>
                  </a:lnTo>
                  <a:lnTo>
                    <a:pt x="3125" y="7890"/>
                  </a:lnTo>
                  <a:lnTo>
                    <a:pt x="3215" y="7800"/>
                  </a:lnTo>
                  <a:lnTo>
                    <a:pt x="3283" y="7710"/>
                  </a:lnTo>
                  <a:lnTo>
                    <a:pt x="3350" y="7620"/>
                  </a:lnTo>
                  <a:lnTo>
                    <a:pt x="3373" y="7486"/>
                  </a:lnTo>
                  <a:lnTo>
                    <a:pt x="3373" y="7373"/>
                  </a:lnTo>
                  <a:lnTo>
                    <a:pt x="3350" y="7238"/>
                  </a:lnTo>
                  <a:lnTo>
                    <a:pt x="3305" y="7103"/>
                  </a:lnTo>
                  <a:lnTo>
                    <a:pt x="2945" y="6317"/>
                  </a:lnTo>
                  <a:lnTo>
                    <a:pt x="2608" y="5507"/>
                  </a:lnTo>
                  <a:lnTo>
                    <a:pt x="2316" y="4676"/>
                  </a:lnTo>
                  <a:lnTo>
                    <a:pt x="2069" y="3844"/>
                  </a:lnTo>
                  <a:lnTo>
                    <a:pt x="1821" y="3012"/>
                  </a:lnTo>
                  <a:lnTo>
                    <a:pt x="1597" y="2158"/>
                  </a:lnTo>
                  <a:lnTo>
                    <a:pt x="1215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417400" y="945075"/>
              <a:ext cx="173125" cy="75325"/>
            </a:xfrm>
            <a:custGeom>
              <a:avLst/>
              <a:gdLst/>
              <a:ahLst/>
              <a:cxnLst/>
              <a:rect l="l" t="t" r="r" b="b"/>
              <a:pathLst>
                <a:path w="6925" h="3013" extrusionOk="0">
                  <a:moveTo>
                    <a:pt x="6295" y="1"/>
                  </a:moveTo>
                  <a:lnTo>
                    <a:pt x="6160" y="46"/>
                  </a:lnTo>
                  <a:lnTo>
                    <a:pt x="5463" y="293"/>
                  </a:lnTo>
                  <a:lnTo>
                    <a:pt x="4744" y="518"/>
                  </a:lnTo>
                  <a:lnTo>
                    <a:pt x="3305" y="945"/>
                  </a:lnTo>
                  <a:lnTo>
                    <a:pt x="1866" y="1372"/>
                  </a:lnTo>
                  <a:lnTo>
                    <a:pt x="428" y="1799"/>
                  </a:lnTo>
                  <a:lnTo>
                    <a:pt x="315" y="1844"/>
                  </a:lnTo>
                  <a:lnTo>
                    <a:pt x="203" y="1934"/>
                  </a:lnTo>
                  <a:lnTo>
                    <a:pt x="113" y="2024"/>
                  </a:lnTo>
                  <a:lnTo>
                    <a:pt x="68" y="2114"/>
                  </a:lnTo>
                  <a:lnTo>
                    <a:pt x="23" y="2226"/>
                  </a:lnTo>
                  <a:lnTo>
                    <a:pt x="1" y="2339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6"/>
                  </a:lnTo>
                  <a:lnTo>
                    <a:pt x="135" y="2788"/>
                  </a:lnTo>
                  <a:lnTo>
                    <a:pt x="203" y="2856"/>
                  </a:lnTo>
                  <a:lnTo>
                    <a:pt x="293" y="2945"/>
                  </a:lnTo>
                  <a:lnTo>
                    <a:pt x="383" y="2990"/>
                  </a:lnTo>
                  <a:lnTo>
                    <a:pt x="495" y="3013"/>
                  </a:lnTo>
                  <a:lnTo>
                    <a:pt x="630" y="3013"/>
                  </a:lnTo>
                  <a:lnTo>
                    <a:pt x="765" y="2990"/>
                  </a:lnTo>
                  <a:lnTo>
                    <a:pt x="2203" y="2563"/>
                  </a:lnTo>
                  <a:lnTo>
                    <a:pt x="3642" y="2136"/>
                  </a:lnTo>
                  <a:lnTo>
                    <a:pt x="5081" y="1709"/>
                  </a:lnTo>
                  <a:lnTo>
                    <a:pt x="5778" y="1484"/>
                  </a:lnTo>
                  <a:lnTo>
                    <a:pt x="6497" y="1237"/>
                  </a:lnTo>
                  <a:lnTo>
                    <a:pt x="6609" y="1170"/>
                  </a:lnTo>
                  <a:lnTo>
                    <a:pt x="6722" y="1102"/>
                  </a:lnTo>
                  <a:lnTo>
                    <a:pt x="6812" y="1012"/>
                  </a:lnTo>
                  <a:lnTo>
                    <a:pt x="6857" y="900"/>
                  </a:lnTo>
                  <a:lnTo>
                    <a:pt x="6902" y="787"/>
                  </a:lnTo>
                  <a:lnTo>
                    <a:pt x="6924" y="675"/>
                  </a:lnTo>
                  <a:lnTo>
                    <a:pt x="6902" y="563"/>
                  </a:lnTo>
                  <a:lnTo>
                    <a:pt x="6879" y="450"/>
                  </a:lnTo>
                  <a:lnTo>
                    <a:pt x="6857" y="338"/>
                  </a:lnTo>
                  <a:lnTo>
                    <a:pt x="6789" y="225"/>
                  </a:lnTo>
                  <a:lnTo>
                    <a:pt x="6722" y="158"/>
                  </a:lnTo>
                  <a:lnTo>
                    <a:pt x="6632" y="91"/>
                  </a:lnTo>
                  <a:lnTo>
                    <a:pt x="6542" y="23"/>
                  </a:lnTo>
                  <a:lnTo>
                    <a:pt x="64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30850" y="1223825"/>
              <a:ext cx="150075" cy="102300"/>
            </a:xfrm>
            <a:custGeom>
              <a:avLst/>
              <a:gdLst/>
              <a:ahLst/>
              <a:cxnLst/>
              <a:rect l="l" t="t" r="r" b="b"/>
              <a:pathLst>
                <a:path w="6003" h="4092" extrusionOk="0">
                  <a:moveTo>
                    <a:pt x="5351" y="0"/>
                  </a:moveTo>
                  <a:lnTo>
                    <a:pt x="5216" y="45"/>
                  </a:lnTo>
                  <a:lnTo>
                    <a:pt x="5103" y="90"/>
                  </a:lnTo>
                  <a:lnTo>
                    <a:pt x="2698" y="1506"/>
                  </a:lnTo>
                  <a:lnTo>
                    <a:pt x="1484" y="2226"/>
                  </a:lnTo>
                  <a:lnTo>
                    <a:pt x="293" y="2945"/>
                  </a:lnTo>
                  <a:lnTo>
                    <a:pt x="181" y="3013"/>
                  </a:lnTo>
                  <a:lnTo>
                    <a:pt x="91" y="3125"/>
                  </a:lnTo>
                  <a:lnTo>
                    <a:pt x="46" y="3215"/>
                  </a:lnTo>
                  <a:lnTo>
                    <a:pt x="1" y="3327"/>
                  </a:lnTo>
                  <a:lnTo>
                    <a:pt x="1" y="3462"/>
                  </a:lnTo>
                  <a:lnTo>
                    <a:pt x="23" y="3574"/>
                  </a:lnTo>
                  <a:lnTo>
                    <a:pt x="46" y="3687"/>
                  </a:lnTo>
                  <a:lnTo>
                    <a:pt x="91" y="3777"/>
                  </a:lnTo>
                  <a:lnTo>
                    <a:pt x="158" y="3889"/>
                  </a:lnTo>
                  <a:lnTo>
                    <a:pt x="248" y="3957"/>
                  </a:lnTo>
                  <a:lnTo>
                    <a:pt x="338" y="4024"/>
                  </a:lnTo>
                  <a:lnTo>
                    <a:pt x="428" y="4069"/>
                  </a:lnTo>
                  <a:lnTo>
                    <a:pt x="540" y="4092"/>
                  </a:lnTo>
                  <a:lnTo>
                    <a:pt x="675" y="4092"/>
                  </a:lnTo>
                  <a:lnTo>
                    <a:pt x="788" y="4069"/>
                  </a:lnTo>
                  <a:lnTo>
                    <a:pt x="922" y="4002"/>
                  </a:lnTo>
                  <a:lnTo>
                    <a:pt x="2114" y="3282"/>
                  </a:lnTo>
                  <a:lnTo>
                    <a:pt x="3305" y="2585"/>
                  </a:lnTo>
                  <a:lnTo>
                    <a:pt x="5710" y="1169"/>
                  </a:lnTo>
                  <a:lnTo>
                    <a:pt x="5823" y="1079"/>
                  </a:lnTo>
                  <a:lnTo>
                    <a:pt x="5913" y="989"/>
                  </a:lnTo>
                  <a:lnTo>
                    <a:pt x="5980" y="877"/>
                  </a:lnTo>
                  <a:lnTo>
                    <a:pt x="6003" y="765"/>
                  </a:lnTo>
                  <a:lnTo>
                    <a:pt x="6003" y="652"/>
                  </a:lnTo>
                  <a:lnTo>
                    <a:pt x="6003" y="540"/>
                  </a:lnTo>
                  <a:lnTo>
                    <a:pt x="5958" y="427"/>
                  </a:lnTo>
                  <a:lnTo>
                    <a:pt x="5913" y="337"/>
                  </a:lnTo>
                  <a:lnTo>
                    <a:pt x="5845" y="225"/>
                  </a:lnTo>
                  <a:lnTo>
                    <a:pt x="5778" y="158"/>
                  </a:lnTo>
                  <a:lnTo>
                    <a:pt x="5688" y="90"/>
                  </a:lnTo>
                  <a:lnTo>
                    <a:pt x="5576" y="45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127975" y="1482325"/>
              <a:ext cx="173125" cy="121975"/>
            </a:xfrm>
            <a:custGeom>
              <a:avLst/>
              <a:gdLst/>
              <a:ahLst/>
              <a:cxnLst/>
              <a:rect l="l" t="t" r="r" b="b"/>
              <a:pathLst>
                <a:path w="6925" h="4879" extrusionOk="0">
                  <a:moveTo>
                    <a:pt x="608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1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518" y="1349"/>
                  </a:lnTo>
                  <a:lnTo>
                    <a:pt x="833" y="1619"/>
                  </a:lnTo>
                  <a:lnTo>
                    <a:pt x="1529" y="2159"/>
                  </a:lnTo>
                  <a:lnTo>
                    <a:pt x="2226" y="2653"/>
                  </a:lnTo>
                  <a:lnTo>
                    <a:pt x="2946" y="3125"/>
                  </a:lnTo>
                  <a:lnTo>
                    <a:pt x="3710" y="3575"/>
                  </a:lnTo>
                  <a:lnTo>
                    <a:pt x="4452" y="3979"/>
                  </a:lnTo>
                  <a:lnTo>
                    <a:pt x="5980" y="4811"/>
                  </a:lnTo>
                  <a:lnTo>
                    <a:pt x="6115" y="4856"/>
                  </a:lnTo>
                  <a:lnTo>
                    <a:pt x="6250" y="4879"/>
                  </a:lnTo>
                  <a:lnTo>
                    <a:pt x="6362" y="4879"/>
                  </a:lnTo>
                  <a:lnTo>
                    <a:pt x="6475" y="4856"/>
                  </a:lnTo>
                  <a:lnTo>
                    <a:pt x="6587" y="4811"/>
                  </a:lnTo>
                  <a:lnTo>
                    <a:pt x="6677" y="4744"/>
                  </a:lnTo>
                  <a:lnTo>
                    <a:pt x="6767" y="4654"/>
                  </a:lnTo>
                  <a:lnTo>
                    <a:pt x="6834" y="4564"/>
                  </a:lnTo>
                  <a:lnTo>
                    <a:pt x="6879" y="4452"/>
                  </a:lnTo>
                  <a:lnTo>
                    <a:pt x="6902" y="4339"/>
                  </a:lnTo>
                  <a:lnTo>
                    <a:pt x="6924" y="4227"/>
                  </a:lnTo>
                  <a:lnTo>
                    <a:pt x="6902" y="4114"/>
                  </a:lnTo>
                  <a:lnTo>
                    <a:pt x="6879" y="4002"/>
                  </a:lnTo>
                  <a:lnTo>
                    <a:pt x="6812" y="3912"/>
                  </a:lnTo>
                  <a:lnTo>
                    <a:pt x="6722" y="3822"/>
                  </a:lnTo>
                  <a:lnTo>
                    <a:pt x="6610" y="3732"/>
                  </a:lnTo>
                  <a:lnTo>
                    <a:pt x="5149" y="2968"/>
                  </a:lnTo>
                  <a:lnTo>
                    <a:pt x="4429" y="2563"/>
                  </a:lnTo>
                  <a:lnTo>
                    <a:pt x="3710" y="2136"/>
                  </a:lnTo>
                  <a:lnTo>
                    <a:pt x="3013" y="1709"/>
                  </a:lnTo>
                  <a:lnTo>
                    <a:pt x="2339" y="1237"/>
                  </a:lnTo>
                  <a:lnTo>
                    <a:pt x="1687" y="720"/>
                  </a:lnTo>
                  <a:lnTo>
                    <a:pt x="1372" y="450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3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40400" y="1451975"/>
              <a:ext cx="119725" cy="130400"/>
            </a:xfrm>
            <a:custGeom>
              <a:avLst/>
              <a:gdLst/>
              <a:ahLst/>
              <a:cxnLst/>
              <a:rect l="l" t="t" r="r" b="b"/>
              <a:pathLst>
                <a:path w="4789" h="5216" extrusionOk="0">
                  <a:moveTo>
                    <a:pt x="4137" y="1"/>
                  </a:moveTo>
                  <a:lnTo>
                    <a:pt x="4002" y="46"/>
                  </a:lnTo>
                  <a:lnTo>
                    <a:pt x="3890" y="113"/>
                  </a:lnTo>
                  <a:lnTo>
                    <a:pt x="3598" y="316"/>
                  </a:lnTo>
                  <a:lnTo>
                    <a:pt x="3328" y="518"/>
                  </a:lnTo>
                  <a:lnTo>
                    <a:pt x="2811" y="990"/>
                  </a:lnTo>
                  <a:lnTo>
                    <a:pt x="2339" y="1462"/>
                  </a:lnTo>
                  <a:lnTo>
                    <a:pt x="1867" y="1979"/>
                  </a:lnTo>
                  <a:lnTo>
                    <a:pt x="1440" y="2496"/>
                  </a:lnTo>
                  <a:lnTo>
                    <a:pt x="1012" y="3035"/>
                  </a:lnTo>
                  <a:lnTo>
                    <a:pt x="158" y="4114"/>
                  </a:lnTo>
                  <a:lnTo>
                    <a:pt x="68" y="4249"/>
                  </a:lnTo>
                  <a:lnTo>
                    <a:pt x="23" y="4362"/>
                  </a:lnTo>
                  <a:lnTo>
                    <a:pt x="1" y="4497"/>
                  </a:lnTo>
                  <a:lnTo>
                    <a:pt x="1" y="4609"/>
                  </a:lnTo>
                  <a:lnTo>
                    <a:pt x="23" y="4721"/>
                  </a:lnTo>
                  <a:lnTo>
                    <a:pt x="68" y="4834"/>
                  </a:lnTo>
                  <a:lnTo>
                    <a:pt x="136" y="4946"/>
                  </a:lnTo>
                  <a:lnTo>
                    <a:pt x="226" y="5036"/>
                  </a:lnTo>
                  <a:lnTo>
                    <a:pt x="293" y="5104"/>
                  </a:lnTo>
                  <a:lnTo>
                    <a:pt x="406" y="5149"/>
                  </a:lnTo>
                  <a:lnTo>
                    <a:pt x="495" y="5193"/>
                  </a:lnTo>
                  <a:lnTo>
                    <a:pt x="608" y="5216"/>
                  </a:lnTo>
                  <a:lnTo>
                    <a:pt x="720" y="5193"/>
                  </a:lnTo>
                  <a:lnTo>
                    <a:pt x="833" y="5171"/>
                  </a:lnTo>
                  <a:lnTo>
                    <a:pt x="923" y="5104"/>
                  </a:lnTo>
                  <a:lnTo>
                    <a:pt x="1035" y="4991"/>
                  </a:lnTo>
                  <a:lnTo>
                    <a:pt x="1822" y="3980"/>
                  </a:lnTo>
                  <a:lnTo>
                    <a:pt x="2226" y="3463"/>
                  </a:lnTo>
                  <a:lnTo>
                    <a:pt x="2631" y="2968"/>
                  </a:lnTo>
                  <a:lnTo>
                    <a:pt x="3058" y="2474"/>
                  </a:lnTo>
                  <a:lnTo>
                    <a:pt x="3508" y="2001"/>
                  </a:lnTo>
                  <a:lnTo>
                    <a:pt x="4002" y="1574"/>
                  </a:lnTo>
                  <a:lnTo>
                    <a:pt x="4249" y="1372"/>
                  </a:lnTo>
                  <a:lnTo>
                    <a:pt x="4519" y="1170"/>
                  </a:lnTo>
                  <a:lnTo>
                    <a:pt x="4609" y="1080"/>
                  </a:lnTo>
                  <a:lnTo>
                    <a:pt x="4699" y="990"/>
                  </a:lnTo>
                  <a:lnTo>
                    <a:pt x="4744" y="878"/>
                  </a:lnTo>
                  <a:lnTo>
                    <a:pt x="4766" y="743"/>
                  </a:lnTo>
                  <a:lnTo>
                    <a:pt x="4789" y="630"/>
                  </a:lnTo>
                  <a:lnTo>
                    <a:pt x="4766" y="518"/>
                  </a:lnTo>
                  <a:lnTo>
                    <a:pt x="4744" y="405"/>
                  </a:lnTo>
                  <a:lnTo>
                    <a:pt x="4677" y="293"/>
                  </a:lnTo>
                  <a:lnTo>
                    <a:pt x="4609" y="203"/>
                  </a:lnTo>
                  <a:lnTo>
                    <a:pt x="4542" y="113"/>
                  </a:lnTo>
                  <a:lnTo>
                    <a:pt x="4452" y="68"/>
                  </a:lnTo>
                  <a:lnTo>
                    <a:pt x="4339" y="23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206650" y="1789175"/>
              <a:ext cx="186600" cy="100625"/>
            </a:xfrm>
            <a:custGeom>
              <a:avLst/>
              <a:gdLst/>
              <a:ahLst/>
              <a:cxnLst/>
              <a:rect l="l" t="t" r="r" b="b"/>
              <a:pathLst>
                <a:path w="7464" h="4025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1" y="787"/>
                  </a:lnTo>
                  <a:lnTo>
                    <a:pt x="46" y="899"/>
                  </a:lnTo>
                  <a:lnTo>
                    <a:pt x="113" y="989"/>
                  </a:lnTo>
                  <a:lnTo>
                    <a:pt x="203" y="1079"/>
                  </a:lnTo>
                  <a:lnTo>
                    <a:pt x="316" y="1147"/>
                  </a:lnTo>
                  <a:lnTo>
                    <a:pt x="1147" y="1551"/>
                  </a:lnTo>
                  <a:lnTo>
                    <a:pt x="2002" y="1933"/>
                  </a:lnTo>
                  <a:lnTo>
                    <a:pt x="3732" y="2675"/>
                  </a:lnTo>
                  <a:lnTo>
                    <a:pt x="4452" y="3035"/>
                  </a:lnTo>
                  <a:lnTo>
                    <a:pt x="5194" y="3395"/>
                  </a:lnTo>
                  <a:lnTo>
                    <a:pt x="5935" y="3709"/>
                  </a:lnTo>
                  <a:lnTo>
                    <a:pt x="6317" y="3867"/>
                  </a:lnTo>
                  <a:lnTo>
                    <a:pt x="6700" y="4002"/>
                  </a:lnTo>
                  <a:lnTo>
                    <a:pt x="6835" y="4024"/>
                  </a:lnTo>
                  <a:lnTo>
                    <a:pt x="6969" y="4024"/>
                  </a:lnTo>
                  <a:lnTo>
                    <a:pt x="7082" y="4002"/>
                  </a:lnTo>
                  <a:lnTo>
                    <a:pt x="7172" y="3957"/>
                  </a:lnTo>
                  <a:lnTo>
                    <a:pt x="7262" y="3867"/>
                  </a:lnTo>
                  <a:lnTo>
                    <a:pt x="7329" y="3777"/>
                  </a:lnTo>
                  <a:lnTo>
                    <a:pt x="7396" y="3687"/>
                  </a:lnTo>
                  <a:lnTo>
                    <a:pt x="7441" y="3574"/>
                  </a:lnTo>
                  <a:lnTo>
                    <a:pt x="7464" y="3462"/>
                  </a:lnTo>
                  <a:lnTo>
                    <a:pt x="7464" y="3350"/>
                  </a:lnTo>
                  <a:lnTo>
                    <a:pt x="7441" y="3237"/>
                  </a:lnTo>
                  <a:lnTo>
                    <a:pt x="7396" y="3125"/>
                  </a:lnTo>
                  <a:lnTo>
                    <a:pt x="7352" y="3012"/>
                  </a:lnTo>
                  <a:lnTo>
                    <a:pt x="7262" y="2945"/>
                  </a:lnTo>
                  <a:lnTo>
                    <a:pt x="7149" y="2855"/>
                  </a:lnTo>
                  <a:lnTo>
                    <a:pt x="7037" y="2810"/>
                  </a:lnTo>
                  <a:lnTo>
                    <a:pt x="6632" y="2675"/>
                  </a:lnTo>
                  <a:lnTo>
                    <a:pt x="6250" y="2518"/>
                  </a:lnTo>
                  <a:lnTo>
                    <a:pt x="5463" y="2158"/>
                  </a:lnTo>
                  <a:lnTo>
                    <a:pt x="4699" y="1799"/>
                  </a:lnTo>
                  <a:lnTo>
                    <a:pt x="3935" y="1439"/>
                  </a:lnTo>
                  <a:lnTo>
                    <a:pt x="2429" y="787"/>
                  </a:lnTo>
                  <a:lnTo>
                    <a:pt x="1687" y="450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41575" y="1777375"/>
              <a:ext cx="146700" cy="120275"/>
            </a:xfrm>
            <a:custGeom>
              <a:avLst/>
              <a:gdLst/>
              <a:ahLst/>
              <a:cxnLst/>
              <a:rect l="l" t="t" r="r" b="b"/>
              <a:pathLst>
                <a:path w="5868" h="4811" extrusionOk="0">
                  <a:moveTo>
                    <a:pt x="5193" y="0"/>
                  </a:moveTo>
                  <a:lnTo>
                    <a:pt x="5080" y="23"/>
                  </a:lnTo>
                  <a:lnTo>
                    <a:pt x="4946" y="90"/>
                  </a:lnTo>
                  <a:lnTo>
                    <a:pt x="4294" y="495"/>
                  </a:lnTo>
                  <a:lnTo>
                    <a:pt x="3664" y="899"/>
                  </a:lnTo>
                  <a:lnTo>
                    <a:pt x="3057" y="1326"/>
                  </a:lnTo>
                  <a:lnTo>
                    <a:pt x="2450" y="1776"/>
                  </a:lnTo>
                  <a:lnTo>
                    <a:pt x="1843" y="2226"/>
                  </a:lnTo>
                  <a:lnTo>
                    <a:pt x="1281" y="2720"/>
                  </a:lnTo>
                  <a:lnTo>
                    <a:pt x="719" y="3215"/>
                  </a:lnTo>
                  <a:lnTo>
                    <a:pt x="180" y="3754"/>
                  </a:lnTo>
                  <a:lnTo>
                    <a:pt x="90" y="3844"/>
                  </a:lnTo>
                  <a:lnTo>
                    <a:pt x="23" y="3979"/>
                  </a:lnTo>
                  <a:lnTo>
                    <a:pt x="0" y="4091"/>
                  </a:lnTo>
                  <a:lnTo>
                    <a:pt x="0" y="4204"/>
                  </a:lnTo>
                  <a:lnTo>
                    <a:pt x="23" y="4316"/>
                  </a:lnTo>
                  <a:lnTo>
                    <a:pt x="68" y="4429"/>
                  </a:lnTo>
                  <a:lnTo>
                    <a:pt x="113" y="4519"/>
                  </a:lnTo>
                  <a:lnTo>
                    <a:pt x="202" y="4608"/>
                  </a:lnTo>
                  <a:lnTo>
                    <a:pt x="270" y="4676"/>
                  </a:lnTo>
                  <a:lnTo>
                    <a:pt x="382" y="4743"/>
                  </a:lnTo>
                  <a:lnTo>
                    <a:pt x="495" y="4788"/>
                  </a:lnTo>
                  <a:lnTo>
                    <a:pt x="607" y="4811"/>
                  </a:lnTo>
                  <a:lnTo>
                    <a:pt x="719" y="4788"/>
                  </a:lnTo>
                  <a:lnTo>
                    <a:pt x="832" y="4766"/>
                  </a:lnTo>
                  <a:lnTo>
                    <a:pt x="944" y="4721"/>
                  </a:lnTo>
                  <a:lnTo>
                    <a:pt x="1057" y="4631"/>
                  </a:lnTo>
                  <a:lnTo>
                    <a:pt x="1574" y="4114"/>
                  </a:lnTo>
                  <a:lnTo>
                    <a:pt x="2091" y="3642"/>
                  </a:lnTo>
                  <a:lnTo>
                    <a:pt x="2653" y="3192"/>
                  </a:lnTo>
                  <a:lnTo>
                    <a:pt x="3192" y="2743"/>
                  </a:lnTo>
                  <a:lnTo>
                    <a:pt x="3777" y="2316"/>
                  </a:lnTo>
                  <a:lnTo>
                    <a:pt x="4361" y="1911"/>
                  </a:lnTo>
                  <a:lnTo>
                    <a:pt x="4968" y="1529"/>
                  </a:lnTo>
                  <a:lnTo>
                    <a:pt x="5575" y="1169"/>
                  </a:lnTo>
                  <a:lnTo>
                    <a:pt x="5687" y="1079"/>
                  </a:lnTo>
                  <a:lnTo>
                    <a:pt x="5777" y="989"/>
                  </a:lnTo>
                  <a:lnTo>
                    <a:pt x="5822" y="877"/>
                  </a:lnTo>
                  <a:lnTo>
                    <a:pt x="5867" y="764"/>
                  </a:lnTo>
                  <a:lnTo>
                    <a:pt x="5867" y="652"/>
                  </a:lnTo>
                  <a:lnTo>
                    <a:pt x="5845" y="540"/>
                  </a:lnTo>
                  <a:lnTo>
                    <a:pt x="5822" y="427"/>
                  </a:lnTo>
                  <a:lnTo>
                    <a:pt x="5777" y="315"/>
                  </a:lnTo>
                  <a:lnTo>
                    <a:pt x="5710" y="225"/>
                  </a:lnTo>
                  <a:lnTo>
                    <a:pt x="5620" y="135"/>
                  </a:lnTo>
                  <a:lnTo>
                    <a:pt x="5530" y="68"/>
                  </a:lnTo>
                  <a:lnTo>
                    <a:pt x="5418" y="23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251050" y="2067350"/>
              <a:ext cx="105675" cy="168625"/>
            </a:xfrm>
            <a:custGeom>
              <a:avLst/>
              <a:gdLst/>
              <a:ahLst/>
              <a:cxnLst/>
              <a:rect l="l" t="t" r="r" b="b"/>
              <a:pathLst>
                <a:path w="4227" h="6745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68" y="945"/>
                  </a:lnTo>
                  <a:lnTo>
                    <a:pt x="743" y="2361"/>
                  </a:lnTo>
                  <a:lnTo>
                    <a:pt x="1080" y="3080"/>
                  </a:lnTo>
                  <a:lnTo>
                    <a:pt x="1439" y="3777"/>
                  </a:lnTo>
                  <a:lnTo>
                    <a:pt x="1822" y="4451"/>
                  </a:lnTo>
                  <a:lnTo>
                    <a:pt x="2204" y="5148"/>
                  </a:lnTo>
                  <a:lnTo>
                    <a:pt x="2631" y="5800"/>
                  </a:lnTo>
                  <a:lnTo>
                    <a:pt x="3058" y="6474"/>
                  </a:lnTo>
                  <a:lnTo>
                    <a:pt x="3148" y="6564"/>
                  </a:lnTo>
                  <a:lnTo>
                    <a:pt x="3260" y="6654"/>
                  </a:lnTo>
                  <a:lnTo>
                    <a:pt x="3373" y="6699"/>
                  </a:lnTo>
                  <a:lnTo>
                    <a:pt x="3485" y="6744"/>
                  </a:lnTo>
                  <a:lnTo>
                    <a:pt x="3597" y="6744"/>
                  </a:lnTo>
                  <a:lnTo>
                    <a:pt x="3710" y="6722"/>
                  </a:lnTo>
                  <a:lnTo>
                    <a:pt x="3822" y="6699"/>
                  </a:lnTo>
                  <a:lnTo>
                    <a:pt x="3935" y="6654"/>
                  </a:lnTo>
                  <a:lnTo>
                    <a:pt x="4024" y="6587"/>
                  </a:lnTo>
                  <a:lnTo>
                    <a:pt x="4114" y="6497"/>
                  </a:lnTo>
                  <a:lnTo>
                    <a:pt x="4182" y="6407"/>
                  </a:lnTo>
                  <a:lnTo>
                    <a:pt x="4204" y="6317"/>
                  </a:lnTo>
                  <a:lnTo>
                    <a:pt x="4227" y="6205"/>
                  </a:lnTo>
                  <a:lnTo>
                    <a:pt x="4227" y="6092"/>
                  </a:lnTo>
                  <a:lnTo>
                    <a:pt x="4204" y="5957"/>
                  </a:lnTo>
                  <a:lnTo>
                    <a:pt x="4137" y="5845"/>
                  </a:lnTo>
                  <a:lnTo>
                    <a:pt x="3687" y="5193"/>
                  </a:lnTo>
                  <a:lnTo>
                    <a:pt x="3283" y="4519"/>
                  </a:lnTo>
                  <a:lnTo>
                    <a:pt x="2901" y="3844"/>
                  </a:lnTo>
                  <a:lnTo>
                    <a:pt x="2518" y="3147"/>
                  </a:lnTo>
                  <a:lnTo>
                    <a:pt x="2159" y="2451"/>
                  </a:lnTo>
                  <a:lnTo>
                    <a:pt x="1822" y="1731"/>
                  </a:lnTo>
                  <a:lnTo>
                    <a:pt x="1125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42700" y="2098825"/>
              <a:ext cx="169725" cy="84875"/>
            </a:xfrm>
            <a:custGeom>
              <a:avLst/>
              <a:gdLst/>
              <a:ahLst/>
              <a:cxnLst/>
              <a:rect l="l" t="t" r="r" b="b"/>
              <a:pathLst>
                <a:path w="6789" h="3395" extrusionOk="0">
                  <a:moveTo>
                    <a:pt x="6159" y="0"/>
                  </a:moveTo>
                  <a:lnTo>
                    <a:pt x="6024" y="23"/>
                  </a:lnTo>
                  <a:lnTo>
                    <a:pt x="4541" y="450"/>
                  </a:lnTo>
                  <a:lnTo>
                    <a:pt x="3822" y="675"/>
                  </a:lnTo>
                  <a:lnTo>
                    <a:pt x="3102" y="944"/>
                  </a:lnTo>
                  <a:lnTo>
                    <a:pt x="2383" y="1214"/>
                  </a:lnTo>
                  <a:lnTo>
                    <a:pt x="1664" y="1529"/>
                  </a:lnTo>
                  <a:lnTo>
                    <a:pt x="989" y="1866"/>
                  </a:lnTo>
                  <a:lnTo>
                    <a:pt x="315" y="2248"/>
                  </a:lnTo>
                  <a:lnTo>
                    <a:pt x="202" y="2316"/>
                  </a:lnTo>
                  <a:lnTo>
                    <a:pt x="112" y="2428"/>
                  </a:lnTo>
                  <a:lnTo>
                    <a:pt x="45" y="2518"/>
                  </a:lnTo>
                  <a:lnTo>
                    <a:pt x="23" y="2630"/>
                  </a:lnTo>
                  <a:lnTo>
                    <a:pt x="0" y="2743"/>
                  </a:lnTo>
                  <a:lnTo>
                    <a:pt x="23" y="2878"/>
                  </a:lnTo>
                  <a:lnTo>
                    <a:pt x="45" y="2967"/>
                  </a:lnTo>
                  <a:lnTo>
                    <a:pt x="112" y="3080"/>
                  </a:lnTo>
                  <a:lnTo>
                    <a:pt x="180" y="3170"/>
                  </a:lnTo>
                  <a:lnTo>
                    <a:pt x="247" y="3260"/>
                  </a:lnTo>
                  <a:lnTo>
                    <a:pt x="337" y="3327"/>
                  </a:lnTo>
                  <a:lnTo>
                    <a:pt x="450" y="3372"/>
                  </a:lnTo>
                  <a:lnTo>
                    <a:pt x="562" y="3395"/>
                  </a:lnTo>
                  <a:lnTo>
                    <a:pt x="674" y="3395"/>
                  </a:lnTo>
                  <a:lnTo>
                    <a:pt x="809" y="3372"/>
                  </a:lnTo>
                  <a:lnTo>
                    <a:pt x="944" y="3305"/>
                  </a:lnTo>
                  <a:lnTo>
                    <a:pt x="1574" y="2967"/>
                  </a:lnTo>
                  <a:lnTo>
                    <a:pt x="2225" y="2630"/>
                  </a:lnTo>
                  <a:lnTo>
                    <a:pt x="2900" y="2338"/>
                  </a:lnTo>
                  <a:lnTo>
                    <a:pt x="3574" y="2091"/>
                  </a:lnTo>
                  <a:lnTo>
                    <a:pt x="4271" y="1844"/>
                  </a:lnTo>
                  <a:lnTo>
                    <a:pt x="4945" y="1619"/>
                  </a:lnTo>
                  <a:lnTo>
                    <a:pt x="6362" y="1214"/>
                  </a:lnTo>
                  <a:lnTo>
                    <a:pt x="6497" y="1147"/>
                  </a:lnTo>
                  <a:lnTo>
                    <a:pt x="6586" y="1079"/>
                  </a:lnTo>
                  <a:lnTo>
                    <a:pt x="6676" y="1012"/>
                  </a:lnTo>
                  <a:lnTo>
                    <a:pt x="6744" y="899"/>
                  </a:lnTo>
                  <a:lnTo>
                    <a:pt x="6766" y="787"/>
                  </a:lnTo>
                  <a:lnTo>
                    <a:pt x="6789" y="675"/>
                  </a:lnTo>
                  <a:lnTo>
                    <a:pt x="6789" y="562"/>
                  </a:lnTo>
                  <a:lnTo>
                    <a:pt x="6766" y="450"/>
                  </a:lnTo>
                  <a:lnTo>
                    <a:pt x="6721" y="337"/>
                  </a:lnTo>
                  <a:lnTo>
                    <a:pt x="6676" y="248"/>
                  </a:lnTo>
                  <a:lnTo>
                    <a:pt x="6609" y="158"/>
                  </a:lnTo>
                  <a:lnTo>
                    <a:pt x="6519" y="90"/>
                  </a:lnTo>
                  <a:lnTo>
                    <a:pt x="6407" y="2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784375" y="1587975"/>
              <a:ext cx="897500" cy="1380800"/>
            </a:xfrm>
            <a:custGeom>
              <a:avLst/>
              <a:gdLst/>
              <a:ahLst/>
              <a:cxnLst/>
              <a:rect l="l" t="t" r="r" b="b"/>
              <a:pathLst>
                <a:path w="35900" h="55232" extrusionOk="0">
                  <a:moveTo>
                    <a:pt x="28481" y="1"/>
                  </a:moveTo>
                  <a:lnTo>
                    <a:pt x="28144" y="23"/>
                  </a:lnTo>
                  <a:lnTo>
                    <a:pt x="27807" y="46"/>
                  </a:lnTo>
                  <a:lnTo>
                    <a:pt x="27492" y="91"/>
                  </a:lnTo>
                  <a:lnTo>
                    <a:pt x="27155" y="158"/>
                  </a:lnTo>
                  <a:lnTo>
                    <a:pt x="26840" y="248"/>
                  </a:lnTo>
                  <a:lnTo>
                    <a:pt x="26526" y="338"/>
                  </a:lnTo>
                  <a:lnTo>
                    <a:pt x="26211" y="450"/>
                  </a:lnTo>
                  <a:lnTo>
                    <a:pt x="25896" y="585"/>
                  </a:lnTo>
                  <a:lnTo>
                    <a:pt x="25604" y="743"/>
                  </a:lnTo>
                  <a:lnTo>
                    <a:pt x="24997" y="1057"/>
                  </a:lnTo>
                  <a:lnTo>
                    <a:pt x="24413" y="1417"/>
                  </a:lnTo>
                  <a:lnTo>
                    <a:pt x="23851" y="1844"/>
                  </a:lnTo>
                  <a:lnTo>
                    <a:pt x="23311" y="2294"/>
                  </a:lnTo>
                  <a:lnTo>
                    <a:pt x="22794" y="2766"/>
                  </a:lnTo>
                  <a:lnTo>
                    <a:pt x="22299" y="3283"/>
                  </a:lnTo>
                  <a:lnTo>
                    <a:pt x="21827" y="3800"/>
                  </a:lnTo>
                  <a:lnTo>
                    <a:pt x="21378" y="4362"/>
                  </a:lnTo>
                  <a:lnTo>
                    <a:pt x="20119" y="5980"/>
                  </a:lnTo>
                  <a:lnTo>
                    <a:pt x="18860" y="7644"/>
                  </a:lnTo>
                  <a:lnTo>
                    <a:pt x="17669" y="9330"/>
                  </a:lnTo>
                  <a:lnTo>
                    <a:pt x="16500" y="11038"/>
                  </a:lnTo>
                  <a:lnTo>
                    <a:pt x="15938" y="11915"/>
                  </a:lnTo>
                  <a:lnTo>
                    <a:pt x="15376" y="12791"/>
                  </a:lnTo>
                  <a:lnTo>
                    <a:pt x="14836" y="13668"/>
                  </a:lnTo>
                  <a:lnTo>
                    <a:pt x="14297" y="14545"/>
                  </a:lnTo>
                  <a:lnTo>
                    <a:pt x="13780" y="15444"/>
                  </a:lnTo>
                  <a:lnTo>
                    <a:pt x="13285" y="16366"/>
                  </a:lnTo>
                  <a:lnTo>
                    <a:pt x="12791" y="17265"/>
                  </a:lnTo>
                  <a:lnTo>
                    <a:pt x="12319" y="18186"/>
                  </a:lnTo>
                  <a:lnTo>
                    <a:pt x="11375" y="20052"/>
                  </a:lnTo>
                  <a:lnTo>
                    <a:pt x="10476" y="21940"/>
                  </a:lnTo>
                  <a:lnTo>
                    <a:pt x="9576" y="23829"/>
                  </a:lnTo>
                  <a:lnTo>
                    <a:pt x="8700" y="25717"/>
                  </a:lnTo>
                  <a:lnTo>
                    <a:pt x="7845" y="27628"/>
                  </a:lnTo>
                  <a:lnTo>
                    <a:pt x="7014" y="29561"/>
                  </a:lnTo>
                  <a:lnTo>
                    <a:pt x="6227" y="31494"/>
                  </a:lnTo>
                  <a:lnTo>
                    <a:pt x="5440" y="33427"/>
                  </a:lnTo>
                  <a:lnTo>
                    <a:pt x="4698" y="35383"/>
                  </a:lnTo>
                  <a:lnTo>
                    <a:pt x="3979" y="37361"/>
                  </a:lnTo>
                  <a:lnTo>
                    <a:pt x="3305" y="39339"/>
                  </a:lnTo>
                  <a:lnTo>
                    <a:pt x="2630" y="41317"/>
                  </a:lnTo>
                  <a:lnTo>
                    <a:pt x="2023" y="43318"/>
                  </a:lnTo>
                  <a:lnTo>
                    <a:pt x="1416" y="45319"/>
                  </a:lnTo>
                  <a:lnTo>
                    <a:pt x="877" y="47342"/>
                  </a:lnTo>
                  <a:lnTo>
                    <a:pt x="360" y="49365"/>
                  </a:lnTo>
                  <a:lnTo>
                    <a:pt x="225" y="49904"/>
                  </a:lnTo>
                  <a:lnTo>
                    <a:pt x="135" y="50421"/>
                  </a:lnTo>
                  <a:lnTo>
                    <a:pt x="45" y="50938"/>
                  </a:lnTo>
                  <a:lnTo>
                    <a:pt x="23" y="51410"/>
                  </a:lnTo>
                  <a:lnTo>
                    <a:pt x="0" y="51860"/>
                  </a:lnTo>
                  <a:lnTo>
                    <a:pt x="45" y="52287"/>
                  </a:lnTo>
                  <a:lnTo>
                    <a:pt x="113" y="52692"/>
                  </a:lnTo>
                  <a:lnTo>
                    <a:pt x="158" y="52894"/>
                  </a:lnTo>
                  <a:lnTo>
                    <a:pt x="225" y="53074"/>
                  </a:lnTo>
                  <a:lnTo>
                    <a:pt x="293" y="53254"/>
                  </a:lnTo>
                  <a:lnTo>
                    <a:pt x="382" y="53411"/>
                  </a:lnTo>
                  <a:lnTo>
                    <a:pt x="495" y="53568"/>
                  </a:lnTo>
                  <a:lnTo>
                    <a:pt x="607" y="53726"/>
                  </a:lnTo>
                  <a:lnTo>
                    <a:pt x="742" y="53861"/>
                  </a:lnTo>
                  <a:lnTo>
                    <a:pt x="877" y="53996"/>
                  </a:lnTo>
                  <a:lnTo>
                    <a:pt x="1034" y="54130"/>
                  </a:lnTo>
                  <a:lnTo>
                    <a:pt x="1214" y="54243"/>
                  </a:lnTo>
                  <a:lnTo>
                    <a:pt x="1394" y="54355"/>
                  </a:lnTo>
                  <a:lnTo>
                    <a:pt x="1619" y="54445"/>
                  </a:lnTo>
                  <a:lnTo>
                    <a:pt x="1821" y="54535"/>
                  </a:lnTo>
                  <a:lnTo>
                    <a:pt x="2068" y="54625"/>
                  </a:lnTo>
                  <a:lnTo>
                    <a:pt x="2316" y="54692"/>
                  </a:lnTo>
                  <a:lnTo>
                    <a:pt x="2608" y="54737"/>
                  </a:lnTo>
                  <a:lnTo>
                    <a:pt x="3215" y="54827"/>
                  </a:lnTo>
                  <a:lnTo>
                    <a:pt x="5036" y="55007"/>
                  </a:lnTo>
                  <a:lnTo>
                    <a:pt x="5935" y="55097"/>
                  </a:lnTo>
                  <a:lnTo>
                    <a:pt x="6789" y="55164"/>
                  </a:lnTo>
                  <a:lnTo>
                    <a:pt x="7643" y="55209"/>
                  </a:lnTo>
                  <a:lnTo>
                    <a:pt x="8475" y="55232"/>
                  </a:lnTo>
                  <a:lnTo>
                    <a:pt x="9284" y="55232"/>
                  </a:lnTo>
                  <a:lnTo>
                    <a:pt x="10093" y="55209"/>
                  </a:lnTo>
                  <a:lnTo>
                    <a:pt x="10903" y="55142"/>
                  </a:lnTo>
                  <a:lnTo>
                    <a:pt x="11689" y="55030"/>
                  </a:lnTo>
                  <a:lnTo>
                    <a:pt x="12476" y="54895"/>
                  </a:lnTo>
                  <a:lnTo>
                    <a:pt x="13263" y="54692"/>
                  </a:lnTo>
                  <a:lnTo>
                    <a:pt x="14072" y="54468"/>
                  </a:lnTo>
                  <a:lnTo>
                    <a:pt x="14859" y="54175"/>
                  </a:lnTo>
                  <a:lnTo>
                    <a:pt x="15668" y="53838"/>
                  </a:lnTo>
                  <a:lnTo>
                    <a:pt x="16477" y="53411"/>
                  </a:lnTo>
                  <a:lnTo>
                    <a:pt x="17242" y="51118"/>
                  </a:lnTo>
                  <a:lnTo>
                    <a:pt x="19018" y="45836"/>
                  </a:lnTo>
                  <a:lnTo>
                    <a:pt x="20052" y="42823"/>
                  </a:lnTo>
                  <a:lnTo>
                    <a:pt x="21086" y="39969"/>
                  </a:lnTo>
                  <a:lnTo>
                    <a:pt x="21535" y="38710"/>
                  </a:lnTo>
                  <a:lnTo>
                    <a:pt x="21962" y="37586"/>
                  </a:lnTo>
                  <a:lnTo>
                    <a:pt x="22344" y="36664"/>
                  </a:lnTo>
                  <a:lnTo>
                    <a:pt x="22637" y="35967"/>
                  </a:lnTo>
                  <a:lnTo>
                    <a:pt x="23199" y="34843"/>
                  </a:lnTo>
                  <a:lnTo>
                    <a:pt x="23761" y="33719"/>
                  </a:lnTo>
                  <a:lnTo>
                    <a:pt x="24345" y="32618"/>
                  </a:lnTo>
                  <a:lnTo>
                    <a:pt x="24952" y="31516"/>
                  </a:lnTo>
                  <a:lnTo>
                    <a:pt x="25581" y="30437"/>
                  </a:lnTo>
                  <a:lnTo>
                    <a:pt x="26211" y="29336"/>
                  </a:lnTo>
                  <a:lnTo>
                    <a:pt x="27515" y="27178"/>
                  </a:lnTo>
                  <a:lnTo>
                    <a:pt x="30122" y="22907"/>
                  </a:lnTo>
                  <a:lnTo>
                    <a:pt x="31403" y="20749"/>
                  </a:lnTo>
                  <a:lnTo>
                    <a:pt x="32055" y="19670"/>
                  </a:lnTo>
                  <a:lnTo>
                    <a:pt x="32662" y="18568"/>
                  </a:lnTo>
                  <a:lnTo>
                    <a:pt x="33247" y="17512"/>
                  </a:lnTo>
                  <a:lnTo>
                    <a:pt x="33517" y="16950"/>
                  </a:lnTo>
                  <a:lnTo>
                    <a:pt x="33786" y="16366"/>
                  </a:lnTo>
                  <a:lnTo>
                    <a:pt x="34056" y="15759"/>
                  </a:lnTo>
                  <a:lnTo>
                    <a:pt x="34303" y="15152"/>
                  </a:lnTo>
                  <a:lnTo>
                    <a:pt x="34551" y="14522"/>
                  </a:lnTo>
                  <a:lnTo>
                    <a:pt x="34775" y="13893"/>
                  </a:lnTo>
                  <a:lnTo>
                    <a:pt x="35000" y="13263"/>
                  </a:lnTo>
                  <a:lnTo>
                    <a:pt x="35180" y="12612"/>
                  </a:lnTo>
                  <a:lnTo>
                    <a:pt x="35360" y="11937"/>
                  </a:lnTo>
                  <a:lnTo>
                    <a:pt x="35517" y="11285"/>
                  </a:lnTo>
                  <a:lnTo>
                    <a:pt x="35652" y="10633"/>
                  </a:lnTo>
                  <a:lnTo>
                    <a:pt x="35742" y="9981"/>
                  </a:lnTo>
                  <a:lnTo>
                    <a:pt x="35832" y="9307"/>
                  </a:lnTo>
                  <a:lnTo>
                    <a:pt x="35877" y="8655"/>
                  </a:lnTo>
                  <a:lnTo>
                    <a:pt x="35899" y="8026"/>
                  </a:lnTo>
                  <a:lnTo>
                    <a:pt x="35877" y="7374"/>
                  </a:lnTo>
                  <a:lnTo>
                    <a:pt x="35809" y="6767"/>
                  </a:lnTo>
                  <a:lnTo>
                    <a:pt x="35719" y="6138"/>
                  </a:lnTo>
                  <a:lnTo>
                    <a:pt x="35585" y="5553"/>
                  </a:lnTo>
                  <a:lnTo>
                    <a:pt x="35427" y="4969"/>
                  </a:lnTo>
                  <a:lnTo>
                    <a:pt x="35202" y="4407"/>
                  </a:lnTo>
                  <a:lnTo>
                    <a:pt x="34933" y="3867"/>
                  </a:lnTo>
                  <a:lnTo>
                    <a:pt x="34798" y="3597"/>
                  </a:lnTo>
                  <a:lnTo>
                    <a:pt x="34618" y="3328"/>
                  </a:lnTo>
                  <a:lnTo>
                    <a:pt x="34461" y="3080"/>
                  </a:lnTo>
                  <a:lnTo>
                    <a:pt x="34258" y="2833"/>
                  </a:lnTo>
                  <a:lnTo>
                    <a:pt x="34078" y="2608"/>
                  </a:lnTo>
                  <a:lnTo>
                    <a:pt x="33854" y="2361"/>
                  </a:lnTo>
                  <a:lnTo>
                    <a:pt x="33629" y="2136"/>
                  </a:lnTo>
                  <a:lnTo>
                    <a:pt x="33382" y="1934"/>
                  </a:lnTo>
                  <a:lnTo>
                    <a:pt x="33134" y="1709"/>
                  </a:lnTo>
                  <a:lnTo>
                    <a:pt x="32865" y="1507"/>
                  </a:lnTo>
                  <a:lnTo>
                    <a:pt x="32595" y="1327"/>
                  </a:lnTo>
                  <a:lnTo>
                    <a:pt x="32280" y="1125"/>
                  </a:lnTo>
                  <a:lnTo>
                    <a:pt x="31988" y="945"/>
                  </a:lnTo>
                  <a:lnTo>
                    <a:pt x="31651" y="788"/>
                  </a:lnTo>
                  <a:lnTo>
                    <a:pt x="31314" y="630"/>
                  </a:lnTo>
                  <a:lnTo>
                    <a:pt x="30954" y="473"/>
                  </a:lnTo>
                  <a:lnTo>
                    <a:pt x="30594" y="338"/>
                  </a:lnTo>
                  <a:lnTo>
                    <a:pt x="30235" y="226"/>
                  </a:lnTo>
                  <a:lnTo>
                    <a:pt x="29875" y="136"/>
                  </a:lnTo>
                  <a:lnTo>
                    <a:pt x="29515" y="68"/>
                  </a:lnTo>
                  <a:lnTo>
                    <a:pt x="29178" y="23"/>
                  </a:lnTo>
                  <a:lnTo>
                    <a:pt x="2884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951850" y="1602600"/>
              <a:ext cx="641225" cy="1366175"/>
            </a:xfrm>
            <a:custGeom>
              <a:avLst/>
              <a:gdLst/>
              <a:ahLst/>
              <a:cxnLst/>
              <a:rect l="l" t="t" r="r" b="b"/>
              <a:pathLst>
                <a:path w="25649" h="54647" extrusionOk="0">
                  <a:moveTo>
                    <a:pt x="24525" y="0"/>
                  </a:moveTo>
                  <a:lnTo>
                    <a:pt x="24143" y="562"/>
                  </a:lnTo>
                  <a:lnTo>
                    <a:pt x="23760" y="1124"/>
                  </a:lnTo>
                  <a:lnTo>
                    <a:pt x="22951" y="2226"/>
                  </a:lnTo>
                  <a:lnTo>
                    <a:pt x="21265" y="4384"/>
                  </a:lnTo>
                  <a:lnTo>
                    <a:pt x="20636" y="5238"/>
                  </a:lnTo>
                  <a:lnTo>
                    <a:pt x="20029" y="6137"/>
                  </a:lnTo>
                  <a:lnTo>
                    <a:pt x="19444" y="7036"/>
                  </a:lnTo>
                  <a:lnTo>
                    <a:pt x="18882" y="7958"/>
                  </a:lnTo>
                  <a:lnTo>
                    <a:pt x="18343" y="8879"/>
                  </a:lnTo>
                  <a:lnTo>
                    <a:pt x="17826" y="9824"/>
                  </a:lnTo>
                  <a:lnTo>
                    <a:pt x="16792" y="11712"/>
                  </a:lnTo>
                  <a:lnTo>
                    <a:pt x="15690" y="13735"/>
                  </a:lnTo>
                  <a:lnTo>
                    <a:pt x="14611" y="15781"/>
                  </a:lnTo>
                  <a:lnTo>
                    <a:pt x="13555" y="17826"/>
                  </a:lnTo>
                  <a:lnTo>
                    <a:pt x="12521" y="19894"/>
                  </a:lnTo>
                  <a:lnTo>
                    <a:pt x="11532" y="21985"/>
                  </a:lnTo>
                  <a:lnTo>
                    <a:pt x="10565" y="24075"/>
                  </a:lnTo>
                  <a:lnTo>
                    <a:pt x="9644" y="26188"/>
                  </a:lnTo>
                  <a:lnTo>
                    <a:pt x="8744" y="28324"/>
                  </a:lnTo>
                  <a:lnTo>
                    <a:pt x="7845" y="30639"/>
                  </a:lnTo>
                  <a:lnTo>
                    <a:pt x="6991" y="32955"/>
                  </a:lnTo>
                  <a:lnTo>
                    <a:pt x="6159" y="35292"/>
                  </a:lnTo>
                  <a:lnTo>
                    <a:pt x="5350" y="37653"/>
                  </a:lnTo>
                  <a:lnTo>
                    <a:pt x="4586" y="40013"/>
                  </a:lnTo>
                  <a:lnTo>
                    <a:pt x="3821" y="42373"/>
                  </a:lnTo>
                  <a:lnTo>
                    <a:pt x="2338" y="47116"/>
                  </a:lnTo>
                  <a:lnTo>
                    <a:pt x="1169" y="50848"/>
                  </a:lnTo>
                  <a:lnTo>
                    <a:pt x="0" y="54579"/>
                  </a:lnTo>
                  <a:lnTo>
                    <a:pt x="1281" y="54647"/>
                  </a:lnTo>
                  <a:lnTo>
                    <a:pt x="1281" y="54624"/>
                  </a:lnTo>
                  <a:lnTo>
                    <a:pt x="2473" y="50803"/>
                  </a:lnTo>
                  <a:lnTo>
                    <a:pt x="3687" y="46981"/>
                  </a:lnTo>
                  <a:lnTo>
                    <a:pt x="5125" y="42373"/>
                  </a:lnTo>
                  <a:lnTo>
                    <a:pt x="5867" y="40080"/>
                  </a:lnTo>
                  <a:lnTo>
                    <a:pt x="6609" y="37788"/>
                  </a:lnTo>
                  <a:lnTo>
                    <a:pt x="7396" y="35495"/>
                  </a:lnTo>
                  <a:lnTo>
                    <a:pt x="8205" y="33224"/>
                  </a:lnTo>
                  <a:lnTo>
                    <a:pt x="9037" y="30976"/>
                  </a:lnTo>
                  <a:lnTo>
                    <a:pt x="9913" y="28728"/>
                  </a:lnTo>
                  <a:lnTo>
                    <a:pt x="10430" y="27515"/>
                  </a:lnTo>
                  <a:lnTo>
                    <a:pt x="10925" y="26301"/>
                  </a:lnTo>
                  <a:lnTo>
                    <a:pt x="11464" y="25087"/>
                  </a:lnTo>
                  <a:lnTo>
                    <a:pt x="12004" y="23895"/>
                  </a:lnTo>
                  <a:lnTo>
                    <a:pt x="13105" y="21513"/>
                  </a:lnTo>
                  <a:lnTo>
                    <a:pt x="14252" y="19152"/>
                  </a:lnTo>
                  <a:lnTo>
                    <a:pt x="15443" y="16815"/>
                  </a:lnTo>
                  <a:lnTo>
                    <a:pt x="16679" y="14499"/>
                  </a:lnTo>
                  <a:lnTo>
                    <a:pt x="17916" y="12184"/>
                  </a:lnTo>
                  <a:lnTo>
                    <a:pt x="19197" y="9891"/>
                  </a:lnTo>
                  <a:lnTo>
                    <a:pt x="19557" y="9284"/>
                  </a:lnTo>
                  <a:lnTo>
                    <a:pt x="19916" y="8700"/>
                  </a:lnTo>
                  <a:lnTo>
                    <a:pt x="20299" y="8115"/>
                  </a:lnTo>
                  <a:lnTo>
                    <a:pt x="20703" y="7531"/>
                  </a:lnTo>
                  <a:lnTo>
                    <a:pt x="21535" y="6384"/>
                  </a:lnTo>
                  <a:lnTo>
                    <a:pt x="22389" y="5238"/>
                  </a:lnTo>
                  <a:lnTo>
                    <a:pt x="23243" y="4091"/>
                  </a:lnTo>
                  <a:lnTo>
                    <a:pt x="24098" y="2945"/>
                  </a:lnTo>
                  <a:lnTo>
                    <a:pt x="24502" y="2361"/>
                  </a:lnTo>
                  <a:lnTo>
                    <a:pt x="24907" y="1776"/>
                  </a:lnTo>
                  <a:lnTo>
                    <a:pt x="25289" y="1192"/>
                  </a:lnTo>
                  <a:lnTo>
                    <a:pt x="25649" y="585"/>
                  </a:lnTo>
                  <a:lnTo>
                    <a:pt x="25109" y="270"/>
                  </a:lnTo>
                  <a:lnTo>
                    <a:pt x="2452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877100" y="2537150"/>
              <a:ext cx="71400" cy="145600"/>
            </a:xfrm>
            <a:custGeom>
              <a:avLst/>
              <a:gdLst/>
              <a:ahLst/>
              <a:cxnLst/>
              <a:rect l="l" t="t" r="r" b="b"/>
              <a:pathLst>
                <a:path w="2856" h="5824" extrusionOk="0">
                  <a:moveTo>
                    <a:pt x="2203" y="1"/>
                  </a:moveTo>
                  <a:lnTo>
                    <a:pt x="2091" y="23"/>
                  </a:lnTo>
                  <a:lnTo>
                    <a:pt x="1979" y="46"/>
                  </a:lnTo>
                  <a:lnTo>
                    <a:pt x="1866" y="91"/>
                  </a:lnTo>
                  <a:lnTo>
                    <a:pt x="1776" y="181"/>
                  </a:lnTo>
                  <a:lnTo>
                    <a:pt x="1709" y="271"/>
                  </a:lnTo>
                  <a:lnTo>
                    <a:pt x="1641" y="406"/>
                  </a:lnTo>
                  <a:lnTo>
                    <a:pt x="877" y="2743"/>
                  </a:lnTo>
                  <a:lnTo>
                    <a:pt x="472" y="3890"/>
                  </a:lnTo>
                  <a:lnTo>
                    <a:pt x="270" y="4474"/>
                  </a:lnTo>
                  <a:lnTo>
                    <a:pt x="45" y="5036"/>
                  </a:lnTo>
                  <a:lnTo>
                    <a:pt x="0" y="5171"/>
                  </a:lnTo>
                  <a:lnTo>
                    <a:pt x="0" y="5306"/>
                  </a:lnTo>
                  <a:lnTo>
                    <a:pt x="23" y="5418"/>
                  </a:lnTo>
                  <a:lnTo>
                    <a:pt x="68" y="5508"/>
                  </a:lnTo>
                  <a:lnTo>
                    <a:pt x="113" y="5598"/>
                  </a:lnTo>
                  <a:lnTo>
                    <a:pt x="203" y="5688"/>
                  </a:lnTo>
                  <a:lnTo>
                    <a:pt x="293" y="5756"/>
                  </a:lnTo>
                  <a:lnTo>
                    <a:pt x="405" y="5801"/>
                  </a:lnTo>
                  <a:lnTo>
                    <a:pt x="517" y="5823"/>
                  </a:lnTo>
                  <a:lnTo>
                    <a:pt x="742" y="5823"/>
                  </a:lnTo>
                  <a:lnTo>
                    <a:pt x="855" y="5801"/>
                  </a:lnTo>
                  <a:lnTo>
                    <a:pt x="967" y="5733"/>
                  </a:lnTo>
                  <a:lnTo>
                    <a:pt x="1057" y="5666"/>
                  </a:lnTo>
                  <a:lnTo>
                    <a:pt x="1147" y="5576"/>
                  </a:lnTo>
                  <a:lnTo>
                    <a:pt x="1214" y="5441"/>
                  </a:lnTo>
                  <a:lnTo>
                    <a:pt x="1439" y="4879"/>
                  </a:lnTo>
                  <a:lnTo>
                    <a:pt x="1664" y="4294"/>
                  </a:lnTo>
                  <a:lnTo>
                    <a:pt x="2046" y="3148"/>
                  </a:lnTo>
                  <a:lnTo>
                    <a:pt x="2810" y="810"/>
                  </a:lnTo>
                  <a:lnTo>
                    <a:pt x="2855" y="675"/>
                  </a:lnTo>
                  <a:lnTo>
                    <a:pt x="2855" y="540"/>
                  </a:lnTo>
                  <a:lnTo>
                    <a:pt x="2833" y="428"/>
                  </a:lnTo>
                  <a:lnTo>
                    <a:pt x="2788" y="316"/>
                  </a:lnTo>
                  <a:lnTo>
                    <a:pt x="2720" y="226"/>
                  </a:lnTo>
                  <a:lnTo>
                    <a:pt x="2630" y="158"/>
                  </a:lnTo>
                  <a:lnTo>
                    <a:pt x="2540" y="91"/>
                  </a:lnTo>
                  <a:lnTo>
                    <a:pt x="2428" y="46"/>
                  </a:lnTo>
                  <a:lnTo>
                    <a:pt x="2316" y="2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994550" y="2338225"/>
              <a:ext cx="43300" cy="61275"/>
            </a:xfrm>
            <a:custGeom>
              <a:avLst/>
              <a:gdLst/>
              <a:ahLst/>
              <a:cxnLst/>
              <a:rect l="l" t="t" r="r" b="b"/>
              <a:pathLst>
                <a:path w="1732" h="2451" extrusionOk="0">
                  <a:moveTo>
                    <a:pt x="990" y="0"/>
                  </a:moveTo>
                  <a:lnTo>
                    <a:pt x="877" y="45"/>
                  </a:lnTo>
                  <a:lnTo>
                    <a:pt x="765" y="90"/>
                  </a:lnTo>
                  <a:lnTo>
                    <a:pt x="675" y="158"/>
                  </a:lnTo>
                  <a:lnTo>
                    <a:pt x="585" y="270"/>
                  </a:lnTo>
                  <a:lnTo>
                    <a:pt x="517" y="405"/>
                  </a:lnTo>
                  <a:lnTo>
                    <a:pt x="23" y="1641"/>
                  </a:lnTo>
                  <a:lnTo>
                    <a:pt x="0" y="1776"/>
                  </a:lnTo>
                  <a:lnTo>
                    <a:pt x="0" y="1911"/>
                  </a:lnTo>
                  <a:lnTo>
                    <a:pt x="0" y="2023"/>
                  </a:lnTo>
                  <a:lnTo>
                    <a:pt x="45" y="2136"/>
                  </a:lnTo>
                  <a:lnTo>
                    <a:pt x="113" y="2226"/>
                  </a:lnTo>
                  <a:lnTo>
                    <a:pt x="203" y="2293"/>
                  </a:lnTo>
                  <a:lnTo>
                    <a:pt x="293" y="2361"/>
                  </a:lnTo>
                  <a:lnTo>
                    <a:pt x="405" y="2406"/>
                  </a:lnTo>
                  <a:lnTo>
                    <a:pt x="517" y="2428"/>
                  </a:lnTo>
                  <a:lnTo>
                    <a:pt x="630" y="2451"/>
                  </a:lnTo>
                  <a:lnTo>
                    <a:pt x="742" y="2428"/>
                  </a:lnTo>
                  <a:lnTo>
                    <a:pt x="855" y="2406"/>
                  </a:lnTo>
                  <a:lnTo>
                    <a:pt x="967" y="2361"/>
                  </a:lnTo>
                  <a:lnTo>
                    <a:pt x="1057" y="2271"/>
                  </a:lnTo>
                  <a:lnTo>
                    <a:pt x="1147" y="2181"/>
                  </a:lnTo>
                  <a:lnTo>
                    <a:pt x="1214" y="2046"/>
                  </a:lnTo>
                  <a:lnTo>
                    <a:pt x="1686" y="810"/>
                  </a:lnTo>
                  <a:lnTo>
                    <a:pt x="1731" y="652"/>
                  </a:lnTo>
                  <a:lnTo>
                    <a:pt x="1731" y="540"/>
                  </a:lnTo>
                  <a:lnTo>
                    <a:pt x="1709" y="427"/>
                  </a:lnTo>
                  <a:lnTo>
                    <a:pt x="1664" y="315"/>
                  </a:lnTo>
                  <a:lnTo>
                    <a:pt x="1596" y="225"/>
                  </a:lnTo>
                  <a:lnTo>
                    <a:pt x="1529" y="158"/>
                  </a:lnTo>
                  <a:lnTo>
                    <a:pt x="1439" y="90"/>
                  </a:lnTo>
                  <a:lnTo>
                    <a:pt x="1327" y="45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138975" y="2550650"/>
              <a:ext cx="29800" cy="30925"/>
            </a:xfrm>
            <a:custGeom>
              <a:avLst/>
              <a:gdLst/>
              <a:ahLst/>
              <a:cxnLst/>
              <a:rect l="l" t="t" r="r" b="b"/>
              <a:pathLst>
                <a:path w="1192" h="1237" extrusionOk="0">
                  <a:moveTo>
                    <a:pt x="630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55"/>
                  </a:lnTo>
                  <a:lnTo>
                    <a:pt x="90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2"/>
                  </a:lnTo>
                  <a:lnTo>
                    <a:pt x="450" y="1237"/>
                  </a:lnTo>
                  <a:lnTo>
                    <a:pt x="720" y="1237"/>
                  </a:lnTo>
                  <a:lnTo>
                    <a:pt x="855" y="1192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45"/>
                  </a:lnTo>
                  <a:lnTo>
                    <a:pt x="1169" y="855"/>
                  </a:lnTo>
                  <a:lnTo>
                    <a:pt x="1192" y="742"/>
                  </a:lnTo>
                  <a:lnTo>
                    <a:pt x="1192" y="630"/>
                  </a:lnTo>
                  <a:lnTo>
                    <a:pt x="1192" y="517"/>
                  </a:lnTo>
                  <a:lnTo>
                    <a:pt x="1147" y="405"/>
                  </a:lnTo>
                  <a:lnTo>
                    <a:pt x="1102" y="293"/>
                  </a:lnTo>
                  <a:lnTo>
                    <a:pt x="1035" y="203"/>
                  </a:lnTo>
                  <a:lnTo>
                    <a:pt x="967" y="113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302500" y="2119600"/>
              <a:ext cx="70850" cy="113000"/>
            </a:xfrm>
            <a:custGeom>
              <a:avLst/>
              <a:gdLst/>
              <a:ahLst/>
              <a:cxnLst/>
              <a:rect l="l" t="t" r="r" b="b"/>
              <a:pathLst>
                <a:path w="2834" h="4520" extrusionOk="0">
                  <a:moveTo>
                    <a:pt x="2092" y="1"/>
                  </a:moveTo>
                  <a:lnTo>
                    <a:pt x="1979" y="23"/>
                  </a:lnTo>
                  <a:lnTo>
                    <a:pt x="1867" y="91"/>
                  </a:lnTo>
                  <a:lnTo>
                    <a:pt x="1777" y="158"/>
                  </a:lnTo>
                  <a:lnTo>
                    <a:pt x="1687" y="248"/>
                  </a:lnTo>
                  <a:lnTo>
                    <a:pt x="1619" y="383"/>
                  </a:lnTo>
                  <a:lnTo>
                    <a:pt x="68" y="3732"/>
                  </a:lnTo>
                  <a:lnTo>
                    <a:pt x="23" y="3867"/>
                  </a:lnTo>
                  <a:lnTo>
                    <a:pt x="1" y="3980"/>
                  </a:lnTo>
                  <a:lnTo>
                    <a:pt x="23" y="4092"/>
                  </a:lnTo>
                  <a:lnTo>
                    <a:pt x="68" y="4205"/>
                  </a:lnTo>
                  <a:lnTo>
                    <a:pt x="136" y="4294"/>
                  </a:lnTo>
                  <a:lnTo>
                    <a:pt x="203" y="4362"/>
                  </a:lnTo>
                  <a:lnTo>
                    <a:pt x="293" y="4429"/>
                  </a:lnTo>
                  <a:lnTo>
                    <a:pt x="406" y="4474"/>
                  </a:lnTo>
                  <a:lnTo>
                    <a:pt x="518" y="4497"/>
                  </a:lnTo>
                  <a:lnTo>
                    <a:pt x="630" y="4519"/>
                  </a:lnTo>
                  <a:lnTo>
                    <a:pt x="765" y="4497"/>
                  </a:lnTo>
                  <a:lnTo>
                    <a:pt x="878" y="4474"/>
                  </a:lnTo>
                  <a:lnTo>
                    <a:pt x="990" y="4429"/>
                  </a:lnTo>
                  <a:lnTo>
                    <a:pt x="1080" y="4362"/>
                  </a:lnTo>
                  <a:lnTo>
                    <a:pt x="1170" y="4250"/>
                  </a:lnTo>
                  <a:lnTo>
                    <a:pt x="1237" y="4137"/>
                  </a:lnTo>
                  <a:lnTo>
                    <a:pt x="2788" y="788"/>
                  </a:lnTo>
                  <a:lnTo>
                    <a:pt x="2833" y="653"/>
                  </a:lnTo>
                  <a:lnTo>
                    <a:pt x="2833" y="518"/>
                  </a:lnTo>
                  <a:lnTo>
                    <a:pt x="2833" y="406"/>
                  </a:lnTo>
                  <a:lnTo>
                    <a:pt x="2788" y="316"/>
                  </a:lnTo>
                  <a:lnTo>
                    <a:pt x="2721" y="226"/>
                  </a:lnTo>
                  <a:lnTo>
                    <a:pt x="2653" y="136"/>
                  </a:lnTo>
                  <a:lnTo>
                    <a:pt x="2541" y="91"/>
                  </a:lnTo>
                  <a:lnTo>
                    <a:pt x="2451" y="46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86225" y="2414650"/>
              <a:ext cx="52850" cy="74775"/>
            </a:xfrm>
            <a:custGeom>
              <a:avLst/>
              <a:gdLst/>
              <a:ahLst/>
              <a:cxnLst/>
              <a:rect l="l" t="t" r="r" b="b"/>
              <a:pathLst>
                <a:path w="2114" h="2991" extrusionOk="0">
                  <a:moveTo>
                    <a:pt x="1394" y="0"/>
                  </a:moveTo>
                  <a:lnTo>
                    <a:pt x="1281" y="45"/>
                  </a:lnTo>
                  <a:lnTo>
                    <a:pt x="1169" y="90"/>
                  </a:lnTo>
                  <a:lnTo>
                    <a:pt x="1079" y="158"/>
                  </a:lnTo>
                  <a:lnTo>
                    <a:pt x="1012" y="270"/>
                  </a:lnTo>
                  <a:lnTo>
                    <a:pt x="90" y="2024"/>
                  </a:lnTo>
                  <a:lnTo>
                    <a:pt x="45" y="2136"/>
                  </a:lnTo>
                  <a:lnTo>
                    <a:pt x="0" y="2248"/>
                  </a:lnTo>
                  <a:lnTo>
                    <a:pt x="0" y="2383"/>
                  </a:lnTo>
                  <a:lnTo>
                    <a:pt x="0" y="2496"/>
                  </a:lnTo>
                  <a:lnTo>
                    <a:pt x="23" y="2608"/>
                  </a:lnTo>
                  <a:lnTo>
                    <a:pt x="90" y="2698"/>
                  </a:lnTo>
                  <a:lnTo>
                    <a:pt x="157" y="2810"/>
                  </a:lnTo>
                  <a:lnTo>
                    <a:pt x="270" y="2878"/>
                  </a:lnTo>
                  <a:lnTo>
                    <a:pt x="360" y="2945"/>
                  </a:lnTo>
                  <a:lnTo>
                    <a:pt x="472" y="2968"/>
                  </a:lnTo>
                  <a:lnTo>
                    <a:pt x="607" y="2990"/>
                  </a:lnTo>
                  <a:lnTo>
                    <a:pt x="719" y="2968"/>
                  </a:lnTo>
                  <a:lnTo>
                    <a:pt x="854" y="2945"/>
                  </a:lnTo>
                  <a:lnTo>
                    <a:pt x="944" y="2878"/>
                  </a:lnTo>
                  <a:lnTo>
                    <a:pt x="1057" y="2810"/>
                  </a:lnTo>
                  <a:lnTo>
                    <a:pt x="1124" y="2720"/>
                  </a:lnTo>
                  <a:lnTo>
                    <a:pt x="2023" y="945"/>
                  </a:lnTo>
                  <a:lnTo>
                    <a:pt x="2091" y="832"/>
                  </a:lnTo>
                  <a:lnTo>
                    <a:pt x="2113" y="720"/>
                  </a:lnTo>
                  <a:lnTo>
                    <a:pt x="2113" y="607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46" y="270"/>
                  </a:lnTo>
                  <a:lnTo>
                    <a:pt x="1956" y="180"/>
                  </a:lnTo>
                  <a:lnTo>
                    <a:pt x="1866" y="90"/>
                  </a:lnTo>
                  <a:lnTo>
                    <a:pt x="1753" y="45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136175" y="2738900"/>
              <a:ext cx="52275" cy="82075"/>
            </a:xfrm>
            <a:custGeom>
              <a:avLst/>
              <a:gdLst/>
              <a:ahLst/>
              <a:cxnLst/>
              <a:rect l="l" t="t" r="r" b="b"/>
              <a:pathLst>
                <a:path w="2091" h="3283" extrusionOk="0">
                  <a:moveTo>
                    <a:pt x="1439" y="1"/>
                  </a:moveTo>
                  <a:lnTo>
                    <a:pt x="1304" y="23"/>
                  </a:lnTo>
                  <a:lnTo>
                    <a:pt x="1214" y="68"/>
                  </a:lnTo>
                  <a:lnTo>
                    <a:pt x="1102" y="136"/>
                  </a:lnTo>
                  <a:lnTo>
                    <a:pt x="1012" y="226"/>
                  </a:lnTo>
                  <a:lnTo>
                    <a:pt x="944" y="316"/>
                  </a:lnTo>
                  <a:lnTo>
                    <a:pt x="877" y="428"/>
                  </a:lnTo>
                  <a:lnTo>
                    <a:pt x="652" y="923"/>
                  </a:lnTo>
                  <a:lnTo>
                    <a:pt x="450" y="1440"/>
                  </a:lnTo>
                  <a:lnTo>
                    <a:pt x="45" y="2474"/>
                  </a:lnTo>
                  <a:lnTo>
                    <a:pt x="0" y="2608"/>
                  </a:lnTo>
                  <a:lnTo>
                    <a:pt x="0" y="2743"/>
                  </a:lnTo>
                  <a:lnTo>
                    <a:pt x="0" y="2856"/>
                  </a:lnTo>
                  <a:lnTo>
                    <a:pt x="45" y="2968"/>
                  </a:lnTo>
                  <a:lnTo>
                    <a:pt x="113" y="3058"/>
                  </a:lnTo>
                  <a:lnTo>
                    <a:pt x="202" y="3126"/>
                  </a:lnTo>
                  <a:lnTo>
                    <a:pt x="292" y="3193"/>
                  </a:lnTo>
                  <a:lnTo>
                    <a:pt x="405" y="3238"/>
                  </a:lnTo>
                  <a:lnTo>
                    <a:pt x="517" y="3283"/>
                  </a:lnTo>
                  <a:lnTo>
                    <a:pt x="742" y="3283"/>
                  </a:lnTo>
                  <a:lnTo>
                    <a:pt x="854" y="3238"/>
                  </a:lnTo>
                  <a:lnTo>
                    <a:pt x="967" y="3193"/>
                  </a:lnTo>
                  <a:lnTo>
                    <a:pt x="1057" y="3103"/>
                  </a:lnTo>
                  <a:lnTo>
                    <a:pt x="1147" y="3013"/>
                  </a:lnTo>
                  <a:lnTo>
                    <a:pt x="1214" y="2878"/>
                  </a:lnTo>
                  <a:lnTo>
                    <a:pt x="1619" y="1844"/>
                  </a:lnTo>
                  <a:lnTo>
                    <a:pt x="1821" y="1327"/>
                  </a:lnTo>
                  <a:lnTo>
                    <a:pt x="2068" y="833"/>
                  </a:lnTo>
                  <a:lnTo>
                    <a:pt x="2091" y="698"/>
                  </a:lnTo>
                  <a:lnTo>
                    <a:pt x="2091" y="585"/>
                  </a:lnTo>
                  <a:lnTo>
                    <a:pt x="2068" y="473"/>
                  </a:lnTo>
                  <a:lnTo>
                    <a:pt x="2023" y="361"/>
                  </a:lnTo>
                  <a:lnTo>
                    <a:pt x="1956" y="248"/>
                  </a:lnTo>
                  <a:lnTo>
                    <a:pt x="1888" y="158"/>
                  </a:lnTo>
                  <a:lnTo>
                    <a:pt x="1776" y="91"/>
                  </a:lnTo>
                  <a:lnTo>
                    <a:pt x="1664" y="46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124375" y="2003275"/>
              <a:ext cx="100600" cy="155700"/>
            </a:xfrm>
            <a:custGeom>
              <a:avLst/>
              <a:gdLst/>
              <a:ahLst/>
              <a:cxnLst/>
              <a:rect l="l" t="t" r="r" b="b"/>
              <a:pathLst>
                <a:path w="4024" h="6228" extrusionOk="0">
                  <a:moveTo>
                    <a:pt x="3417" y="1"/>
                  </a:moveTo>
                  <a:lnTo>
                    <a:pt x="3305" y="23"/>
                  </a:lnTo>
                  <a:lnTo>
                    <a:pt x="3192" y="46"/>
                  </a:lnTo>
                  <a:lnTo>
                    <a:pt x="3080" y="91"/>
                  </a:lnTo>
                  <a:lnTo>
                    <a:pt x="2990" y="158"/>
                  </a:lnTo>
                  <a:lnTo>
                    <a:pt x="2900" y="271"/>
                  </a:lnTo>
                  <a:lnTo>
                    <a:pt x="2495" y="877"/>
                  </a:lnTo>
                  <a:lnTo>
                    <a:pt x="2136" y="1484"/>
                  </a:lnTo>
                  <a:lnTo>
                    <a:pt x="1798" y="2114"/>
                  </a:lnTo>
                  <a:lnTo>
                    <a:pt x="1461" y="2743"/>
                  </a:lnTo>
                  <a:lnTo>
                    <a:pt x="787" y="4002"/>
                  </a:lnTo>
                  <a:lnTo>
                    <a:pt x="450" y="4631"/>
                  </a:lnTo>
                  <a:lnTo>
                    <a:pt x="90" y="5238"/>
                  </a:lnTo>
                  <a:lnTo>
                    <a:pt x="23" y="5373"/>
                  </a:lnTo>
                  <a:lnTo>
                    <a:pt x="0" y="5508"/>
                  </a:lnTo>
                  <a:lnTo>
                    <a:pt x="0" y="5621"/>
                  </a:lnTo>
                  <a:lnTo>
                    <a:pt x="23" y="5733"/>
                  </a:lnTo>
                  <a:lnTo>
                    <a:pt x="68" y="5845"/>
                  </a:lnTo>
                  <a:lnTo>
                    <a:pt x="135" y="5958"/>
                  </a:lnTo>
                  <a:lnTo>
                    <a:pt x="202" y="6025"/>
                  </a:lnTo>
                  <a:lnTo>
                    <a:pt x="292" y="6115"/>
                  </a:lnTo>
                  <a:lnTo>
                    <a:pt x="405" y="6160"/>
                  </a:lnTo>
                  <a:lnTo>
                    <a:pt x="517" y="6205"/>
                  </a:lnTo>
                  <a:lnTo>
                    <a:pt x="630" y="6228"/>
                  </a:lnTo>
                  <a:lnTo>
                    <a:pt x="742" y="6205"/>
                  </a:lnTo>
                  <a:lnTo>
                    <a:pt x="832" y="6183"/>
                  </a:lnTo>
                  <a:lnTo>
                    <a:pt x="944" y="6138"/>
                  </a:lnTo>
                  <a:lnTo>
                    <a:pt x="1034" y="6048"/>
                  </a:lnTo>
                  <a:lnTo>
                    <a:pt x="1124" y="5935"/>
                  </a:lnTo>
                  <a:lnTo>
                    <a:pt x="1484" y="5328"/>
                  </a:lnTo>
                  <a:lnTo>
                    <a:pt x="1821" y="4699"/>
                  </a:lnTo>
                  <a:lnTo>
                    <a:pt x="2473" y="3418"/>
                  </a:lnTo>
                  <a:lnTo>
                    <a:pt x="2810" y="2788"/>
                  </a:lnTo>
                  <a:lnTo>
                    <a:pt x="3170" y="2181"/>
                  </a:lnTo>
                  <a:lnTo>
                    <a:pt x="3529" y="1552"/>
                  </a:lnTo>
                  <a:lnTo>
                    <a:pt x="3911" y="967"/>
                  </a:lnTo>
                  <a:lnTo>
                    <a:pt x="3979" y="833"/>
                  </a:lnTo>
                  <a:lnTo>
                    <a:pt x="4024" y="720"/>
                  </a:lnTo>
                  <a:lnTo>
                    <a:pt x="4024" y="608"/>
                  </a:lnTo>
                  <a:lnTo>
                    <a:pt x="4024" y="495"/>
                  </a:lnTo>
                  <a:lnTo>
                    <a:pt x="3979" y="383"/>
                  </a:lnTo>
                  <a:lnTo>
                    <a:pt x="3911" y="293"/>
                  </a:lnTo>
                  <a:lnTo>
                    <a:pt x="3844" y="203"/>
                  </a:lnTo>
                  <a:lnTo>
                    <a:pt x="3754" y="136"/>
                  </a:lnTo>
                  <a:lnTo>
                    <a:pt x="3642" y="68"/>
                  </a:lnTo>
                  <a:lnTo>
                    <a:pt x="3529" y="23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104700" y="2170750"/>
              <a:ext cx="94425" cy="129275"/>
            </a:xfrm>
            <a:custGeom>
              <a:avLst/>
              <a:gdLst/>
              <a:ahLst/>
              <a:cxnLst/>
              <a:rect l="l" t="t" r="r" b="b"/>
              <a:pathLst>
                <a:path w="3777" h="5171" extrusionOk="0">
                  <a:moveTo>
                    <a:pt x="3057" y="1"/>
                  </a:moveTo>
                  <a:lnTo>
                    <a:pt x="2945" y="23"/>
                  </a:lnTo>
                  <a:lnTo>
                    <a:pt x="2833" y="68"/>
                  </a:lnTo>
                  <a:lnTo>
                    <a:pt x="2720" y="135"/>
                  </a:lnTo>
                  <a:lnTo>
                    <a:pt x="2630" y="248"/>
                  </a:lnTo>
                  <a:lnTo>
                    <a:pt x="2316" y="742"/>
                  </a:lnTo>
                  <a:lnTo>
                    <a:pt x="2001" y="1237"/>
                  </a:lnTo>
                  <a:lnTo>
                    <a:pt x="1372" y="2226"/>
                  </a:lnTo>
                  <a:lnTo>
                    <a:pt x="765" y="3238"/>
                  </a:lnTo>
                  <a:lnTo>
                    <a:pt x="450" y="3732"/>
                  </a:lnTo>
                  <a:lnTo>
                    <a:pt x="113" y="4227"/>
                  </a:lnTo>
                  <a:lnTo>
                    <a:pt x="45" y="4339"/>
                  </a:lnTo>
                  <a:lnTo>
                    <a:pt x="0" y="4474"/>
                  </a:lnTo>
                  <a:lnTo>
                    <a:pt x="0" y="4586"/>
                  </a:lnTo>
                  <a:lnTo>
                    <a:pt x="23" y="4699"/>
                  </a:lnTo>
                  <a:lnTo>
                    <a:pt x="68" y="4811"/>
                  </a:lnTo>
                  <a:lnTo>
                    <a:pt x="113" y="4901"/>
                  </a:lnTo>
                  <a:lnTo>
                    <a:pt x="203" y="4991"/>
                  </a:lnTo>
                  <a:lnTo>
                    <a:pt x="293" y="5058"/>
                  </a:lnTo>
                  <a:lnTo>
                    <a:pt x="382" y="5126"/>
                  </a:lnTo>
                  <a:lnTo>
                    <a:pt x="495" y="5148"/>
                  </a:lnTo>
                  <a:lnTo>
                    <a:pt x="607" y="5171"/>
                  </a:lnTo>
                  <a:lnTo>
                    <a:pt x="720" y="5171"/>
                  </a:lnTo>
                  <a:lnTo>
                    <a:pt x="832" y="5148"/>
                  </a:lnTo>
                  <a:lnTo>
                    <a:pt x="944" y="5103"/>
                  </a:lnTo>
                  <a:lnTo>
                    <a:pt x="1057" y="5013"/>
                  </a:lnTo>
                  <a:lnTo>
                    <a:pt x="1147" y="4923"/>
                  </a:lnTo>
                  <a:lnTo>
                    <a:pt x="1461" y="4429"/>
                  </a:lnTo>
                  <a:lnTo>
                    <a:pt x="1776" y="3934"/>
                  </a:lnTo>
                  <a:lnTo>
                    <a:pt x="2406" y="2923"/>
                  </a:lnTo>
                  <a:lnTo>
                    <a:pt x="3013" y="1911"/>
                  </a:lnTo>
                  <a:lnTo>
                    <a:pt x="3327" y="1417"/>
                  </a:lnTo>
                  <a:lnTo>
                    <a:pt x="3664" y="945"/>
                  </a:lnTo>
                  <a:lnTo>
                    <a:pt x="3732" y="810"/>
                  </a:lnTo>
                  <a:lnTo>
                    <a:pt x="3777" y="697"/>
                  </a:lnTo>
                  <a:lnTo>
                    <a:pt x="3777" y="585"/>
                  </a:lnTo>
                  <a:lnTo>
                    <a:pt x="3754" y="473"/>
                  </a:lnTo>
                  <a:lnTo>
                    <a:pt x="3732" y="360"/>
                  </a:lnTo>
                  <a:lnTo>
                    <a:pt x="3664" y="270"/>
                  </a:lnTo>
                  <a:lnTo>
                    <a:pt x="3597" y="180"/>
                  </a:lnTo>
                  <a:lnTo>
                    <a:pt x="3485" y="113"/>
                  </a:lnTo>
                  <a:lnTo>
                    <a:pt x="3395" y="46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458750" y="1923475"/>
              <a:ext cx="124200" cy="152900"/>
            </a:xfrm>
            <a:custGeom>
              <a:avLst/>
              <a:gdLst/>
              <a:ahLst/>
              <a:cxnLst/>
              <a:rect l="l" t="t" r="r" b="b"/>
              <a:pathLst>
                <a:path w="4968" h="6116" extrusionOk="0">
                  <a:moveTo>
                    <a:pt x="4294" y="1"/>
                  </a:moveTo>
                  <a:lnTo>
                    <a:pt x="4181" y="23"/>
                  </a:lnTo>
                  <a:lnTo>
                    <a:pt x="4091" y="91"/>
                  </a:lnTo>
                  <a:lnTo>
                    <a:pt x="3979" y="181"/>
                  </a:lnTo>
                  <a:lnTo>
                    <a:pt x="3462" y="765"/>
                  </a:lnTo>
                  <a:lnTo>
                    <a:pt x="2945" y="1372"/>
                  </a:lnTo>
                  <a:lnTo>
                    <a:pt x="2428" y="1979"/>
                  </a:lnTo>
                  <a:lnTo>
                    <a:pt x="1956" y="2586"/>
                  </a:lnTo>
                  <a:lnTo>
                    <a:pt x="1461" y="3215"/>
                  </a:lnTo>
                  <a:lnTo>
                    <a:pt x="1012" y="3845"/>
                  </a:lnTo>
                  <a:lnTo>
                    <a:pt x="540" y="4497"/>
                  </a:lnTo>
                  <a:lnTo>
                    <a:pt x="113" y="5148"/>
                  </a:lnTo>
                  <a:lnTo>
                    <a:pt x="45" y="5283"/>
                  </a:lnTo>
                  <a:lnTo>
                    <a:pt x="0" y="5396"/>
                  </a:lnTo>
                  <a:lnTo>
                    <a:pt x="0" y="5508"/>
                  </a:lnTo>
                  <a:lnTo>
                    <a:pt x="23" y="5621"/>
                  </a:lnTo>
                  <a:lnTo>
                    <a:pt x="68" y="5733"/>
                  </a:lnTo>
                  <a:lnTo>
                    <a:pt x="113" y="5823"/>
                  </a:lnTo>
                  <a:lnTo>
                    <a:pt x="202" y="5913"/>
                  </a:lnTo>
                  <a:lnTo>
                    <a:pt x="292" y="5980"/>
                  </a:lnTo>
                  <a:lnTo>
                    <a:pt x="382" y="6048"/>
                  </a:lnTo>
                  <a:lnTo>
                    <a:pt x="495" y="6093"/>
                  </a:lnTo>
                  <a:lnTo>
                    <a:pt x="607" y="6115"/>
                  </a:lnTo>
                  <a:lnTo>
                    <a:pt x="719" y="6093"/>
                  </a:lnTo>
                  <a:lnTo>
                    <a:pt x="832" y="6070"/>
                  </a:lnTo>
                  <a:lnTo>
                    <a:pt x="944" y="6025"/>
                  </a:lnTo>
                  <a:lnTo>
                    <a:pt x="1057" y="5935"/>
                  </a:lnTo>
                  <a:lnTo>
                    <a:pt x="1147" y="5845"/>
                  </a:lnTo>
                  <a:lnTo>
                    <a:pt x="1978" y="4609"/>
                  </a:lnTo>
                  <a:lnTo>
                    <a:pt x="2428" y="4002"/>
                  </a:lnTo>
                  <a:lnTo>
                    <a:pt x="2877" y="3395"/>
                  </a:lnTo>
                  <a:lnTo>
                    <a:pt x="3349" y="2811"/>
                  </a:lnTo>
                  <a:lnTo>
                    <a:pt x="3822" y="2226"/>
                  </a:lnTo>
                  <a:lnTo>
                    <a:pt x="4294" y="1664"/>
                  </a:lnTo>
                  <a:lnTo>
                    <a:pt x="4811" y="1102"/>
                  </a:lnTo>
                  <a:lnTo>
                    <a:pt x="4878" y="990"/>
                  </a:lnTo>
                  <a:lnTo>
                    <a:pt x="4946" y="877"/>
                  </a:lnTo>
                  <a:lnTo>
                    <a:pt x="4968" y="743"/>
                  </a:lnTo>
                  <a:lnTo>
                    <a:pt x="4968" y="630"/>
                  </a:lnTo>
                  <a:lnTo>
                    <a:pt x="4946" y="518"/>
                  </a:lnTo>
                  <a:lnTo>
                    <a:pt x="4923" y="405"/>
                  </a:lnTo>
                  <a:lnTo>
                    <a:pt x="4856" y="293"/>
                  </a:lnTo>
                  <a:lnTo>
                    <a:pt x="4788" y="203"/>
                  </a:lnTo>
                  <a:lnTo>
                    <a:pt x="4721" y="113"/>
                  </a:lnTo>
                  <a:lnTo>
                    <a:pt x="4608" y="68"/>
                  </a:lnTo>
                  <a:lnTo>
                    <a:pt x="4518" y="23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370500" y="2170750"/>
              <a:ext cx="85450" cy="115800"/>
            </a:xfrm>
            <a:custGeom>
              <a:avLst/>
              <a:gdLst/>
              <a:ahLst/>
              <a:cxnLst/>
              <a:rect l="l" t="t" r="r" b="b"/>
              <a:pathLst>
                <a:path w="3418" h="4632" extrusionOk="0">
                  <a:moveTo>
                    <a:pt x="2676" y="1"/>
                  </a:moveTo>
                  <a:lnTo>
                    <a:pt x="2564" y="23"/>
                  </a:lnTo>
                  <a:lnTo>
                    <a:pt x="2451" y="68"/>
                  </a:lnTo>
                  <a:lnTo>
                    <a:pt x="2361" y="158"/>
                  </a:lnTo>
                  <a:lnTo>
                    <a:pt x="2271" y="270"/>
                  </a:lnTo>
                  <a:lnTo>
                    <a:pt x="1979" y="675"/>
                  </a:lnTo>
                  <a:lnTo>
                    <a:pt x="1709" y="1102"/>
                  </a:lnTo>
                  <a:lnTo>
                    <a:pt x="1192" y="1979"/>
                  </a:lnTo>
                  <a:lnTo>
                    <a:pt x="653" y="2833"/>
                  </a:lnTo>
                  <a:lnTo>
                    <a:pt x="383" y="3260"/>
                  </a:lnTo>
                  <a:lnTo>
                    <a:pt x="113" y="3687"/>
                  </a:lnTo>
                  <a:lnTo>
                    <a:pt x="46" y="3822"/>
                  </a:lnTo>
                  <a:lnTo>
                    <a:pt x="1" y="3934"/>
                  </a:lnTo>
                  <a:lnTo>
                    <a:pt x="1" y="4047"/>
                  </a:lnTo>
                  <a:lnTo>
                    <a:pt x="1" y="4159"/>
                  </a:lnTo>
                  <a:lnTo>
                    <a:pt x="46" y="4272"/>
                  </a:lnTo>
                  <a:lnTo>
                    <a:pt x="113" y="4362"/>
                  </a:lnTo>
                  <a:lnTo>
                    <a:pt x="181" y="4451"/>
                  </a:lnTo>
                  <a:lnTo>
                    <a:pt x="271" y="4519"/>
                  </a:lnTo>
                  <a:lnTo>
                    <a:pt x="383" y="4586"/>
                  </a:lnTo>
                  <a:lnTo>
                    <a:pt x="495" y="4631"/>
                  </a:lnTo>
                  <a:lnTo>
                    <a:pt x="720" y="4631"/>
                  </a:lnTo>
                  <a:lnTo>
                    <a:pt x="833" y="4609"/>
                  </a:lnTo>
                  <a:lnTo>
                    <a:pt x="945" y="4564"/>
                  </a:lnTo>
                  <a:lnTo>
                    <a:pt x="1035" y="4496"/>
                  </a:lnTo>
                  <a:lnTo>
                    <a:pt x="1125" y="4384"/>
                  </a:lnTo>
                  <a:lnTo>
                    <a:pt x="1417" y="3957"/>
                  </a:lnTo>
                  <a:lnTo>
                    <a:pt x="1687" y="3530"/>
                  </a:lnTo>
                  <a:lnTo>
                    <a:pt x="2226" y="2676"/>
                  </a:lnTo>
                  <a:lnTo>
                    <a:pt x="2743" y="1799"/>
                  </a:lnTo>
                  <a:lnTo>
                    <a:pt x="3013" y="1372"/>
                  </a:lnTo>
                  <a:lnTo>
                    <a:pt x="3305" y="945"/>
                  </a:lnTo>
                  <a:lnTo>
                    <a:pt x="3373" y="832"/>
                  </a:lnTo>
                  <a:lnTo>
                    <a:pt x="3395" y="697"/>
                  </a:lnTo>
                  <a:lnTo>
                    <a:pt x="3418" y="585"/>
                  </a:lnTo>
                  <a:lnTo>
                    <a:pt x="3395" y="473"/>
                  </a:lnTo>
                  <a:lnTo>
                    <a:pt x="3350" y="360"/>
                  </a:lnTo>
                  <a:lnTo>
                    <a:pt x="3283" y="270"/>
                  </a:lnTo>
                  <a:lnTo>
                    <a:pt x="3215" y="180"/>
                  </a:lnTo>
                  <a:lnTo>
                    <a:pt x="3126" y="113"/>
                  </a:lnTo>
                  <a:lnTo>
                    <a:pt x="3013" y="68"/>
                  </a:lnTo>
                  <a:lnTo>
                    <a:pt x="2901" y="23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079350" y="1761075"/>
              <a:ext cx="1100350" cy="1270100"/>
            </a:xfrm>
            <a:custGeom>
              <a:avLst/>
              <a:gdLst/>
              <a:ahLst/>
              <a:cxnLst/>
              <a:rect l="l" t="t" r="r" b="b"/>
              <a:pathLst>
                <a:path w="44014" h="50804" extrusionOk="0">
                  <a:moveTo>
                    <a:pt x="6564" y="0"/>
                  </a:moveTo>
                  <a:lnTo>
                    <a:pt x="6249" y="45"/>
                  </a:lnTo>
                  <a:lnTo>
                    <a:pt x="5912" y="90"/>
                  </a:lnTo>
                  <a:lnTo>
                    <a:pt x="5575" y="158"/>
                  </a:lnTo>
                  <a:lnTo>
                    <a:pt x="5238" y="248"/>
                  </a:lnTo>
                  <a:lnTo>
                    <a:pt x="4900" y="360"/>
                  </a:lnTo>
                  <a:lnTo>
                    <a:pt x="4563" y="495"/>
                  </a:lnTo>
                  <a:lnTo>
                    <a:pt x="4249" y="652"/>
                  </a:lnTo>
                  <a:lnTo>
                    <a:pt x="3911" y="832"/>
                  </a:lnTo>
                  <a:lnTo>
                    <a:pt x="3574" y="1034"/>
                  </a:lnTo>
                  <a:lnTo>
                    <a:pt x="3259" y="1259"/>
                  </a:lnTo>
                  <a:lnTo>
                    <a:pt x="2967" y="1484"/>
                  </a:lnTo>
                  <a:lnTo>
                    <a:pt x="2675" y="1709"/>
                  </a:lnTo>
                  <a:lnTo>
                    <a:pt x="2405" y="1956"/>
                  </a:lnTo>
                  <a:lnTo>
                    <a:pt x="2136" y="2181"/>
                  </a:lnTo>
                  <a:lnTo>
                    <a:pt x="1911" y="2428"/>
                  </a:lnTo>
                  <a:lnTo>
                    <a:pt x="1686" y="2675"/>
                  </a:lnTo>
                  <a:lnTo>
                    <a:pt x="1484" y="2945"/>
                  </a:lnTo>
                  <a:lnTo>
                    <a:pt x="1281" y="3192"/>
                  </a:lnTo>
                  <a:lnTo>
                    <a:pt x="1101" y="3462"/>
                  </a:lnTo>
                  <a:lnTo>
                    <a:pt x="944" y="3732"/>
                  </a:lnTo>
                  <a:lnTo>
                    <a:pt x="787" y="4002"/>
                  </a:lnTo>
                  <a:lnTo>
                    <a:pt x="652" y="4294"/>
                  </a:lnTo>
                  <a:lnTo>
                    <a:pt x="539" y="4564"/>
                  </a:lnTo>
                  <a:lnTo>
                    <a:pt x="427" y="4856"/>
                  </a:lnTo>
                  <a:lnTo>
                    <a:pt x="337" y="5126"/>
                  </a:lnTo>
                  <a:lnTo>
                    <a:pt x="180" y="5710"/>
                  </a:lnTo>
                  <a:lnTo>
                    <a:pt x="67" y="6317"/>
                  </a:lnTo>
                  <a:lnTo>
                    <a:pt x="22" y="6924"/>
                  </a:lnTo>
                  <a:lnTo>
                    <a:pt x="0" y="7531"/>
                  </a:lnTo>
                  <a:lnTo>
                    <a:pt x="45" y="8160"/>
                  </a:lnTo>
                  <a:lnTo>
                    <a:pt x="112" y="8767"/>
                  </a:lnTo>
                  <a:lnTo>
                    <a:pt x="202" y="9397"/>
                  </a:lnTo>
                  <a:lnTo>
                    <a:pt x="360" y="10026"/>
                  </a:lnTo>
                  <a:lnTo>
                    <a:pt x="517" y="10655"/>
                  </a:lnTo>
                  <a:lnTo>
                    <a:pt x="719" y="11285"/>
                  </a:lnTo>
                  <a:lnTo>
                    <a:pt x="944" y="11914"/>
                  </a:lnTo>
                  <a:lnTo>
                    <a:pt x="1214" y="12544"/>
                  </a:lnTo>
                  <a:lnTo>
                    <a:pt x="1484" y="13151"/>
                  </a:lnTo>
                  <a:lnTo>
                    <a:pt x="1798" y="13758"/>
                  </a:lnTo>
                  <a:lnTo>
                    <a:pt x="2113" y="14364"/>
                  </a:lnTo>
                  <a:lnTo>
                    <a:pt x="2450" y="14949"/>
                  </a:lnTo>
                  <a:lnTo>
                    <a:pt x="2787" y="15533"/>
                  </a:lnTo>
                  <a:lnTo>
                    <a:pt x="3147" y="16095"/>
                  </a:lnTo>
                  <a:lnTo>
                    <a:pt x="3529" y="16635"/>
                  </a:lnTo>
                  <a:lnTo>
                    <a:pt x="3889" y="17174"/>
                  </a:lnTo>
                  <a:lnTo>
                    <a:pt x="4271" y="17691"/>
                  </a:lnTo>
                  <a:lnTo>
                    <a:pt x="4653" y="18186"/>
                  </a:lnTo>
                  <a:lnTo>
                    <a:pt x="5417" y="19130"/>
                  </a:lnTo>
                  <a:lnTo>
                    <a:pt x="6249" y="20074"/>
                  </a:lnTo>
                  <a:lnTo>
                    <a:pt x="7081" y="21018"/>
                  </a:lnTo>
                  <a:lnTo>
                    <a:pt x="8767" y="22884"/>
                  </a:lnTo>
                  <a:lnTo>
                    <a:pt x="12161" y="26571"/>
                  </a:lnTo>
                  <a:lnTo>
                    <a:pt x="13847" y="28436"/>
                  </a:lnTo>
                  <a:lnTo>
                    <a:pt x="14679" y="29380"/>
                  </a:lnTo>
                  <a:lnTo>
                    <a:pt x="15511" y="30325"/>
                  </a:lnTo>
                  <a:lnTo>
                    <a:pt x="16320" y="31291"/>
                  </a:lnTo>
                  <a:lnTo>
                    <a:pt x="17107" y="32258"/>
                  </a:lnTo>
                  <a:lnTo>
                    <a:pt x="17893" y="33247"/>
                  </a:lnTo>
                  <a:lnTo>
                    <a:pt x="18658" y="34236"/>
                  </a:lnTo>
                  <a:lnTo>
                    <a:pt x="19085" y="34865"/>
                  </a:lnTo>
                  <a:lnTo>
                    <a:pt x="19624" y="35697"/>
                  </a:lnTo>
                  <a:lnTo>
                    <a:pt x="20254" y="36709"/>
                  </a:lnTo>
                  <a:lnTo>
                    <a:pt x="20973" y="37855"/>
                  </a:lnTo>
                  <a:lnTo>
                    <a:pt x="22524" y="40463"/>
                  </a:lnTo>
                  <a:lnTo>
                    <a:pt x="24120" y="43205"/>
                  </a:lnTo>
                  <a:lnTo>
                    <a:pt x="26907" y="48038"/>
                  </a:lnTo>
                  <a:lnTo>
                    <a:pt x="28121" y="50151"/>
                  </a:lnTo>
                  <a:lnTo>
                    <a:pt x="28975" y="50398"/>
                  </a:lnTo>
                  <a:lnTo>
                    <a:pt x="29830" y="50578"/>
                  </a:lnTo>
                  <a:lnTo>
                    <a:pt x="30661" y="50713"/>
                  </a:lnTo>
                  <a:lnTo>
                    <a:pt x="31493" y="50781"/>
                  </a:lnTo>
                  <a:lnTo>
                    <a:pt x="32302" y="50803"/>
                  </a:lnTo>
                  <a:lnTo>
                    <a:pt x="33112" y="50803"/>
                  </a:lnTo>
                  <a:lnTo>
                    <a:pt x="33898" y="50736"/>
                  </a:lnTo>
                  <a:lnTo>
                    <a:pt x="34708" y="50646"/>
                  </a:lnTo>
                  <a:lnTo>
                    <a:pt x="35494" y="50533"/>
                  </a:lnTo>
                  <a:lnTo>
                    <a:pt x="36304" y="50353"/>
                  </a:lnTo>
                  <a:lnTo>
                    <a:pt x="37113" y="50174"/>
                  </a:lnTo>
                  <a:lnTo>
                    <a:pt x="37945" y="49971"/>
                  </a:lnTo>
                  <a:lnTo>
                    <a:pt x="38776" y="49724"/>
                  </a:lnTo>
                  <a:lnTo>
                    <a:pt x="39630" y="49477"/>
                  </a:lnTo>
                  <a:lnTo>
                    <a:pt x="41384" y="48937"/>
                  </a:lnTo>
                  <a:lnTo>
                    <a:pt x="41968" y="48735"/>
                  </a:lnTo>
                  <a:lnTo>
                    <a:pt x="42216" y="48623"/>
                  </a:lnTo>
                  <a:lnTo>
                    <a:pt x="42463" y="48510"/>
                  </a:lnTo>
                  <a:lnTo>
                    <a:pt x="42688" y="48398"/>
                  </a:lnTo>
                  <a:lnTo>
                    <a:pt x="42890" y="48263"/>
                  </a:lnTo>
                  <a:lnTo>
                    <a:pt x="43070" y="48128"/>
                  </a:lnTo>
                  <a:lnTo>
                    <a:pt x="43227" y="47971"/>
                  </a:lnTo>
                  <a:lnTo>
                    <a:pt x="43384" y="47836"/>
                  </a:lnTo>
                  <a:lnTo>
                    <a:pt x="43519" y="47678"/>
                  </a:lnTo>
                  <a:lnTo>
                    <a:pt x="43632" y="47521"/>
                  </a:lnTo>
                  <a:lnTo>
                    <a:pt x="43722" y="47341"/>
                  </a:lnTo>
                  <a:lnTo>
                    <a:pt x="43812" y="47184"/>
                  </a:lnTo>
                  <a:lnTo>
                    <a:pt x="43879" y="47004"/>
                  </a:lnTo>
                  <a:lnTo>
                    <a:pt x="43924" y="46824"/>
                  </a:lnTo>
                  <a:lnTo>
                    <a:pt x="43969" y="46644"/>
                  </a:lnTo>
                  <a:lnTo>
                    <a:pt x="43991" y="46442"/>
                  </a:lnTo>
                  <a:lnTo>
                    <a:pt x="44014" y="46240"/>
                  </a:lnTo>
                  <a:lnTo>
                    <a:pt x="44014" y="45835"/>
                  </a:lnTo>
                  <a:lnTo>
                    <a:pt x="43946" y="45408"/>
                  </a:lnTo>
                  <a:lnTo>
                    <a:pt x="43857" y="44958"/>
                  </a:lnTo>
                  <a:lnTo>
                    <a:pt x="43722" y="44509"/>
                  </a:lnTo>
                  <a:lnTo>
                    <a:pt x="43542" y="44037"/>
                  </a:lnTo>
                  <a:lnTo>
                    <a:pt x="43362" y="43542"/>
                  </a:lnTo>
                  <a:lnTo>
                    <a:pt x="43115" y="43025"/>
                  </a:lnTo>
                  <a:lnTo>
                    <a:pt x="42216" y="41137"/>
                  </a:lnTo>
                  <a:lnTo>
                    <a:pt x="41294" y="39271"/>
                  </a:lnTo>
                  <a:lnTo>
                    <a:pt x="40327" y="37428"/>
                  </a:lnTo>
                  <a:lnTo>
                    <a:pt x="39316" y="35585"/>
                  </a:lnTo>
                  <a:lnTo>
                    <a:pt x="38282" y="33764"/>
                  </a:lnTo>
                  <a:lnTo>
                    <a:pt x="37225" y="31966"/>
                  </a:lnTo>
                  <a:lnTo>
                    <a:pt x="36146" y="30167"/>
                  </a:lnTo>
                  <a:lnTo>
                    <a:pt x="35022" y="28391"/>
                  </a:lnTo>
                  <a:lnTo>
                    <a:pt x="33876" y="26638"/>
                  </a:lnTo>
                  <a:lnTo>
                    <a:pt x="32729" y="24907"/>
                  </a:lnTo>
                  <a:lnTo>
                    <a:pt x="31538" y="23176"/>
                  </a:lnTo>
                  <a:lnTo>
                    <a:pt x="30324" y="21468"/>
                  </a:lnTo>
                  <a:lnTo>
                    <a:pt x="29110" y="19782"/>
                  </a:lnTo>
                  <a:lnTo>
                    <a:pt x="27851" y="18096"/>
                  </a:lnTo>
                  <a:lnTo>
                    <a:pt x="26593" y="16433"/>
                  </a:lnTo>
                  <a:lnTo>
                    <a:pt x="25311" y="14769"/>
                  </a:lnTo>
                  <a:lnTo>
                    <a:pt x="24659" y="13960"/>
                  </a:lnTo>
                  <a:lnTo>
                    <a:pt x="24008" y="13173"/>
                  </a:lnTo>
                  <a:lnTo>
                    <a:pt x="23333" y="12386"/>
                  </a:lnTo>
                  <a:lnTo>
                    <a:pt x="22659" y="11600"/>
                  </a:lnTo>
                  <a:lnTo>
                    <a:pt x="21962" y="10835"/>
                  </a:lnTo>
                  <a:lnTo>
                    <a:pt x="21265" y="10071"/>
                  </a:lnTo>
                  <a:lnTo>
                    <a:pt x="20546" y="9329"/>
                  </a:lnTo>
                  <a:lnTo>
                    <a:pt x="19826" y="8587"/>
                  </a:lnTo>
                  <a:lnTo>
                    <a:pt x="18343" y="7126"/>
                  </a:lnTo>
                  <a:lnTo>
                    <a:pt x="16837" y="5710"/>
                  </a:lnTo>
                  <a:lnTo>
                    <a:pt x="15286" y="4339"/>
                  </a:lnTo>
                  <a:lnTo>
                    <a:pt x="13735" y="2990"/>
                  </a:lnTo>
                  <a:lnTo>
                    <a:pt x="13173" y="2540"/>
                  </a:lnTo>
                  <a:lnTo>
                    <a:pt x="12611" y="2113"/>
                  </a:lnTo>
                  <a:lnTo>
                    <a:pt x="12026" y="1709"/>
                  </a:lnTo>
                  <a:lnTo>
                    <a:pt x="11419" y="1327"/>
                  </a:lnTo>
                  <a:lnTo>
                    <a:pt x="10812" y="989"/>
                  </a:lnTo>
                  <a:lnTo>
                    <a:pt x="10183" y="697"/>
                  </a:lnTo>
                  <a:lnTo>
                    <a:pt x="9531" y="450"/>
                  </a:lnTo>
                  <a:lnTo>
                    <a:pt x="8879" y="248"/>
                  </a:lnTo>
                  <a:lnTo>
                    <a:pt x="8565" y="158"/>
                  </a:lnTo>
                  <a:lnTo>
                    <a:pt x="8227" y="113"/>
                  </a:lnTo>
                  <a:lnTo>
                    <a:pt x="7913" y="45"/>
                  </a:lnTo>
                  <a:lnTo>
                    <a:pt x="7575" y="23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137775" y="1790850"/>
              <a:ext cx="891875" cy="1226825"/>
            </a:xfrm>
            <a:custGeom>
              <a:avLst/>
              <a:gdLst/>
              <a:ahLst/>
              <a:cxnLst/>
              <a:rect l="l" t="t" r="r" b="b"/>
              <a:pathLst>
                <a:path w="35675" h="49073" extrusionOk="0">
                  <a:moveTo>
                    <a:pt x="1012" y="1"/>
                  </a:moveTo>
                  <a:lnTo>
                    <a:pt x="473" y="405"/>
                  </a:lnTo>
                  <a:lnTo>
                    <a:pt x="1" y="810"/>
                  </a:lnTo>
                  <a:lnTo>
                    <a:pt x="495" y="1327"/>
                  </a:lnTo>
                  <a:lnTo>
                    <a:pt x="967" y="1822"/>
                  </a:lnTo>
                  <a:lnTo>
                    <a:pt x="1484" y="2316"/>
                  </a:lnTo>
                  <a:lnTo>
                    <a:pt x="2001" y="2811"/>
                  </a:lnTo>
                  <a:lnTo>
                    <a:pt x="3035" y="3777"/>
                  </a:lnTo>
                  <a:lnTo>
                    <a:pt x="4114" y="4721"/>
                  </a:lnTo>
                  <a:lnTo>
                    <a:pt x="5171" y="5688"/>
                  </a:lnTo>
                  <a:lnTo>
                    <a:pt x="6205" y="6655"/>
                  </a:lnTo>
                  <a:lnTo>
                    <a:pt x="6722" y="7149"/>
                  </a:lnTo>
                  <a:lnTo>
                    <a:pt x="7217" y="7644"/>
                  </a:lnTo>
                  <a:lnTo>
                    <a:pt x="7689" y="8161"/>
                  </a:lnTo>
                  <a:lnTo>
                    <a:pt x="8161" y="8678"/>
                  </a:lnTo>
                  <a:lnTo>
                    <a:pt x="9847" y="10678"/>
                  </a:lnTo>
                  <a:lnTo>
                    <a:pt x="11533" y="12701"/>
                  </a:lnTo>
                  <a:lnTo>
                    <a:pt x="13174" y="14747"/>
                  </a:lnTo>
                  <a:lnTo>
                    <a:pt x="14814" y="16815"/>
                  </a:lnTo>
                  <a:lnTo>
                    <a:pt x="16388" y="18883"/>
                  </a:lnTo>
                  <a:lnTo>
                    <a:pt x="17939" y="20996"/>
                  </a:lnTo>
                  <a:lnTo>
                    <a:pt x="18703" y="22075"/>
                  </a:lnTo>
                  <a:lnTo>
                    <a:pt x="19468" y="23154"/>
                  </a:lnTo>
                  <a:lnTo>
                    <a:pt x="20187" y="24233"/>
                  </a:lnTo>
                  <a:lnTo>
                    <a:pt x="20929" y="25335"/>
                  </a:lnTo>
                  <a:lnTo>
                    <a:pt x="22233" y="27358"/>
                  </a:lnTo>
                  <a:lnTo>
                    <a:pt x="23491" y="29426"/>
                  </a:lnTo>
                  <a:lnTo>
                    <a:pt x="24728" y="31494"/>
                  </a:lnTo>
                  <a:lnTo>
                    <a:pt x="25919" y="33584"/>
                  </a:lnTo>
                  <a:lnTo>
                    <a:pt x="27111" y="35675"/>
                  </a:lnTo>
                  <a:lnTo>
                    <a:pt x="28279" y="37788"/>
                  </a:lnTo>
                  <a:lnTo>
                    <a:pt x="30595" y="42037"/>
                  </a:lnTo>
                  <a:lnTo>
                    <a:pt x="32528" y="45543"/>
                  </a:lnTo>
                  <a:lnTo>
                    <a:pt x="34439" y="49073"/>
                  </a:lnTo>
                  <a:lnTo>
                    <a:pt x="35675" y="48758"/>
                  </a:lnTo>
                  <a:lnTo>
                    <a:pt x="33832" y="45319"/>
                  </a:lnTo>
                  <a:lnTo>
                    <a:pt x="31943" y="41902"/>
                  </a:lnTo>
                  <a:lnTo>
                    <a:pt x="29561" y="37541"/>
                  </a:lnTo>
                  <a:lnTo>
                    <a:pt x="28347" y="35383"/>
                  </a:lnTo>
                  <a:lnTo>
                    <a:pt x="27133" y="33202"/>
                  </a:lnTo>
                  <a:lnTo>
                    <a:pt x="25897" y="31044"/>
                  </a:lnTo>
                  <a:lnTo>
                    <a:pt x="24638" y="28909"/>
                  </a:lnTo>
                  <a:lnTo>
                    <a:pt x="23334" y="26796"/>
                  </a:lnTo>
                  <a:lnTo>
                    <a:pt x="21985" y="24705"/>
                  </a:lnTo>
                  <a:lnTo>
                    <a:pt x="20704" y="22794"/>
                  </a:lnTo>
                  <a:lnTo>
                    <a:pt x="19378" y="20906"/>
                  </a:lnTo>
                  <a:lnTo>
                    <a:pt x="18029" y="19040"/>
                  </a:lnTo>
                  <a:lnTo>
                    <a:pt x="16658" y="17197"/>
                  </a:lnTo>
                  <a:lnTo>
                    <a:pt x="15242" y="15354"/>
                  </a:lnTo>
                  <a:lnTo>
                    <a:pt x="13803" y="13556"/>
                  </a:lnTo>
                  <a:lnTo>
                    <a:pt x="12342" y="11757"/>
                  </a:lnTo>
                  <a:lnTo>
                    <a:pt x="10881" y="10004"/>
                  </a:lnTo>
                  <a:lnTo>
                    <a:pt x="9487" y="8340"/>
                  </a:lnTo>
                  <a:lnTo>
                    <a:pt x="8790" y="7531"/>
                  </a:lnTo>
                  <a:lnTo>
                    <a:pt x="8071" y="6722"/>
                  </a:lnTo>
                  <a:lnTo>
                    <a:pt x="7351" y="5913"/>
                  </a:lnTo>
                  <a:lnTo>
                    <a:pt x="6610" y="5148"/>
                  </a:lnTo>
                  <a:lnTo>
                    <a:pt x="5845" y="4384"/>
                  </a:lnTo>
                  <a:lnTo>
                    <a:pt x="5036" y="3665"/>
                  </a:lnTo>
                  <a:lnTo>
                    <a:pt x="2968" y="1866"/>
                  </a:lnTo>
                  <a:lnTo>
                    <a:pt x="1979" y="967"/>
                  </a:lnTo>
                  <a:lnTo>
                    <a:pt x="1484" y="49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952075" y="2584375"/>
              <a:ext cx="93325" cy="135450"/>
            </a:xfrm>
            <a:custGeom>
              <a:avLst/>
              <a:gdLst/>
              <a:ahLst/>
              <a:cxnLst/>
              <a:rect l="l" t="t" r="r" b="b"/>
              <a:pathLst>
                <a:path w="373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8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46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46" y="787"/>
                  </a:lnTo>
                  <a:lnTo>
                    <a:pt x="91" y="922"/>
                  </a:lnTo>
                  <a:lnTo>
                    <a:pt x="1305" y="3057"/>
                  </a:lnTo>
                  <a:lnTo>
                    <a:pt x="1912" y="4114"/>
                  </a:lnTo>
                  <a:lnTo>
                    <a:pt x="2249" y="4631"/>
                  </a:lnTo>
                  <a:lnTo>
                    <a:pt x="2564" y="5148"/>
                  </a:lnTo>
                  <a:lnTo>
                    <a:pt x="2653" y="5260"/>
                  </a:lnTo>
                  <a:lnTo>
                    <a:pt x="2766" y="5328"/>
                  </a:lnTo>
                  <a:lnTo>
                    <a:pt x="2878" y="5395"/>
                  </a:lnTo>
                  <a:lnTo>
                    <a:pt x="2991" y="5418"/>
                  </a:lnTo>
                  <a:lnTo>
                    <a:pt x="3215" y="5418"/>
                  </a:lnTo>
                  <a:lnTo>
                    <a:pt x="3328" y="5373"/>
                  </a:lnTo>
                  <a:lnTo>
                    <a:pt x="3440" y="5328"/>
                  </a:lnTo>
                  <a:lnTo>
                    <a:pt x="3530" y="5260"/>
                  </a:lnTo>
                  <a:lnTo>
                    <a:pt x="3620" y="5193"/>
                  </a:lnTo>
                  <a:lnTo>
                    <a:pt x="3687" y="5103"/>
                  </a:lnTo>
                  <a:lnTo>
                    <a:pt x="3732" y="4991"/>
                  </a:lnTo>
                  <a:lnTo>
                    <a:pt x="3732" y="4878"/>
                  </a:lnTo>
                  <a:lnTo>
                    <a:pt x="3732" y="4766"/>
                  </a:lnTo>
                  <a:lnTo>
                    <a:pt x="3710" y="4653"/>
                  </a:lnTo>
                  <a:lnTo>
                    <a:pt x="3643" y="4518"/>
                  </a:lnTo>
                  <a:lnTo>
                    <a:pt x="3305" y="4001"/>
                  </a:lnTo>
                  <a:lnTo>
                    <a:pt x="2991" y="3484"/>
                  </a:lnTo>
                  <a:lnTo>
                    <a:pt x="2361" y="2428"/>
                  </a:lnTo>
                  <a:lnTo>
                    <a:pt x="1170" y="292"/>
                  </a:lnTo>
                  <a:lnTo>
                    <a:pt x="1080" y="180"/>
                  </a:lnTo>
                  <a:lnTo>
                    <a:pt x="990" y="90"/>
                  </a:lnTo>
                  <a:lnTo>
                    <a:pt x="878" y="23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825650" y="2406225"/>
              <a:ext cx="49475" cy="58475"/>
            </a:xfrm>
            <a:custGeom>
              <a:avLst/>
              <a:gdLst/>
              <a:ahLst/>
              <a:cxnLst/>
              <a:rect l="l" t="t" r="r" b="b"/>
              <a:pathLst>
                <a:path w="1979" h="233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113"/>
                  </a:lnTo>
                  <a:lnTo>
                    <a:pt x="225" y="180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809" y="2046"/>
                  </a:lnTo>
                  <a:lnTo>
                    <a:pt x="899" y="2158"/>
                  </a:lnTo>
                  <a:lnTo>
                    <a:pt x="1012" y="2248"/>
                  </a:lnTo>
                  <a:lnTo>
                    <a:pt x="1124" y="2316"/>
                  </a:lnTo>
                  <a:lnTo>
                    <a:pt x="1236" y="2338"/>
                  </a:lnTo>
                  <a:lnTo>
                    <a:pt x="1461" y="2338"/>
                  </a:lnTo>
                  <a:lnTo>
                    <a:pt x="1574" y="2293"/>
                  </a:lnTo>
                  <a:lnTo>
                    <a:pt x="1664" y="2248"/>
                  </a:lnTo>
                  <a:lnTo>
                    <a:pt x="1776" y="2181"/>
                  </a:lnTo>
                  <a:lnTo>
                    <a:pt x="1843" y="2113"/>
                  </a:lnTo>
                  <a:lnTo>
                    <a:pt x="1911" y="2001"/>
                  </a:lnTo>
                  <a:lnTo>
                    <a:pt x="1956" y="1911"/>
                  </a:lnTo>
                  <a:lnTo>
                    <a:pt x="1978" y="1799"/>
                  </a:lnTo>
                  <a:lnTo>
                    <a:pt x="1978" y="1686"/>
                  </a:lnTo>
                  <a:lnTo>
                    <a:pt x="1956" y="1551"/>
                  </a:lnTo>
                  <a:lnTo>
                    <a:pt x="1888" y="1439"/>
                  </a:lnTo>
                  <a:lnTo>
                    <a:pt x="1169" y="293"/>
                  </a:lnTo>
                  <a:lnTo>
                    <a:pt x="1079" y="180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738525" y="2640575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608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29"/>
                  </a:lnTo>
                  <a:lnTo>
                    <a:pt x="23" y="742"/>
                  </a:lnTo>
                  <a:lnTo>
                    <a:pt x="46" y="854"/>
                  </a:lnTo>
                  <a:lnTo>
                    <a:pt x="91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1"/>
                  </a:lnTo>
                  <a:lnTo>
                    <a:pt x="473" y="1236"/>
                  </a:lnTo>
                  <a:lnTo>
                    <a:pt x="743" y="1236"/>
                  </a:lnTo>
                  <a:lnTo>
                    <a:pt x="878" y="1191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67"/>
                  </a:lnTo>
                  <a:lnTo>
                    <a:pt x="1170" y="854"/>
                  </a:lnTo>
                  <a:lnTo>
                    <a:pt x="1192" y="742"/>
                  </a:lnTo>
                  <a:lnTo>
                    <a:pt x="1215" y="629"/>
                  </a:lnTo>
                  <a:lnTo>
                    <a:pt x="1192" y="517"/>
                  </a:lnTo>
                  <a:lnTo>
                    <a:pt x="1170" y="405"/>
                  </a:lnTo>
                  <a:lnTo>
                    <a:pt x="1125" y="292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68"/>
                  </a:lnTo>
                  <a:lnTo>
                    <a:pt x="743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453625" y="2257300"/>
              <a:ext cx="86550" cy="103975"/>
            </a:xfrm>
            <a:custGeom>
              <a:avLst/>
              <a:gdLst/>
              <a:ahLst/>
              <a:cxnLst/>
              <a:rect l="l" t="t" r="r" b="b"/>
              <a:pathLst>
                <a:path w="3462" h="415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7" y="338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23" y="652"/>
                  </a:lnTo>
                  <a:lnTo>
                    <a:pt x="45" y="765"/>
                  </a:lnTo>
                  <a:lnTo>
                    <a:pt x="112" y="900"/>
                  </a:lnTo>
                  <a:lnTo>
                    <a:pt x="2293" y="3889"/>
                  </a:lnTo>
                  <a:lnTo>
                    <a:pt x="2383" y="4002"/>
                  </a:lnTo>
                  <a:lnTo>
                    <a:pt x="2495" y="4069"/>
                  </a:lnTo>
                  <a:lnTo>
                    <a:pt x="2585" y="4114"/>
                  </a:lnTo>
                  <a:lnTo>
                    <a:pt x="2720" y="4159"/>
                  </a:lnTo>
                  <a:lnTo>
                    <a:pt x="2832" y="4159"/>
                  </a:lnTo>
                  <a:lnTo>
                    <a:pt x="2945" y="4136"/>
                  </a:lnTo>
                  <a:lnTo>
                    <a:pt x="3057" y="4114"/>
                  </a:lnTo>
                  <a:lnTo>
                    <a:pt x="3170" y="4069"/>
                  </a:lnTo>
                  <a:lnTo>
                    <a:pt x="3259" y="4002"/>
                  </a:lnTo>
                  <a:lnTo>
                    <a:pt x="3349" y="3912"/>
                  </a:lnTo>
                  <a:lnTo>
                    <a:pt x="3417" y="3822"/>
                  </a:lnTo>
                  <a:lnTo>
                    <a:pt x="3439" y="3732"/>
                  </a:lnTo>
                  <a:lnTo>
                    <a:pt x="3462" y="3619"/>
                  </a:lnTo>
                  <a:lnTo>
                    <a:pt x="3462" y="3507"/>
                  </a:lnTo>
                  <a:lnTo>
                    <a:pt x="3417" y="3372"/>
                  </a:lnTo>
                  <a:lnTo>
                    <a:pt x="3349" y="3260"/>
                  </a:lnTo>
                  <a:lnTo>
                    <a:pt x="1191" y="270"/>
                  </a:lnTo>
                  <a:lnTo>
                    <a:pt x="1101" y="158"/>
                  </a:lnTo>
                  <a:lnTo>
                    <a:pt x="989" y="90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545225" y="2539975"/>
              <a:ext cx="61275" cy="69700"/>
            </a:xfrm>
            <a:custGeom>
              <a:avLst/>
              <a:gdLst/>
              <a:ahLst/>
              <a:cxnLst/>
              <a:rect l="l" t="t" r="r" b="b"/>
              <a:pathLst>
                <a:path w="2451" h="2788" extrusionOk="0">
                  <a:moveTo>
                    <a:pt x="607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3"/>
                  </a:lnTo>
                  <a:lnTo>
                    <a:pt x="23" y="405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0" y="742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57" y="1057"/>
                  </a:lnTo>
                  <a:lnTo>
                    <a:pt x="1394" y="2608"/>
                  </a:lnTo>
                  <a:lnTo>
                    <a:pt x="1484" y="2698"/>
                  </a:lnTo>
                  <a:lnTo>
                    <a:pt x="1596" y="2743"/>
                  </a:lnTo>
                  <a:lnTo>
                    <a:pt x="1709" y="2788"/>
                  </a:lnTo>
                  <a:lnTo>
                    <a:pt x="1843" y="2788"/>
                  </a:lnTo>
                  <a:lnTo>
                    <a:pt x="1956" y="2765"/>
                  </a:lnTo>
                  <a:lnTo>
                    <a:pt x="2068" y="2743"/>
                  </a:lnTo>
                  <a:lnTo>
                    <a:pt x="2181" y="2675"/>
                  </a:lnTo>
                  <a:lnTo>
                    <a:pt x="2270" y="2608"/>
                  </a:lnTo>
                  <a:lnTo>
                    <a:pt x="2360" y="2518"/>
                  </a:lnTo>
                  <a:lnTo>
                    <a:pt x="2405" y="2406"/>
                  </a:lnTo>
                  <a:lnTo>
                    <a:pt x="2450" y="2293"/>
                  </a:lnTo>
                  <a:lnTo>
                    <a:pt x="2450" y="2181"/>
                  </a:lnTo>
                  <a:lnTo>
                    <a:pt x="2428" y="2068"/>
                  </a:lnTo>
                  <a:lnTo>
                    <a:pt x="2405" y="1956"/>
                  </a:lnTo>
                  <a:lnTo>
                    <a:pt x="2338" y="1844"/>
                  </a:lnTo>
                  <a:lnTo>
                    <a:pt x="2270" y="1731"/>
                  </a:lnTo>
                  <a:lnTo>
                    <a:pt x="1034" y="180"/>
                  </a:lnTo>
                  <a:lnTo>
                    <a:pt x="944" y="113"/>
                  </a:lnTo>
                  <a:lnTo>
                    <a:pt x="854" y="45"/>
                  </a:lnTo>
                  <a:lnTo>
                    <a:pt x="719" y="2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756525" y="2828825"/>
              <a:ext cx="61825" cy="77025"/>
            </a:xfrm>
            <a:custGeom>
              <a:avLst/>
              <a:gdLst/>
              <a:ahLst/>
              <a:cxnLst/>
              <a:rect l="l" t="t" r="r" b="b"/>
              <a:pathLst>
                <a:path w="2473" h="3081" extrusionOk="0">
                  <a:moveTo>
                    <a:pt x="652" y="1"/>
                  </a:moveTo>
                  <a:lnTo>
                    <a:pt x="540" y="23"/>
                  </a:lnTo>
                  <a:lnTo>
                    <a:pt x="405" y="46"/>
                  </a:lnTo>
                  <a:lnTo>
                    <a:pt x="292" y="90"/>
                  </a:lnTo>
                  <a:lnTo>
                    <a:pt x="203" y="158"/>
                  </a:lnTo>
                  <a:lnTo>
                    <a:pt x="113" y="248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68" y="945"/>
                  </a:lnTo>
                  <a:lnTo>
                    <a:pt x="405" y="1394"/>
                  </a:lnTo>
                  <a:lnTo>
                    <a:pt x="720" y="1866"/>
                  </a:lnTo>
                  <a:lnTo>
                    <a:pt x="1304" y="2788"/>
                  </a:lnTo>
                  <a:lnTo>
                    <a:pt x="1394" y="2900"/>
                  </a:lnTo>
                  <a:lnTo>
                    <a:pt x="1506" y="2990"/>
                  </a:lnTo>
                  <a:lnTo>
                    <a:pt x="1619" y="3035"/>
                  </a:lnTo>
                  <a:lnTo>
                    <a:pt x="1731" y="3080"/>
                  </a:lnTo>
                  <a:lnTo>
                    <a:pt x="1956" y="3080"/>
                  </a:lnTo>
                  <a:lnTo>
                    <a:pt x="2068" y="3035"/>
                  </a:lnTo>
                  <a:lnTo>
                    <a:pt x="2181" y="2990"/>
                  </a:lnTo>
                  <a:lnTo>
                    <a:pt x="2271" y="2923"/>
                  </a:lnTo>
                  <a:lnTo>
                    <a:pt x="2338" y="2833"/>
                  </a:lnTo>
                  <a:lnTo>
                    <a:pt x="2405" y="2743"/>
                  </a:lnTo>
                  <a:lnTo>
                    <a:pt x="2450" y="2653"/>
                  </a:lnTo>
                  <a:lnTo>
                    <a:pt x="2473" y="2541"/>
                  </a:lnTo>
                  <a:lnTo>
                    <a:pt x="2473" y="2428"/>
                  </a:lnTo>
                  <a:lnTo>
                    <a:pt x="2450" y="2293"/>
                  </a:lnTo>
                  <a:lnTo>
                    <a:pt x="2383" y="2181"/>
                  </a:lnTo>
                  <a:lnTo>
                    <a:pt x="1776" y="1237"/>
                  </a:lnTo>
                  <a:lnTo>
                    <a:pt x="1461" y="765"/>
                  </a:lnTo>
                  <a:lnTo>
                    <a:pt x="1147" y="315"/>
                  </a:lnTo>
                  <a:lnTo>
                    <a:pt x="1057" y="225"/>
                  </a:lnTo>
                  <a:lnTo>
                    <a:pt x="967" y="135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576675" y="2114550"/>
              <a:ext cx="123675" cy="139400"/>
            </a:xfrm>
            <a:custGeom>
              <a:avLst/>
              <a:gdLst/>
              <a:ahLst/>
              <a:cxnLst/>
              <a:rect l="l" t="t" r="r" b="b"/>
              <a:pathLst>
                <a:path w="4947" h="5576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46" y="832"/>
                  </a:lnTo>
                  <a:lnTo>
                    <a:pt x="113" y="945"/>
                  </a:lnTo>
                  <a:lnTo>
                    <a:pt x="203" y="1057"/>
                  </a:lnTo>
                  <a:lnTo>
                    <a:pt x="698" y="1574"/>
                  </a:lnTo>
                  <a:lnTo>
                    <a:pt x="1170" y="2091"/>
                  </a:lnTo>
                  <a:lnTo>
                    <a:pt x="1642" y="2631"/>
                  </a:lnTo>
                  <a:lnTo>
                    <a:pt x="2091" y="3193"/>
                  </a:lnTo>
                  <a:lnTo>
                    <a:pt x="2991" y="4294"/>
                  </a:lnTo>
                  <a:lnTo>
                    <a:pt x="3440" y="4856"/>
                  </a:lnTo>
                  <a:lnTo>
                    <a:pt x="3912" y="5396"/>
                  </a:lnTo>
                  <a:lnTo>
                    <a:pt x="4025" y="5486"/>
                  </a:lnTo>
                  <a:lnTo>
                    <a:pt x="4115" y="5553"/>
                  </a:lnTo>
                  <a:lnTo>
                    <a:pt x="4227" y="5575"/>
                  </a:lnTo>
                  <a:lnTo>
                    <a:pt x="4452" y="5575"/>
                  </a:lnTo>
                  <a:lnTo>
                    <a:pt x="4564" y="5531"/>
                  </a:lnTo>
                  <a:lnTo>
                    <a:pt x="4654" y="5463"/>
                  </a:lnTo>
                  <a:lnTo>
                    <a:pt x="4744" y="5396"/>
                  </a:lnTo>
                  <a:lnTo>
                    <a:pt x="4834" y="5306"/>
                  </a:lnTo>
                  <a:lnTo>
                    <a:pt x="4879" y="5216"/>
                  </a:lnTo>
                  <a:lnTo>
                    <a:pt x="4924" y="5103"/>
                  </a:lnTo>
                  <a:lnTo>
                    <a:pt x="4946" y="4991"/>
                  </a:lnTo>
                  <a:lnTo>
                    <a:pt x="4946" y="4856"/>
                  </a:lnTo>
                  <a:lnTo>
                    <a:pt x="4924" y="4744"/>
                  </a:lnTo>
                  <a:lnTo>
                    <a:pt x="4879" y="4631"/>
                  </a:lnTo>
                  <a:lnTo>
                    <a:pt x="4789" y="4519"/>
                  </a:lnTo>
                  <a:lnTo>
                    <a:pt x="4317" y="3979"/>
                  </a:lnTo>
                  <a:lnTo>
                    <a:pt x="3867" y="3417"/>
                  </a:lnTo>
                  <a:lnTo>
                    <a:pt x="2968" y="2316"/>
                  </a:lnTo>
                  <a:lnTo>
                    <a:pt x="2519" y="1754"/>
                  </a:lnTo>
                  <a:lnTo>
                    <a:pt x="2047" y="1215"/>
                  </a:lnTo>
                  <a:lnTo>
                    <a:pt x="1574" y="698"/>
                  </a:lnTo>
                  <a:lnTo>
                    <a:pt x="1080" y="180"/>
                  </a:lnTo>
                  <a:lnTo>
                    <a:pt x="968" y="91"/>
                  </a:lnTo>
                  <a:lnTo>
                    <a:pt x="855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635125" y="2273025"/>
              <a:ext cx="112425" cy="115800"/>
            </a:xfrm>
            <a:custGeom>
              <a:avLst/>
              <a:gdLst/>
              <a:ahLst/>
              <a:cxnLst/>
              <a:rect l="l" t="t" r="r" b="b"/>
              <a:pathLst>
                <a:path w="4497" h="4632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405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608" y="1484"/>
                  </a:lnTo>
                  <a:lnTo>
                    <a:pt x="1012" y="1889"/>
                  </a:lnTo>
                  <a:lnTo>
                    <a:pt x="1799" y="2766"/>
                  </a:lnTo>
                  <a:lnTo>
                    <a:pt x="2608" y="3620"/>
                  </a:lnTo>
                  <a:lnTo>
                    <a:pt x="3013" y="4047"/>
                  </a:lnTo>
                  <a:lnTo>
                    <a:pt x="3440" y="4474"/>
                  </a:lnTo>
                  <a:lnTo>
                    <a:pt x="3530" y="4564"/>
                  </a:lnTo>
                  <a:lnTo>
                    <a:pt x="3665" y="4609"/>
                  </a:lnTo>
                  <a:lnTo>
                    <a:pt x="3777" y="4631"/>
                  </a:lnTo>
                  <a:lnTo>
                    <a:pt x="4002" y="4631"/>
                  </a:lnTo>
                  <a:lnTo>
                    <a:pt x="4114" y="4586"/>
                  </a:lnTo>
                  <a:lnTo>
                    <a:pt x="4204" y="4519"/>
                  </a:lnTo>
                  <a:lnTo>
                    <a:pt x="4294" y="4452"/>
                  </a:lnTo>
                  <a:lnTo>
                    <a:pt x="4362" y="4362"/>
                  </a:lnTo>
                  <a:lnTo>
                    <a:pt x="4429" y="4249"/>
                  </a:lnTo>
                  <a:lnTo>
                    <a:pt x="4474" y="4159"/>
                  </a:lnTo>
                  <a:lnTo>
                    <a:pt x="4497" y="4047"/>
                  </a:lnTo>
                  <a:lnTo>
                    <a:pt x="4497" y="3935"/>
                  </a:lnTo>
                  <a:lnTo>
                    <a:pt x="4452" y="3822"/>
                  </a:lnTo>
                  <a:lnTo>
                    <a:pt x="4407" y="3710"/>
                  </a:lnTo>
                  <a:lnTo>
                    <a:pt x="4294" y="3597"/>
                  </a:lnTo>
                  <a:lnTo>
                    <a:pt x="3890" y="3170"/>
                  </a:lnTo>
                  <a:lnTo>
                    <a:pt x="3485" y="2743"/>
                  </a:lnTo>
                  <a:lnTo>
                    <a:pt x="2676" y="1889"/>
                  </a:lnTo>
                  <a:lnTo>
                    <a:pt x="1889" y="1012"/>
                  </a:lnTo>
                  <a:lnTo>
                    <a:pt x="1484" y="608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2" y="46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210275" y="2106125"/>
              <a:ext cx="146150" cy="132100"/>
            </a:xfrm>
            <a:custGeom>
              <a:avLst/>
              <a:gdLst/>
              <a:ahLst/>
              <a:cxnLst/>
              <a:rect l="l" t="t" r="r" b="b"/>
              <a:pathLst>
                <a:path w="5846" h="5284" extrusionOk="0">
                  <a:moveTo>
                    <a:pt x="540" y="0"/>
                  </a:moveTo>
                  <a:lnTo>
                    <a:pt x="450" y="23"/>
                  </a:lnTo>
                  <a:lnTo>
                    <a:pt x="338" y="45"/>
                  </a:lnTo>
                  <a:lnTo>
                    <a:pt x="248" y="113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77"/>
                  </a:lnTo>
                  <a:lnTo>
                    <a:pt x="91" y="990"/>
                  </a:lnTo>
                  <a:lnTo>
                    <a:pt x="180" y="1079"/>
                  </a:lnTo>
                  <a:lnTo>
                    <a:pt x="270" y="1169"/>
                  </a:lnTo>
                  <a:lnTo>
                    <a:pt x="877" y="1641"/>
                  </a:lnTo>
                  <a:lnTo>
                    <a:pt x="1462" y="2091"/>
                  </a:lnTo>
                  <a:lnTo>
                    <a:pt x="2046" y="2563"/>
                  </a:lnTo>
                  <a:lnTo>
                    <a:pt x="2608" y="3058"/>
                  </a:lnTo>
                  <a:lnTo>
                    <a:pt x="3170" y="3552"/>
                  </a:lnTo>
                  <a:lnTo>
                    <a:pt x="3710" y="4069"/>
                  </a:lnTo>
                  <a:lnTo>
                    <a:pt x="4789" y="5103"/>
                  </a:lnTo>
                  <a:lnTo>
                    <a:pt x="4901" y="5193"/>
                  </a:lnTo>
                  <a:lnTo>
                    <a:pt x="5013" y="5261"/>
                  </a:lnTo>
                  <a:lnTo>
                    <a:pt x="5126" y="5283"/>
                  </a:lnTo>
                  <a:lnTo>
                    <a:pt x="5238" y="5283"/>
                  </a:lnTo>
                  <a:lnTo>
                    <a:pt x="5351" y="5261"/>
                  </a:lnTo>
                  <a:lnTo>
                    <a:pt x="5463" y="5238"/>
                  </a:lnTo>
                  <a:lnTo>
                    <a:pt x="5553" y="5171"/>
                  </a:lnTo>
                  <a:lnTo>
                    <a:pt x="5643" y="5103"/>
                  </a:lnTo>
                  <a:lnTo>
                    <a:pt x="5733" y="5013"/>
                  </a:lnTo>
                  <a:lnTo>
                    <a:pt x="5778" y="4901"/>
                  </a:lnTo>
                  <a:lnTo>
                    <a:pt x="5823" y="4789"/>
                  </a:lnTo>
                  <a:lnTo>
                    <a:pt x="5845" y="4676"/>
                  </a:lnTo>
                  <a:lnTo>
                    <a:pt x="5845" y="4564"/>
                  </a:lnTo>
                  <a:lnTo>
                    <a:pt x="5823" y="4451"/>
                  </a:lnTo>
                  <a:lnTo>
                    <a:pt x="5755" y="4339"/>
                  </a:lnTo>
                  <a:lnTo>
                    <a:pt x="5665" y="4227"/>
                  </a:lnTo>
                  <a:lnTo>
                    <a:pt x="5103" y="3687"/>
                  </a:lnTo>
                  <a:lnTo>
                    <a:pt x="4541" y="3125"/>
                  </a:lnTo>
                  <a:lnTo>
                    <a:pt x="3957" y="2608"/>
                  </a:lnTo>
                  <a:lnTo>
                    <a:pt x="3372" y="2069"/>
                  </a:lnTo>
                  <a:lnTo>
                    <a:pt x="2766" y="1574"/>
                  </a:lnTo>
                  <a:lnTo>
                    <a:pt x="2159" y="1079"/>
                  </a:lnTo>
                  <a:lnTo>
                    <a:pt x="1529" y="585"/>
                  </a:lnTo>
                  <a:lnTo>
                    <a:pt x="900" y="113"/>
                  </a:lnTo>
                  <a:lnTo>
                    <a:pt x="787" y="4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383375" y="2323600"/>
              <a:ext cx="101175" cy="104000"/>
            </a:xfrm>
            <a:custGeom>
              <a:avLst/>
              <a:gdLst/>
              <a:ahLst/>
              <a:cxnLst/>
              <a:rect l="l" t="t" r="r" b="b"/>
              <a:pathLst>
                <a:path w="4047" h="4160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92" y="113"/>
                  </a:lnTo>
                  <a:lnTo>
                    <a:pt x="202" y="203"/>
                  </a:lnTo>
                  <a:lnTo>
                    <a:pt x="113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540" y="1417"/>
                  </a:lnTo>
                  <a:lnTo>
                    <a:pt x="899" y="1777"/>
                  </a:lnTo>
                  <a:lnTo>
                    <a:pt x="1574" y="2519"/>
                  </a:lnTo>
                  <a:lnTo>
                    <a:pt x="2271" y="3260"/>
                  </a:lnTo>
                  <a:lnTo>
                    <a:pt x="2608" y="3642"/>
                  </a:lnTo>
                  <a:lnTo>
                    <a:pt x="2967" y="3980"/>
                  </a:lnTo>
                  <a:lnTo>
                    <a:pt x="3080" y="4070"/>
                  </a:lnTo>
                  <a:lnTo>
                    <a:pt x="3192" y="4137"/>
                  </a:lnTo>
                  <a:lnTo>
                    <a:pt x="3327" y="4160"/>
                  </a:lnTo>
                  <a:lnTo>
                    <a:pt x="3439" y="4160"/>
                  </a:lnTo>
                  <a:lnTo>
                    <a:pt x="3552" y="4137"/>
                  </a:lnTo>
                  <a:lnTo>
                    <a:pt x="3664" y="4092"/>
                  </a:lnTo>
                  <a:lnTo>
                    <a:pt x="3754" y="4047"/>
                  </a:lnTo>
                  <a:lnTo>
                    <a:pt x="3844" y="3957"/>
                  </a:lnTo>
                  <a:lnTo>
                    <a:pt x="3911" y="3890"/>
                  </a:lnTo>
                  <a:lnTo>
                    <a:pt x="3979" y="3777"/>
                  </a:lnTo>
                  <a:lnTo>
                    <a:pt x="4024" y="3665"/>
                  </a:lnTo>
                  <a:lnTo>
                    <a:pt x="4046" y="3553"/>
                  </a:lnTo>
                  <a:lnTo>
                    <a:pt x="4024" y="3440"/>
                  </a:lnTo>
                  <a:lnTo>
                    <a:pt x="4001" y="3328"/>
                  </a:lnTo>
                  <a:lnTo>
                    <a:pt x="3934" y="3215"/>
                  </a:lnTo>
                  <a:lnTo>
                    <a:pt x="3844" y="3125"/>
                  </a:lnTo>
                  <a:lnTo>
                    <a:pt x="3484" y="2766"/>
                  </a:lnTo>
                  <a:lnTo>
                    <a:pt x="3147" y="2384"/>
                  </a:lnTo>
                  <a:lnTo>
                    <a:pt x="2450" y="1642"/>
                  </a:lnTo>
                  <a:lnTo>
                    <a:pt x="1776" y="900"/>
                  </a:lnTo>
                  <a:lnTo>
                    <a:pt x="1416" y="540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642425" y="1304750"/>
              <a:ext cx="872775" cy="1755075"/>
            </a:xfrm>
            <a:custGeom>
              <a:avLst/>
              <a:gdLst/>
              <a:ahLst/>
              <a:cxnLst/>
              <a:rect l="l" t="t" r="r" b="b"/>
              <a:pathLst>
                <a:path w="34911" h="70203" extrusionOk="0">
                  <a:moveTo>
                    <a:pt x="5171" y="0"/>
                  </a:moveTo>
                  <a:lnTo>
                    <a:pt x="4699" y="45"/>
                  </a:lnTo>
                  <a:lnTo>
                    <a:pt x="4205" y="113"/>
                  </a:lnTo>
                  <a:lnTo>
                    <a:pt x="3710" y="225"/>
                  </a:lnTo>
                  <a:lnTo>
                    <a:pt x="3260" y="360"/>
                  </a:lnTo>
                  <a:lnTo>
                    <a:pt x="2856" y="540"/>
                  </a:lnTo>
                  <a:lnTo>
                    <a:pt x="2451" y="765"/>
                  </a:lnTo>
                  <a:lnTo>
                    <a:pt x="2114" y="1034"/>
                  </a:lnTo>
                  <a:lnTo>
                    <a:pt x="1777" y="1327"/>
                  </a:lnTo>
                  <a:lnTo>
                    <a:pt x="1485" y="1686"/>
                  </a:lnTo>
                  <a:lnTo>
                    <a:pt x="1215" y="2068"/>
                  </a:lnTo>
                  <a:lnTo>
                    <a:pt x="990" y="2473"/>
                  </a:lnTo>
                  <a:lnTo>
                    <a:pt x="765" y="2923"/>
                  </a:lnTo>
                  <a:lnTo>
                    <a:pt x="585" y="3417"/>
                  </a:lnTo>
                  <a:lnTo>
                    <a:pt x="428" y="3912"/>
                  </a:lnTo>
                  <a:lnTo>
                    <a:pt x="316" y="4474"/>
                  </a:lnTo>
                  <a:lnTo>
                    <a:pt x="203" y="5036"/>
                  </a:lnTo>
                  <a:lnTo>
                    <a:pt x="113" y="5643"/>
                  </a:lnTo>
                  <a:lnTo>
                    <a:pt x="68" y="6272"/>
                  </a:lnTo>
                  <a:lnTo>
                    <a:pt x="23" y="6946"/>
                  </a:lnTo>
                  <a:lnTo>
                    <a:pt x="1" y="7621"/>
                  </a:lnTo>
                  <a:lnTo>
                    <a:pt x="23" y="8318"/>
                  </a:lnTo>
                  <a:lnTo>
                    <a:pt x="46" y="9059"/>
                  </a:lnTo>
                  <a:lnTo>
                    <a:pt x="91" y="9801"/>
                  </a:lnTo>
                  <a:lnTo>
                    <a:pt x="158" y="10565"/>
                  </a:lnTo>
                  <a:lnTo>
                    <a:pt x="226" y="11352"/>
                  </a:lnTo>
                  <a:lnTo>
                    <a:pt x="316" y="12161"/>
                  </a:lnTo>
                  <a:lnTo>
                    <a:pt x="428" y="12993"/>
                  </a:lnTo>
                  <a:lnTo>
                    <a:pt x="720" y="14679"/>
                  </a:lnTo>
                  <a:lnTo>
                    <a:pt x="1035" y="16410"/>
                  </a:lnTo>
                  <a:lnTo>
                    <a:pt x="1417" y="18186"/>
                  </a:lnTo>
                  <a:lnTo>
                    <a:pt x="1844" y="19984"/>
                  </a:lnTo>
                  <a:lnTo>
                    <a:pt x="2294" y="21805"/>
                  </a:lnTo>
                  <a:lnTo>
                    <a:pt x="2766" y="23648"/>
                  </a:lnTo>
                  <a:lnTo>
                    <a:pt x="3283" y="25469"/>
                  </a:lnTo>
                  <a:lnTo>
                    <a:pt x="3800" y="27290"/>
                  </a:lnTo>
                  <a:lnTo>
                    <a:pt x="4339" y="29088"/>
                  </a:lnTo>
                  <a:lnTo>
                    <a:pt x="4879" y="30864"/>
                  </a:lnTo>
                  <a:lnTo>
                    <a:pt x="5958" y="34258"/>
                  </a:lnTo>
                  <a:lnTo>
                    <a:pt x="7914" y="40283"/>
                  </a:lnTo>
                  <a:lnTo>
                    <a:pt x="8678" y="42711"/>
                  </a:lnTo>
                  <a:lnTo>
                    <a:pt x="8993" y="43767"/>
                  </a:lnTo>
                  <a:lnTo>
                    <a:pt x="9240" y="44689"/>
                  </a:lnTo>
                  <a:lnTo>
                    <a:pt x="9712" y="46442"/>
                  </a:lnTo>
                  <a:lnTo>
                    <a:pt x="10206" y="48173"/>
                  </a:lnTo>
                  <a:lnTo>
                    <a:pt x="10723" y="49904"/>
                  </a:lnTo>
                  <a:lnTo>
                    <a:pt x="11285" y="51612"/>
                  </a:lnTo>
                  <a:lnTo>
                    <a:pt x="11847" y="53321"/>
                  </a:lnTo>
                  <a:lnTo>
                    <a:pt x="12432" y="55029"/>
                  </a:lnTo>
                  <a:lnTo>
                    <a:pt x="13016" y="56738"/>
                  </a:lnTo>
                  <a:lnTo>
                    <a:pt x="13646" y="58446"/>
                  </a:lnTo>
                  <a:lnTo>
                    <a:pt x="13960" y="59413"/>
                  </a:lnTo>
                  <a:lnTo>
                    <a:pt x="14388" y="60739"/>
                  </a:lnTo>
                  <a:lnTo>
                    <a:pt x="14860" y="62290"/>
                  </a:lnTo>
                  <a:lnTo>
                    <a:pt x="15377" y="63931"/>
                  </a:lnTo>
                  <a:lnTo>
                    <a:pt x="15894" y="65527"/>
                  </a:lnTo>
                  <a:lnTo>
                    <a:pt x="16163" y="66246"/>
                  </a:lnTo>
                  <a:lnTo>
                    <a:pt x="16411" y="66943"/>
                  </a:lnTo>
                  <a:lnTo>
                    <a:pt x="16658" y="67550"/>
                  </a:lnTo>
                  <a:lnTo>
                    <a:pt x="16905" y="68044"/>
                  </a:lnTo>
                  <a:lnTo>
                    <a:pt x="17130" y="68449"/>
                  </a:lnTo>
                  <a:lnTo>
                    <a:pt x="17242" y="68606"/>
                  </a:lnTo>
                  <a:lnTo>
                    <a:pt x="17332" y="68741"/>
                  </a:lnTo>
                  <a:lnTo>
                    <a:pt x="17669" y="69056"/>
                  </a:lnTo>
                  <a:lnTo>
                    <a:pt x="18007" y="69326"/>
                  </a:lnTo>
                  <a:lnTo>
                    <a:pt x="18366" y="69551"/>
                  </a:lnTo>
                  <a:lnTo>
                    <a:pt x="18748" y="69753"/>
                  </a:lnTo>
                  <a:lnTo>
                    <a:pt x="19153" y="69888"/>
                  </a:lnTo>
                  <a:lnTo>
                    <a:pt x="19558" y="70023"/>
                  </a:lnTo>
                  <a:lnTo>
                    <a:pt x="19962" y="70113"/>
                  </a:lnTo>
                  <a:lnTo>
                    <a:pt x="20389" y="70158"/>
                  </a:lnTo>
                  <a:lnTo>
                    <a:pt x="20817" y="70202"/>
                  </a:lnTo>
                  <a:lnTo>
                    <a:pt x="21671" y="70202"/>
                  </a:lnTo>
                  <a:lnTo>
                    <a:pt x="22120" y="70180"/>
                  </a:lnTo>
                  <a:lnTo>
                    <a:pt x="22997" y="70068"/>
                  </a:lnTo>
                  <a:lnTo>
                    <a:pt x="23851" y="69933"/>
                  </a:lnTo>
                  <a:lnTo>
                    <a:pt x="24571" y="69798"/>
                  </a:lnTo>
                  <a:lnTo>
                    <a:pt x="25380" y="69640"/>
                  </a:lnTo>
                  <a:lnTo>
                    <a:pt x="26234" y="69438"/>
                  </a:lnTo>
                  <a:lnTo>
                    <a:pt x="27111" y="69236"/>
                  </a:lnTo>
                  <a:lnTo>
                    <a:pt x="28954" y="68741"/>
                  </a:lnTo>
                  <a:lnTo>
                    <a:pt x="30752" y="68202"/>
                  </a:lnTo>
                  <a:lnTo>
                    <a:pt x="31584" y="67932"/>
                  </a:lnTo>
                  <a:lnTo>
                    <a:pt x="32371" y="67662"/>
                  </a:lnTo>
                  <a:lnTo>
                    <a:pt x="33068" y="67415"/>
                  </a:lnTo>
                  <a:lnTo>
                    <a:pt x="33697" y="67168"/>
                  </a:lnTo>
                  <a:lnTo>
                    <a:pt x="34192" y="66921"/>
                  </a:lnTo>
                  <a:lnTo>
                    <a:pt x="34574" y="66718"/>
                  </a:lnTo>
                  <a:lnTo>
                    <a:pt x="34709" y="66628"/>
                  </a:lnTo>
                  <a:lnTo>
                    <a:pt x="34821" y="66516"/>
                  </a:lnTo>
                  <a:lnTo>
                    <a:pt x="34888" y="66448"/>
                  </a:lnTo>
                  <a:lnTo>
                    <a:pt x="34911" y="66359"/>
                  </a:lnTo>
                  <a:lnTo>
                    <a:pt x="34888" y="65797"/>
                  </a:lnTo>
                  <a:lnTo>
                    <a:pt x="34843" y="65212"/>
                  </a:lnTo>
                  <a:lnTo>
                    <a:pt x="34776" y="64605"/>
                  </a:lnTo>
                  <a:lnTo>
                    <a:pt x="34709" y="63998"/>
                  </a:lnTo>
                  <a:lnTo>
                    <a:pt x="34596" y="63391"/>
                  </a:lnTo>
                  <a:lnTo>
                    <a:pt x="34484" y="62762"/>
                  </a:lnTo>
                  <a:lnTo>
                    <a:pt x="34192" y="61503"/>
                  </a:lnTo>
                  <a:lnTo>
                    <a:pt x="33877" y="60267"/>
                  </a:lnTo>
                  <a:lnTo>
                    <a:pt x="33517" y="59053"/>
                  </a:lnTo>
                  <a:lnTo>
                    <a:pt x="32865" y="56782"/>
                  </a:lnTo>
                  <a:lnTo>
                    <a:pt x="31179" y="50781"/>
                  </a:lnTo>
                  <a:lnTo>
                    <a:pt x="29876" y="46150"/>
                  </a:lnTo>
                  <a:lnTo>
                    <a:pt x="28392" y="40980"/>
                  </a:lnTo>
                  <a:lnTo>
                    <a:pt x="26863" y="35675"/>
                  </a:lnTo>
                  <a:lnTo>
                    <a:pt x="25357" y="30617"/>
                  </a:lnTo>
                  <a:lnTo>
                    <a:pt x="24660" y="28301"/>
                  </a:lnTo>
                  <a:lnTo>
                    <a:pt x="24009" y="26211"/>
                  </a:lnTo>
                  <a:lnTo>
                    <a:pt x="23424" y="24390"/>
                  </a:lnTo>
                  <a:lnTo>
                    <a:pt x="22930" y="22884"/>
                  </a:lnTo>
                  <a:lnTo>
                    <a:pt x="22480" y="21625"/>
                  </a:lnTo>
                  <a:lnTo>
                    <a:pt x="21940" y="20097"/>
                  </a:lnTo>
                  <a:lnTo>
                    <a:pt x="21289" y="18366"/>
                  </a:lnTo>
                  <a:lnTo>
                    <a:pt x="20524" y="16477"/>
                  </a:lnTo>
                  <a:lnTo>
                    <a:pt x="20120" y="15488"/>
                  </a:lnTo>
                  <a:lnTo>
                    <a:pt x="19670" y="14499"/>
                  </a:lnTo>
                  <a:lnTo>
                    <a:pt x="19198" y="13465"/>
                  </a:lnTo>
                  <a:lnTo>
                    <a:pt x="18704" y="12431"/>
                  </a:lnTo>
                  <a:lnTo>
                    <a:pt x="18186" y="11397"/>
                  </a:lnTo>
                  <a:lnTo>
                    <a:pt x="17647" y="10386"/>
                  </a:lnTo>
                  <a:lnTo>
                    <a:pt x="17085" y="9374"/>
                  </a:lnTo>
                  <a:lnTo>
                    <a:pt x="16501" y="8363"/>
                  </a:lnTo>
                  <a:lnTo>
                    <a:pt x="15871" y="7396"/>
                  </a:lnTo>
                  <a:lnTo>
                    <a:pt x="15242" y="6452"/>
                  </a:lnTo>
                  <a:lnTo>
                    <a:pt x="14567" y="5553"/>
                  </a:lnTo>
                  <a:lnTo>
                    <a:pt x="13871" y="4698"/>
                  </a:lnTo>
                  <a:lnTo>
                    <a:pt x="13511" y="4294"/>
                  </a:lnTo>
                  <a:lnTo>
                    <a:pt x="13151" y="3889"/>
                  </a:lnTo>
                  <a:lnTo>
                    <a:pt x="12792" y="3507"/>
                  </a:lnTo>
                  <a:lnTo>
                    <a:pt x="12409" y="3147"/>
                  </a:lnTo>
                  <a:lnTo>
                    <a:pt x="12050" y="2788"/>
                  </a:lnTo>
                  <a:lnTo>
                    <a:pt x="11668" y="2451"/>
                  </a:lnTo>
                  <a:lnTo>
                    <a:pt x="11263" y="2136"/>
                  </a:lnTo>
                  <a:lnTo>
                    <a:pt x="10858" y="1844"/>
                  </a:lnTo>
                  <a:lnTo>
                    <a:pt x="10476" y="1574"/>
                  </a:lnTo>
                  <a:lnTo>
                    <a:pt x="10049" y="1304"/>
                  </a:lnTo>
                  <a:lnTo>
                    <a:pt x="9644" y="1079"/>
                  </a:lnTo>
                  <a:lnTo>
                    <a:pt x="9217" y="855"/>
                  </a:lnTo>
                  <a:lnTo>
                    <a:pt x="8790" y="652"/>
                  </a:lnTo>
                  <a:lnTo>
                    <a:pt x="8363" y="495"/>
                  </a:lnTo>
                  <a:lnTo>
                    <a:pt x="7936" y="337"/>
                  </a:lnTo>
                  <a:lnTo>
                    <a:pt x="7486" y="225"/>
                  </a:lnTo>
                  <a:lnTo>
                    <a:pt x="7037" y="113"/>
                  </a:lnTo>
                  <a:lnTo>
                    <a:pt x="6587" y="45"/>
                  </a:lnTo>
                  <a:lnTo>
                    <a:pt x="611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730100" y="1305875"/>
              <a:ext cx="571550" cy="1741025"/>
            </a:xfrm>
            <a:custGeom>
              <a:avLst/>
              <a:gdLst/>
              <a:ahLst/>
              <a:cxnLst/>
              <a:rect l="l" t="t" r="r" b="b"/>
              <a:pathLst>
                <a:path w="22862" h="69641" extrusionOk="0">
                  <a:moveTo>
                    <a:pt x="1237" y="0"/>
                  </a:moveTo>
                  <a:lnTo>
                    <a:pt x="720" y="68"/>
                  </a:lnTo>
                  <a:lnTo>
                    <a:pt x="203" y="180"/>
                  </a:lnTo>
                  <a:lnTo>
                    <a:pt x="1" y="248"/>
                  </a:lnTo>
                  <a:lnTo>
                    <a:pt x="698" y="2338"/>
                  </a:lnTo>
                  <a:lnTo>
                    <a:pt x="1439" y="4429"/>
                  </a:lnTo>
                  <a:lnTo>
                    <a:pt x="2204" y="6519"/>
                  </a:lnTo>
                  <a:lnTo>
                    <a:pt x="2990" y="8587"/>
                  </a:lnTo>
                  <a:lnTo>
                    <a:pt x="4586" y="12746"/>
                  </a:lnTo>
                  <a:lnTo>
                    <a:pt x="5373" y="14814"/>
                  </a:lnTo>
                  <a:lnTo>
                    <a:pt x="6115" y="16882"/>
                  </a:lnTo>
                  <a:lnTo>
                    <a:pt x="7868" y="21940"/>
                  </a:lnTo>
                  <a:lnTo>
                    <a:pt x="9577" y="26975"/>
                  </a:lnTo>
                  <a:lnTo>
                    <a:pt x="10408" y="29515"/>
                  </a:lnTo>
                  <a:lnTo>
                    <a:pt x="11240" y="32033"/>
                  </a:lnTo>
                  <a:lnTo>
                    <a:pt x="12049" y="34573"/>
                  </a:lnTo>
                  <a:lnTo>
                    <a:pt x="12836" y="37113"/>
                  </a:lnTo>
                  <a:lnTo>
                    <a:pt x="14320" y="41991"/>
                  </a:lnTo>
                  <a:lnTo>
                    <a:pt x="15039" y="44419"/>
                  </a:lnTo>
                  <a:lnTo>
                    <a:pt x="15758" y="46869"/>
                  </a:lnTo>
                  <a:lnTo>
                    <a:pt x="16455" y="49297"/>
                  </a:lnTo>
                  <a:lnTo>
                    <a:pt x="17130" y="51747"/>
                  </a:lnTo>
                  <a:lnTo>
                    <a:pt x="17759" y="54220"/>
                  </a:lnTo>
                  <a:lnTo>
                    <a:pt x="18366" y="56670"/>
                  </a:lnTo>
                  <a:lnTo>
                    <a:pt x="19153" y="59929"/>
                  </a:lnTo>
                  <a:lnTo>
                    <a:pt x="19940" y="63189"/>
                  </a:lnTo>
                  <a:lnTo>
                    <a:pt x="20344" y="64807"/>
                  </a:lnTo>
                  <a:lnTo>
                    <a:pt x="20771" y="66426"/>
                  </a:lnTo>
                  <a:lnTo>
                    <a:pt x="21198" y="68044"/>
                  </a:lnTo>
                  <a:lnTo>
                    <a:pt x="21670" y="69640"/>
                  </a:lnTo>
                  <a:lnTo>
                    <a:pt x="22862" y="69371"/>
                  </a:lnTo>
                  <a:lnTo>
                    <a:pt x="22435" y="67820"/>
                  </a:lnTo>
                  <a:lnTo>
                    <a:pt x="22008" y="66269"/>
                  </a:lnTo>
                  <a:lnTo>
                    <a:pt x="21603" y="64718"/>
                  </a:lnTo>
                  <a:lnTo>
                    <a:pt x="21198" y="63144"/>
                  </a:lnTo>
                  <a:lnTo>
                    <a:pt x="20434" y="60019"/>
                  </a:lnTo>
                  <a:lnTo>
                    <a:pt x="19692" y="56895"/>
                  </a:lnTo>
                  <a:lnTo>
                    <a:pt x="19063" y="54355"/>
                  </a:lnTo>
                  <a:lnTo>
                    <a:pt x="18411" y="51837"/>
                  </a:lnTo>
                  <a:lnTo>
                    <a:pt x="17714" y="49319"/>
                  </a:lnTo>
                  <a:lnTo>
                    <a:pt x="17017" y="46802"/>
                  </a:lnTo>
                  <a:lnTo>
                    <a:pt x="16298" y="44307"/>
                  </a:lnTo>
                  <a:lnTo>
                    <a:pt x="15534" y="41789"/>
                  </a:lnTo>
                  <a:lnTo>
                    <a:pt x="14028" y="36799"/>
                  </a:lnTo>
                  <a:lnTo>
                    <a:pt x="13263" y="34326"/>
                  </a:lnTo>
                  <a:lnTo>
                    <a:pt x="12477" y="31853"/>
                  </a:lnTo>
                  <a:lnTo>
                    <a:pt x="11667" y="29380"/>
                  </a:lnTo>
                  <a:lnTo>
                    <a:pt x="10858" y="26930"/>
                  </a:lnTo>
                  <a:lnTo>
                    <a:pt x="9195" y="22007"/>
                  </a:lnTo>
                  <a:lnTo>
                    <a:pt x="7486" y="17107"/>
                  </a:lnTo>
                  <a:lnTo>
                    <a:pt x="6722" y="14971"/>
                  </a:lnTo>
                  <a:lnTo>
                    <a:pt x="5935" y="12836"/>
                  </a:lnTo>
                  <a:lnTo>
                    <a:pt x="4294" y="8587"/>
                  </a:lnTo>
                  <a:lnTo>
                    <a:pt x="3485" y="6452"/>
                  </a:lnTo>
                  <a:lnTo>
                    <a:pt x="2698" y="4294"/>
                  </a:lnTo>
                  <a:lnTo>
                    <a:pt x="1956" y="2158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08375" y="2650125"/>
              <a:ext cx="78150" cy="196700"/>
            </a:xfrm>
            <a:custGeom>
              <a:avLst/>
              <a:gdLst/>
              <a:ahLst/>
              <a:cxnLst/>
              <a:rect l="l" t="t" r="r" b="b"/>
              <a:pathLst>
                <a:path w="3126" h="786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73" y="2428"/>
                  </a:lnTo>
                  <a:lnTo>
                    <a:pt x="900" y="4114"/>
                  </a:lnTo>
                  <a:lnTo>
                    <a:pt x="1125" y="4946"/>
                  </a:lnTo>
                  <a:lnTo>
                    <a:pt x="1349" y="5800"/>
                  </a:lnTo>
                  <a:lnTo>
                    <a:pt x="1619" y="6632"/>
                  </a:lnTo>
                  <a:lnTo>
                    <a:pt x="1889" y="7441"/>
                  </a:lnTo>
                  <a:lnTo>
                    <a:pt x="1956" y="7576"/>
                  </a:lnTo>
                  <a:lnTo>
                    <a:pt x="2024" y="7666"/>
                  </a:lnTo>
                  <a:lnTo>
                    <a:pt x="2114" y="7756"/>
                  </a:lnTo>
                  <a:lnTo>
                    <a:pt x="2226" y="7800"/>
                  </a:lnTo>
                  <a:lnTo>
                    <a:pt x="2338" y="7845"/>
                  </a:lnTo>
                  <a:lnTo>
                    <a:pt x="2451" y="7868"/>
                  </a:lnTo>
                  <a:lnTo>
                    <a:pt x="2563" y="7845"/>
                  </a:lnTo>
                  <a:lnTo>
                    <a:pt x="2698" y="7845"/>
                  </a:lnTo>
                  <a:lnTo>
                    <a:pt x="2788" y="7800"/>
                  </a:lnTo>
                  <a:lnTo>
                    <a:pt x="2900" y="7733"/>
                  </a:lnTo>
                  <a:lnTo>
                    <a:pt x="2990" y="7666"/>
                  </a:lnTo>
                  <a:lnTo>
                    <a:pt x="3058" y="7576"/>
                  </a:lnTo>
                  <a:lnTo>
                    <a:pt x="3103" y="7486"/>
                  </a:lnTo>
                  <a:lnTo>
                    <a:pt x="3125" y="7373"/>
                  </a:lnTo>
                  <a:lnTo>
                    <a:pt x="3125" y="7261"/>
                  </a:lnTo>
                  <a:lnTo>
                    <a:pt x="3080" y="7126"/>
                  </a:lnTo>
                  <a:lnTo>
                    <a:pt x="2810" y="6294"/>
                  </a:lnTo>
                  <a:lnTo>
                    <a:pt x="2541" y="5463"/>
                  </a:lnTo>
                  <a:lnTo>
                    <a:pt x="2316" y="4631"/>
                  </a:lnTo>
                  <a:lnTo>
                    <a:pt x="2091" y="3799"/>
                  </a:lnTo>
                  <a:lnTo>
                    <a:pt x="1664" y="2113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35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072350" y="2863675"/>
              <a:ext cx="66325" cy="135450"/>
            </a:xfrm>
            <a:custGeom>
              <a:avLst/>
              <a:gdLst/>
              <a:ahLst/>
              <a:cxnLst/>
              <a:rect l="l" t="t" r="r" b="b"/>
              <a:pathLst>
                <a:path w="265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585"/>
                  </a:lnTo>
                  <a:lnTo>
                    <a:pt x="45" y="720"/>
                  </a:lnTo>
                  <a:lnTo>
                    <a:pt x="428" y="1776"/>
                  </a:lnTo>
                  <a:lnTo>
                    <a:pt x="787" y="2833"/>
                  </a:lnTo>
                  <a:lnTo>
                    <a:pt x="1124" y="3912"/>
                  </a:lnTo>
                  <a:lnTo>
                    <a:pt x="1417" y="4991"/>
                  </a:lnTo>
                  <a:lnTo>
                    <a:pt x="1484" y="5126"/>
                  </a:lnTo>
                  <a:lnTo>
                    <a:pt x="1551" y="5215"/>
                  </a:lnTo>
                  <a:lnTo>
                    <a:pt x="1619" y="5305"/>
                  </a:lnTo>
                  <a:lnTo>
                    <a:pt x="1731" y="5373"/>
                  </a:lnTo>
                  <a:lnTo>
                    <a:pt x="1844" y="5395"/>
                  </a:lnTo>
                  <a:lnTo>
                    <a:pt x="1956" y="5418"/>
                  </a:lnTo>
                  <a:lnTo>
                    <a:pt x="2068" y="5418"/>
                  </a:lnTo>
                  <a:lnTo>
                    <a:pt x="2181" y="5395"/>
                  </a:lnTo>
                  <a:lnTo>
                    <a:pt x="2293" y="5350"/>
                  </a:lnTo>
                  <a:lnTo>
                    <a:pt x="2383" y="5305"/>
                  </a:lnTo>
                  <a:lnTo>
                    <a:pt x="2473" y="5238"/>
                  </a:lnTo>
                  <a:lnTo>
                    <a:pt x="2541" y="5148"/>
                  </a:lnTo>
                  <a:lnTo>
                    <a:pt x="2608" y="5036"/>
                  </a:lnTo>
                  <a:lnTo>
                    <a:pt x="2630" y="4923"/>
                  </a:lnTo>
                  <a:lnTo>
                    <a:pt x="2653" y="4811"/>
                  </a:lnTo>
                  <a:lnTo>
                    <a:pt x="2630" y="4653"/>
                  </a:lnTo>
                  <a:lnTo>
                    <a:pt x="2316" y="3574"/>
                  </a:lnTo>
                  <a:lnTo>
                    <a:pt x="1979" y="2518"/>
                  </a:lnTo>
                  <a:lnTo>
                    <a:pt x="1619" y="1461"/>
                  </a:lnTo>
                  <a:lnTo>
                    <a:pt x="1237" y="405"/>
                  </a:lnTo>
                  <a:lnTo>
                    <a:pt x="1169" y="270"/>
                  </a:lnTo>
                  <a:lnTo>
                    <a:pt x="1079" y="180"/>
                  </a:lnTo>
                  <a:lnTo>
                    <a:pt x="989" y="90"/>
                  </a:lnTo>
                  <a:lnTo>
                    <a:pt x="900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045925" y="2676525"/>
              <a:ext cx="38250" cy="64100"/>
            </a:xfrm>
            <a:custGeom>
              <a:avLst/>
              <a:gdLst/>
              <a:ahLst/>
              <a:cxnLst/>
              <a:rect l="l" t="t" r="r" b="b"/>
              <a:pathLst>
                <a:path w="1530" h="2564" extrusionOk="0">
                  <a:moveTo>
                    <a:pt x="585" y="1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71" y="113"/>
                  </a:lnTo>
                  <a:lnTo>
                    <a:pt x="181" y="203"/>
                  </a:lnTo>
                  <a:lnTo>
                    <a:pt x="91" y="270"/>
                  </a:lnTo>
                  <a:lnTo>
                    <a:pt x="46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" y="765"/>
                  </a:lnTo>
                  <a:lnTo>
                    <a:pt x="316" y="2136"/>
                  </a:lnTo>
                  <a:lnTo>
                    <a:pt x="361" y="2249"/>
                  </a:lnTo>
                  <a:lnTo>
                    <a:pt x="428" y="2361"/>
                  </a:lnTo>
                  <a:lnTo>
                    <a:pt x="518" y="2451"/>
                  </a:lnTo>
                  <a:lnTo>
                    <a:pt x="608" y="2518"/>
                  </a:lnTo>
                  <a:lnTo>
                    <a:pt x="698" y="2541"/>
                  </a:lnTo>
                  <a:lnTo>
                    <a:pt x="810" y="2563"/>
                  </a:lnTo>
                  <a:lnTo>
                    <a:pt x="923" y="2563"/>
                  </a:lnTo>
                  <a:lnTo>
                    <a:pt x="1035" y="2541"/>
                  </a:lnTo>
                  <a:lnTo>
                    <a:pt x="1147" y="2496"/>
                  </a:lnTo>
                  <a:lnTo>
                    <a:pt x="1260" y="2451"/>
                  </a:lnTo>
                  <a:lnTo>
                    <a:pt x="1350" y="2384"/>
                  </a:lnTo>
                  <a:lnTo>
                    <a:pt x="1417" y="2294"/>
                  </a:lnTo>
                  <a:lnTo>
                    <a:pt x="1485" y="2181"/>
                  </a:lnTo>
                  <a:lnTo>
                    <a:pt x="1507" y="2069"/>
                  </a:lnTo>
                  <a:lnTo>
                    <a:pt x="1529" y="1934"/>
                  </a:lnTo>
                  <a:lnTo>
                    <a:pt x="1507" y="1799"/>
                  </a:lnTo>
                  <a:lnTo>
                    <a:pt x="1192" y="428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3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107200" y="2794550"/>
              <a:ext cx="69700" cy="155125"/>
            </a:xfrm>
            <a:custGeom>
              <a:avLst/>
              <a:gdLst/>
              <a:ahLst/>
              <a:cxnLst/>
              <a:rect l="l" t="t" r="r" b="b"/>
              <a:pathLst>
                <a:path w="2788" h="6205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203"/>
                  </a:lnTo>
                  <a:lnTo>
                    <a:pt x="90" y="270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65"/>
                  </a:lnTo>
                  <a:lnTo>
                    <a:pt x="427" y="2001"/>
                  </a:lnTo>
                  <a:lnTo>
                    <a:pt x="832" y="3260"/>
                  </a:lnTo>
                  <a:lnTo>
                    <a:pt x="1236" y="4519"/>
                  </a:lnTo>
                  <a:lnTo>
                    <a:pt x="1416" y="5148"/>
                  </a:lnTo>
                  <a:lnTo>
                    <a:pt x="1574" y="5777"/>
                  </a:lnTo>
                  <a:lnTo>
                    <a:pt x="1619" y="5912"/>
                  </a:lnTo>
                  <a:lnTo>
                    <a:pt x="1686" y="6002"/>
                  </a:lnTo>
                  <a:lnTo>
                    <a:pt x="1776" y="6092"/>
                  </a:lnTo>
                  <a:lnTo>
                    <a:pt x="1866" y="6160"/>
                  </a:lnTo>
                  <a:lnTo>
                    <a:pt x="1978" y="6182"/>
                  </a:lnTo>
                  <a:lnTo>
                    <a:pt x="2091" y="6205"/>
                  </a:lnTo>
                  <a:lnTo>
                    <a:pt x="2203" y="6205"/>
                  </a:lnTo>
                  <a:lnTo>
                    <a:pt x="2315" y="6182"/>
                  </a:lnTo>
                  <a:lnTo>
                    <a:pt x="2428" y="6137"/>
                  </a:lnTo>
                  <a:lnTo>
                    <a:pt x="2540" y="6092"/>
                  </a:lnTo>
                  <a:lnTo>
                    <a:pt x="2630" y="6025"/>
                  </a:lnTo>
                  <a:lnTo>
                    <a:pt x="2698" y="5935"/>
                  </a:lnTo>
                  <a:lnTo>
                    <a:pt x="2743" y="5822"/>
                  </a:lnTo>
                  <a:lnTo>
                    <a:pt x="2788" y="5710"/>
                  </a:lnTo>
                  <a:lnTo>
                    <a:pt x="2788" y="5598"/>
                  </a:lnTo>
                  <a:lnTo>
                    <a:pt x="2765" y="5440"/>
                  </a:lnTo>
                  <a:lnTo>
                    <a:pt x="2608" y="4811"/>
                  </a:lnTo>
                  <a:lnTo>
                    <a:pt x="2428" y="4181"/>
                  </a:lnTo>
                  <a:lnTo>
                    <a:pt x="2023" y="2923"/>
                  </a:lnTo>
                  <a:lnTo>
                    <a:pt x="1619" y="1686"/>
                  </a:lnTo>
                  <a:lnTo>
                    <a:pt x="1236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998725" y="2388225"/>
              <a:ext cx="73075" cy="139975"/>
            </a:xfrm>
            <a:custGeom>
              <a:avLst/>
              <a:gdLst/>
              <a:ahLst/>
              <a:cxnLst/>
              <a:rect l="l" t="t" r="r" b="b"/>
              <a:pathLst>
                <a:path w="2923" h="5599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68" y="271"/>
                  </a:lnTo>
                  <a:lnTo>
                    <a:pt x="23" y="361"/>
                  </a:lnTo>
                  <a:lnTo>
                    <a:pt x="1" y="473"/>
                  </a:lnTo>
                  <a:lnTo>
                    <a:pt x="1" y="608"/>
                  </a:lnTo>
                  <a:lnTo>
                    <a:pt x="46" y="743"/>
                  </a:lnTo>
                  <a:lnTo>
                    <a:pt x="450" y="1889"/>
                  </a:lnTo>
                  <a:lnTo>
                    <a:pt x="877" y="3036"/>
                  </a:lnTo>
                  <a:lnTo>
                    <a:pt x="1327" y="4160"/>
                  </a:lnTo>
                  <a:lnTo>
                    <a:pt x="1799" y="5284"/>
                  </a:lnTo>
                  <a:lnTo>
                    <a:pt x="1866" y="5396"/>
                  </a:lnTo>
                  <a:lnTo>
                    <a:pt x="1956" y="5486"/>
                  </a:lnTo>
                  <a:lnTo>
                    <a:pt x="2046" y="5553"/>
                  </a:lnTo>
                  <a:lnTo>
                    <a:pt x="2159" y="5598"/>
                  </a:lnTo>
                  <a:lnTo>
                    <a:pt x="2361" y="5598"/>
                  </a:lnTo>
                  <a:lnTo>
                    <a:pt x="2473" y="5553"/>
                  </a:lnTo>
                  <a:lnTo>
                    <a:pt x="2586" y="5508"/>
                  </a:lnTo>
                  <a:lnTo>
                    <a:pt x="2676" y="5441"/>
                  </a:lnTo>
                  <a:lnTo>
                    <a:pt x="2766" y="5373"/>
                  </a:lnTo>
                  <a:lnTo>
                    <a:pt x="2833" y="5284"/>
                  </a:lnTo>
                  <a:lnTo>
                    <a:pt x="2878" y="5171"/>
                  </a:lnTo>
                  <a:lnTo>
                    <a:pt x="2923" y="5059"/>
                  </a:lnTo>
                  <a:lnTo>
                    <a:pt x="2923" y="4924"/>
                  </a:lnTo>
                  <a:lnTo>
                    <a:pt x="2923" y="4811"/>
                  </a:lnTo>
                  <a:lnTo>
                    <a:pt x="2878" y="4677"/>
                  </a:lnTo>
                  <a:lnTo>
                    <a:pt x="2428" y="3620"/>
                  </a:lnTo>
                  <a:lnTo>
                    <a:pt x="2001" y="2564"/>
                  </a:lnTo>
                  <a:lnTo>
                    <a:pt x="1619" y="1485"/>
                  </a:lnTo>
                  <a:lnTo>
                    <a:pt x="1237" y="406"/>
                  </a:lnTo>
                  <a:lnTo>
                    <a:pt x="1170" y="293"/>
                  </a:lnTo>
                  <a:lnTo>
                    <a:pt x="1102" y="181"/>
                  </a:lnTo>
                  <a:lnTo>
                    <a:pt x="1012" y="91"/>
                  </a:lnTo>
                  <a:lnTo>
                    <a:pt x="900" y="4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093150" y="1949900"/>
              <a:ext cx="72500" cy="132650"/>
            </a:xfrm>
            <a:custGeom>
              <a:avLst/>
              <a:gdLst/>
              <a:ahLst/>
              <a:cxnLst/>
              <a:rect l="l" t="t" r="r" b="b"/>
              <a:pathLst>
                <a:path w="2900" h="5306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23" y="787"/>
                  </a:lnTo>
                  <a:lnTo>
                    <a:pt x="90" y="899"/>
                  </a:lnTo>
                  <a:lnTo>
                    <a:pt x="337" y="1372"/>
                  </a:lnTo>
                  <a:lnTo>
                    <a:pt x="585" y="1866"/>
                  </a:lnTo>
                  <a:lnTo>
                    <a:pt x="787" y="2361"/>
                  </a:lnTo>
                  <a:lnTo>
                    <a:pt x="989" y="2855"/>
                  </a:lnTo>
                  <a:lnTo>
                    <a:pt x="1326" y="3867"/>
                  </a:lnTo>
                  <a:lnTo>
                    <a:pt x="1686" y="4878"/>
                  </a:lnTo>
                  <a:lnTo>
                    <a:pt x="1731" y="5013"/>
                  </a:lnTo>
                  <a:lnTo>
                    <a:pt x="1821" y="5103"/>
                  </a:lnTo>
                  <a:lnTo>
                    <a:pt x="1911" y="5193"/>
                  </a:lnTo>
                  <a:lnTo>
                    <a:pt x="2023" y="5238"/>
                  </a:lnTo>
                  <a:lnTo>
                    <a:pt x="2136" y="5283"/>
                  </a:lnTo>
                  <a:lnTo>
                    <a:pt x="2248" y="5305"/>
                  </a:lnTo>
                  <a:lnTo>
                    <a:pt x="2360" y="5283"/>
                  </a:lnTo>
                  <a:lnTo>
                    <a:pt x="2473" y="5260"/>
                  </a:lnTo>
                  <a:lnTo>
                    <a:pt x="2585" y="5238"/>
                  </a:lnTo>
                  <a:lnTo>
                    <a:pt x="2675" y="5170"/>
                  </a:lnTo>
                  <a:lnTo>
                    <a:pt x="2765" y="5103"/>
                  </a:lnTo>
                  <a:lnTo>
                    <a:pt x="2832" y="5013"/>
                  </a:lnTo>
                  <a:lnTo>
                    <a:pt x="2877" y="4923"/>
                  </a:lnTo>
                  <a:lnTo>
                    <a:pt x="2900" y="4811"/>
                  </a:lnTo>
                  <a:lnTo>
                    <a:pt x="2900" y="4698"/>
                  </a:lnTo>
                  <a:lnTo>
                    <a:pt x="2877" y="4564"/>
                  </a:lnTo>
                  <a:lnTo>
                    <a:pt x="2248" y="2720"/>
                  </a:lnTo>
                  <a:lnTo>
                    <a:pt x="1911" y="1821"/>
                  </a:lnTo>
                  <a:lnTo>
                    <a:pt x="1709" y="1372"/>
                  </a:lnTo>
                  <a:lnTo>
                    <a:pt x="1506" y="944"/>
                  </a:lnTo>
                  <a:lnTo>
                    <a:pt x="1506" y="832"/>
                  </a:lnTo>
                  <a:lnTo>
                    <a:pt x="1484" y="720"/>
                  </a:lnTo>
                  <a:lnTo>
                    <a:pt x="1416" y="585"/>
                  </a:lnTo>
                  <a:lnTo>
                    <a:pt x="1326" y="495"/>
                  </a:lnTo>
                  <a:lnTo>
                    <a:pt x="1147" y="293"/>
                  </a:lnTo>
                  <a:lnTo>
                    <a:pt x="1057" y="180"/>
                  </a:lnTo>
                  <a:lnTo>
                    <a:pt x="967" y="113"/>
                  </a:lnTo>
                  <a:lnTo>
                    <a:pt x="854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2247675" y="2439950"/>
              <a:ext cx="61300" cy="110150"/>
            </a:xfrm>
            <a:custGeom>
              <a:avLst/>
              <a:gdLst/>
              <a:ahLst/>
              <a:cxnLst/>
              <a:rect l="l" t="t" r="r" b="b"/>
              <a:pathLst>
                <a:path w="2452" h="4406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7"/>
                  </a:lnTo>
                  <a:lnTo>
                    <a:pt x="158" y="247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46" y="944"/>
                  </a:lnTo>
                  <a:lnTo>
                    <a:pt x="361" y="1686"/>
                  </a:lnTo>
                  <a:lnTo>
                    <a:pt x="653" y="2450"/>
                  </a:lnTo>
                  <a:lnTo>
                    <a:pt x="1215" y="3979"/>
                  </a:lnTo>
                  <a:lnTo>
                    <a:pt x="1282" y="4114"/>
                  </a:lnTo>
                  <a:lnTo>
                    <a:pt x="1372" y="4204"/>
                  </a:lnTo>
                  <a:lnTo>
                    <a:pt x="1462" y="4294"/>
                  </a:lnTo>
                  <a:lnTo>
                    <a:pt x="1574" y="4339"/>
                  </a:lnTo>
                  <a:lnTo>
                    <a:pt x="1687" y="4383"/>
                  </a:lnTo>
                  <a:lnTo>
                    <a:pt x="1799" y="4406"/>
                  </a:lnTo>
                  <a:lnTo>
                    <a:pt x="1912" y="4406"/>
                  </a:lnTo>
                  <a:lnTo>
                    <a:pt x="2024" y="4383"/>
                  </a:lnTo>
                  <a:lnTo>
                    <a:pt x="2136" y="4339"/>
                  </a:lnTo>
                  <a:lnTo>
                    <a:pt x="2226" y="4271"/>
                  </a:lnTo>
                  <a:lnTo>
                    <a:pt x="2316" y="4204"/>
                  </a:lnTo>
                  <a:lnTo>
                    <a:pt x="2384" y="4136"/>
                  </a:lnTo>
                  <a:lnTo>
                    <a:pt x="2429" y="4024"/>
                  </a:lnTo>
                  <a:lnTo>
                    <a:pt x="2451" y="3911"/>
                  </a:lnTo>
                  <a:lnTo>
                    <a:pt x="2451" y="3799"/>
                  </a:lnTo>
                  <a:lnTo>
                    <a:pt x="2429" y="3664"/>
                  </a:lnTo>
                  <a:lnTo>
                    <a:pt x="1799" y="1978"/>
                  </a:lnTo>
                  <a:lnTo>
                    <a:pt x="1462" y="1146"/>
                  </a:lnTo>
                  <a:lnTo>
                    <a:pt x="1125" y="315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45"/>
                  </a:lnTo>
                  <a:lnTo>
                    <a:pt x="765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976800" y="1572800"/>
              <a:ext cx="92200" cy="186600"/>
            </a:xfrm>
            <a:custGeom>
              <a:avLst/>
              <a:gdLst/>
              <a:ahLst/>
              <a:cxnLst/>
              <a:rect l="l" t="t" r="r" b="b"/>
              <a:pathLst>
                <a:path w="3688" h="7464" extrusionOk="0">
                  <a:moveTo>
                    <a:pt x="675" y="1"/>
                  </a:moveTo>
                  <a:lnTo>
                    <a:pt x="563" y="23"/>
                  </a:lnTo>
                  <a:lnTo>
                    <a:pt x="451" y="46"/>
                  </a:lnTo>
                  <a:lnTo>
                    <a:pt x="361" y="91"/>
                  </a:lnTo>
                  <a:lnTo>
                    <a:pt x="248" y="158"/>
                  </a:lnTo>
                  <a:lnTo>
                    <a:pt x="181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3"/>
                  </a:lnTo>
                  <a:lnTo>
                    <a:pt x="1" y="675"/>
                  </a:lnTo>
                  <a:lnTo>
                    <a:pt x="1" y="810"/>
                  </a:lnTo>
                  <a:lnTo>
                    <a:pt x="46" y="945"/>
                  </a:lnTo>
                  <a:lnTo>
                    <a:pt x="698" y="2451"/>
                  </a:lnTo>
                  <a:lnTo>
                    <a:pt x="1350" y="3957"/>
                  </a:lnTo>
                  <a:lnTo>
                    <a:pt x="1642" y="4721"/>
                  </a:lnTo>
                  <a:lnTo>
                    <a:pt x="1934" y="5486"/>
                  </a:lnTo>
                  <a:lnTo>
                    <a:pt x="2204" y="6250"/>
                  </a:lnTo>
                  <a:lnTo>
                    <a:pt x="2474" y="7037"/>
                  </a:lnTo>
                  <a:lnTo>
                    <a:pt x="2519" y="7172"/>
                  </a:lnTo>
                  <a:lnTo>
                    <a:pt x="2586" y="7262"/>
                  </a:lnTo>
                  <a:lnTo>
                    <a:pt x="2676" y="7351"/>
                  </a:lnTo>
                  <a:lnTo>
                    <a:pt x="2788" y="7396"/>
                  </a:lnTo>
                  <a:lnTo>
                    <a:pt x="2878" y="7441"/>
                  </a:lnTo>
                  <a:lnTo>
                    <a:pt x="2991" y="7464"/>
                  </a:lnTo>
                  <a:lnTo>
                    <a:pt x="3126" y="7464"/>
                  </a:lnTo>
                  <a:lnTo>
                    <a:pt x="3238" y="7441"/>
                  </a:lnTo>
                  <a:lnTo>
                    <a:pt x="3350" y="7396"/>
                  </a:lnTo>
                  <a:lnTo>
                    <a:pt x="3440" y="7351"/>
                  </a:lnTo>
                  <a:lnTo>
                    <a:pt x="3530" y="7262"/>
                  </a:lnTo>
                  <a:lnTo>
                    <a:pt x="3598" y="7194"/>
                  </a:lnTo>
                  <a:lnTo>
                    <a:pt x="3643" y="7082"/>
                  </a:lnTo>
                  <a:lnTo>
                    <a:pt x="3688" y="6969"/>
                  </a:lnTo>
                  <a:lnTo>
                    <a:pt x="3688" y="6857"/>
                  </a:lnTo>
                  <a:lnTo>
                    <a:pt x="3665" y="6700"/>
                  </a:lnTo>
                  <a:lnTo>
                    <a:pt x="3395" y="5890"/>
                  </a:lnTo>
                  <a:lnTo>
                    <a:pt x="3103" y="5081"/>
                  </a:lnTo>
                  <a:lnTo>
                    <a:pt x="2811" y="4272"/>
                  </a:lnTo>
                  <a:lnTo>
                    <a:pt x="2474" y="3485"/>
                  </a:lnTo>
                  <a:lnTo>
                    <a:pt x="1799" y="1912"/>
                  </a:lnTo>
                  <a:lnTo>
                    <a:pt x="1125" y="338"/>
                  </a:lnTo>
                  <a:lnTo>
                    <a:pt x="1057" y="203"/>
                  </a:lnTo>
                  <a:lnTo>
                    <a:pt x="968" y="113"/>
                  </a:lnTo>
                  <a:lnTo>
                    <a:pt x="878" y="68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786300" y="1759950"/>
              <a:ext cx="66350" cy="155125"/>
            </a:xfrm>
            <a:custGeom>
              <a:avLst/>
              <a:gdLst/>
              <a:ahLst/>
              <a:cxnLst/>
              <a:rect l="l" t="t" r="r" b="b"/>
              <a:pathLst>
                <a:path w="2654" h="6205" extrusionOk="0">
                  <a:moveTo>
                    <a:pt x="585" y="0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338" y="2023"/>
                  </a:lnTo>
                  <a:lnTo>
                    <a:pt x="652" y="3305"/>
                  </a:lnTo>
                  <a:lnTo>
                    <a:pt x="810" y="3912"/>
                  </a:lnTo>
                  <a:lnTo>
                    <a:pt x="1012" y="4541"/>
                  </a:lnTo>
                  <a:lnTo>
                    <a:pt x="1192" y="5171"/>
                  </a:lnTo>
                  <a:lnTo>
                    <a:pt x="1417" y="5777"/>
                  </a:lnTo>
                  <a:lnTo>
                    <a:pt x="1484" y="5912"/>
                  </a:lnTo>
                  <a:lnTo>
                    <a:pt x="1552" y="6002"/>
                  </a:lnTo>
                  <a:lnTo>
                    <a:pt x="1642" y="6092"/>
                  </a:lnTo>
                  <a:lnTo>
                    <a:pt x="1754" y="6137"/>
                  </a:lnTo>
                  <a:lnTo>
                    <a:pt x="1866" y="6182"/>
                  </a:lnTo>
                  <a:lnTo>
                    <a:pt x="1979" y="6205"/>
                  </a:lnTo>
                  <a:lnTo>
                    <a:pt x="2114" y="6205"/>
                  </a:lnTo>
                  <a:lnTo>
                    <a:pt x="2226" y="6182"/>
                  </a:lnTo>
                  <a:lnTo>
                    <a:pt x="2316" y="6137"/>
                  </a:lnTo>
                  <a:lnTo>
                    <a:pt x="2428" y="6070"/>
                  </a:lnTo>
                  <a:lnTo>
                    <a:pt x="2518" y="6002"/>
                  </a:lnTo>
                  <a:lnTo>
                    <a:pt x="2586" y="5935"/>
                  </a:lnTo>
                  <a:lnTo>
                    <a:pt x="2631" y="5822"/>
                  </a:lnTo>
                  <a:lnTo>
                    <a:pt x="2653" y="5710"/>
                  </a:lnTo>
                  <a:lnTo>
                    <a:pt x="2653" y="5598"/>
                  </a:lnTo>
                  <a:lnTo>
                    <a:pt x="2608" y="5463"/>
                  </a:lnTo>
                  <a:lnTo>
                    <a:pt x="2383" y="4856"/>
                  </a:lnTo>
                  <a:lnTo>
                    <a:pt x="2204" y="4226"/>
                  </a:lnTo>
                  <a:lnTo>
                    <a:pt x="2024" y="3597"/>
                  </a:lnTo>
                  <a:lnTo>
                    <a:pt x="1844" y="2968"/>
                  </a:lnTo>
                  <a:lnTo>
                    <a:pt x="1529" y="1709"/>
                  </a:lnTo>
                  <a:lnTo>
                    <a:pt x="1214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848125" y="2117925"/>
              <a:ext cx="46675" cy="82625"/>
            </a:xfrm>
            <a:custGeom>
              <a:avLst/>
              <a:gdLst/>
              <a:ahLst/>
              <a:cxnLst/>
              <a:rect l="l" t="t" r="r" b="b"/>
              <a:pathLst>
                <a:path w="1867" h="3305" extrusionOk="0">
                  <a:moveTo>
                    <a:pt x="585" y="1"/>
                  </a:moveTo>
                  <a:lnTo>
                    <a:pt x="450" y="23"/>
                  </a:lnTo>
                  <a:lnTo>
                    <a:pt x="360" y="45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652" y="2878"/>
                  </a:lnTo>
                  <a:lnTo>
                    <a:pt x="697" y="3013"/>
                  </a:lnTo>
                  <a:lnTo>
                    <a:pt x="765" y="3103"/>
                  </a:lnTo>
                  <a:lnTo>
                    <a:pt x="854" y="3193"/>
                  </a:lnTo>
                  <a:lnTo>
                    <a:pt x="967" y="3238"/>
                  </a:lnTo>
                  <a:lnTo>
                    <a:pt x="1057" y="3282"/>
                  </a:lnTo>
                  <a:lnTo>
                    <a:pt x="1169" y="3305"/>
                  </a:lnTo>
                  <a:lnTo>
                    <a:pt x="1304" y="3305"/>
                  </a:lnTo>
                  <a:lnTo>
                    <a:pt x="1416" y="3282"/>
                  </a:lnTo>
                  <a:lnTo>
                    <a:pt x="1506" y="3238"/>
                  </a:lnTo>
                  <a:lnTo>
                    <a:pt x="1619" y="3193"/>
                  </a:lnTo>
                  <a:lnTo>
                    <a:pt x="1709" y="3103"/>
                  </a:lnTo>
                  <a:lnTo>
                    <a:pt x="1776" y="3035"/>
                  </a:lnTo>
                  <a:lnTo>
                    <a:pt x="1821" y="2923"/>
                  </a:lnTo>
                  <a:lnTo>
                    <a:pt x="1866" y="2810"/>
                  </a:lnTo>
                  <a:lnTo>
                    <a:pt x="1866" y="2676"/>
                  </a:lnTo>
                  <a:lnTo>
                    <a:pt x="1844" y="2541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242625" y="2311800"/>
              <a:ext cx="62975" cy="104550"/>
            </a:xfrm>
            <a:custGeom>
              <a:avLst/>
              <a:gdLst/>
              <a:ahLst/>
              <a:cxnLst/>
              <a:rect l="l" t="t" r="r" b="b"/>
              <a:pathLst>
                <a:path w="2519" h="4182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3"/>
                  </a:lnTo>
                  <a:lnTo>
                    <a:pt x="315" y="1507"/>
                  </a:lnTo>
                  <a:lnTo>
                    <a:pt x="630" y="2271"/>
                  </a:lnTo>
                  <a:lnTo>
                    <a:pt x="1282" y="3800"/>
                  </a:lnTo>
                  <a:lnTo>
                    <a:pt x="1327" y="3912"/>
                  </a:lnTo>
                  <a:lnTo>
                    <a:pt x="1417" y="4002"/>
                  </a:lnTo>
                  <a:lnTo>
                    <a:pt x="1529" y="4092"/>
                  </a:lnTo>
                  <a:lnTo>
                    <a:pt x="1619" y="4137"/>
                  </a:lnTo>
                  <a:lnTo>
                    <a:pt x="1731" y="4182"/>
                  </a:lnTo>
                  <a:lnTo>
                    <a:pt x="1979" y="4182"/>
                  </a:lnTo>
                  <a:lnTo>
                    <a:pt x="2091" y="4159"/>
                  </a:lnTo>
                  <a:lnTo>
                    <a:pt x="2203" y="4137"/>
                  </a:lnTo>
                  <a:lnTo>
                    <a:pt x="2293" y="4070"/>
                  </a:lnTo>
                  <a:lnTo>
                    <a:pt x="2383" y="4002"/>
                  </a:lnTo>
                  <a:lnTo>
                    <a:pt x="2451" y="3912"/>
                  </a:lnTo>
                  <a:lnTo>
                    <a:pt x="2496" y="3822"/>
                  </a:lnTo>
                  <a:lnTo>
                    <a:pt x="2518" y="3710"/>
                  </a:lnTo>
                  <a:lnTo>
                    <a:pt x="2496" y="3597"/>
                  </a:lnTo>
                  <a:lnTo>
                    <a:pt x="2473" y="3463"/>
                  </a:lnTo>
                  <a:lnTo>
                    <a:pt x="1821" y="1956"/>
                  </a:lnTo>
                  <a:lnTo>
                    <a:pt x="1507" y="1192"/>
                  </a:lnTo>
                  <a:lnTo>
                    <a:pt x="1237" y="428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990375" y="1153575"/>
              <a:ext cx="807575" cy="1801725"/>
            </a:xfrm>
            <a:custGeom>
              <a:avLst/>
              <a:gdLst/>
              <a:ahLst/>
              <a:cxnLst/>
              <a:rect l="l" t="t" r="r" b="b"/>
              <a:pathLst>
                <a:path w="32303" h="72069" extrusionOk="0">
                  <a:moveTo>
                    <a:pt x="5530" y="0"/>
                  </a:moveTo>
                  <a:lnTo>
                    <a:pt x="5058" y="23"/>
                  </a:lnTo>
                  <a:lnTo>
                    <a:pt x="4564" y="68"/>
                  </a:lnTo>
                  <a:lnTo>
                    <a:pt x="4069" y="158"/>
                  </a:lnTo>
                  <a:lnTo>
                    <a:pt x="3619" y="270"/>
                  </a:lnTo>
                  <a:lnTo>
                    <a:pt x="3192" y="450"/>
                  </a:lnTo>
                  <a:lnTo>
                    <a:pt x="2788" y="652"/>
                  </a:lnTo>
                  <a:lnTo>
                    <a:pt x="2428" y="900"/>
                  </a:lnTo>
                  <a:lnTo>
                    <a:pt x="2091" y="1192"/>
                  </a:lnTo>
                  <a:lnTo>
                    <a:pt x="1776" y="1529"/>
                  </a:lnTo>
                  <a:lnTo>
                    <a:pt x="1484" y="1911"/>
                  </a:lnTo>
                  <a:lnTo>
                    <a:pt x="1237" y="2316"/>
                  </a:lnTo>
                  <a:lnTo>
                    <a:pt x="1012" y="2765"/>
                  </a:lnTo>
                  <a:lnTo>
                    <a:pt x="810" y="3260"/>
                  </a:lnTo>
                  <a:lnTo>
                    <a:pt x="630" y="3777"/>
                  </a:lnTo>
                  <a:lnTo>
                    <a:pt x="472" y="4316"/>
                  </a:lnTo>
                  <a:lnTo>
                    <a:pt x="337" y="4901"/>
                  </a:lnTo>
                  <a:lnTo>
                    <a:pt x="225" y="5508"/>
                  </a:lnTo>
                  <a:lnTo>
                    <a:pt x="135" y="6160"/>
                  </a:lnTo>
                  <a:lnTo>
                    <a:pt x="90" y="6812"/>
                  </a:lnTo>
                  <a:lnTo>
                    <a:pt x="23" y="7508"/>
                  </a:lnTo>
                  <a:lnTo>
                    <a:pt x="0" y="8228"/>
                  </a:lnTo>
                  <a:lnTo>
                    <a:pt x="0" y="8970"/>
                  </a:lnTo>
                  <a:lnTo>
                    <a:pt x="23" y="9734"/>
                  </a:lnTo>
                  <a:lnTo>
                    <a:pt x="45" y="10521"/>
                  </a:lnTo>
                  <a:lnTo>
                    <a:pt x="90" y="11330"/>
                  </a:lnTo>
                  <a:lnTo>
                    <a:pt x="158" y="12139"/>
                  </a:lnTo>
                  <a:lnTo>
                    <a:pt x="225" y="12993"/>
                  </a:lnTo>
                  <a:lnTo>
                    <a:pt x="427" y="14702"/>
                  </a:lnTo>
                  <a:lnTo>
                    <a:pt x="675" y="16500"/>
                  </a:lnTo>
                  <a:lnTo>
                    <a:pt x="967" y="18298"/>
                  </a:lnTo>
                  <a:lnTo>
                    <a:pt x="1304" y="20164"/>
                  </a:lnTo>
                  <a:lnTo>
                    <a:pt x="1686" y="22030"/>
                  </a:lnTo>
                  <a:lnTo>
                    <a:pt x="2091" y="23918"/>
                  </a:lnTo>
                  <a:lnTo>
                    <a:pt x="2518" y="25806"/>
                  </a:lnTo>
                  <a:lnTo>
                    <a:pt x="2967" y="27672"/>
                  </a:lnTo>
                  <a:lnTo>
                    <a:pt x="3417" y="29515"/>
                  </a:lnTo>
                  <a:lnTo>
                    <a:pt x="3889" y="31336"/>
                  </a:lnTo>
                  <a:lnTo>
                    <a:pt x="4811" y="34865"/>
                  </a:lnTo>
                  <a:lnTo>
                    <a:pt x="6474" y="41047"/>
                  </a:lnTo>
                  <a:lnTo>
                    <a:pt x="7149" y="43565"/>
                  </a:lnTo>
                  <a:lnTo>
                    <a:pt x="7396" y="44644"/>
                  </a:lnTo>
                  <a:lnTo>
                    <a:pt x="7621" y="45588"/>
                  </a:lnTo>
                  <a:lnTo>
                    <a:pt x="8003" y="47386"/>
                  </a:lnTo>
                  <a:lnTo>
                    <a:pt x="8430" y="49162"/>
                  </a:lnTo>
                  <a:lnTo>
                    <a:pt x="8879" y="50938"/>
                  </a:lnTo>
                  <a:lnTo>
                    <a:pt x="9352" y="52714"/>
                  </a:lnTo>
                  <a:lnTo>
                    <a:pt x="9846" y="54490"/>
                  </a:lnTo>
                  <a:lnTo>
                    <a:pt x="10341" y="56243"/>
                  </a:lnTo>
                  <a:lnTo>
                    <a:pt x="10858" y="57996"/>
                  </a:lnTo>
                  <a:lnTo>
                    <a:pt x="11397" y="59750"/>
                  </a:lnTo>
                  <a:lnTo>
                    <a:pt x="11689" y="60761"/>
                  </a:lnTo>
                  <a:lnTo>
                    <a:pt x="12049" y="62133"/>
                  </a:lnTo>
                  <a:lnTo>
                    <a:pt x="12454" y="63729"/>
                  </a:lnTo>
                  <a:lnTo>
                    <a:pt x="12881" y="65415"/>
                  </a:lnTo>
                  <a:lnTo>
                    <a:pt x="13353" y="67056"/>
                  </a:lnTo>
                  <a:lnTo>
                    <a:pt x="13578" y="67820"/>
                  </a:lnTo>
                  <a:lnTo>
                    <a:pt x="13802" y="68517"/>
                  </a:lnTo>
                  <a:lnTo>
                    <a:pt x="14027" y="69146"/>
                  </a:lnTo>
                  <a:lnTo>
                    <a:pt x="14252" y="69663"/>
                  </a:lnTo>
                  <a:lnTo>
                    <a:pt x="14454" y="70090"/>
                  </a:lnTo>
                  <a:lnTo>
                    <a:pt x="14544" y="70248"/>
                  </a:lnTo>
                  <a:lnTo>
                    <a:pt x="14634" y="70382"/>
                  </a:lnTo>
                  <a:lnTo>
                    <a:pt x="14949" y="70720"/>
                  </a:lnTo>
                  <a:lnTo>
                    <a:pt x="15286" y="71012"/>
                  </a:lnTo>
                  <a:lnTo>
                    <a:pt x="15646" y="71259"/>
                  </a:lnTo>
                  <a:lnTo>
                    <a:pt x="16028" y="71484"/>
                  </a:lnTo>
                  <a:lnTo>
                    <a:pt x="16410" y="71641"/>
                  </a:lnTo>
                  <a:lnTo>
                    <a:pt x="16792" y="71776"/>
                  </a:lnTo>
                  <a:lnTo>
                    <a:pt x="17197" y="71889"/>
                  </a:lnTo>
                  <a:lnTo>
                    <a:pt x="17624" y="71978"/>
                  </a:lnTo>
                  <a:lnTo>
                    <a:pt x="18051" y="72023"/>
                  </a:lnTo>
                  <a:lnTo>
                    <a:pt x="18478" y="72046"/>
                  </a:lnTo>
                  <a:lnTo>
                    <a:pt x="18905" y="72068"/>
                  </a:lnTo>
                  <a:lnTo>
                    <a:pt x="19355" y="72068"/>
                  </a:lnTo>
                  <a:lnTo>
                    <a:pt x="20231" y="72001"/>
                  </a:lnTo>
                  <a:lnTo>
                    <a:pt x="21108" y="71889"/>
                  </a:lnTo>
                  <a:lnTo>
                    <a:pt x="21827" y="71799"/>
                  </a:lnTo>
                  <a:lnTo>
                    <a:pt x="22637" y="71664"/>
                  </a:lnTo>
                  <a:lnTo>
                    <a:pt x="23491" y="71506"/>
                  </a:lnTo>
                  <a:lnTo>
                    <a:pt x="24390" y="71304"/>
                  </a:lnTo>
                  <a:lnTo>
                    <a:pt x="26256" y="70899"/>
                  </a:lnTo>
                  <a:lnTo>
                    <a:pt x="27177" y="70675"/>
                  </a:lnTo>
                  <a:lnTo>
                    <a:pt x="28077" y="70427"/>
                  </a:lnTo>
                  <a:lnTo>
                    <a:pt x="28908" y="70203"/>
                  </a:lnTo>
                  <a:lnTo>
                    <a:pt x="29718" y="69955"/>
                  </a:lnTo>
                  <a:lnTo>
                    <a:pt x="30437" y="69731"/>
                  </a:lnTo>
                  <a:lnTo>
                    <a:pt x="31044" y="69506"/>
                  </a:lnTo>
                  <a:lnTo>
                    <a:pt x="31561" y="69281"/>
                  </a:lnTo>
                  <a:lnTo>
                    <a:pt x="31965" y="69079"/>
                  </a:lnTo>
                  <a:lnTo>
                    <a:pt x="32100" y="68989"/>
                  </a:lnTo>
                  <a:lnTo>
                    <a:pt x="32213" y="68899"/>
                  </a:lnTo>
                  <a:lnTo>
                    <a:pt x="32280" y="68831"/>
                  </a:lnTo>
                  <a:lnTo>
                    <a:pt x="32303" y="68741"/>
                  </a:lnTo>
                  <a:lnTo>
                    <a:pt x="32303" y="68157"/>
                  </a:lnTo>
                  <a:lnTo>
                    <a:pt x="32303" y="67573"/>
                  </a:lnTo>
                  <a:lnTo>
                    <a:pt x="32258" y="66966"/>
                  </a:lnTo>
                  <a:lnTo>
                    <a:pt x="32213" y="66336"/>
                  </a:lnTo>
                  <a:lnTo>
                    <a:pt x="32123" y="65707"/>
                  </a:lnTo>
                  <a:lnTo>
                    <a:pt x="32033" y="65055"/>
                  </a:lnTo>
                  <a:lnTo>
                    <a:pt x="31808" y="63774"/>
                  </a:lnTo>
                  <a:lnTo>
                    <a:pt x="31538" y="62492"/>
                  </a:lnTo>
                  <a:lnTo>
                    <a:pt x="31246" y="61233"/>
                  </a:lnTo>
                  <a:lnTo>
                    <a:pt x="30684" y="58896"/>
                  </a:lnTo>
                  <a:lnTo>
                    <a:pt x="29268" y="52736"/>
                  </a:lnTo>
                  <a:lnTo>
                    <a:pt x="28166" y="47971"/>
                  </a:lnTo>
                  <a:lnTo>
                    <a:pt x="26930" y="42643"/>
                  </a:lnTo>
                  <a:lnTo>
                    <a:pt x="25626" y="37181"/>
                  </a:lnTo>
                  <a:lnTo>
                    <a:pt x="24345" y="31988"/>
                  </a:lnTo>
                  <a:lnTo>
                    <a:pt x="23761" y="29605"/>
                  </a:lnTo>
                  <a:lnTo>
                    <a:pt x="23199" y="27447"/>
                  </a:lnTo>
                  <a:lnTo>
                    <a:pt x="22704" y="25582"/>
                  </a:lnTo>
                  <a:lnTo>
                    <a:pt x="22254" y="24008"/>
                  </a:lnTo>
                  <a:lnTo>
                    <a:pt x="21872" y="22727"/>
                  </a:lnTo>
                  <a:lnTo>
                    <a:pt x="21378" y="21153"/>
                  </a:lnTo>
                  <a:lnTo>
                    <a:pt x="20816" y="19377"/>
                  </a:lnTo>
                  <a:lnTo>
                    <a:pt x="20141" y="17422"/>
                  </a:lnTo>
                  <a:lnTo>
                    <a:pt x="19782" y="16388"/>
                  </a:lnTo>
                  <a:lnTo>
                    <a:pt x="19377" y="15354"/>
                  </a:lnTo>
                  <a:lnTo>
                    <a:pt x="18950" y="14297"/>
                  </a:lnTo>
                  <a:lnTo>
                    <a:pt x="18500" y="13218"/>
                  </a:lnTo>
                  <a:lnTo>
                    <a:pt x="18028" y="12139"/>
                  </a:lnTo>
                  <a:lnTo>
                    <a:pt x="17534" y="11083"/>
                  </a:lnTo>
                  <a:lnTo>
                    <a:pt x="17017" y="10026"/>
                  </a:lnTo>
                  <a:lnTo>
                    <a:pt x="16477" y="8992"/>
                  </a:lnTo>
                  <a:lnTo>
                    <a:pt x="15893" y="7981"/>
                  </a:lnTo>
                  <a:lnTo>
                    <a:pt x="15286" y="6991"/>
                  </a:lnTo>
                  <a:lnTo>
                    <a:pt x="14679" y="6047"/>
                  </a:lnTo>
                  <a:lnTo>
                    <a:pt x="14027" y="5148"/>
                  </a:lnTo>
                  <a:lnTo>
                    <a:pt x="13690" y="4721"/>
                  </a:lnTo>
                  <a:lnTo>
                    <a:pt x="13330" y="4294"/>
                  </a:lnTo>
                  <a:lnTo>
                    <a:pt x="12993" y="3889"/>
                  </a:lnTo>
                  <a:lnTo>
                    <a:pt x="12633" y="3507"/>
                  </a:lnTo>
                  <a:lnTo>
                    <a:pt x="12274" y="3125"/>
                  </a:lnTo>
                  <a:lnTo>
                    <a:pt x="11892" y="2765"/>
                  </a:lnTo>
                  <a:lnTo>
                    <a:pt x="11532" y="2428"/>
                  </a:lnTo>
                  <a:lnTo>
                    <a:pt x="11150" y="2113"/>
                  </a:lnTo>
                  <a:lnTo>
                    <a:pt x="10745" y="1821"/>
                  </a:lnTo>
                  <a:lnTo>
                    <a:pt x="10363" y="1529"/>
                  </a:lnTo>
                  <a:lnTo>
                    <a:pt x="9958" y="1282"/>
                  </a:lnTo>
                  <a:lnTo>
                    <a:pt x="9531" y="1034"/>
                  </a:lnTo>
                  <a:lnTo>
                    <a:pt x="9127" y="810"/>
                  </a:lnTo>
                  <a:lnTo>
                    <a:pt x="8700" y="630"/>
                  </a:lnTo>
                  <a:lnTo>
                    <a:pt x="8273" y="450"/>
                  </a:lnTo>
                  <a:lnTo>
                    <a:pt x="7823" y="315"/>
                  </a:lnTo>
                  <a:lnTo>
                    <a:pt x="7373" y="203"/>
                  </a:lnTo>
                  <a:lnTo>
                    <a:pt x="6924" y="90"/>
                  </a:lnTo>
                  <a:lnTo>
                    <a:pt x="6474" y="45"/>
                  </a:lnTo>
                  <a:lnTo>
                    <a:pt x="6002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087025" y="1154125"/>
              <a:ext cx="494575" cy="1791625"/>
            </a:xfrm>
            <a:custGeom>
              <a:avLst/>
              <a:gdLst/>
              <a:ahLst/>
              <a:cxnLst/>
              <a:rect l="l" t="t" r="r" b="b"/>
              <a:pathLst>
                <a:path w="19783" h="71665" extrusionOk="0">
                  <a:moveTo>
                    <a:pt x="1215" y="1"/>
                  </a:moveTo>
                  <a:lnTo>
                    <a:pt x="720" y="46"/>
                  </a:lnTo>
                  <a:lnTo>
                    <a:pt x="203" y="136"/>
                  </a:lnTo>
                  <a:lnTo>
                    <a:pt x="1" y="181"/>
                  </a:lnTo>
                  <a:lnTo>
                    <a:pt x="585" y="2339"/>
                  </a:lnTo>
                  <a:lnTo>
                    <a:pt x="1237" y="4497"/>
                  </a:lnTo>
                  <a:lnTo>
                    <a:pt x="1911" y="6655"/>
                  </a:lnTo>
                  <a:lnTo>
                    <a:pt x="2608" y="8813"/>
                  </a:lnTo>
                  <a:lnTo>
                    <a:pt x="4024" y="13084"/>
                  </a:lnTo>
                  <a:lnTo>
                    <a:pt x="4699" y="15242"/>
                  </a:lnTo>
                  <a:lnTo>
                    <a:pt x="5351" y="17377"/>
                  </a:lnTo>
                  <a:lnTo>
                    <a:pt x="6879" y="22570"/>
                  </a:lnTo>
                  <a:lnTo>
                    <a:pt x="8363" y="27785"/>
                  </a:lnTo>
                  <a:lnTo>
                    <a:pt x="9105" y="30393"/>
                  </a:lnTo>
                  <a:lnTo>
                    <a:pt x="9802" y="33000"/>
                  </a:lnTo>
                  <a:lnTo>
                    <a:pt x="10498" y="35608"/>
                  </a:lnTo>
                  <a:lnTo>
                    <a:pt x="11173" y="38238"/>
                  </a:lnTo>
                  <a:lnTo>
                    <a:pt x="12454" y="43251"/>
                  </a:lnTo>
                  <a:lnTo>
                    <a:pt x="13061" y="45746"/>
                  </a:lnTo>
                  <a:lnTo>
                    <a:pt x="13668" y="48263"/>
                  </a:lnTo>
                  <a:lnTo>
                    <a:pt x="14252" y="50781"/>
                  </a:lnTo>
                  <a:lnTo>
                    <a:pt x="14814" y="53299"/>
                  </a:lnTo>
                  <a:lnTo>
                    <a:pt x="15354" y="55816"/>
                  </a:lnTo>
                  <a:lnTo>
                    <a:pt x="15848" y="58357"/>
                  </a:lnTo>
                  <a:lnTo>
                    <a:pt x="16478" y="61684"/>
                  </a:lnTo>
                  <a:lnTo>
                    <a:pt x="17130" y="65033"/>
                  </a:lnTo>
                  <a:lnTo>
                    <a:pt x="17467" y="66696"/>
                  </a:lnTo>
                  <a:lnTo>
                    <a:pt x="17804" y="68360"/>
                  </a:lnTo>
                  <a:lnTo>
                    <a:pt x="18186" y="70023"/>
                  </a:lnTo>
                  <a:lnTo>
                    <a:pt x="18568" y="71664"/>
                  </a:lnTo>
                  <a:lnTo>
                    <a:pt x="19782" y="71439"/>
                  </a:lnTo>
                  <a:lnTo>
                    <a:pt x="19400" y="69843"/>
                  </a:lnTo>
                  <a:lnTo>
                    <a:pt x="19063" y="68247"/>
                  </a:lnTo>
                  <a:lnTo>
                    <a:pt x="18726" y="66651"/>
                  </a:lnTo>
                  <a:lnTo>
                    <a:pt x="18388" y="65055"/>
                  </a:lnTo>
                  <a:lnTo>
                    <a:pt x="17759" y="61841"/>
                  </a:lnTo>
                  <a:lnTo>
                    <a:pt x="17152" y="58626"/>
                  </a:lnTo>
                  <a:lnTo>
                    <a:pt x="16635" y="56019"/>
                  </a:lnTo>
                  <a:lnTo>
                    <a:pt x="16096" y="53434"/>
                  </a:lnTo>
                  <a:lnTo>
                    <a:pt x="15534" y="50849"/>
                  </a:lnTo>
                  <a:lnTo>
                    <a:pt x="14927" y="48263"/>
                  </a:lnTo>
                  <a:lnTo>
                    <a:pt x="14320" y="45678"/>
                  </a:lnTo>
                  <a:lnTo>
                    <a:pt x="13690" y="43093"/>
                  </a:lnTo>
                  <a:lnTo>
                    <a:pt x="12387" y="37968"/>
                  </a:lnTo>
                  <a:lnTo>
                    <a:pt x="11735" y="35405"/>
                  </a:lnTo>
                  <a:lnTo>
                    <a:pt x="11060" y="32865"/>
                  </a:lnTo>
                  <a:lnTo>
                    <a:pt x="10363" y="30325"/>
                  </a:lnTo>
                  <a:lnTo>
                    <a:pt x="9667" y="27785"/>
                  </a:lnTo>
                  <a:lnTo>
                    <a:pt x="8228" y="22705"/>
                  </a:lnTo>
                  <a:lnTo>
                    <a:pt x="6722" y="17669"/>
                  </a:lnTo>
                  <a:lnTo>
                    <a:pt x="6048" y="15467"/>
                  </a:lnTo>
                  <a:lnTo>
                    <a:pt x="5351" y="13264"/>
                  </a:lnTo>
                  <a:lnTo>
                    <a:pt x="3912" y="8858"/>
                  </a:lnTo>
                  <a:lnTo>
                    <a:pt x="3193" y="6655"/>
                  </a:lnTo>
                  <a:lnTo>
                    <a:pt x="2518" y="4429"/>
                  </a:lnTo>
                  <a:lnTo>
                    <a:pt x="1844" y="2226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4605175" y="2545025"/>
              <a:ext cx="70275" cy="201775"/>
            </a:xfrm>
            <a:custGeom>
              <a:avLst/>
              <a:gdLst/>
              <a:ahLst/>
              <a:cxnLst/>
              <a:rect l="l" t="t" r="r" b="b"/>
              <a:pathLst>
                <a:path w="2811" h="8071" extrusionOk="0">
                  <a:moveTo>
                    <a:pt x="472" y="1"/>
                  </a:moveTo>
                  <a:lnTo>
                    <a:pt x="360" y="46"/>
                  </a:lnTo>
                  <a:lnTo>
                    <a:pt x="270" y="91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42"/>
                  </a:lnTo>
                  <a:lnTo>
                    <a:pt x="360" y="2451"/>
                  </a:lnTo>
                  <a:lnTo>
                    <a:pt x="720" y="4182"/>
                  </a:lnTo>
                  <a:lnTo>
                    <a:pt x="899" y="5058"/>
                  </a:lnTo>
                  <a:lnTo>
                    <a:pt x="1102" y="5913"/>
                  </a:lnTo>
                  <a:lnTo>
                    <a:pt x="1327" y="6767"/>
                  </a:lnTo>
                  <a:lnTo>
                    <a:pt x="1574" y="7621"/>
                  </a:lnTo>
                  <a:lnTo>
                    <a:pt x="1619" y="7756"/>
                  </a:lnTo>
                  <a:lnTo>
                    <a:pt x="1686" y="7846"/>
                  </a:lnTo>
                  <a:lnTo>
                    <a:pt x="1776" y="7936"/>
                  </a:lnTo>
                  <a:lnTo>
                    <a:pt x="1889" y="8003"/>
                  </a:lnTo>
                  <a:lnTo>
                    <a:pt x="2001" y="8048"/>
                  </a:lnTo>
                  <a:lnTo>
                    <a:pt x="2113" y="8071"/>
                  </a:lnTo>
                  <a:lnTo>
                    <a:pt x="2226" y="8071"/>
                  </a:lnTo>
                  <a:lnTo>
                    <a:pt x="2338" y="8048"/>
                  </a:lnTo>
                  <a:lnTo>
                    <a:pt x="2451" y="8003"/>
                  </a:lnTo>
                  <a:lnTo>
                    <a:pt x="2563" y="7958"/>
                  </a:lnTo>
                  <a:lnTo>
                    <a:pt x="2653" y="7891"/>
                  </a:lnTo>
                  <a:lnTo>
                    <a:pt x="2720" y="7801"/>
                  </a:lnTo>
                  <a:lnTo>
                    <a:pt x="2765" y="7711"/>
                  </a:lnTo>
                  <a:lnTo>
                    <a:pt x="2788" y="7599"/>
                  </a:lnTo>
                  <a:lnTo>
                    <a:pt x="2810" y="7486"/>
                  </a:lnTo>
                  <a:lnTo>
                    <a:pt x="2765" y="7329"/>
                  </a:lnTo>
                  <a:lnTo>
                    <a:pt x="2540" y="6497"/>
                  </a:lnTo>
                  <a:lnTo>
                    <a:pt x="2316" y="5643"/>
                  </a:lnTo>
                  <a:lnTo>
                    <a:pt x="2113" y="4766"/>
                  </a:lnTo>
                  <a:lnTo>
                    <a:pt x="1933" y="3912"/>
                  </a:lnTo>
                  <a:lnTo>
                    <a:pt x="1574" y="2181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36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359575" y="2751275"/>
              <a:ext cx="61300" cy="139400"/>
            </a:xfrm>
            <a:custGeom>
              <a:avLst/>
              <a:gdLst/>
              <a:ahLst/>
              <a:cxnLst/>
              <a:rect l="l" t="t" r="r" b="b"/>
              <a:pathLst>
                <a:path w="2452" h="5576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73"/>
                  </a:lnTo>
                  <a:lnTo>
                    <a:pt x="1" y="585"/>
                  </a:lnTo>
                  <a:lnTo>
                    <a:pt x="23" y="720"/>
                  </a:lnTo>
                  <a:lnTo>
                    <a:pt x="361" y="1821"/>
                  </a:lnTo>
                  <a:lnTo>
                    <a:pt x="675" y="2923"/>
                  </a:lnTo>
                  <a:lnTo>
                    <a:pt x="968" y="4002"/>
                  </a:lnTo>
                  <a:lnTo>
                    <a:pt x="1237" y="5126"/>
                  </a:lnTo>
                  <a:lnTo>
                    <a:pt x="1260" y="5261"/>
                  </a:lnTo>
                  <a:lnTo>
                    <a:pt x="1327" y="5373"/>
                  </a:lnTo>
                  <a:lnTo>
                    <a:pt x="1417" y="5440"/>
                  </a:lnTo>
                  <a:lnTo>
                    <a:pt x="1507" y="5508"/>
                  </a:lnTo>
                  <a:lnTo>
                    <a:pt x="1619" y="5553"/>
                  </a:lnTo>
                  <a:lnTo>
                    <a:pt x="1732" y="5575"/>
                  </a:lnTo>
                  <a:lnTo>
                    <a:pt x="1957" y="5575"/>
                  </a:lnTo>
                  <a:lnTo>
                    <a:pt x="2069" y="5530"/>
                  </a:lnTo>
                  <a:lnTo>
                    <a:pt x="2159" y="5485"/>
                  </a:lnTo>
                  <a:lnTo>
                    <a:pt x="2249" y="5418"/>
                  </a:lnTo>
                  <a:lnTo>
                    <a:pt x="2339" y="5328"/>
                  </a:lnTo>
                  <a:lnTo>
                    <a:pt x="2406" y="5216"/>
                  </a:lnTo>
                  <a:lnTo>
                    <a:pt x="2429" y="5103"/>
                  </a:lnTo>
                  <a:lnTo>
                    <a:pt x="2451" y="4991"/>
                  </a:lnTo>
                  <a:lnTo>
                    <a:pt x="2429" y="4833"/>
                  </a:lnTo>
                  <a:lnTo>
                    <a:pt x="2181" y="3732"/>
                  </a:lnTo>
                  <a:lnTo>
                    <a:pt x="1889" y="2631"/>
                  </a:lnTo>
                  <a:lnTo>
                    <a:pt x="1575" y="1552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25"/>
                  </a:lnTo>
                  <a:lnTo>
                    <a:pt x="1013" y="135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341050" y="2560200"/>
              <a:ext cx="37100" cy="65775"/>
            </a:xfrm>
            <a:custGeom>
              <a:avLst/>
              <a:gdLst/>
              <a:ahLst/>
              <a:cxnLst/>
              <a:rect l="l" t="t" r="r" b="b"/>
              <a:pathLst>
                <a:path w="1484" h="2631" extrusionOk="0">
                  <a:moveTo>
                    <a:pt x="630" y="1"/>
                  </a:moveTo>
                  <a:lnTo>
                    <a:pt x="517" y="23"/>
                  </a:lnTo>
                  <a:lnTo>
                    <a:pt x="405" y="68"/>
                  </a:lnTo>
                  <a:lnTo>
                    <a:pt x="292" y="113"/>
                  </a:lnTo>
                  <a:lnTo>
                    <a:pt x="202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608"/>
                  </a:lnTo>
                  <a:lnTo>
                    <a:pt x="0" y="742"/>
                  </a:lnTo>
                  <a:lnTo>
                    <a:pt x="270" y="2159"/>
                  </a:lnTo>
                  <a:lnTo>
                    <a:pt x="292" y="2293"/>
                  </a:lnTo>
                  <a:lnTo>
                    <a:pt x="360" y="2406"/>
                  </a:lnTo>
                  <a:lnTo>
                    <a:pt x="427" y="2496"/>
                  </a:lnTo>
                  <a:lnTo>
                    <a:pt x="517" y="2563"/>
                  </a:lnTo>
                  <a:lnTo>
                    <a:pt x="630" y="2586"/>
                  </a:lnTo>
                  <a:lnTo>
                    <a:pt x="742" y="2631"/>
                  </a:lnTo>
                  <a:lnTo>
                    <a:pt x="854" y="2631"/>
                  </a:lnTo>
                  <a:lnTo>
                    <a:pt x="967" y="2608"/>
                  </a:lnTo>
                  <a:lnTo>
                    <a:pt x="1079" y="2563"/>
                  </a:lnTo>
                  <a:lnTo>
                    <a:pt x="1192" y="2518"/>
                  </a:lnTo>
                  <a:lnTo>
                    <a:pt x="1281" y="2451"/>
                  </a:lnTo>
                  <a:lnTo>
                    <a:pt x="1349" y="2361"/>
                  </a:lnTo>
                  <a:lnTo>
                    <a:pt x="1416" y="2271"/>
                  </a:lnTo>
                  <a:lnTo>
                    <a:pt x="1461" y="2159"/>
                  </a:lnTo>
                  <a:lnTo>
                    <a:pt x="1484" y="2024"/>
                  </a:lnTo>
                  <a:lnTo>
                    <a:pt x="1461" y="1889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24" y="225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54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397250" y="2683275"/>
              <a:ext cx="64650" cy="159075"/>
            </a:xfrm>
            <a:custGeom>
              <a:avLst/>
              <a:gdLst/>
              <a:ahLst/>
              <a:cxnLst/>
              <a:rect l="l" t="t" r="r" b="b"/>
              <a:pathLst>
                <a:path w="2586" h="6363" extrusionOk="0">
                  <a:moveTo>
                    <a:pt x="495" y="0"/>
                  </a:moveTo>
                  <a:lnTo>
                    <a:pt x="382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2" y="248"/>
                  </a:lnTo>
                  <a:lnTo>
                    <a:pt x="45" y="338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23" y="720"/>
                  </a:lnTo>
                  <a:lnTo>
                    <a:pt x="382" y="2024"/>
                  </a:lnTo>
                  <a:lnTo>
                    <a:pt x="719" y="3305"/>
                  </a:lnTo>
                  <a:lnTo>
                    <a:pt x="1057" y="4586"/>
                  </a:lnTo>
                  <a:lnTo>
                    <a:pt x="1214" y="5238"/>
                  </a:lnTo>
                  <a:lnTo>
                    <a:pt x="1349" y="5890"/>
                  </a:lnTo>
                  <a:lnTo>
                    <a:pt x="1394" y="6025"/>
                  </a:lnTo>
                  <a:lnTo>
                    <a:pt x="1461" y="6137"/>
                  </a:lnTo>
                  <a:lnTo>
                    <a:pt x="1529" y="6227"/>
                  </a:lnTo>
                  <a:lnTo>
                    <a:pt x="1619" y="6295"/>
                  </a:lnTo>
                  <a:lnTo>
                    <a:pt x="1731" y="6340"/>
                  </a:lnTo>
                  <a:lnTo>
                    <a:pt x="1843" y="6362"/>
                  </a:lnTo>
                  <a:lnTo>
                    <a:pt x="1956" y="6362"/>
                  </a:lnTo>
                  <a:lnTo>
                    <a:pt x="2068" y="6340"/>
                  </a:lnTo>
                  <a:lnTo>
                    <a:pt x="2181" y="6317"/>
                  </a:lnTo>
                  <a:lnTo>
                    <a:pt x="2293" y="6250"/>
                  </a:lnTo>
                  <a:lnTo>
                    <a:pt x="2383" y="6182"/>
                  </a:lnTo>
                  <a:lnTo>
                    <a:pt x="2450" y="6115"/>
                  </a:lnTo>
                  <a:lnTo>
                    <a:pt x="2518" y="6002"/>
                  </a:lnTo>
                  <a:lnTo>
                    <a:pt x="2563" y="5890"/>
                  </a:lnTo>
                  <a:lnTo>
                    <a:pt x="2585" y="5755"/>
                  </a:lnTo>
                  <a:lnTo>
                    <a:pt x="2563" y="5620"/>
                  </a:lnTo>
                  <a:lnTo>
                    <a:pt x="2428" y="4968"/>
                  </a:lnTo>
                  <a:lnTo>
                    <a:pt x="2270" y="4316"/>
                  </a:lnTo>
                  <a:lnTo>
                    <a:pt x="1933" y="3035"/>
                  </a:lnTo>
                  <a:lnTo>
                    <a:pt x="1574" y="1731"/>
                  </a:lnTo>
                  <a:lnTo>
                    <a:pt x="1236" y="450"/>
                  </a:lnTo>
                  <a:lnTo>
                    <a:pt x="1191" y="315"/>
                  </a:lnTo>
                  <a:lnTo>
                    <a:pt x="1124" y="203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306750" y="2265175"/>
              <a:ext cx="68600" cy="144450"/>
            </a:xfrm>
            <a:custGeom>
              <a:avLst/>
              <a:gdLst/>
              <a:ahLst/>
              <a:cxnLst/>
              <a:rect l="l" t="t" r="r" b="b"/>
              <a:pathLst>
                <a:path w="2744" h="5778" extrusionOk="0">
                  <a:moveTo>
                    <a:pt x="473" y="0"/>
                  </a:moveTo>
                  <a:lnTo>
                    <a:pt x="361" y="45"/>
                  </a:lnTo>
                  <a:lnTo>
                    <a:pt x="248" y="90"/>
                  </a:lnTo>
                  <a:lnTo>
                    <a:pt x="181" y="157"/>
                  </a:lnTo>
                  <a:lnTo>
                    <a:pt x="91" y="247"/>
                  </a:lnTo>
                  <a:lnTo>
                    <a:pt x="46" y="337"/>
                  </a:lnTo>
                  <a:lnTo>
                    <a:pt x="23" y="450"/>
                  </a:lnTo>
                  <a:lnTo>
                    <a:pt x="1" y="585"/>
                  </a:lnTo>
                  <a:lnTo>
                    <a:pt x="46" y="719"/>
                  </a:lnTo>
                  <a:lnTo>
                    <a:pt x="406" y="1911"/>
                  </a:lnTo>
                  <a:lnTo>
                    <a:pt x="765" y="3080"/>
                  </a:lnTo>
                  <a:lnTo>
                    <a:pt x="1170" y="4271"/>
                  </a:lnTo>
                  <a:lnTo>
                    <a:pt x="1597" y="5418"/>
                  </a:lnTo>
                  <a:lnTo>
                    <a:pt x="1664" y="5552"/>
                  </a:lnTo>
                  <a:lnTo>
                    <a:pt x="1732" y="5642"/>
                  </a:lnTo>
                  <a:lnTo>
                    <a:pt x="1844" y="5710"/>
                  </a:lnTo>
                  <a:lnTo>
                    <a:pt x="1934" y="5755"/>
                  </a:lnTo>
                  <a:lnTo>
                    <a:pt x="2047" y="5777"/>
                  </a:lnTo>
                  <a:lnTo>
                    <a:pt x="2159" y="5755"/>
                  </a:lnTo>
                  <a:lnTo>
                    <a:pt x="2271" y="5732"/>
                  </a:lnTo>
                  <a:lnTo>
                    <a:pt x="2361" y="5687"/>
                  </a:lnTo>
                  <a:lnTo>
                    <a:pt x="2474" y="5620"/>
                  </a:lnTo>
                  <a:lnTo>
                    <a:pt x="2564" y="5552"/>
                  </a:lnTo>
                  <a:lnTo>
                    <a:pt x="2631" y="5462"/>
                  </a:lnTo>
                  <a:lnTo>
                    <a:pt x="2698" y="5350"/>
                  </a:lnTo>
                  <a:lnTo>
                    <a:pt x="2721" y="5238"/>
                  </a:lnTo>
                  <a:lnTo>
                    <a:pt x="2743" y="5125"/>
                  </a:lnTo>
                  <a:lnTo>
                    <a:pt x="2743" y="4990"/>
                  </a:lnTo>
                  <a:lnTo>
                    <a:pt x="2698" y="4856"/>
                  </a:lnTo>
                  <a:lnTo>
                    <a:pt x="2294" y="3754"/>
                  </a:lnTo>
                  <a:lnTo>
                    <a:pt x="1934" y="2653"/>
                  </a:lnTo>
                  <a:lnTo>
                    <a:pt x="1574" y="1551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12"/>
                  </a:lnTo>
                  <a:lnTo>
                    <a:pt x="923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420275" y="1824000"/>
              <a:ext cx="68600" cy="136025"/>
            </a:xfrm>
            <a:custGeom>
              <a:avLst/>
              <a:gdLst/>
              <a:ahLst/>
              <a:cxnLst/>
              <a:rect l="l" t="t" r="r" b="b"/>
              <a:pathLst>
                <a:path w="2744" h="5441" extrusionOk="0">
                  <a:moveTo>
                    <a:pt x="563" y="1"/>
                  </a:moveTo>
                  <a:lnTo>
                    <a:pt x="450" y="46"/>
                  </a:lnTo>
                  <a:lnTo>
                    <a:pt x="338" y="91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1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91" y="900"/>
                  </a:lnTo>
                  <a:lnTo>
                    <a:pt x="315" y="1372"/>
                  </a:lnTo>
                  <a:lnTo>
                    <a:pt x="540" y="1889"/>
                  </a:lnTo>
                  <a:lnTo>
                    <a:pt x="720" y="2384"/>
                  </a:lnTo>
                  <a:lnTo>
                    <a:pt x="900" y="2901"/>
                  </a:lnTo>
                  <a:lnTo>
                    <a:pt x="1192" y="3957"/>
                  </a:lnTo>
                  <a:lnTo>
                    <a:pt x="1507" y="4991"/>
                  </a:lnTo>
                  <a:lnTo>
                    <a:pt x="1552" y="5126"/>
                  </a:lnTo>
                  <a:lnTo>
                    <a:pt x="1619" y="5239"/>
                  </a:lnTo>
                  <a:lnTo>
                    <a:pt x="1709" y="5306"/>
                  </a:lnTo>
                  <a:lnTo>
                    <a:pt x="1822" y="5373"/>
                  </a:lnTo>
                  <a:lnTo>
                    <a:pt x="1934" y="5418"/>
                  </a:lnTo>
                  <a:lnTo>
                    <a:pt x="2046" y="5441"/>
                  </a:lnTo>
                  <a:lnTo>
                    <a:pt x="2159" y="5441"/>
                  </a:lnTo>
                  <a:lnTo>
                    <a:pt x="2271" y="5418"/>
                  </a:lnTo>
                  <a:lnTo>
                    <a:pt x="2383" y="5396"/>
                  </a:lnTo>
                  <a:lnTo>
                    <a:pt x="2496" y="5351"/>
                  </a:lnTo>
                  <a:lnTo>
                    <a:pt x="2586" y="5284"/>
                  </a:lnTo>
                  <a:lnTo>
                    <a:pt x="2653" y="5194"/>
                  </a:lnTo>
                  <a:lnTo>
                    <a:pt x="2698" y="5104"/>
                  </a:lnTo>
                  <a:lnTo>
                    <a:pt x="2721" y="4991"/>
                  </a:lnTo>
                  <a:lnTo>
                    <a:pt x="2743" y="4856"/>
                  </a:lnTo>
                  <a:lnTo>
                    <a:pt x="2698" y="4722"/>
                  </a:lnTo>
                  <a:lnTo>
                    <a:pt x="2159" y="2833"/>
                  </a:lnTo>
                  <a:lnTo>
                    <a:pt x="1866" y="1889"/>
                  </a:lnTo>
                  <a:lnTo>
                    <a:pt x="1687" y="1440"/>
                  </a:lnTo>
                  <a:lnTo>
                    <a:pt x="1507" y="990"/>
                  </a:lnTo>
                  <a:lnTo>
                    <a:pt x="1507" y="878"/>
                  </a:lnTo>
                  <a:lnTo>
                    <a:pt x="1484" y="743"/>
                  </a:lnTo>
                  <a:lnTo>
                    <a:pt x="1417" y="630"/>
                  </a:lnTo>
                  <a:lnTo>
                    <a:pt x="1327" y="518"/>
                  </a:lnTo>
                  <a:lnTo>
                    <a:pt x="1170" y="316"/>
                  </a:lnTo>
                  <a:lnTo>
                    <a:pt x="1102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552900" y="2328675"/>
              <a:ext cx="57925" cy="112975"/>
            </a:xfrm>
            <a:custGeom>
              <a:avLst/>
              <a:gdLst/>
              <a:ahLst/>
              <a:cxnLst/>
              <a:rect l="l" t="t" r="r" b="b"/>
              <a:pathLst>
                <a:path w="2317" h="4519" extrusionOk="0">
                  <a:moveTo>
                    <a:pt x="608" y="0"/>
                  </a:moveTo>
                  <a:lnTo>
                    <a:pt x="495" y="45"/>
                  </a:lnTo>
                  <a:lnTo>
                    <a:pt x="383" y="90"/>
                  </a:lnTo>
                  <a:lnTo>
                    <a:pt x="293" y="135"/>
                  </a:lnTo>
                  <a:lnTo>
                    <a:pt x="203" y="225"/>
                  </a:lnTo>
                  <a:lnTo>
                    <a:pt x="113" y="315"/>
                  </a:lnTo>
                  <a:lnTo>
                    <a:pt x="68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46" y="922"/>
                  </a:lnTo>
                  <a:lnTo>
                    <a:pt x="338" y="1709"/>
                  </a:lnTo>
                  <a:lnTo>
                    <a:pt x="585" y="2495"/>
                  </a:lnTo>
                  <a:lnTo>
                    <a:pt x="1080" y="4069"/>
                  </a:lnTo>
                  <a:lnTo>
                    <a:pt x="1147" y="4204"/>
                  </a:lnTo>
                  <a:lnTo>
                    <a:pt x="1215" y="4316"/>
                  </a:lnTo>
                  <a:lnTo>
                    <a:pt x="1305" y="4384"/>
                  </a:lnTo>
                  <a:lnTo>
                    <a:pt x="1417" y="4451"/>
                  </a:lnTo>
                  <a:lnTo>
                    <a:pt x="1529" y="4496"/>
                  </a:lnTo>
                  <a:lnTo>
                    <a:pt x="1642" y="4518"/>
                  </a:lnTo>
                  <a:lnTo>
                    <a:pt x="1754" y="4518"/>
                  </a:lnTo>
                  <a:lnTo>
                    <a:pt x="1867" y="4496"/>
                  </a:lnTo>
                  <a:lnTo>
                    <a:pt x="1979" y="4474"/>
                  </a:lnTo>
                  <a:lnTo>
                    <a:pt x="2091" y="4429"/>
                  </a:lnTo>
                  <a:lnTo>
                    <a:pt x="2181" y="4361"/>
                  </a:lnTo>
                  <a:lnTo>
                    <a:pt x="2249" y="4271"/>
                  </a:lnTo>
                  <a:lnTo>
                    <a:pt x="2294" y="4181"/>
                  </a:lnTo>
                  <a:lnTo>
                    <a:pt x="2316" y="4069"/>
                  </a:lnTo>
                  <a:lnTo>
                    <a:pt x="2316" y="3934"/>
                  </a:lnTo>
                  <a:lnTo>
                    <a:pt x="2294" y="3799"/>
                  </a:lnTo>
                  <a:lnTo>
                    <a:pt x="1732" y="2068"/>
                  </a:lnTo>
                  <a:lnTo>
                    <a:pt x="1462" y="1214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320800" y="1435675"/>
              <a:ext cx="85450" cy="191675"/>
            </a:xfrm>
            <a:custGeom>
              <a:avLst/>
              <a:gdLst/>
              <a:ahLst/>
              <a:cxnLst/>
              <a:rect l="l" t="t" r="r" b="b"/>
              <a:pathLst>
                <a:path w="3418" h="7667" extrusionOk="0">
                  <a:moveTo>
                    <a:pt x="585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26"/>
                  </a:lnTo>
                  <a:lnTo>
                    <a:pt x="113" y="316"/>
                  </a:lnTo>
                  <a:lnTo>
                    <a:pt x="68" y="406"/>
                  </a:lnTo>
                  <a:lnTo>
                    <a:pt x="23" y="540"/>
                  </a:lnTo>
                  <a:lnTo>
                    <a:pt x="1" y="653"/>
                  </a:lnTo>
                  <a:lnTo>
                    <a:pt x="1" y="788"/>
                  </a:lnTo>
                  <a:lnTo>
                    <a:pt x="46" y="923"/>
                  </a:lnTo>
                  <a:lnTo>
                    <a:pt x="630" y="2474"/>
                  </a:lnTo>
                  <a:lnTo>
                    <a:pt x="1192" y="4047"/>
                  </a:lnTo>
                  <a:lnTo>
                    <a:pt x="1485" y="4834"/>
                  </a:lnTo>
                  <a:lnTo>
                    <a:pt x="1732" y="5621"/>
                  </a:lnTo>
                  <a:lnTo>
                    <a:pt x="1979" y="6407"/>
                  </a:lnTo>
                  <a:lnTo>
                    <a:pt x="2181" y="7217"/>
                  </a:lnTo>
                  <a:lnTo>
                    <a:pt x="2226" y="7352"/>
                  </a:lnTo>
                  <a:lnTo>
                    <a:pt x="2294" y="7464"/>
                  </a:lnTo>
                  <a:lnTo>
                    <a:pt x="2384" y="7554"/>
                  </a:lnTo>
                  <a:lnTo>
                    <a:pt x="2474" y="7599"/>
                  </a:lnTo>
                  <a:lnTo>
                    <a:pt x="2586" y="7644"/>
                  </a:lnTo>
                  <a:lnTo>
                    <a:pt x="2698" y="7666"/>
                  </a:lnTo>
                  <a:lnTo>
                    <a:pt x="2923" y="7666"/>
                  </a:lnTo>
                  <a:lnTo>
                    <a:pt x="3036" y="7621"/>
                  </a:lnTo>
                  <a:lnTo>
                    <a:pt x="3148" y="7576"/>
                  </a:lnTo>
                  <a:lnTo>
                    <a:pt x="3238" y="7509"/>
                  </a:lnTo>
                  <a:lnTo>
                    <a:pt x="3305" y="7419"/>
                  </a:lnTo>
                  <a:lnTo>
                    <a:pt x="3373" y="7329"/>
                  </a:lnTo>
                  <a:lnTo>
                    <a:pt x="3395" y="7217"/>
                  </a:lnTo>
                  <a:lnTo>
                    <a:pt x="3418" y="7082"/>
                  </a:lnTo>
                  <a:lnTo>
                    <a:pt x="3395" y="6947"/>
                  </a:lnTo>
                  <a:lnTo>
                    <a:pt x="3170" y="6093"/>
                  </a:lnTo>
                  <a:lnTo>
                    <a:pt x="2923" y="5261"/>
                  </a:lnTo>
                  <a:lnTo>
                    <a:pt x="2653" y="4429"/>
                  </a:lnTo>
                  <a:lnTo>
                    <a:pt x="2361" y="3620"/>
                  </a:lnTo>
                  <a:lnTo>
                    <a:pt x="1754" y="1979"/>
                  </a:lnTo>
                  <a:lnTo>
                    <a:pt x="1147" y="338"/>
                  </a:lnTo>
                  <a:lnTo>
                    <a:pt x="1080" y="226"/>
                  </a:lnTo>
                  <a:lnTo>
                    <a:pt x="990" y="136"/>
                  </a:lnTo>
                  <a:lnTo>
                    <a:pt x="900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122425" y="1617775"/>
              <a:ext cx="60725" cy="158500"/>
            </a:xfrm>
            <a:custGeom>
              <a:avLst/>
              <a:gdLst/>
              <a:ahLst/>
              <a:cxnLst/>
              <a:rect l="l" t="t" r="r" b="b"/>
              <a:pathLst>
                <a:path w="2429" h="6340" extrusionOk="0">
                  <a:moveTo>
                    <a:pt x="495" y="0"/>
                  </a:moveTo>
                  <a:lnTo>
                    <a:pt x="383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1" y="585"/>
                  </a:lnTo>
                  <a:lnTo>
                    <a:pt x="23" y="742"/>
                  </a:lnTo>
                  <a:lnTo>
                    <a:pt x="271" y="2046"/>
                  </a:lnTo>
                  <a:lnTo>
                    <a:pt x="518" y="3327"/>
                  </a:lnTo>
                  <a:lnTo>
                    <a:pt x="675" y="3979"/>
                  </a:lnTo>
                  <a:lnTo>
                    <a:pt x="833" y="4631"/>
                  </a:lnTo>
                  <a:lnTo>
                    <a:pt x="990" y="5260"/>
                  </a:lnTo>
                  <a:lnTo>
                    <a:pt x="1192" y="5890"/>
                  </a:lnTo>
                  <a:lnTo>
                    <a:pt x="1237" y="6025"/>
                  </a:lnTo>
                  <a:lnTo>
                    <a:pt x="1305" y="6137"/>
                  </a:lnTo>
                  <a:lnTo>
                    <a:pt x="1395" y="6227"/>
                  </a:lnTo>
                  <a:lnTo>
                    <a:pt x="1507" y="6272"/>
                  </a:lnTo>
                  <a:lnTo>
                    <a:pt x="1619" y="6317"/>
                  </a:lnTo>
                  <a:lnTo>
                    <a:pt x="1732" y="6339"/>
                  </a:lnTo>
                  <a:lnTo>
                    <a:pt x="1844" y="6339"/>
                  </a:lnTo>
                  <a:lnTo>
                    <a:pt x="1957" y="6317"/>
                  </a:lnTo>
                  <a:lnTo>
                    <a:pt x="2069" y="6294"/>
                  </a:lnTo>
                  <a:lnTo>
                    <a:pt x="2181" y="6249"/>
                  </a:lnTo>
                  <a:lnTo>
                    <a:pt x="2271" y="6182"/>
                  </a:lnTo>
                  <a:lnTo>
                    <a:pt x="2339" y="6092"/>
                  </a:lnTo>
                  <a:lnTo>
                    <a:pt x="2384" y="6002"/>
                  </a:lnTo>
                  <a:lnTo>
                    <a:pt x="2429" y="5890"/>
                  </a:lnTo>
                  <a:lnTo>
                    <a:pt x="2429" y="5755"/>
                  </a:lnTo>
                  <a:lnTo>
                    <a:pt x="2384" y="5620"/>
                  </a:lnTo>
                  <a:lnTo>
                    <a:pt x="2204" y="4991"/>
                  </a:lnTo>
                  <a:lnTo>
                    <a:pt x="2024" y="4339"/>
                  </a:lnTo>
                  <a:lnTo>
                    <a:pt x="1889" y="3709"/>
                  </a:lnTo>
                  <a:lnTo>
                    <a:pt x="1732" y="3057"/>
                  </a:lnTo>
                  <a:lnTo>
                    <a:pt x="1462" y="1754"/>
                  </a:lnTo>
                  <a:lnTo>
                    <a:pt x="1215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168525" y="1983625"/>
              <a:ext cx="43850" cy="84875"/>
            </a:xfrm>
            <a:custGeom>
              <a:avLst/>
              <a:gdLst/>
              <a:ahLst/>
              <a:cxnLst/>
              <a:rect l="l" t="t" r="r" b="b"/>
              <a:pathLst>
                <a:path w="1754" h="3395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7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540" y="2922"/>
                  </a:lnTo>
                  <a:lnTo>
                    <a:pt x="585" y="3057"/>
                  </a:lnTo>
                  <a:lnTo>
                    <a:pt x="652" y="3170"/>
                  </a:lnTo>
                  <a:lnTo>
                    <a:pt x="742" y="3259"/>
                  </a:lnTo>
                  <a:lnTo>
                    <a:pt x="832" y="3327"/>
                  </a:lnTo>
                  <a:lnTo>
                    <a:pt x="944" y="3372"/>
                  </a:lnTo>
                  <a:lnTo>
                    <a:pt x="1057" y="3394"/>
                  </a:lnTo>
                  <a:lnTo>
                    <a:pt x="1169" y="3394"/>
                  </a:lnTo>
                  <a:lnTo>
                    <a:pt x="1281" y="3372"/>
                  </a:lnTo>
                  <a:lnTo>
                    <a:pt x="1394" y="3349"/>
                  </a:lnTo>
                  <a:lnTo>
                    <a:pt x="1484" y="3282"/>
                  </a:lnTo>
                  <a:lnTo>
                    <a:pt x="1596" y="3215"/>
                  </a:lnTo>
                  <a:lnTo>
                    <a:pt x="1664" y="3147"/>
                  </a:lnTo>
                  <a:lnTo>
                    <a:pt x="1709" y="3035"/>
                  </a:lnTo>
                  <a:lnTo>
                    <a:pt x="1753" y="2922"/>
                  </a:lnTo>
                  <a:lnTo>
                    <a:pt x="1753" y="2787"/>
                  </a:lnTo>
                  <a:lnTo>
                    <a:pt x="1753" y="2653"/>
                  </a:lnTo>
                  <a:lnTo>
                    <a:pt x="1214" y="472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7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554025" y="2198300"/>
              <a:ext cx="59025" cy="107925"/>
            </a:xfrm>
            <a:custGeom>
              <a:avLst/>
              <a:gdLst/>
              <a:ahLst/>
              <a:cxnLst/>
              <a:rect l="l" t="t" r="r" b="b"/>
              <a:pathLst>
                <a:path w="2361" h="4317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58" y="157"/>
                  </a:lnTo>
                  <a:lnTo>
                    <a:pt x="91" y="247"/>
                  </a:lnTo>
                  <a:lnTo>
                    <a:pt x="46" y="360"/>
                  </a:lnTo>
                  <a:lnTo>
                    <a:pt x="1" y="472"/>
                  </a:lnTo>
                  <a:lnTo>
                    <a:pt x="1" y="584"/>
                  </a:lnTo>
                  <a:lnTo>
                    <a:pt x="23" y="719"/>
                  </a:lnTo>
                  <a:lnTo>
                    <a:pt x="270" y="1529"/>
                  </a:lnTo>
                  <a:lnTo>
                    <a:pt x="540" y="2315"/>
                  </a:lnTo>
                  <a:lnTo>
                    <a:pt x="1125" y="3866"/>
                  </a:lnTo>
                  <a:lnTo>
                    <a:pt x="1192" y="4001"/>
                  </a:lnTo>
                  <a:lnTo>
                    <a:pt x="1260" y="4114"/>
                  </a:lnTo>
                  <a:lnTo>
                    <a:pt x="1349" y="4181"/>
                  </a:lnTo>
                  <a:lnTo>
                    <a:pt x="1462" y="4249"/>
                  </a:lnTo>
                  <a:lnTo>
                    <a:pt x="1574" y="4294"/>
                  </a:lnTo>
                  <a:lnTo>
                    <a:pt x="1687" y="4316"/>
                  </a:lnTo>
                  <a:lnTo>
                    <a:pt x="1822" y="4316"/>
                  </a:lnTo>
                  <a:lnTo>
                    <a:pt x="1934" y="4294"/>
                  </a:lnTo>
                  <a:lnTo>
                    <a:pt x="2046" y="4249"/>
                  </a:lnTo>
                  <a:lnTo>
                    <a:pt x="2136" y="4204"/>
                  </a:lnTo>
                  <a:lnTo>
                    <a:pt x="2226" y="4136"/>
                  </a:lnTo>
                  <a:lnTo>
                    <a:pt x="2294" y="4069"/>
                  </a:lnTo>
                  <a:lnTo>
                    <a:pt x="2339" y="3956"/>
                  </a:lnTo>
                  <a:lnTo>
                    <a:pt x="2361" y="3844"/>
                  </a:lnTo>
                  <a:lnTo>
                    <a:pt x="2361" y="3732"/>
                  </a:lnTo>
                  <a:lnTo>
                    <a:pt x="2339" y="3597"/>
                  </a:lnTo>
                  <a:lnTo>
                    <a:pt x="1754" y="2023"/>
                  </a:lnTo>
                  <a:lnTo>
                    <a:pt x="1484" y="1236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300500" y="1218200"/>
              <a:ext cx="796925" cy="1893900"/>
            </a:xfrm>
            <a:custGeom>
              <a:avLst/>
              <a:gdLst/>
              <a:ahLst/>
              <a:cxnLst/>
              <a:rect l="l" t="t" r="r" b="b"/>
              <a:pathLst>
                <a:path w="31877" h="75756" extrusionOk="0">
                  <a:moveTo>
                    <a:pt x="24930" y="1"/>
                  </a:moveTo>
                  <a:lnTo>
                    <a:pt x="24436" y="45"/>
                  </a:lnTo>
                  <a:lnTo>
                    <a:pt x="23941" y="135"/>
                  </a:lnTo>
                  <a:lnTo>
                    <a:pt x="23446" y="270"/>
                  </a:lnTo>
                  <a:lnTo>
                    <a:pt x="22974" y="428"/>
                  </a:lnTo>
                  <a:lnTo>
                    <a:pt x="22502" y="652"/>
                  </a:lnTo>
                  <a:lnTo>
                    <a:pt x="22053" y="900"/>
                  </a:lnTo>
                  <a:lnTo>
                    <a:pt x="21581" y="1169"/>
                  </a:lnTo>
                  <a:lnTo>
                    <a:pt x="21131" y="1484"/>
                  </a:lnTo>
                  <a:lnTo>
                    <a:pt x="20704" y="1821"/>
                  </a:lnTo>
                  <a:lnTo>
                    <a:pt x="20277" y="2203"/>
                  </a:lnTo>
                  <a:lnTo>
                    <a:pt x="19850" y="2586"/>
                  </a:lnTo>
                  <a:lnTo>
                    <a:pt x="19423" y="2990"/>
                  </a:lnTo>
                  <a:lnTo>
                    <a:pt x="19041" y="3417"/>
                  </a:lnTo>
                  <a:lnTo>
                    <a:pt x="18636" y="3844"/>
                  </a:lnTo>
                  <a:lnTo>
                    <a:pt x="18254" y="4294"/>
                  </a:lnTo>
                  <a:lnTo>
                    <a:pt x="17894" y="4744"/>
                  </a:lnTo>
                  <a:lnTo>
                    <a:pt x="17197" y="5665"/>
                  </a:lnTo>
                  <a:lnTo>
                    <a:pt x="16545" y="6609"/>
                  </a:lnTo>
                  <a:lnTo>
                    <a:pt x="15939" y="7509"/>
                  </a:lnTo>
                  <a:lnTo>
                    <a:pt x="15421" y="8385"/>
                  </a:lnTo>
                  <a:lnTo>
                    <a:pt x="14949" y="9194"/>
                  </a:lnTo>
                  <a:lnTo>
                    <a:pt x="14522" y="9914"/>
                  </a:lnTo>
                  <a:lnTo>
                    <a:pt x="13668" y="11532"/>
                  </a:lnTo>
                  <a:lnTo>
                    <a:pt x="12836" y="13173"/>
                  </a:lnTo>
                  <a:lnTo>
                    <a:pt x="12027" y="14837"/>
                  </a:lnTo>
                  <a:lnTo>
                    <a:pt x="11263" y="16523"/>
                  </a:lnTo>
                  <a:lnTo>
                    <a:pt x="10521" y="18254"/>
                  </a:lnTo>
                  <a:lnTo>
                    <a:pt x="9824" y="19984"/>
                  </a:lnTo>
                  <a:lnTo>
                    <a:pt x="9150" y="21738"/>
                  </a:lnTo>
                  <a:lnTo>
                    <a:pt x="8498" y="23514"/>
                  </a:lnTo>
                  <a:lnTo>
                    <a:pt x="7869" y="25289"/>
                  </a:lnTo>
                  <a:lnTo>
                    <a:pt x="7284" y="27065"/>
                  </a:lnTo>
                  <a:lnTo>
                    <a:pt x="6722" y="28841"/>
                  </a:lnTo>
                  <a:lnTo>
                    <a:pt x="6160" y="30640"/>
                  </a:lnTo>
                  <a:lnTo>
                    <a:pt x="5643" y="32438"/>
                  </a:lnTo>
                  <a:lnTo>
                    <a:pt x="5149" y="34214"/>
                  </a:lnTo>
                  <a:lnTo>
                    <a:pt x="4654" y="35990"/>
                  </a:lnTo>
                  <a:lnTo>
                    <a:pt x="4182" y="37765"/>
                  </a:lnTo>
                  <a:lnTo>
                    <a:pt x="3710" y="39699"/>
                  </a:lnTo>
                  <a:lnTo>
                    <a:pt x="3283" y="41654"/>
                  </a:lnTo>
                  <a:lnTo>
                    <a:pt x="2878" y="43610"/>
                  </a:lnTo>
                  <a:lnTo>
                    <a:pt x="2519" y="45566"/>
                  </a:lnTo>
                  <a:lnTo>
                    <a:pt x="2204" y="47544"/>
                  </a:lnTo>
                  <a:lnTo>
                    <a:pt x="1889" y="49522"/>
                  </a:lnTo>
                  <a:lnTo>
                    <a:pt x="1619" y="51500"/>
                  </a:lnTo>
                  <a:lnTo>
                    <a:pt x="1350" y="53478"/>
                  </a:lnTo>
                  <a:lnTo>
                    <a:pt x="878" y="57277"/>
                  </a:lnTo>
                  <a:lnTo>
                    <a:pt x="630" y="59165"/>
                  </a:lnTo>
                  <a:lnTo>
                    <a:pt x="428" y="61076"/>
                  </a:lnTo>
                  <a:lnTo>
                    <a:pt x="248" y="62987"/>
                  </a:lnTo>
                  <a:lnTo>
                    <a:pt x="113" y="64898"/>
                  </a:lnTo>
                  <a:lnTo>
                    <a:pt x="46" y="65864"/>
                  </a:lnTo>
                  <a:lnTo>
                    <a:pt x="23" y="66808"/>
                  </a:lnTo>
                  <a:lnTo>
                    <a:pt x="1" y="67775"/>
                  </a:lnTo>
                  <a:lnTo>
                    <a:pt x="1" y="68742"/>
                  </a:lnTo>
                  <a:lnTo>
                    <a:pt x="23" y="69236"/>
                  </a:lnTo>
                  <a:lnTo>
                    <a:pt x="46" y="69731"/>
                  </a:lnTo>
                  <a:lnTo>
                    <a:pt x="136" y="70697"/>
                  </a:lnTo>
                  <a:lnTo>
                    <a:pt x="248" y="71574"/>
                  </a:lnTo>
                  <a:lnTo>
                    <a:pt x="406" y="72383"/>
                  </a:lnTo>
                  <a:lnTo>
                    <a:pt x="608" y="73058"/>
                  </a:lnTo>
                  <a:lnTo>
                    <a:pt x="698" y="73372"/>
                  </a:lnTo>
                  <a:lnTo>
                    <a:pt x="810" y="73642"/>
                  </a:lnTo>
                  <a:lnTo>
                    <a:pt x="923" y="73889"/>
                  </a:lnTo>
                  <a:lnTo>
                    <a:pt x="1035" y="74092"/>
                  </a:lnTo>
                  <a:lnTo>
                    <a:pt x="1125" y="74271"/>
                  </a:lnTo>
                  <a:lnTo>
                    <a:pt x="1237" y="74406"/>
                  </a:lnTo>
                  <a:lnTo>
                    <a:pt x="1350" y="74496"/>
                  </a:lnTo>
                  <a:lnTo>
                    <a:pt x="1462" y="74564"/>
                  </a:lnTo>
                  <a:lnTo>
                    <a:pt x="1777" y="74743"/>
                  </a:lnTo>
                  <a:lnTo>
                    <a:pt x="2181" y="74901"/>
                  </a:lnTo>
                  <a:lnTo>
                    <a:pt x="2676" y="75036"/>
                  </a:lnTo>
                  <a:lnTo>
                    <a:pt x="3238" y="75171"/>
                  </a:lnTo>
                  <a:lnTo>
                    <a:pt x="3867" y="75283"/>
                  </a:lnTo>
                  <a:lnTo>
                    <a:pt x="4564" y="75395"/>
                  </a:lnTo>
                  <a:lnTo>
                    <a:pt x="5306" y="75508"/>
                  </a:lnTo>
                  <a:lnTo>
                    <a:pt x="6115" y="75575"/>
                  </a:lnTo>
                  <a:lnTo>
                    <a:pt x="6947" y="75643"/>
                  </a:lnTo>
                  <a:lnTo>
                    <a:pt x="7824" y="75710"/>
                  </a:lnTo>
                  <a:lnTo>
                    <a:pt x="8745" y="75733"/>
                  </a:lnTo>
                  <a:lnTo>
                    <a:pt x="9667" y="75755"/>
                  </a:lnTo>
                  <a:lnTo>
                    <a:pt x="10589" y="75755"/>
                  </a:lnTo>
                  <a:lnTo>
                    <a:pt x="11555" y="75733"/>
                  </a:lnTo>
                  <a:lnTo>
                    <a:pt x="12499" y="75710"/>
                  </a:lnTo>
                  <a:lnTo>
                    <a:pt x="13443" y="75643"/>
                  </a:lnTo>
                  <a:lnTo>
                    <a:pt x="14365" y="75553"/>
                  </a:lnTo>
                  <a:lnTo>
                    <a:pt x="15287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7" y="74991"/>
                  </a:lnTo>
                  <a:lnTo>
                    <a:pt x="18591" y="74788"/>
                  </a:lnTo>
                  <a:lnTo>
                    <a:pt x="19310" y="74541"/>
                  </a:lnTo>
                  <a:lnTo>
                    <a:pt x="19962" y="74294"/>
                  </a:lnTo>
                  <a:lnTo>
                    <a:pt x="20254" y="74137"/>
                  </a:lnTo>
                  <a:lnTo>
                    <a:pt x="20547" y="74002"/>
                  </a:lnTo>
                  <a:lnTo>
                    <a:pt x="20816" y="73844"/>
                  </a:lnTo>
                  <a:lnTo>
                    <a:pt x="21064" y="73664"/>
                  </a:lnTo>
                  <a:lnTo>
                    <a:pt x="21289" y="73507"/>
                  </a:lnTo>
                  <a:lnTo>
                    <a:pt x="21491" y="73327"/>
                  </a:lnTo>
                  <a:lnTo>
                    <a:pt x="21671" y="73125"/>
                  </a:lnTo>
                  <a:lnTo>
                    <a:pt x="21828" y="72923"/>
                  </a:lnTo>
                  <a:lnTo>
                    <a:pt x="21963" y="72720"/>
                  </a:lnTo>
                  <a:lnTo>
                    <a:pt x="22075" y="72518"/>
                  </a:lnTo>
                  <a:lnTo>
                    <a:pt x="22165" y="72293"/>
                  </a:lnTo>
                  <a:lnTo>
                    <a:pt x="22233" y="72068"/>
                  </a:lnTo>
                  <a:lnTo>
                    <a:pt x="22255" y="71821"/>
                  </a:lnTo>
                  <a:lnTo>
                    <a:pt x="22278" y="71574"/>
                  </a:lnTo>
                  <a:lnTo>
                    <a:pt x="22233" y="69843"/>
                  </a:lnTo>
                  <a:lnTo>
                    <a:pt x="22255" y="68135"/>
                  </a:lnTo>
                  <a:lnTo>
                    <a:pt x="22300" y="66426"/>
                  </a:lnTo>
                  <a:lnTo>
                    <a:pt x="22390" y="64740"/>
                  </a:lnTo>
                  <a:lnTo>
                    <a:pt x="22525" y="63054"/>
                  </a:lnTo>
                  <a:lnTo>
                    <a:pt x="22682" y="61368"/>
                  </a:lnTo>
                  <a:lnTo>
                    <a:pt x="22885" y="59705"/>
                  </a:lnTo>
                  <a:lnTo>
                    <a:pt x="23109" y="58042"/>
                  </a:lnTo>
                  <a:lnTo>
                    <a:pt x="23379" y="56401"/>
                  </a:lnTo>
                  <a:lnTo>
                    <a:pt x="23671" y="54737"/>
                  </a:lnTo>
                  <a:lnTo>
                    <a:pt x="24008" y="53096"/>
                  </a:lnTo>
                  <a:lnTo>
                    <a:pt x="24346" y="51433"/>
                  </a:lnTo>
                  <a:lnTo>
                    <a:pt x="24728" y="49792"/>
                  </a:lnTo>
                  <a:lnTo>
                    <a:pt x="25132" y="48128"/>
                  </a:lnTo>
                  <a:lnTo>
                    <a:pt x="25582" y="46465"/>
                  </a:lnTo>
                  <a:lnTo>
                    <a:pt x="26032" y="44801"/>
                  </a:lnTo>
                  <a:lnTo>
                    <a:pt x="26279" y="43835"/>
                  </a:lnTo>
                  <a:lnTo>
                    <a:pt x="26571" y="42598"/>
                  </a:lnTo>
                  <a:lnTo>
                    <a:pt x="27290" y="39474"/>
                  </a:lnTo>
                  <a:lnTo>
                    <a:pt x="28077" y="35742"/>
                  </a:lnTo>
                  <a:lnTo>
                    <a:pt x="28886" y="31674"/>
                  </a:lnTo>
                  <a:lnTo>
                    <a:pt x="29696" y="27605"/>
                  </a:lnTo>
                  <a:lnTo>
                    <a:pt x="30393" y="23851"/>
                  </a:lnTo>
                  <a:lnTo>
                    <a:pt x="30954" y="20704"/>
                  </a:lnTo>
                  <a:lnTo>
                    <a:pt x="31157" y="19467"/>
                  </a:lnTo>
                  <a:lnTo>
                    <a:pt x="31292" y="18478"/>
                  </a:lnTo>
                  <a:lnTo>
                    <a:pt x="31427" y="17399"/>
                  </a:lnTo>
                  <a:lnTo>
                    <a:pt x="31584" y="16230"/>
                  </a:lnTo>
                  <a:lnTo>
                    <a:pt x="31696" y="14994"/>
                  </a:lnTo>
                  <a:lnTo>
                    <a:pt x="31809" y="13690"/>
                  </a:lnTo>
                  <a:lnTo>
                    <a:pt x="31854" y="12342"/>
                  </a:lnTo>
                  <a:lnTo>
                    <a:pt x="31876" y="11667"/>
                  </a:lnTo>
                  <a:lnTo>
                    <a:pt x="31876" y="10970"/>
                  </a:lnTo>
                  <a:lnTo>
                    <a:pt x="31854" y="10296"/>
                  </a:lnTo>
                  <a:lnTo>
                    <a:pt x="31831" y="9622"/>
                  </a:lnTo>
                  <a:lnTo>
                    <a:pt x="31786" y="8947"/>
                  </a:lnTo>
                  <a:lnTo>
                    <a:pt x="31719" y="8273"/>
                  </a:lnTo>
                  <a:lnTo>
                    <a:pt x="31629" y="7598"/>
                  </a:lnTo>
                  <a:lnTo>
                    <a:pt x="31516" y="6969"/>
                  </a:lnTo>
                  <a:lnTo>
                    <a:pt x="31404" y="6317"/>
                  </a:lnTo>
                  <a:lnTo>
                    <a:pt x="31247" y="5710"/>
                  </a:lnTo>
                  <a:lnTo>
                    <a:pt x="31067" y="5103"/>
                  </a:lnTo>
                  <a:lnTo>
                    <a:pt x="30842" y="4519"/>
                  </a:lnTo>
                  <a:lnTo>
                    <a:pt x="30617" y="3957"/>
                  </a:lnTo>
                  <a:lnTo>
                    <a:pt x="30348" y="3440"/>
                  </a:lnTo>
                  <a:lnTo>
                    <a:pt x="30055" y="2923"/>
                  </a:lnTo>
                  <a:lnTo>
                    <a:pt x="29718" y="2451"/>
                  </a:lnTo>
                  <a:lnTo>
                    <a:pt x="29358" y="2001"/>
                  </a:lnTo>
                  <a:lnTo>
                    <a:pt x="28954" y="1597"/>
                  </a:lnTo>
                  <a:lnTo>
                    <a:pt x="28504" y="1214"/>
                  </a:lnTo>
                  <a:lnTo>
                    <a:pt x="28279" y="1057"/>
                  </a:lnTo>
                  <a:lnTo>
                    <a:pt x="28032" y="900"/>
                  </a:lnTo>
                  <a:lnTo>
                    <a:pt x="27785" y="742"/>
                  </a:lnTo>
                  <a:lnTo>
                    <a:pt x="27515" y="607"/>
                  </a:lnTo>
                  <a:lnTo>
                    <a:pt x="27245" y="473"/>
                  </a:lnTo>
                  <a:lnTo>
                    <a:pt x="26953" y="360"/>
                  </a:lnTo>
                  <a:lnTo>
                    <a:pt x="26706" y="248"/>
                  </a:lnTo>
                  <a:lnTo>
                    <a:pt x="26436" y="180"/>
                  </a:lnTo>
                  <a:lnTo>
                    <a:pt x="26189" y="113"/>
                  </a:lnTo>
                  <a:lnTo>
                    <a:pt x="25942" y="68"/>
                  </a:lnTo>
                  <a:lnTo>
                    <a:pt x="2542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480900" y="1219875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681" y="1"/>
                  </a:moveTo>
                  <a:lnTo>
                    <a:pt x="18209" y="1125"/>
                  </a:lnTo>
                  <a:lnTo>
                    <a:pt x="17692" y="2226"/>
                  </a:lnTo>
                  <a:lnTo>
                    <a:pt x="17197" y="3350"/>
                  </a:lnTo>
                  <a:lnTo>
                    <a:pt x="16725" y="4474"/>
                  </a:lnTo>
                  <a:lnTo>
                    <a:pt x="16230" y="5711"/>
                  </a:lnTo>
                  <a:lnTo>
                    <a:pt x="15781" y="6969"/>
                  </a:lnTo>
                  <a:lnTo>
                    <a:pt x="15331" y="8228"/>
                  </a:lnTo>
                  <a:lnTo>
                    <a:pt x="14927" y="9487"/>
                  </a:lnTo>
                  <a:lnTo>
                    <a:pt x="14117" y="12050"/>
                  </a:lnTo>
                  <a:lnTo>
                    <a:pt x="13353" y="14590"/>
                  </a:lnTo>
                  <a:lnTo>
                    <a:pt x="12499" y="17400"/>
                  </a:lnTo>
                  <a:lnTo>
                    <a:pt x="11645" y="20210"/>
                  </a:lnTo>
                  <a:lnTo>
                    <a:pt x="10836" y="23042"/>
                  </a:lnTo>
                  <a:lnTo>
                    <a:pt x="10049" y="25852"/>
                  </a:lnTo>
                  <a:lnTo>
                    <a:pt x="9262" y="28707"/>
                  </a:lnTo>
                  <a:lnTo>
                    <a:pt x="8520" y="31539"/>
                  </a:lnTo>
                  <a:lnTo>
                    <a:pt x="7801" y="34394"/>
                  </a:lnTo>
                  <a:lnTo>
                    <a:pt x="7104" y="37249"/>
                  </a:lnTo>
                  <a:lnTo>
                    <a:pt x="5688" y="43273"/>
                  </a:lnTo>
                  <a:lnTo>
                    <a:pt x="5013" y="46285"/>
                  </a:lnTo>
                  <a:lnTo>
                    <a:pt x="4339" y="49298"/>
                  </a:lnTo>
                  <a:lnTo>
                    <a:pt x="3687" y="52332"/>
                  </a:lnTo>
                  <a:lnTo>
                    <a:pt x="3080" y="55367"/>
                  </a:lnTo>
                  <a:lnTo>
                    <a:pt x="2496" y="58402"/>
                  </a:lnTo>
                  <a:lnTo>
                    <a:pt x="1934" y="61436"/>
                  </a:lnTo>
                  <a:lnTo>
                    <a:pt x="1642" y="63190"/>
                  </a:lnTo>
                  <a:lnTo>
                    <a:pt x="1372" y="64966"/>
                  </a:lnTo>
                  <a:lnTo>
                    <a:pt x="1125" y="66741"/>
                  </a:lnTo>
                  <a:lnTo>
                    <a:pt x="877" y="68517"/>
                  </a:lnTo>
                  <a:lnTo>
                    <a:pt x="428" y="72046"/>
                  </a:lnTo>
                  <a:lnTo>
                    <a:pt x="1" y="75598"/>
                  </a:lnTo>
                  <a:lnTo>
                    <a:pt x="1215" y="75666"/>
                  </a:lnTo>
                  <a:lnTo>
                    <a:pt x="1664" y="72024"/>
                  </a:lnTo>
                  <a:lnTo>
                    <a:pt x="2136" y="68405"/>
                  </a:lnTo>
                  <a:lnTo>
                    <a:pt x="2383" y="66584"/>
                  </a:lnTo>
                  <a:lnTo>
                    <a:pt x="2653" y="64786"/>
                  </a:lnTo>
                  <a:lnTo>
                    <a:pt x="2923" y="62965"/>
                  </a:lnTo>
                  <a:lnTo>
                    <a:pt x="3238" y="61167"/>
                  </a:lnTo>
                  <a:lnTo>
                    <a:pt x="3777" y="58199"/>
                  </a:lnTo>
                  <a:lnTo>
                    <a:pt x="4362" y="55255"/>
                  </a:lnTo>
                  <a:lnTo>
                    <a:pt x="4969" y="52287"/>
                  </a:lnTo>
                  <a:lnTo>
                    <a:pt x="5598" y="49343"/>
                  </a:lnTo>
                  <a:lnTo>
                    <a:pt x="6250" y="46398"/>
                  </a:lnTo>
                  <a:lnTo>
                    <a:pt x="6924" y="43453"/>
                  </a:lnTo>
                  <a:lnTo>
                    <a:pt x="8295" y="37586"/>
                  </a:lnTo>
                  <a:lnTo>
                    <a:pt x="9015" y="34664"/>
                  </a:lnTo>
                  <a:lnTo>
                    <a:pt x="9757" y="31741"/>
                  </a:lnTo>
                  <a:lnTo>
                    <a:pt x="10521" y="28819"/>
                  </a:lnTo>
                  <a:lnTo>
                    <a:pt x="11308" y="25919"/>
                  </a:lnTo>
                  <a:lnTo>
                    <a:pt x="12117" y="23020"/>
                  </a:lnTo>
                  <a:lnTo>
                    <a:pt x="12971" y="20120"/>
                  </a:lnTo>
                  <a:lnTo>
                    <a:pt x="13825" y="17242"/>
                  </a:lnTo>
                  <a:lnTo>
                    <a:pt x="14702" y="14365"/>
                  </a:lnTo>
                  <a:lnTo>
                    <a:pt x="15601" y="11533"/>
                  </a:lnTo>
                  <a:lnTo>
                    <a:pt x="16051" y="10139"/>
                  </a:lnTo>
                  <a:lnTo>
                    <a:pt x="16500" y="8745"/>
                  </a:lnTo>
                  <a:lnTo>
                    <a:pt x="16995" y="7352"/>
                  </a:lnTo>
                  <a:lnTo>
                    <a:pt x="17489" y="5958"/>
                  </a:lnTo>
                  <a:lnTo>
                    <a:pt x="18051" y="4587"/>
                  </a:lnTo>
                  <a:lnTo>
                    <a:pt x="18613" y="3238"/>
                  </a:lnTo>
                  <a:lnTo>
                    <a:pt x="19265" y="1777"/>
                  </a:lnTo>
                  <a:lnTo>
                    <a:pt x="19895" y="338"/>
                  </a:lnTo>
                  <a:lnTo>
                    <a:pt x="19737" y="271"/>
                  </a:lnTo>
                  <a:lnTo>
                    <a:pt x="19467" y="181"/>
                  </a:lnTo>
                  <a:lnTo>
                    <a:pt x="19220" y="113"/>
                  </a:lnTo>
                  <a:lnTo>
                    <a:pt x="18950" y="46"/>
                  </a:lnTo>
                  <a:lnTo>
                    <a:pt x="1868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563525" y="2992925"/>
              <a:ext cx="34850" cy="65775"/>
            </a:xfrm>
            <a:custGeom>
              <a:avLst/>
              <a:gdLst/>
              <a:ahLst/>
              <a:cxnLst/>
              <a:rect l="l" t="t" r="r" b="b"/>
              <a:pathLst>
                <a:path w="1394" h="2631" extrusionOk="0">
                  <a:moveTo>
                    <a:pt x="787" y="0"/>
                  </a:moveTo>
                  <a:lnTo>
                    <a:pt x="652" y="23"/>
                  </a:lnTo>
                  <a:lnTo>
                    <a:pt x="540" y="68"/>
                  </a:lnTo>
                  <a:lnTo>
                    <a:pt x="427" y="113"/>
                  </a:lnTo>
                  <a:lnTo>
                    <a:pt x="360" y="203"/>
                  </a:lnTo>
                  <a:lnTo>
                    <a:pt x="270" y="293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7" y="630"/>
                  </a:lnTo>
                  <a:lnTo>
                    <a:pt x="0" y="2024"/>
                  </a:lnTo>
                  <a:lnTo>
                    <a:pt x="23" y="2136"/>
                  </a:lnTo>
                  <a:lnTo>
                    <a:pt x="45" y="2248"/>
                  </a:lnTo>
                  <a:lnTo>
                    <a:pt x="112" y="2361"/>
                  </a:lnTo>
                  <a:lnTo>
                    <a:pt x="180" y="2451"/>
                  </a:lnTo>
                  <a:lnTo>
                    <a:pt x="292" y="2541"/>
                  </a:lnTo>
                  <a:lnTo>
                    <a:pt x="405" y="2586"/>
                  </a:lnTo>
                  <a:lnTo>
                    <a:pt x="517" y="2631"/>
                  </a:lnTo>
                  <a:lnTo>
                    <a:pt x="764" y="2631"/>
                  </a:lnTo>
                  <a:lnTo>
                    <a:pt x="877" y="2586"/>
                  </a:lnTo>
                  <a:lnTo>
                    <a:pt x="967" y="2541"/>
                  </a:lnTo>
                  <a:lnTo>
                    <a:pt x="1057" y="2451"/>
                  </a:lnTo>
                  <a:lnTo>
                    <a:pt x="1124" y="2361"/>
                  </a:lnTo>
                  <a:lnTo>
                    <a:pt x="1191" y="2248"/>
                  </a:lnTo>
                  <a:lnTo>
                    <a:pt x="1214" y="2136"/>
                  </a:lnTo>
                  <a:lnTo>
                    <a:pt x="1236" y="2024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71" y="383"/>
                  </a:lnTo>
                  <a:lnTo>
                    <a:pt x="1304" y="293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12" y="68"/>
                  </a:lnTo>
                  <a:lnTo>
                    <a:pt x="899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2684900" y="2747350"/>
              <a:ext cx="36000" cy="151175"/>
            </a:xfrm>
            <a:custGeom>
              <a:avLst/>
              <a:gdLst/>
              <a:ahLst/>
              <a:cxnLst/>
              <a:rect l="l" t="t" r="r" b="b"/>
              <a:pathLst>
                <a:path w="1440" h="6047" extrusionOk="0">
                  <a:moveTo>
                    <a:pt x="473" y="0"/>
                  </a:moveTo>
                  <a:lnTo>
                    <a:pt x="360" y="45"/>
                  </a:lnTo>
                  <a:lnTo>
                    <a:pt x="270" y="90"/>
                  </a:lnTo>
                  <a:lnTo>
                    <a:pt x="180" y="157"/>
                  </a:lnTo>
                  <a:lnTo>
                    <a:pt x="90" y="225"/>
                  </a:lnTo>
                  <a:lnTo>
                    <a:pt x="45" y="337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13" y="3012"/>
                  </a:lnTo>
                  <a:lnTo>
                    <a:pt x="203" y="5440"/>
                  </a:lnTo>
                  <a:lnTo>
                    <a:pt x="225" y="5575"/>
                  </a:lnTo>
                  <a:lnTo>
                    <a:pt x="270" y="5710"/>
                  </a:lnTo>
                  <a:lnTo>
                    <a:pt x="338" y="5800"/>
                  </a:lnTo>
                  <a:lnTo>
                    <a:pt x="428" y="5890"/>
                  </a:lnTo>
                  <a:lnTo>
                    <a:pt x="518" y="5957"/>
                  </a:lnTo>
                  <a:lnTo>
                    <a:pt x="607" y="6002"/>
                  </a:lnTo>
                  <a:lnTo>
                    <a:pt x="720" y="6024"/>
                  </a:lnTo>
                  <a:lnTo>
                    <a:pt x="855" y="6047"/>
                  </a:lnTo>
                  <a:lnTo>
                    <a:pt x="967" y="6024"/>
                  </a:lnTo>
                  <a:lnTo>
                    <a:pt x="1080" y="6002"/>
                  </a:lnTo>
                  <a:lnTo>
                    <a:pt x="1169" y="5957"/>
                  </a:lnTo>
                  <a:lnTo>
                    <a:pt x="1259" y="5890"/>
                  </a:lnTo>
                  <a:lnTo>
                    <a:pt x="1349" y="5800"/>
                  </a:lnTo>
                  <a:lnTo>
                    <a:pt x="1394" y="5710"/>
                  </a:lnTo>
                  <a:lnTo>
                    <a:pt x="1439" y="5575"/>
                  </a:lnTo>
                  <a:lnTo>
                    <a:pt x="1439" y="5440"/>
                  </a:lnTo>
                  <a:lnTo>
                    <a:pt x="1349" y="3012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5" y="157"/>
                  </a:lnTo>
                  <a:lnTo>
                    <a:pt x="922" y="90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2705700" y="2538275"/>
              <a:ext cx="48350" cy="135475"/>
            </a:xfrm>
            <a:custGeom>
              <a:avLst/>
              <a:gdLst/>
              <a:ahLst/>
              <a:cxnLst/>
              <a:rect l="l" t="t" r="r" b="b"/>
              <a:pathLst>
                <a:path w="1934" h="5419" extrusionOk="0">
                  <a:moveTo>
                    <a:pt x="1102" y="1"/>
                  </a:moveTo>
                  <a:lnTo>
                    <a:pt x="989" y="46"/>
                  </a:lnTo>
                  <a:lnTo>
                    <a:pt x="899" y="113"/>
                  </a:lnTo>
                  <a:lnTo>
                    <a:pt x="832" y="203"/>
                  </a:lnTo>
                  <a:lnTo>
                    <a:pt x="765" y="293"/>
                  </a:lnTo>
                  <a:lnTo>
                    <a:pt x="742" y="428"/>
                  </a:lnTo>
                  <a:lnTo>
                    <a:pt x="652" y="990"/>
                  </a:lnTo>
                  <a:lnTo>
                    <a:pt x="540" y="1529"/>
                  </a:lnTo>
                  <a:lnTo>
                    <a:pt x="315" y="2631"/>
                  </a:lnTo>
                  <a:lnTo>
                    <a:pt x="225" y="3170"/>
                  </a:lnTo>
                  <a:lnTo>
                    <a:pt x="113" y="3732"/>
                  </a:lnTo>
                  <a:lnTo>
                    <a:pt x="45" y="4272"/>
                  </a:lnTo>
                  <a:lnTo>
                    <a:pt x="0" y="4834"/>
                  </a:lnTo>
                  <a:lnTo>
                    <a:pt x="0" y="4969"/>
                  </a:lnTo>
                  <a:lnTo>
                    <a:pt x="45" y="5104"/>
                  </a:lnTo>
                  <a:lnTo>
                    <a:pt x="90" y="5194"/>
                  </a:lnTo>
                  <a:lnTo>
                    <a:pt x="158" y="5283"/>
                  </a:lnTo>
                  <a:lnTo>
                    <a:pt x="248" y="5351"/>
                  </a:lnTo>
                  <a:lnTo>
                    <a:pt x="360" y="5396"/>
                  </a:lnTo>
                  <a:lnTo>
                    <a:pt x="472" y="5418"/>
                  </a:lnTo>
                  <a:lnTo>
                    <a:pt x="697" y="5418"/>
                  </a:lnTo>
                  <a:lnTo>
                    <a:pt x="809" y="5396"/>
                  </a:lnTo>
                  <a:lnTo>
                    <a:pt x="922" y="5351"/>
                  </a:lnTo>
                  <a:lnTo>
                    <a:pt x="1012" y="5283"/>
                  </a:lnTo>
                  <a:lnTo>
                    <a:pt x="1102" y="5194"/>
                  </a:lnTo>
                  <a:lnTo>
                    <a:pt x="1169" y="5081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82" y="4317"/>
                  </a:lnTo>
                  <a:lnTo>
                    <a:pt x="1349" y="3800"/>
                  </a:lnTo>
                  <a:lnTo>
                    <a:pt x="1439" y="3305"/>
                  </a:lnTo>
                  <a:lnTo>
                    <a:pt x="1551" y="2788"/>
                  </a:lnTo>
                  <a:lnTo>
                    <a:pt x="1754" y="1777"/>
                  </a:lnTo>
                  <a:lnTo>
                    <a:pt x="1844" y="1282"/>
                  </a:lnTo>
                  <a:lnTo>
                    <a:pt x="1933" y="765"/>
                  </a:lnTo>
                  <a:lnTo>
                    <a:pt x="1933" y="630"/>
                  </a:lnTo>
                  <a:lnTo>
                    <a:pt x="1911" y="495"/>
                  </a:lnTo>
                  <a:lnTo>
                    <a:pt x="1866" y="383"/>
                  </a:lnTo>
                  <a:lnTo>
                    <a:pt x="1821" y="271"/>
                  </a:lnTo>
                  <a:lnTo>
                    <a:pt x="1731" y="181"/>
                  </a:lnTo>
                  <a:lnTo>
                    <a:pt x="1641" y="113"/>
                  </a:lnTo>
                  <a:lnTo>
                    <a:pt x="1529" y="46"/>
                  </a:lnTo>
                  <a:lnTo>
                    <a:pt x="1416" y="23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2801800" y="2336525"/>
              <a:ext cx="29800" cy="30950"/>
            </a:xfrm>
            <a:custGeom>
              <a:avLst/>
              <a:gdLst/>
              <a:ahLst/>
              <a:cxnLst/>
              <a:rect l="l" t="t" r="r" b="b"/>
              <a:pathLst>
                <a:path w="1192" h="1238" extrusionOk="0">
                  <a:moveTo>
                    <a:pt x="585" y="1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0" y="518"/>
                  </a:lnTo>
                  <a:lnTo>
                    <a:pt x="0" y="630"/>
                  </a:lnTo>
                  <a:lnTo>
                    <a:pt x="0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5" y="1057"/>
                  </a:lnTo>
                  <a:lnTo>
                    <a:pt x="225" y="1125"/>
                  </a:lnTo>
                  <a:lnTo>
                    <a:pt x="337" y="1192"/>
                  </a:lnTo>
                  <a:lnTo>
                    <a:pt x="450" y="1237"/>
                  </a:lnTo>
                  <a:lnTo>
                    <a:pt x="719" y="1237"/>
                  </a:lnTo>
                  <a:lnTo>
                    <a:pt x="854" y="1192"/>
                  </a:lnTo>
                  <a:lnTo>
                    <a:pt x="944" y="1125"/>
                  </a:lnTo>
                  <a:lnTo>
                    <a:pt x="1034" y="1057"/>
                  </a:lnTo>
                  <a:lnTo>
                    <a:pt x="1102" y="945"/>
                  </a:lnTo>
                  <a:lnTo>
                    <a:pt x="1147" y="855"/>
                  </a:lnTo>
                  <a:lnTo>
                    <a:pt x="1169" y="743"/>
                  </a:lnTo>
                  <a:lnTo>
                    <a:pt x="1192" y="630"/>
                  </a:lnTo>
                  <a:lnTo>
                    <a:pt x="1169" y="518"/>
                  </a:lnTo>
                  <a:lnTo>
                    <a:pt x="1147" y="406"/>
                  </a:lnTo>
                  <a:lnTo>
                    <a:pt x="1102" y="293"/>
                  </a:lnTo>
                  <a:lnTo>
                    <a:pt x="1034" y="203"/>
                  </a:lnTo>
                  <a:lnTo>
                    <a:pt x="944" y="113"/>
                  </a:lnTo>
                  <a:lnTo>
                    <a:pt x="854" y="68"/>
                  </a:lnTo>
                  <a:lnTo>
                    <a:pt x="719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2741650" y="2741725"/>
              <a:ext cx="48925" cy="146125"/>
            </a:xfrm>
            <a:custGeom>
              <a:avLst/>
              <a:gdLst/>
              <a:ahLst/>
              <a:cxnLst/>
              <a:rect l="l" t="t" r="r" b="b"/>
              <a:pathLst>
                <a:path w="1957" h="5845" extrusionOk="0">
                  <a:moveTo>
                    <a:pt x="1237" y="0"/>
                  </a:moveTo>
                  <a:lnTo>
                    <a:pt x="1125" y="23"/>
                  </a:lnTo>
                  <a:lnTo>
                    <a:pt x="1035" y="68"/>
                  </a:lnTo>
                  <a:lnTo>
                    <a:pt x="923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50"/>
                  </a:lnTo>
                  <a:lnTo>
                    <a:pt x="518" y="1641"/>
                  </a:lnTo>
                  <a:lnTo>
                    <a:pt x="338" y="2855"/>
                  </a:lnTo>
                  <a:lnTo>
                    <a:pt x="158" y="4047"/>
                  </a:lnTo>
                  <a:lnTo>
                    <a:pt x="1" y="5260"/>
                  </a:lnTo>
                  <a:lnTo>
                    <a:pt x="1" y="5395"/>
                  </a:lnTo>
                  <a:lnTo>
                    <a:pt x="23" y="5508"/>
                  </a:lnTo>
                  <a:lnTo>
                    <a:pt x="68" y="5620"/>
                  </a:lnTo>
                  <a:lnTo>
                    <a:pt x="136" y="5710"/>
                  </a:lnTo>
                  <a:lnTo>
                    <a:pt x="226" y="5755"/>
                  </a:lnTo>
                  <a:lnTo>
                    <a:pt x="316" y="5800"/>
                  </a:lnTo>
                  <a:lnTo>
                    <a:pt x="428" y="5845"/>
                  </a:lnTo>
                  <a:lnTo>
                    <a:pt x="653" y="5845"/>
                  </a:lnTo>
                  <a:lnTo>
                    <a:pt x="788" y="5800"/>
                  </a:lnTo>
                  <a:lnTo>
                    <a:pt x="878" y="5755"/>
                  </a:lnTo>
                  <a:lnTo>
                    <a:pt x="990" y="5688"/>
                  </a:lnTo>
                  <a:lnTo>
                    <a:pt x="1080" y="5620"/>
                  </a:lnTo>
                  <a:lnTo>
                    <a:pt x="1147" y="5508"/>
                  </a:lnTo>
                  <a:lnTo>
                    <a:pt x="1215" y="5395"/>
                  </a:lnTo>
                  <a:lnTo>
                    <a:pt x="1237" y="5260"/>
                  </a:lnTo>
                  <a:lnTo>
                    <a:pt x="1395" y="4136"/>
                  </a:lnTo>
                  <a:lnTo>
                    <a:pt x="1552" y="3013"/>
                  </a:lnTo>
                  <a:lnTo>
                    <a:pt x="1732" y="1889"/>
                  </a:lnTo>
                  <a:lnTo>
                    <a:pt x="1934" y="787"/>
                  </a:lnTo>
                  <a:lnTo>
                    <a:pt x="1957" y="630"/>
                  </a:lnTo>
                  <a:lnTo>
                    <a:pt x="1934" y="517"/>
                  </a:lnTo>
                  <a:lnTo>
                    <a:pt x="1912" y="382"/>
                  </a:lnTo>
                  <a:lnTo>
                    <a:pt x="1844" y="293"/>
                  </a:lnTo>
                  <a:lnTo>
                    <a:pt x="1777" y="203"/>
                  </a:lnTo>
                  <a:lnTo>
                    <a:pt x="1687" y="135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15175" y="1949900"/>
              <a:ext cx="38250" cy="74750"/>
            </a:xfrm>
            <a:custGeom>
              <a:avLst/>
              <a:gdLst/>
              <a:ahLst/>
              <a:cxnLst/>
              <a:rect l="l" t="t" r="r" b="b"/>
              <a:pathLst>
                <a:path w="1530" h="2990" extrusionOk="0">
                  <a:moveTo>
                    <a:pt x="833" y="0"/>
                  </a:moveTo>
                  <a:lnTo>
                    <a:pt x="720" y="23"/>
                  </a:lnTo>
                  <a:lnTo>
                    <a:pt x="608" y="68"/>
                  </a:lnTo>
                  <a:lnTo>
                    <a:pt x="495" y="135"/>
                  </a:lnTo>
                  <a:lnTo>
                    <a:pt x="405" y="225"/>
                  </a:lnTo>
                  <a:lnTo>
                    <a:pt x="361" y="337"/>
                  </a:lnTo>
                  <a:lnTo>
                    <a:pt x="316" y="450"/>
                  </a:lnTo>
                  <a:lnTo>
                    <a:pt x="1" y="2203"/>
                  </a:lnTo>
                  <a:lnTo>
                    <a:pt x="1" y="2316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5"/>
                  </a:lnTo>
                  <a:lnTo>
                    <a:pt x="136" y="2765"/>
                  </a:lnTo>
                  <a:lnTo>
                    <a:pt x="226" y="2855"/>
                  </a:lnTo>
                  <a:lnTo>
                    <a:pt x="316" y="2923"/>
                  </a:lnTo>
                  <a:lnTo>
                    <a:pt x="428" y="2968"/>
                  </a:lnTo>
                  <a:lnTo>
                    <a:pt x="563" y="2990"/>
                  </a:lnTo>
                  <a:lnTo>
                    <a:pt x="675" y="2968"/>
                  </a:lnTo>
                  <a:lnTo>
                    <a:pt x="788" y="2945"/>
                  </a:lnTo>
                  <a:lnTo>
                    <a:pt x="900" y="2900"/>
                  </a:lnTo>
                  <a:lnTo>
                    <a:pt x="1012" y="2833"/>
                  </a:lnTo>
                  <a:lnTo>
                    <a:pt x="1102" y="2743"/>
                  </a:lnTo>
                  <a:lnTo>
                    <a:pt x="1170" y="2653"/>
                  </a:lnTo>
                  <a:lnTo>
                    <a:pt x="1192" y="2540"/>
                  </a:lnTo>
                  <a:lnTo>
                    <a:pt x="1507" y="787"/>
                  </a:lnTo>
                  <a:lnTo>
                    <a:pt x="1529" y="652"/>
                  </a:lnTo>
                  <a:lnTo>
                    <a:pt x="1507" y="540"/>
                  </a:lnTo>
                  <a:lnTo>
                    <a:pt x="1484" y="405"/>
                  </a:lnTo>
                  <a:lnTo>
                    <a:pt x="1440" y="315"/>
                  </a:lnTo>
                  <a:lnTo>
                    <a:pt x="1372" y="203"/>
                  </a:lnTo>
                  <a:lnTo>
                    <a:pt x="1305" y="135"/>
                  </a:lnTo>
                  <a:lnTo>
                    <a:pt x="1192" y="68"/>
                  </a:lnTo>
                  <a:lnTo>
                    <a:pt x="1080" y="23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2419075" y="2277525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979" y="1"/>
                  </a:moveTo>
                  <a:lnTo>
                    <a:pt x="1867" y="23"/>
                  </a:lnTo>
                  <a:lnTo>
                    <a:pt x="1754" y="68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30" y="315"/>
                  </a:lnTo>
                  <a:lnTo>
                    <a:pt x="1485" y="450"/>
                  </a:lnTo>
                  <a:lnTo>
                    <a:pt x="1282" y="1304"/>
                  </a:lnTo>
                  <a:lnTo>
                    <a:pt x="1125" y="2181"/>
                  </a:lnTo>
                  <a:lnTo>
                    <a:pt x="788" y="3912"/>
                  </a:lnTo>
                  <a:lnTo>
                    <a:pt x="451" y="5643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509"/>
                  </a:lnTo>
                  <a:lnTo>
                    <a:pt x="23" y="7621"/>
                  </a:lnTo>
                  <a:lnTo>
                    <a:pt x="46" y="7733"/>
                  </a:lnTo>
                  <a:lnTo>
                    <a:pt x="91" y="7846"/>
                  </a:lnTo>
                  <a:lnTo>
                    <a:pt x="181" y="7936"/>
                  </a:lnTo>
                  <a:lnTo>
                    <a:pt x="271" y="8003"/>
                  </a:lnTo>
                  <a:lnTo>
                    <a:pt x="361" y="8071"/>
                  </a:lnTo>
                  <a:lnTo>
                    <a:pt x="473" y="8093"/>
                  </a:lnTo>
                  <a:lnTo>
                    <a:pt x="585" y="8116"/>
                  </a:lnTo>
                  <a:lnTo>
                    <a:pt x="810" y="8116"/>
                  </a:lnTo>
                  <a:lnTo>
                    <a:pt x="923" y="8071"/>
                  </a:lnTo>
                  <a:lnTo>
                    <a:pt x="1013" y="8003"/>
                  </a:lnTo>
                  <a:lnTo>
                    <a:pt x="1102" y="7936"/>
                  </a:lnTo>
                  <a:lnTo>
                    <a:pt x="1170" y="7823"/>
                  </a:lnTo>
                  <a:lnTo>
                    <a:pt x="1215" y="7688"/>
                  </a:lnTo>
                  <a:lnTo>
                    <a:pt x="1440" y="6834"/>
                  </a:lnTo>
                  <a:lnTo>
                    <a:pt x="1642" y="5980"/>
                  </a:lnTo>
                  <a:lnTo>
                    <a:pt x="1979" y="4249"/>
                  </a:lnTo>
                  <a:lnTo>
                    <a:pt x="2316" y="2496"/>
                  </a:lnTo>
                  <a:lnTo>
                    <a:pt x="2496" y="1642"/>
                  </a:lnTo>
                  <a:lnTo>
                    <a:pt x="2676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86" y="293"/>
                  </a:lnTo>
                  <a:lnTo>
                    <a:pt x="2496" y="203"/>
                  </a:lnTo>
                  <a:lnTo>
                    <a:pt x="2406" y="113"/>
                  </a:lnTo>
                  <a:lnTo>
                    <a:pt x="2316" y="68"/>
                  </a:lnTo>
                  <a:lnTo>
                    <a:pt x="2204" y="23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517425" y="2179750"/>
              <a:ext cx="48925" cy="91625"/>
            </a:xfrm>
            <a:custGeom>
              <a:avLst/>
              <a:gdLst/>
              <a:ahLst/>
              <a:cxnLst/>
              <a:rect l="l" t="t" r="r" b="b"/>
              <a:pathLst>
                <a:path w="1957" h="3665" extrusionOk="0">
                  <a:moveTo>
                    <a:pt x="1282" y="0"/>
                  </a:moveTo>
                  <a:lnTo>
                    <a:pt x="1170" y="23"/>
                  </a:lnTo>
                  <a:lnTo>
                    <a:pt x="1057" y="68"/>
                  </a:lnTo>
                  <a:lnTo>
                    <a:pt x="945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27"/>
                  </a:lnTo>
                  <a:lnTo>
                    <a:pt x="23" y="2923"/>
                  </a:lnTo>
                  <a:lnTo>
                    <a:pt x="1" y="3057"/>
                  </a:lnTo>
                  <a:lnTo>
                    <a:pt x="1" y="3170"/>
                  </a:lnTo>
                  <a:lnTo>
                    <a:pt x="23" y="3282"/>
                  </a:lnTo>
                  <a:lnTo>
                    <a:pt x="68" y="3395"/>
                  </a:lnTo>
                  <a:lnTo>
                    <a:pt x="158" y="3484"/>
                  </a:lnTo>
                  <a:lnTo>
                    <a:pt x="248" y="3552"/>
                  </a:lnTo>
                  <a:lnTo>
                    <a:pt x="338" y="3619"/>
                  </a:lnTo>
                  <a:lnTo>
                    <a:pt x="450" y="3642"/>
                  </a:lnTo>
                  <a:lnTo>
                    <a:pt x="563" y="3664"/>
                  </a:lnTo>
                  <a:lnTo>
                    <a:pt x="788" y="3664"/>
                  </a:lnTo>
                  <a:lnTo>
                    <a:pt x="900" y="3619"/>
                  </a:lnTo>
                  <a:lnTo>
                    <a:pt x="990" y="3552"/>
                  </a:lnTo>
                  <a:lnTo>
                    <a:pt x="1080" y="3484"/>
                  </a:lnTo>
                  <a:lnTo>
                    <a:pt x="1170" y="3372"/>
                  </a:lnTo>
                  <a:lnTo>
                    <a:pt x="1215" y="3237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56" y="495"/>
                  </a:lnTo>
                  <a:lnTo>
                    <a:pt x="1934" y="382"/>
                  </a:lnTo>
                  <a:lnTo>
                    <a:pt x="1867" y="292"/>
                  </a:lnTo>
                  <a:lnTo>
                    <a:pt x="1799" y="203"/>
                  </a:lnTo>
                  <a:lnTo>
                    <a:pt x="1709" y="113"/>
                  </a:lnTo>
                  <a:lnTo>
                    <a:pt x="1619" y="68"/>
                  </a:lnTo>
                  <a:lnTo>
                    <a:pt x="1507" y="23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2398850" y="2697875"/>
              <a:ext cx="53425" cy="120850"/>
            </a:xfrm>
            <a:custGeom>
              <a:avLst/>
              <a:gdLst/>
              <a:ahLst/>
              <a:cxnLst/>
              <a:rect l="l" t="t" r="r" b="b"/>
              <a:pathLst>
                <a:path w="2137" h="4834" extrusionOk="0">
                  <a:moveTo>
                    <a:pt x="1417" y="1"/>
                  </a:moveTo>
                  <a:lnTo>
                    <a:pt x="1304" y="23"/>
                  </a:lnTo>
                  <a:lnTo>
                    <a:pt x="1192" y="68"/>
                  </a:lnTo>
                  <a:lnTo>
                    <a:pt x="1102" y="113"/>
                  </a:lnTo>
                  <a:lnTo>
                    <a:pt x="1035" y="203"/>
                  </a:lnTo>
                  <a:lnTo>
                    <a:pt x="990" y="316"/>
                  </a:lnTo>
                  <a:lnTo>
                    <a:pt x="945" y="451"/>
                  </a:lnTo>
                  <a:lnTo>
                    <a:pt x="855" y="900"/>
                  </a:lnTo>
                  <a:lnTo>
                    <a:pt x="743" y="1372"/>
                  </a:lnTo>
                  <a:lnTo>
                    <a:pt x="495" y="2249"/>
                  </a:lnTo>
                  <a:lnTo>
                    <a:pt x="248" y="3148"/>
                  </a:lnTo>
                  <a:lnTo>
                    <a:pt x="113" y="3598"/>
                  </a:lnTo>
                  <a:lnTo>
                    <a:pt x="23" y="4070"/>
                  </a:lnTo>
                  <a:lnTo>
                    <a:pt x="1" y="4205"/>
                  </a:lnTo>
                  <a:lnTo>
                    <a:pt x="23" y="4339"/>
                  </a:lnTo>
                  <a:lnTo>
                    <a:pt x="46" y="4452"/>
                  </a:lnTo>
                  <a:lnTo>
                    <a:pt x="113" y="4542"/>
                  </a:lnTo>
                  <a:lnTo>
                    <a:pt x="181" y="4632"/>
                  </a:lnTo>
                  <a:lnTo>
                    <a:pt x="270" y="4722"/>
                  </a:lnTo>
                  <a:lnTo>
                    <a:pt x="383" y="4767"/>
                  </a:lnTo>
                  <a:lnTo>
                    <a:pt x="495" y="4811"/>
                  </a:lnTo>
                  <a:lnTo>
                    <a:pt x="608" y="4834"/>
                  </a:lnTo>
                  <a:lnTo>
                    <a:pt x="720" y="4834"/>
                  </a:lnTo>
                  <a:lnTo>
                    <a:pt x="832" y="4811"/>
                  </a:lnTo>
                  <a:lnTo>
                    <a:pt x="922" y="4767"/>
                  </a:lnTo>
                  <a:lnTo>
                    <a:pt x="1035" y="4722"/>
                  </a:lnTo>
                  <a:lnTo>
                    <a:pt x="1102" y="4632"/>
                  </a:lnTo>
                  <a:lnTo>
                    <a:pt x="1170" y="4519"/>
                  </a:lnTo>
                  <a:lnTo>
                    <a:pt x="1215" y="4384"/>
                  </a:lnTo>
                  <a:lnTo>
                    <a:pt x="1304" y="3935"/>
                  </a:lnTo>
                  <a:lnTo>
                    <a:pt x="1439" y="3485"/>
                  </a:lnTo>
                  <a:lnTo>
                    <a:pt x="1687" y="2586"/>
                  </a:lnTo>
                  <a:lnTo>
                    <a:pt x="1934" y="1687"/>
                  </a:lnTo>
                  <a:lnTo>
                    <a:pt x="2046" y="1237"/>
                  </a:lnTo>
                  <a:lnTo>
                    <a:pt x="2136" y="788"/>
                  </a:lnTo>
                  <a:lnTo>
                    <a:pt x="2136" y="630"/>
                  </a:lnTo>
                  <a:lnTo>
                    <a:pt x="2136" y="518"/>
                  </a:lnTo>
                  <a:lnTo>
                    <a:pt x="2091" y="383"/>
                  </a:lnTo>
                  <a:lnTo>
                    <a:pt x="2024" y="293"/>
                  </a:lnTo>
                  <a:lnTo>
                    <a:pt x="1934" y="203"/>
                  </a:lnTo>
                  <a:lnTo>
                    <a:pt x="1844" y="136"/>
                  </a:lnTo>
                  <a:lnTo>
                    <a:pt x="1754" y="68"/>
                  </a:lnTo>
                  <a:lnTo>
                    <a:pt x="1642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2753450" y="2126925"/>
              <a:ext cx="46125" cy="122525"/>
            </a:xfrm>
            <a:custGeom>
              <a:avLst/>
              <a:gdLst/>
              <a:ahLst/>
              <a:cxnLst/>
              <a:rect l="l" t="t" r="r" b="b"/>
              <a:pathLst>
                <a:path w="1845" h="4901" extrusionOk="0">
                  <a:moveTo>
                    <a:pt x="1013" y="0"/>
                  </a:moveTo>
                  <a:lnTo>
                    <a:pt x="923" y="45"/>
                  </a:lnTo>
                  <a:lnTo>
                    <a:pt x="833" y="113"/>
                  </a:lnTo>
                  <a:lnTo>
                    <a:pt x="743" y="203"/>
                  </a:lnTo>
                  <a:lnTo>
                    <a:pt x="675" y="292"/>
                  </a:lnTo>
                  <a:lnTo>
                    <a:pt x="630" y="427"/>
                  </a:lnTo>
                  <a:lnTo>
                    <a:pt x="451" y="1394"/>
                  </a:lnTo>
                  <a:lnTo>
                    <a:pt x="271" y="2361"/>
                  </a:lnTo>
                  <a:lnTo>
                    <a:pt x="113" y="3327"/>
                  </a:lnTo>
                  <a:lnTo>
                    <a:pt x="1" y="4316"/>
                  </a:lnTo>
                  <a:lnTo>
                    <a:pt x="1" y="4451"/>
                  </a:lnTo>
                  <a:lnTo>
                    <a:pt x="23" y="4563"/>
                  </a:lnTo>
                  <a:lnTo>
                    <a:pt x="68" y="4676"/>
                  </a:lnTo>
                  <a:lnTo>
                    <a:pt x="136" y="4766"/>
                  </a:lnTo>
                  <a:lnTo>
                    <a:pt x="226" y="4811"/>
                  </a:lnTo>
                  <a:lnTo>
                    <a:pt x="316" y="4856"/>
                  </a:lnTo>
                  <a:lnTo>
                    <a:pt x="428" y="4901"/>
                  </a:lnTo>
                  <a:lnTo>
                    <a:pt x="653" y="4901"/>
                  </a:lnTo>
                  <a:lnTo>
                    <a:pt x="765" y="4856"/>
                  </a:lnTo>
                  <a:lnTo>
                    <a:pt x="878" y="4811"/>
                  </a:lnTo>
                  <a:lnTo>
                    <a:pt x="990" y="4743"/>
                  </a:lnTo>
                  <a:lnTo>
                    <a:pt x="1080" y="4676"/>
                  </a:lnTo>
                  <a:lnTo>
                    <a:pt x="1147" y="4563"/>
                  </a:lnTo>
                  <a:lnTo>
                    <a:pt x="1192" y="4451"/>
                  </a:lnTo>
                  <a:lnTo>
                    <a:pt x="1237" y="4316"/>
                  </a:lnTo>
                  <a:lnTo>
                    <a:pt x="1350" y="3417"/>
                  </a:lnTo>
                  <a:lnTo>
                    <a:pt x="1485" y="2540"/>
                  </a:lnTo>
                  <a:lnTo>
                    <a:pt x="1642" y="1641"/>
                  </a:lnTo>
                  <a:lnTo>
                    <a:pt x="1822" y="764"/>
                  </a:lnTo>
                  <a:lnTo>
                    <a:pt x="1844" y="630"/>
                  </a:lnTo>
                  <a:lnTo>
                    <a:pt x="1844" y="495"/>
                  </a:lnTo>
                  <a:lnTo>
                    <a:pt x="1799" y="382"/>
                  </a:lnTo>
                  <a:lnTo>
                    <a:pt x="1732" y="270"/>
                  </a:lnTo>
                  <a:lnTo>
                    <a:pt x="1664" y="180"/>
                  </a:lnTo>
                  <a:lnTo>
                    <a:pt x="1574" y="113"/>
                  </a:lnTo>
                  <a:lnTo>
                    <a:pt x="1462" y="45"/>
                  </a:lnTo>
                  <a:lnTo>
                    <a:pt x="1350" y="23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583175" y="2718675"/>
              <a:ext cx="34875" cy="154000"/>
            </a:xfrm>
            <a:custGeom>
              <a:avLst/>
              <a:gdLst/>
              <a:ahLst/>
              <a:cxnLst/>
              <a:rect l="l" t="t" r="r" b="b"/>
              <a:pathLst>
                <a:path w="1395" h="6160" extrusionOk="0">
                  <a:moveTo>
                    <a:pt x="765" y="1"/>
                  </a:moveTo>
                  <a:lnTo>
                    <a:pt x="653" y="23"/>
                  </a:lnTo>
                  <a:lnTo>
                    <a:pt x="540" y="46"/>
                  </a:lnTo>
                  <a:lnTo>
                    <a:pt x="428" y="91"/>
                  </a:lnTo>
                  <a:lnTo>
                    <a:pt x="338" y="158"/>
                  </a:lnTo>
                  <a:lnTo>
                    <a:pt x="271" y="248"/>
                  </a:lnTo>
                  <a:lnTo>
                    <a:pt x="203" y="338"/>
                  </a:lnTo>
                  <a:lnTo>
                    <a:pt x="158" y="473"/>
                  </a:lnTo>
                  <a:lnTo>
                    <a:pt x="158" y="608"/>
                  </a:lnTo>
                  <a:lnTo>
                    <a:pt x="136" y="1844"/>
                  </a:lnTo>
                  <a:lnTo>
                    <a:pt x="91" y="3080"/>
                  </a:lnTo>
                  <a:lnTo>
                    <a:pt x="46" y="4317"/>
                  </a:lnTo>
                  <a:lnTo>
                    <a:pt x="1" y="5553"/>
                  </a:lnTo>
                  <a:lnTo>
                    <a:pt x="1" y="5710"/>
                  </a:lnTo>
                  <a:lnTo>
                    <a:pt x="46" y="5823"/>
                  </a:lnTo>
                  <a:lnTo>
                    <a:pt x="113" y="5935"/>
                  </a:lnTo>
                  <a:lnTo>
                    <a:pt x="181" y="6003"/>
                  </a:lnTo>
                  <a:lnTo>
                    <a:pt x="271" y="6070"/>
                  </a:lnTo>
                  <a:lnTo>
                    <a:pt x="383" y="6115"/>
                  </a:lnTo>
                  <a:lnTo>
                    <a:pt x="495" y="6160"/>
                  </a:lnTo>
                  <a:lnTo>
                    <a:pt x="608" y="6160"/>
                  </a:lnTo>
                  <a:lnTo>
                    <a:pt x="720" y="6137"/>
                  </a:lnTo>
                  <a:lnTo>
                    <a:pt x="833" y="6115"/>
                  </a:lnTo>
                  <a:lnTo>
                    <a:pt x="945" y="6070"/>
                  </a:lnTo>
                  <a:lnTo>
                    <a:pt x="1035" y="6003"/>
                  </a:lnTo>
                  <a:lnTo>
                    <a:pt x="1102" y="5935"/>
                  </a:lnTo>
                  <a:lnTo>
                    <a:pt x="1170" y="5823"/>
                  </a:lnTo>
                  <a:lnTo>
                    <a:pt x="1215" y="5710"/>
                  </a:lnTo>
                  <a:lnTo>
                    <a:pt x="1237" y="5553"/>
                  </a:lnTo>
                  <a:lnTo>
                    <a:pt x="1282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5" y="608"/>
                  </a:lnTo>
                  <a:lnTo>
                    <a:pt x="1372" y="473"/>
                  </a:lnTo>
                  <a:lnTo>
                    <a:pt x="1327" y="338"/>
                  </a:lnTo>
                  <a:lnTo>
                    <a:pt x="1282" y="248"/>
                  </a:lnTo>
                  <a:lnTo>
                    <a:pt x="1192" y="158"/>
                  </a:lnTo>
                  <a:lnTo>
                    <a:pt x="1102" y="91"/>
                  </a:lnTo>
                  <a:lnTo>
                    <a:pt x="990" y="46"/>
                  </a:lnTo>
                  <a:lnTo>
                    <a:pt x="878" y="23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2602850" y="1700375"/>
              <a:ext cx="49475" cy="70275"/>
            </a:xfrm>
            <a:custGeom>
              <a:avLst/>
              <a:gdLst/>
              <a:ahLst/>
              <a:cxnLst/>
              <a:rect l="l" t="t" r="r" b="b"/>
              <a:pathLst>
                <a:path w="1979" h="2811" extrusionOk="0">
                  <a:moveTo>
                    <a:pt x="1327" y="1"/>
                  </a:moveTo>
                  <a:lnTo>
                    <a:pt x="1214" y="23"/>
                  </a:lnTo>
                  <a:lnTo>
                    <a:pt x="1102" y="46"/>
                  </a:lnTo>
                  <a:lnTo>
                    <a:pt x="1012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1" y="2136"/>
                  </a:lnTo>
                  <a:lnTo>
                    <a:pt x="1" y="2248"/>
                  </a:lnTo>
                  <a:lnTo>
                    <a:pt x="46" y="2361"/>
                  </a:lnTo>
                  <a:lnTo>
                    <a:pt x="91" y="2473"/>
                  </a:lnTo>
                  <a:lnTo>
                    <a:pt x="158" y="2563"/>
                  </a:lnTo>
                  <a:lnTo>
                    <a:pt x="248" y="2653"/>
                  </a:lnTo>
                  <a:lnTo>
                    <a:pt x="338" y="2721"/>
                  </a:lnTo>
                  <a:lnTo>
                    <a:pt x="450" y="2766"/>
                  </a:lnTo>
                  <a:lnTo>
                    <a:pt x="540" y="2810"/>
                  </a:lnTo>
                  <a:lnTo>
                    <a:pt x="765" y="2810"/>
                  </a:lnTo>
                  <a:lnTo>
                    <a:pt x="877" y="2766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47" y="2496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9" y="697"/>
                  </a:lnTo>
                  <a:lnTo>
                    <a:pt x="1979" y="563"/>
                  </a:lnTo>
                  <a:lnTo>
                    <a:pt x="1934" y="450"/>
                  </a:lnTo>
                  <a:lnTo>
                    <a:pt x="1889" y="338"/>
                  </a:lnTo>
                  <a:lnTo>
                    <a:pt x="1821" y="248"/>
                  </a:lnTo>
                  <a:lnTo>
                    <a:pt x="1731" y="180"/>
                  </a:lnTo>
                  <a:lnTo>
                    <a:pt x="1642" y="113"/>
                  </a:lnTo>
                  <a:lnTo>
                    <a:pt x="1529" y="46"/>
                  </a:lnTo>
                  <a:lnTo>
                    <a:pt x="1439" y="2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18650" y="1496375"/>
              <a:ext cx="604725" cy="1495450"/>
            </a:xfrm>
            <a:custGeom>
              <a:avLst/>
              <a:gdLst/>
              <a:ahLst/>
              <a:cxnLst/>
              <a:rect l="l" t="t" r="r" b="b"/>
              <a:pathLst>
                <a:path w="24189" h="59818" extrusionOk="0">
                  <a:moveTo>
                    <a:pt x="7981" y="1"/>
                  </a:moveTo>
                  <a:lnTo>
                    <a:pt x="7621" y="23"/>
                  </a:lnTo>
                  <a:lnTo>
                    <a:pt x="7239" y="68"/>
                  </a:lnTo>
                  <a:lnTo>
                    <a:pt x="6834" y="113"/>
                  </a:lnTo>
                  <a:lnTo>
                    <a:pt x="6475" y="180"/>
                  </a:lnTo>
                  <a:lnTo>
                    <a:pt x="6115" y="248"/>
                  </a:lnTo>
                  <a:lnTo>
                    <a:pt x="5755" y="360"/>
                  </a:lnTo>
                  <a:lnTo>
                    <a:pt x="5441" y="450"/>
                  </a:lnTo>
                  <a:lnTo>
                    <a:pt x="5104" y="563"/>
                  </a:lnTo>
                  <a:lnTo>
                    <a:pt x="4789" y="698"/>
                  </a:lnTo>
                  <a:lnTo>
                    <a:pt x="4497" y="832"/>
                  </a:lnTo>
                  <a:lnTo>
                    <a:pt x="4204" y="990"/>
                  </a:lnTo>
                  <a:lnTo>
                    <a:pt x="3935" y="1147"/>
                  </a:lnTo>
                  <a:lnTo>
                    <a:pt x="3665" y="1304"/>
                  </a:lnTo>
                  <a:lnTo>
                    <a:pt x="3418" y="1484"/>
                  </a:lnTo>
                  <a:lnTo>
                    <a:pt x="3170" y="1687"/>
                  </a:lnTo>
                  <a:lnTo>
                    <a:pt x="2946" y="1866"/>
                  </a:lnTo>
                  <a:lnTo>
                    <a:pt x="2721" y="2091"/>
                  </a:lnTo>
                  <a:lnTo>
                    <a:pt x="2496" y="2294"/>
                  </a:lnTo>
                  <a:lnTo>
                    <a:pt x="2114" y="2766"/>
                  </a:lnTo>
                  <a:lnTo>
                    <a:pt x="1754" y="3238"/>
                  </a:lnTo>
                  <a:lnTo>
                    <a:pt x="1439" y="3755"/>
                  </a:lnTo>
                  <a:lnTo>
                    <a:pt x="1147" y="4317"/>
                  </a:lnTo>
                  <a:lnTo>
                    <a:pt x="900" y="4879"/>
                  </a:lnTo>
                  <a:lnTo>
                    <a:pt x="698" y="5463"/>
                  </a:lnTo>
                  <a:lnTo>
                    <a:pt x="518" y="6070"/>
                  </a:lnTo>
                  <a:lnTo>
                    <a:pt x="360" y="6699"/>
                  </a:lnTo>
                  <a:lnTo>
                    <a:pt x="226" y="7351"/>
                  </a:lnTo>
                  <a:lnTo>
                    <a:pt x="136" y="8003"/>
                  </a:lnTo>
                  <a:lnTo>
                    <a:pt x="68" y="8655"/>
                  </a:lnTo>
                  <a:lnTo>
                    <a:pt x="23" y="9329"/>
                  </a:lnTo>
                  <a:lnTo>
                    <a:pt x="1" y="10004"/>
                  </a:lnTo>
                  <a:lnTo>
                    <a:pt x="1" y="10678"/>
                  </a:lnTo>
                  <a:lnTo>
                    <a:pt x="23" y="11353"/>
                  </a:lnTo>
                  <a:lnTo>
                    <a:pt x="68" y="12049"/>
                  </a:lnTo>
                  <a:lnTo>
                    <a:pt x="113" y="12701"/>
                  </a:lnTo>
                  <a:lnTo>
                    <a:pt x="203" y="13376"/>
                  </a:lnTo>
                  <a:lnTo>
                    <a:pt x="293" y="14028"/>
                  </a:lnTo>
                  <a:lnTo>
                    <a:pt x="383" y="14680"/>
                  </a:lnTo>
                  <a:lnTo>
                    <a:pt x="495" y="15309"/>
                  </a:lnTo>
                  <a:lnTo>
                    <a:pt x="630" y="15916"/>
                  </a:lnTo>
                  <a:lnTo>
                    <a:pt x="900" y="17107"/>
                  </a:lnTo>
                  <a:lnTo>
                    <a:pt x="1215" y="18321"/>
                  </a:lnTo>
                  <a:lnTo>
                    <a:pt x="1552" y="19513"/>
                  </a:lnTo>
                  <a:lnTo>
                    <a:pt x="2249" y="21940"/>
                  </a:lnTo>
                  <a:lnTo>
                    <a:pt x="3665" y="26751"/>
                  </a:lnTo>
                  <a:lnTo>
                    <a:pt x="4362" y="29179"/>
                  </a:lnTo>
                  <a:lnTo>
                    <a:pt x="4676" y="30392"/>
                  </a:lnTo>
                  <a:lnTo>
                    <a:pt x="4991" y="31606"/>
                  </a:lnTo>
                  <a:lnTo>
                    <a:pt x="5306" y="32820"/>
                  </a:lnTo>
                  <a:lnTo>
                    <a:pt x="5576" y="34034"/>
                  </a:lnTo>
                  <a:lnTo>
                    <a:pt x="5845" y="35270"/>
                  </a:lnTo>
                  <a:lnTo>
                    <a:pt x="6093" y="36507"/>
                  </a:lnTo>
                  <a:lnTo>
                    <a:pt x="6205" y="37249"/>
                  </a:lnTo>
                  <a:lnTo>
                    <a:pt x="6317" y="38238"/>
                  </a:lnTo>
                  <a:lnTo>
                    <a:pt x="6452" y="39429"/>
                  </a:lnTo>
                  <a:lnTo>
                    <a:pt x="6565" y="40778"/>
                  </a:lnTo>
                  <a:lnTo>
                    <a:pt x="6812" y="43790"/>
                  </a:lnTo>
                  <a:lnTo>
                    <a:pt x="7037" y="46959"/>
                  </a:lnTo>
                  <a:lnTo>
                    <a:pt x="7419" y="52534"/>
                  </a:lnTo>
                  <a:lnTo>
                    <a:pt x="7554" y="54940"/>
                  </a:lnTo>
                  <a:lnTo>
                    <a:pt x="8228" y="55546"/>
                  </a:lnTo>
                  <a:lnTo>
                    <a:pt x="8902" y="56086"/>
                  </a:lnTo>
                  <a:lnTo>
                    <a:pt x="9599" y="56581"/>
                  </a:lnTo>
                  <a:lnTo>
                    <a:pt x="10319" y="57008"/>
                  </a:lnTo>
                  <a:lnTo>
                    <a:pt x="11016" y="57390"/>
                  </a:lnTo>
                  <a:lnTo>
                    <a:pt x="11757" y="57749"/>
                  </a:lnTo>
                  <a:lnTo>
                    <a:pt x="12499" y="58042"/>
                  </a:lnTo>
                  <a:lnTo>
                    <a:pt x="13241" y="58311"/>
                  </a:lnTo>
                  <a:lnTo>
                    <a:pt x="14028" y="58559"/>
                  </a:lnTo>
                  <a:lnTo>
                    <a:pt x="14814" y="58761"/>
                  </a:lnTo>
                  <a:lnTo>
                    <a:pt x="15624" y="58963"/>
                  </a:lnTo>
                  <a:lnTo>
                    <a:pt x="16455" y="59121"/>
                  </a:lnTo>
                  <a:lnTo>
                    <a:pt x="17310" y="59278"/>
                  </a:lnTo>
                  <a:lnTo>
                    <a:pt x="18186" y="59435"/>
                  </a:lnTo>
                  <a:lnTo>
                    <a:pt x="20007" y="59728"/>
                  </a:lnTo>
                  <a:lnTo>
                    <a:pt x="20614" y="59818"/>
                  </a:lnTo>
                  <a:lnTo>
                    <a:pt x="21154" y="59818"/>
                  </a:lnTo>
                  <a:lnTo>
                    <a:pt x="21401" y="59795"/>
                  </a:lnTo>
                  <a:lnTo>
                    <a:pt x="21648" y="59773"/>
                  </a:lnTo>
                  <a:lnTo>
                    <a:pt x="21873" y="59728"/>
                  </a:lnTo>
                  <a:lnTo>
                    <a:pt x="22075" y="59683"/>
                  </a:lnTo>
                  <a:lnTo>
                    <a:pt x="22277" y="59615"/>
                  </a:lnTo>
                  <a:lnTo>
                    <a:pt x="22457" y="59525"/>
                  </a:lnTo>
                  <a:lnTo>
                    <a:pt x="22637" y="59435"/>
                  </a:lnTo>
                  <a:lnTo>
                    <a:pt x="22795" y="59345"/>
                  </a:lnTo>
                  <a:lnTo>
                    <a:pt x="22952" y="59211"/>
                  </a:lnTo>
                  <a:lnTo>
                    <a:pt x="23087" y="59098"/>
                  </a:lnTo>
                  <a:lnTo>
                    <a:pt x="23222" y="58941"/>
                  </a:lnTo>
                  <a:lnTo>
                    <a:pt x="23334" y="58806"/>
                  </a:lnTo>
                  <a:lnTo>
                    <a:pt x="23446" y="58649"/>
                  </a:lnTo>
                  <a:lnTo>
                    <a:pt x="23536" y="58469"/>
                  </a:lnTo>
                  <a:lnTo>
                    <a:pt x="23716" y="58109"/>
                  </a:lnTo>
                  <a:lnTo>
                    <a:pt x="23851" y="57704"/>
                  </a:lnTo>
                  <a:lnTo>
                    <a:pt x="23963" y="57255"/>
                  </a:lnTo>
                  <a:lnTo>
                    <a:pt x="24053" y="56783"/>
                  </a:lnTo>
                  <a:lnTo>
                    <a:pt x="24121" y="56288"/>
                  </a:lnTo>
                  <a:lnTo>
                    <a:pt x="24143" y="55749"/>
                  </a:lnTo>
                  <a:lnTo>
                    <a:pt x="24166" y="55187"/>
                  </a:lnTo>
                  <a:lnTo>
                    <a:pt x="24188" y="53096"/>
                  </a:lnTo>
                  <a:lnTo>
                    <a:pt x="24166" y="51006"/>
                  </a:lnTo>
                  <a:lnTo>
                    <a:pt x="24121" y="48915"/>
                  </a:lnTo>
                  <a:lnTo>
                    <a:pt x="24031" y="46825"/>
                  </a:lnTo>
                  <a:lnTo>
                    <a:pt x="23918" y="44734"/>
                  </a:lnTo>
                  <a:lnTo>
                    <a:pt x="23761" y="42666"/>
                  </a:lnTo>
                  <a:lnTo>
                    <a:pt x="23581" y="40575"/>
                  </a:lnTo>
                  <a:lnTo>
                    <a:pt x="23356" y="38485"/>
                  </a:lnTo>
                  <a:lnTo>
                    <a:pt x="23109" y="36417"/>
                  </a:lnTo>
                  <a:lnTo>
                    <a:pt x="22839" y="34326"/>
                  </a:lnTo>
                  <a:lnTo>
                    <a:pt x="22525" y="32258"/>
                  </a:lnTo>
                  <a:lnTo>
                    <a:pt x="22210" y="30190"/>
                  </a:lnTo>
                  <a:lnTo>
                    <a:pt x="21850" y="28122"/>
                  </a:lnTo>
                  <a:lnTo>
                    <a:pt x="21468" y="26076"/>
                  </a:lnTo>
                  <a:lnTo>
                    <a:pt x="21086" y="24031"/>
                  </a:lnTo>
                  <a:lnTo>
                    <a:pt x="20659" y="21985"/>
                  </a:lnTo>
                  <a:lnTo>
                    <a:pt x="20434" y="20974"/>
                  </a:lnTo>
                  <a:lnTo>
                    <a:pt x="20209" y="19962"/>
                  </a:lnTo>
                  <a:lnTo>
                    <a:pt x="19940" y="18951"/>
                  </a:lnTo>
                  <a:lnTo>
                    <a:pt x="19670" y="17961"/>
                  </a:lnTo>
                  <a:lnTo>
                    <a:pt x="19400" y="16972"/>
                  </a:lnTo>
                  <a:lnTo>
                    <a:pt x="19108" y="15961"/>
                  </a:lnTo>
                  <a:lnTo>
                    <a:pt x="18793" y="14994"/>
                  </a:lnTo>
                  <a:lnTo>
                    <a:pt x="18456" y="14005"/>
                  </a:lnTo>
                  <a:lnTo>
                    <a:pt x="17782" y="12049"/>
                  </a:lnTo>
                  <a:lnTo>
                    <a:pt x="17062" y="10094"/>
                  </a:lnTo>
                  <a:lnTo>
                    <a:pt x="16276" y="8183"/>
                  </a:lnTo>
                  <a:lnTo>
                    <a:pt x="15466" y="6272"/>
                  </a:lnTo>
                  <a:lnTo>
                    <a:pt x="15174" y="5643"/>
                  </a:lnTo>
                  <a:lnTo>
                    <a:pt x="14859" y="5014"/>
                  </a:lnTo>
                  <a:lnTo>
                    <a:pt x="14500" y="4384"/>
                  </a:lnTo>
                  <a:lnTo>
                    <a:pt x="14140" y="3777"/>
                  </a:lnTo>
                  <a:lnTo>
                    <a:pt x="13735" y="3215"/>
                  </a:lnTo>
                  <a:lnTo>
                    <a:pt x="13286" y="2676"/>
                  </a:lnTo>
                  <a:lnTo>
                    <a:pt x="12836" y="2159"/>
                  </a:lnTo>
                  <a:lnTo>
                    <a:pt x="12342" y="1687"/>
                  </a:lnTo>
                  <a:lnTo>
                    <a:pt x="12072" y="1484"/>
                  </a:lnTo>
                  <a:lnTo>
                    <a:pt x="11825" y="1259"/>
                  </a:lnTo>
                  <a:lnTo>
                    <a:pt x="11533" y="1080"/>
                  </a:lnTo>
                  <a:lnTo>
                    <a:pt x="11263" y="900"/>
                  </a:lnTo>
                  <a:lnTo>
                    <a:pt x="10971" y="742"/>
                  </a:lnTo>
                  <a:lnTo>
                    <a:pt x="10678" y="585"/>
                  </a:lnTo>
                  <a:lnTo>
                    <a:pt x="10364" y="450"/>
                  </a:lnTo>
                  <a:lnTo>
                    <a:pt x="10049" y="338"/>
                  </a:lnTo>
                  <a:lnTo>
                    <a:pt x="9734" y="225"/>
                  </a:lnTo>
                  <a:lnTo>
                    <a:pt x="9397" y="158"/>
                  </a:lnTo>
                  <a:lnTo>
                    <a:pt x="9060" y="91"/>
                  </a:lnTo>
                  <a:lnTo>
                    <a:pt x="8700" y="46"/>
                  </a:lnTo>
                  <a:lnTo>
                    <a:pt x="8363" y="23"/>
                  </a:lnTo>
                  <a:lnTo>
                    <a:pt x="798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760825" y="1498625"/>
              <a:ext cx="271475" cy="1476350"/>
            </a:xfrm>
            <a:custGeom>
              <a:avLst/>
              <a:gdLst/>
              <a:ahLst/>
              <a:cxnLst/>
              <a:rect l="l" t="t" r="r" b="b"/>
              <a:pathLst>
                <a:path w="10859" h="59054" extrusionOk="0">
                  <a:moveTo>
                    <a:pt x="1260" y="1"/>
                  </a:moveTo>
                  <a:lnTo>
                    <a:pt x="608" y="113"/>
                  </a:lnTo>
                  <a:lnTo>
                    <a:pt x="1" y="270"/>
                  </a:lnTo>
                  <a:lnTo>
                    <a:pt x="203" y="945"/>
                  </a:lnTo>
                  <a:lnTo>
                    <a:pt x="428" y="1619"/>
                  </a:lnTo>
                  <a:lnTo>
                    <a:pt x="653" y="2293"/>
                  </a:lnTo>
                  <a:lnTo>
                    <a:pt x="900" y="2968"/>
                  </a:lnTo>
                  <a:lnTo>
                    <a:pt x="1417" y="4294"/>
                  </a:lnTo>
                  <a:lnTo>
                    <a:pt x="1957" y="5620"/>
                  </a:lnTo>
                  <a:lnTo>
                    <a:pt x="2496" y="6924"/>
                  </a:lnTo>
                  <a:lnTo>
                    <a:pt x="2991" y="8250"/>
                  </a:lnTo>
                  <a:lnTo>
                    <a:pt x="3238" y="8925"/>
                  </a:lnTo>
                  <a:lnTo>
                    <a:pt x="3463" y="9599"/>
                  </a:lnTo>
                  <a:lnTo>
                    <a:pt x="3665" y="10274"/>
                  </a:lnTo>
                  <a:lnTo>
                    <a:pt x="3845" y="10948"/>
                  </a:lnTo>
                  <a:lnTo>
                    <a:pt x="4474" y="13488"/>
                  </a:lnTo>
                  <a:lnTo>
                    <a:pt x="5081" y="16051"/>
                  </a:lnTo>
                  <a:lnTo>
                    <a:pt x="5666" y="18613"/>
                  </a:lnTo>
                  <a:lnTo>
                    <a:pt x="6228" y="21176"/>
                  </a:lnTo>
                  <a:lnTo>
                    <a:pt x="6722" y="23738"/>
                  </a:lnTo>
                  <a:lnTo>
                    <a:pt x="7194" y="26324"/>
                  </a:lnTo>
                  <a:lnTo>
                    <a:pt x="7397" y="27627"/>
                  </a:lnTo>
                  <a:lnTo>
                    <a:pt x="7599" y="28909"/>
                  </a:lnTo>
                  <a:lnTo>
                    <a:pt x="7779" y="30212"/>
                  </a:lnTo>
                  <a:lnTo>
                    <a:pt x="7936" y="31516"/>
                  </a:lnTo>
                  <a:lnTo>
                    <a:pt x="8206" y="33922"/>
                  </a:lnTo>
                  <a:lnTo>
                    <a:pt x="8431" y="36327"/>
                  </a:lnTo>
                  <a:lnTo>
                    <a:pt x="8633" y="38732"/>
                  </a:lnTo>
                  <a:lnTo>
                    <a:pt x="8790" y="41137"/>
                  </a:lnTo>
                  <a:lnTo>
                    <a:pt x="8925" y="43543"/>
                  </a:lnTo>
                  <a:lnTo>
                    <a:pt x="9038" y="45948"/>
                  </a:lnTo>
                  <a:lnTo>
                    <a:pt x="9262" y="50781"/>
                  </a:lnTo>
                  <a:lnTo>
                    <a:pt x="9442" y="54782"/>
                  </a:lnTo>
                  <a:lnTo>
                    <a:pt x="9600" y="58783"/>
                  </a:lnTo>
                  <a:lnTo>
                    <a:pt x="10858" y="59053"/>
                  </a:lnTo>
                  <a:lnTo>
                    <a:pt x="10679" y="55164"/>
                  </a:lnTo>
                  <a:lnTo>
                    <a:pt x="10521" y="51253"/>
                  </a:lnTo>
                  <a:lnTo>
                    <a:pt x="10296" y="46285"/>
                  </a:lnTo>
                  <a:lnTo>
                    <a:pt x="10184" y="43812"/>
                  </a:lnTo>
                  <a:lnTo>
                    <a:pt x="10049" y="41340"/>
                  </a:lnTo>
                  <a:lnTo>
                    <a:pt x="9892" y="38844"/>
                  </a:lnTo>
                  <a:lnTo>
                    <a:pt x="9689" y="36372"/>
                  </a:lnTo>
                  <a:lnTo>
                    <a:pt x="9465" y="33899"/>
                  </a:lnTo>
                  <a:lnTo>
                    <a:pt x="9172" y="31426"/>
                  </a:lnTo>
                  <a:lnTo>
                    <a:pt x="8880" y="29156"/>
                  </a:lnTo>
                  <a:lnTo>
                    <a:pt x="8521" y="26863"/>
                  </a:lnTo>
                  <a:lnTo>
                    <a:pt x="8138" y="24593"/>
                  </a:lnTo>
                  <a:lnTo>
                    <a:pt x="7711" y="22322"/>
                  </a:lnTo>
                  <a:lnTo>
                    <a:pt x="7239" y="20074"/>
                  </a:lnTo>
                  <a:lnTo>
                    <a:pt x="6745" y="17804"/>
                  </a:lnTo>
                  <a:lnTo>
                    <a:pt x="6228" y="15556"/>
                  </a:lnTo>
                  <a:lnTo>
                    <a:pt x="5688" y="13331"/>
                  </a:lnTo>
                  <a:lnTo>
                    <a:pt x="5194" y="11240"/>
                  </a:lnTo>
                  <a:lnTo>
                    <a:pt x="4924" y="10184"/>
                  </a:lnTo>
                  <a:lnTo>
                    <a:pt x="4632" y="9150"/>
                  </a:lnTo>
                  <a:lnTo>
                    <a:pt x="4339" y="8116"/>
                  </a:lnTo>
                  <a:lnTo>
                    <a:pt x="4025" y="7081"/>
                  </a:lnTo>
                  <a:lnTo>
                    <a:pt x="3665" y="6070"/>
                  </a:lnTo>
                  <a:lnTo>
                    <a:pt x="3260" y="5081"/>
                  </a:lnTo>
                  <a:lnTo>
                    <a:pt x="2204" y="2563"/>
                  </a:lnTo>
                  <a:lnTo>
                    <a:pt x="1687" y="1282"/>
                  </a:lnTo>
                  <a:lnTo>
                    <a:pt x="1462" y="65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141850" y="2564700"/>
              <a:ext cx="39925" cy="151750"/>
            </a:xfrm>
            <a:custGeom>
              <a:avLst/>
              <a:gdLst/>
              <a:ahLst/>
              <a:cxnLst/>
              <a:rect l="l" t="t" r="r" b="b"/>
              <a:pathLst>
                <a:path w="1597" h="6070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71" y="113"/>
                  </a:lnTo>
                  <a:lnTo>
                    <a:pt x="181" y="180"/>
                  </a:lnTo>
                  <a:lnTo>
                    <a:pt x="91" y="270"/>
                  </a:lnTo>
                  <a:lnTo>
                    <a:pt x="46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36" y="3080"/>
                  </a:lnTo>
                  <a:lnTo>
                    <a:pt x="226" y="4316"/>
                  </a:lnTo>
                  <a:lnTo>
                    <a:pt x="293" y="4923"/>
                  </a:lnTo>
                  <a:lnTo>
                    <a:pt x="360" y="5530"/>
                  </a:lnTo>
                  <a:lnTo>
                    <a:pt x="383" y="5665"/>
                  </a:lnTo>
                  <a:lnTo>
                    <a:pt x="450" y="5778"/>
                  </a:lnTo>
                  <a:lnTo>
                    <a:pt x="518" y="5867"/>
                  </a:lnTo>
                  <a:lnTo>
                    <a:pt x="608" y="5957"/>
                  </a:lnTo>
                  <a:lnTo>
                    <a:pt x="720" y="6002"/>
                  </a:lnTo>
                  <a:lnTo>
                    <a:pt x="832" y="6047"/>
                  </a:lnTo>
                  <a:lnTo>
                    <a:pt x="945" y="6070"/>
                  </a:lnTo>
                  <a:lnTo>
                    <a:pt x="1057" y="6070"/>
                  </a:lnTo>
                  <a:lnTo>
                    <a:pt x="1170" y="6047"/>
                  </a:lnTo>
                  <a:lnTo>
                    <a:pt x="1282" y="6025"/>
                  </a:lnTo>
                  <a:lnTo>
                    <a:pt x="1372" y="5957"/>
                  </a:lnTo>
                  <a:lnTo>
                    <a:pt x="1462" y="5890"/>
                  </a:lnTo>
                  <a:lnTo>
                    <a:pt x="1529" y="5800"/>
                  </a:lnTo>
                  <a:lnTo>
                    <a:pt x="1574" y="5710"/>
                  </a:lnTo>
                  <a:lnTo>
                    <a:pt x="1597" y="5575"/>
                  </a:lnTo>
                  <a:lnTo>
                    <a:pt x="1597" y="5440"/>
                  </a:lnTo>
                  <a:lnTo>
                    <a:pt x="1529" y="4833"/>
                  </a:lnTo>
                  <a:lnTo>
                    <a:pt x="1462" y="4226"/>
                  </a:lnTo>
                  <a:lnTo>
                    <a:pt x="1372" y="2990"/>
                  </a:lnTo>
                  <a:lnTo>
                    <a:pt x="1237" y="540"/>
                  </a:lnTo>
                  <a:lnTo>
                    <a:pt x="1215" y="405"/>
                  </a:lnTo>
                  <a:lnTo>
                    <a:pt x="1170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107025" y="2348900"/>
              <a:ext cx="34850" cy="63525"/>
            </a:xfrm>
            <a:custGeom>
              <a:avLst/>
              <a:gdLst/>
              <a:ahLst/>
              <a:cxnLst/>
              <a:rect l="l" t="t" r="r" b="b"/>
              <a:pathLst>
                <a:path w="1394" h="2541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3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157" y="1979"/>
                  </a:lnTo>
                  <a:lnTo>
                    <a:pt x="180" y="2113"/>
                  </a:lnTo>
                  <a:lnTo>
                    <a:pt x="225" y="2248"/>
                  </a:lnTo>
                  <a:lnTo>
                    <a:pt x="315" y="2338"/>
                  </a:lnTo>
                  <a:lnTo>
                    <a:pt x="405" y="2406"/>
                  </a:lnTo>
                  <a:lnTo>
                    <a:pt x="495" y="2473"/>
                  </a:lnTo>
                  <a:lnTo>
                    <a:pt x="607" y="2518"/>
                  </a:lnTo>
                  <a:lnTo>
                    <a:pt x="719" y="2541"/>
                  </a:lnTo>
                  <a:lnTo>
                    <a:pt x="832" y="2541"/>
                  </a:lnTo>
                  <a:lnTo>
                    <a:pt x="944" y="2518"/>
                  </a:lnTo>
                  <a:lnTo>
                    <a:pt x="1057" y="2473"/>
                  </a:lnTo>
                  <a:lnTo>
                    <a:pt x="1169" y="2428"/>
                  </a:lnTo>
                  <a:lnTo>
                    <a:pt x="1236" y="2361"/>
                  </a:lnTo>
                  <a:lnTo>
                    <a:pt x="1326" y="2271"/>
                  </a:lnTo>
                  <a:lnTo>
                    <a:pt x="1371" y="2158"/>
                  </a:lnTo>
                  <a:lnTo>
                    <a:pt x="1394" y="2046"/>
                  </a:lnTo>
                  <a:lnTo>
                    <a:pt x="1394" y="1889"/>
                  </a:lnTo>
                  <a:lnTo>
                    <a:pt x="1236" y="562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924925" y="2520300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518" y="1"/>
                  </a:moveTo>
                  <a:lnTo>
                    <a:pt x="405" y="46"/>
                  </a:lnTo>
                  <a:lnTo>
                    <a:pt x="293" y="90"/>
                  </a:lnTo>
                  <a:lnTo>
                    <a:pt x="203" y="180"/>
                  </a:lnTo>
                  <a:lnTo>
                    <a:pt x="136" y="270"/>
                  </a:lnTo>
                  <a:lnTo>
                    <a:pt x="68" y="360"/>
                  </a:lnTo>
                  <a:lnTo>
                    <a:pt x="46" y="473"/>
                  </a:lnTo>
                  <a:lnTo>
                    <a:pt x="23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12"/>
                  </a:lnTo>
                  <a:lnTo>
                    <a:pt x="226" y="1102"/>
                  </a:lnTo>
                  <a:lnTo>
                    <a:pt x="338" y="1169"/>
                  </a:lnTo>
                  <a:lnTo>
                    <a:pt x="473" y="1237"/>
                  </a:lnTo>
                  <a:lnTo>
                    <a:pt x="720" y="1237"/>
                  </a:lnTo>
                  <a:lnTo>
                    <a:pt x="833" y="1192"/>
                  </a:lnTo>
                  <a:lnTo>
                    <a:pt x="922" y="1147"/>
                  </a:lnTo>
                  <a:lnTo>
                    <a:pt x="1012" y="1080"/>
                  </a:lnTo>
                  <a:lnTo>
                    <a:pt x="1102" y="990"/>
                  </a:lnTo>
                  <a:lnTo>
                    <a:pt x="1147" y="877"/>
                  </a:lnTo>
                  <a:lnTo>
                    <a:pt x="1192" y="787"/>
                  </a:lnTo>
                  <a:lnTo>
                    <a:pt x="1215" y="675"/>
                  </a:lnTo>
                  <a:lnTo>
                    <a:pt x="1215" y="563"/>
                  </a:lnTo>
                  <a:lnTo>
                    <a:pt x="1215" y="450"/>
                  </a:lnTo>
                  <a:lnTo>
                    <a:pt x="1170" y="338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00" y="68"/>
                  </a:lnTo>
                  <a:lnTo>
                    <a:pt x="765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839525" y="2051050"/>
              <a:ext cx="47225" cy="120300"/>
            </a:xfrm>
            <a:custGeom>
              <a:avLst/>
              <a:gdLst/>
              <a:ahLst/>
              <a:cxnLst/>
              <a:rect l="l" t="t" r="r" b="b"/>
              <a:pathLst>
                <a:path w="1889" h="4812" extrusionOk="0">
                  <a:moveTo>
                    <a:pt x="540" y="1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23" y="630"/>
                  </a:lnTo>
                  <a:lnTo>
                    <a:pt x="652" y="4272"/>
                  </a:lnTo>
                  <a:lnTo>
                    <a:pt x="674" y="4406"/>
                  </a:lnTo>
                  <a:lnTo>
                    <a:pt x="742" y="4519"/>
                  </a:lnTo>
                  <a:lnTo>
                    <a:pt x="809" y="4631"/>
                  </a:lnTo>
                  <a:lnTo>
                    <a:pt x="899" y="4699"/>
                  </a:lnTo>
                  <a:lnTo>
                    <a:pt x="1012" y="4766"/>
                  </a:lnTo>
                  <a:lnTo>
                    <a:pt x="1124" y="4789"/>
                  </a:lnTo>
                  <a:lnTo>
                    <a:pt x="1236" y="4811"/>
                  </a:lnTo>
                  <a:lnTo>
                    <a:pt x="1461" y="4811"/>
                  </a:lnTo>
                  <a:lnTo>
                    <a:pt x="1574" y="4766"/>
                  </a:lnTo>
                  <a:lnTo>
                    <a:pt x="1663" y="4721"/>
                  </a:lnTo>
                  <a:lnTo>
                    <a:pt x="1753" y="4631"/>
                  </a:lnTo>
                  <a:lnTo>
                    <a:pt x="1821" y="4564"/>
                  </a:lnTo>
                  <a:lnTo>
                    <a:pt x="1866" y="4451"/>
                  </a:lnTo>
                  <a:lnTo>
                    <a:pt x="1888" y="4317"/>
                  </a:lnTo>
                  <a:lnTo>
                    <a:pt x="1866" y="4182"/>
                  </a:lnTo>
                  <a:lnTo>
                    <a:pt x="1259" y="540"/>
                  </a:lnTo>
                  <a:lnTo>
                    <a:pt x="1214" y="405"/>
                  </a:lnTo>
                  <a:lnTo>
                    <a:pt x="1146" y="293"/>
                  </a:lnTo>
                  <a:lnTo>
                    <a:pt x="1079" y="203"/>
                  </a:lnTo>
                  <a:lnTo>
                    <a:pt x="989" y="113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796250" y="2344975"/>
              <a:ext cx="40475" cy="78700"/>
            </a:xfrm>
            <a:custGeom>
              <a:avLst/>
              <a:gdLst/>
              <a:ahLst/>
              <a:cxnLst/>
              <a:rect l="l" t="t" r="r" b="b"/>
              <a:pathLst>
                <a:path w="1619" h="3148" extrusionOk="0">
                  <a:moveTo>
                    <a:pt x="517" y="0"/>
                  </a:moveTo>
                  <a:lnTo>
                    <a:pt x="405" y="23"/>
                  </a:lnTo>
                  <a:lnTo>
                    <a:pt x="270" y="68"/>
                  </a:lnTo>
                  <a:lnTo>
                    <a:pt x="180" y="157"/>
                  </a:lnTo>
                  <a:lnTo>
                    <a:pt x="113" y="247"/>
                  </a:lnTo>
                  <a:lnTo>
                    <a:pt x="45" y="337"/>
                  </a:lnTo>
                  <a:lnTo>
                    <a:pt x="0" y="450"/>
                  </a:lnTo>
                  <a:lnTo>
                    <a:pt x="0" y="562"/>
                  </a:lnTo>
                  <a:lnTo>
                    <a:pt x="0" y="674"/>
                  </a:lnTo>
                  <a:lnTo>
                    <a:pt x="0" y="809"/>
                  </a:lnTo>
                  <a:lnTo>
                    <a:pt x="427" y="2743"/>
                  </a:lnTo>
                  <a:lnTo>
                    <a:pt x="472" y="2855"/>
                  </a:lnTo>
                  <a:lnTo>
                    <a:pt x="540" y="2945"/>
                  </a:lnTo>
                  <a:lnTo>
                    <a:pt x="652" y="3035"/>
                  </a:lnTo>
                  <a:lnTo>
                    <a:pt x="742" y="3102"/>
                  </a:lnTo>
                  <a:lnTo>
                    <a:pt x="877" y="3147"/>
                  </a:lnTo>
                  <a:lnTo>
                    <a:pt x="1102" y="3147"/>
                  </a:lnTo>
                  <a:lnTo>
                    <a:pt x="1214" y="3125"/>
                  </a:lnTo>
                  <a:lnTo>
                    <a:pt x="1349" y="3080"/>
                  </a:lnTo>
                  <a:lnTo>
                    <a:pt x="1439" y="3012"/>
                  </a:lnTo>
                  <a:lnTo>
                    <a:pt x="1506" y="2922"/>
                  </a:lnTo>
                  <a:lnTo>
                    <a:pt x="1574" y="2810"/>
                  </a:lnTo>
                  <a:lnTo>
                    <a:pt x="1619" y="2698"/>
                  </a:lnTo>
                  <a:lnTo>
                    <a:pt x="1619" y="2585"/>
                  </a:lnTo>
                  <a:lnTo>
                    <a:pt x="1619" y="2473"/>
                  </a:lnTo>
                  <a:lnTo>
                    <a:pt x="1619" y="2338"/>
                  </a:lnTo>
                  <a:lnTo>
                    <a:pt x="1192" y="405"/>
                  </a:lnTo>
                  <a:lnTo>
                    <a:pt x="1147" y="292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858050" y="2697325"/>
              <a:ext cx="38250" cy="85450"/>
            </a:xfrm>
            <a:custGeom>
              <a:avLst/>
              <a:gdLst/>
              <a:ahLst/>
              <a:cxnLst/>
              <a:rect l="l" t="t" r="r" b="b"/>
              <a:pathLst>
                <a:path w="1530" h="3418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91" y="1214"/>
                  </a:lnTo>
                  <a:lnTo>
                    <a:pt x="158" y="1776"/>
                  </a:lnTo>
                  <a:lnTo>
                    <a:pt x="293" y="2878"/>
                  </a:lnTo>
                  <a:lnTo>
                    <a:pt x="316" y="3013"/>
                  </a:lnTo>
                  <a:lnTo>
                    <a:pt x="361" y="3125"/>
                  </a:lnTo>
                  <a:lnTo>
                    <a:pt x="450" y="3237"/>
                  </a:lnTo>
                  <a:lnTo>
                    <a:pt x="518" y="3305"/>
                  </a:lnTo>
                  <a:lnTo>
                    <a:pt x="630" y="3372"/>
                  </a:lnTo>
                  <a:lnTo>
                    <a:pt x="743" y="3395"/>
                  </a:lnTo>
                  <a:lnTo>
                    <a:pt x="855" y="3417"/>
                  </a:lnTo>
                  <a:lnTo>
                    <a:pt x="1080" y="3417"/>
                  </a:lnTo>
                  <a:lnTo>
                    <a:pt x="1192" y="3372"/>
                  </a:lnTo>
                  <a:lnTo>
                    <a:pt x="1282" y="3327"/>
                  </a:lnTo>
                  <a:lnTo>
                    <a:pt x="1372" y="3237"/>
                  </a:lnTo>
                  <a:lnTo>
                    <a:pt x="1440" y="3148"/>
                  </a:lnTo>
                  <a:lnTo>
                    <a:pt x="1507" y="3058"/>
                  </a:lnTo>
                  <a:lnTo>
                    <a:pt x="1529" y="2923"/>
                  </a:lnTo>
                  <a:lnTo>
                    <a:pt x="1529" y="2788"/>
                  </a:lnTo>
                  <a:lnTo>
                    <a:pt x="1395" y="1686"/>
                  </a:lnTo>
                  <a:lnTo>
                    <a:pt x="1327" y="1124"/>
                  </a:lnTo>
                  <a:lnTo>
                    <a:pt x="1237" y="585"/>
                  </a:lnTo>
                  <a:lnTo>
                    <a:pt x="1192" y="450"/>
                  </a:lnTo>
                  <a:lnTo>
                    <a:pt x="1147" y="338"/>
                  </a:lnTo>
                  <a:lnTo>
                    <a:pt x="1080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5012600" y="1977425"/>
              <a:ext cx="66350" cy="168625"/>
            </a:xfrm>
            <a:custGeom>
              <a:avLst/>
              <a:gdLst/>
              <a:ahLst/>
              <a:cxnLst/>
              <a:rect l="l" t="t" r="r" b="b"/>
              <a:pathLst>
                <a:path w="2654" h="6745" extrusionOk="0">
                  <a:moveTo>
                    <a:pt x="652" y="1"/>
                  </a:moveTo>
                  <a:lnTo>
                    <a:pt x="518" y="23"/>
                  </a:lnTo>
                  <a:lnTo>
                    <a:pt x="405" y="46"/>
                  </a:lnTo>
                  <a:lnTo>
                    <a:pt x="315" y="91"/>
                  </a:lnTo>
                  <a:lnTo>
                    <a:pt x="203" y="158"/>
                  </a:lnTo>
                  <a:lnTo>
                    <a:pt x="135" y="226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248" y="1484"/>
                  </a:lnTo>
                  <a:lnTo>
                    <a:pt x="450" y="2159"/>
                  </a:lnTo>
                  <a:lnTo>
                    <a:pt x="630" y="2856"/>
                  </a:lnTo>
                  <a:lnTo>
                    <a:pt x="787" y="3552"/>
                  </a:lnTo>
                  <a:lnTo>
                    <a:pt x="1102" y="4946"/>
                  </a:lnTo>
                  <a:lnTo>
                    <a:pt x="1259" y="5643"/>
                  </a:lnTo>
                  <a:lnTo>
                    <a:pt x="1439" y="6340"/>
                  </a:lnTo>
                  <a:lnTo>
                    <a:pt x="1507" y="6452"/>
                  </a:lnTo>
                  <a:lnTo>
                    <a:pt x="1574" y="6565"/>
                  </a:lnTo>
                  <a:lnTo>
                    <a:pt x="1664" y="6655"/>
                  </a:lnTo>
                  <a:lnTo>
                    <a:pt x="1754" y="6700"/>
                  </a:lnTo>
                  <a:lnTo>
                    <a:pt x="1866" y="6744"/>
                  </a:lnTo>
                  <a:lnTo>
                    <a:pt x="2091" y="6744"/>
                  </a:lnTo>
                  <a:lnTo>
                    <a:pt x="2204" y="6700"/>
                  </a:lnTo>
                  <a:lnTo>
                    <a:pt x="2316" y="6655"/>
                  </a:lnTo>
                  <a:lnTo>
                    <a:pt x="2406" y="6610"/>
                  </a:lnTo>
                  <a:lnTo>
                    <a:pt x="2496" y="6520"/>
                  </a:lnTo>
                  <a:lnTo>
                    <a:pt x="2563" y="6430"/>
                  </a:lnTo>
                  <a:lnTo>
                    <a:pt x="2608" y="6317"/>
                  </a:lnTo>
                  <a:lnTo>
                    <a:pt x="2653" y="6205"/>
                  </a:lnTo>
                  <a:lnTo>
                    <a:pt x="2653" y="6070"/>
                  </a:lnTo>
                  <a:lnTo>
                    <a:pt x="2631" y="5935"/>
                  </a:lnTo>
                  <a:lnTo>
                    <a:pt x="2428" y="5238"/>
                  </a:lnTo>
                  <a:lnTo>
                    <a:pt x="2271" y="4542"/>
                  </a:lnTo>
                  <a:lnTo>
                    <a:pt x="1956" y="3148"/>
                  </a:lnTo>
                  <a:lnTo>
                    <a:pt x="1799" y="2473"/>
                  </a:lnTo>
                  <a:lnTo>
                    <a:pt x="1619" y="1777"/>
                  </a:lnTo>
                  <a:lnTo>
                    <a:pt x="1417" y="1080"/>
                  </a:lnTo>
                  <a:lnTo>
                    <a:pt x="1192" y="405"/>
                  </a:lnTo>
                  <a:lnTo>
                    <a:pt x="1147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994625" y="2145475"/>
              <a:ext cx="66325" cy="142200"/>
            </a:xfrm>
            <a:custGeom>
              <a:avLst/>
              <a:gdLst/>
              <a:ahLst/>
              <a:cxnLst/>
              <a:rect l="l" t="t" r="r" b="b"/>
              <a:pathLst>
                <a:path w="2653" h="5688" extrusionOk="0">
                  <a:moveTo>
                    <a:pt x="517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03" y="157"/>
                  </a:lnTo>
                  <a:lnTo>
                    <a:pt x="135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4"/>
                  </a:lnTo>
                  <a:lnTo>
                    <a:pt x="23" y="809"/>
                  </a:lnTo>
                  <a:lnTo>
                    <a:pt x="225" y="1349"/>
                  </a:lnTo>
                  <a:lnTo>
                    <a:pt x="405" y="1911"/>
                  </a:lnTo>
                  <a:lnTo>
                    <a:pt x="742" y="3035"/>
                  </a:lnTo>
                  <a:lnTo>
                    <a:pt x="1079" y="4181"/>
                  </a:lnTo>
                  <a:lnTo>
                    <a:pt x="1259" y="4743"/>
                  </a:lnTo>
                  <a:lnTo>
                    <a:pt x="1439" y="5283"/>
                  </a:lnTo>
                  <a:lnTo>
                    <a:pt x="1506" y="5417"/>
                  </a:lnTo>
                  <a:lnTo>
                    <a:pt x="1574" y="5530"/>
                  </a:lnTo>
                  <a:lnTo>
                    <a:pt x="1664" y="5597"/>
                  </a:lnTo>
                  <a:lnTo>
                    <a:pt x="1776" y="5642"/>
                  </a:lnTo>
                  <a:lnTo>
                    <a:pt x="1888" y="5687"/>
                  </a:lnTo>
                  <a:lnTo>
                    <a:pt x="2113" y="5687"/>
                  </a:lnTo>
                  <a:lnTo>
                    <a:pt x="2226" y="5665"/>
                  </a:lnTo>
                  <a:lnTo>
                    <a:pt x="2338" y="5620"/>
                  </a:lnTo>
                  <a:lnTo>
                    <a:pt x="2428" y="5552"/>
                  </a:lnTo>
                  <a:lnTo>
                    <a:pt x="2518" y="5462"/>
                  </a:lnTo>
                  <a:lnTo>
                    <a:pt x="2585" y="5373"/>
                  </a:lnTo>
                  <a:lnTo>
                    <a:pt x="2630" y="5283"/>
                  </a:lnTo>
                  <a:lnTo>
                    <a:pt x="2653" y="5148"/>
                  </a:lnTo>
                  <a:lnTo>
                    <a:pt x="2653" y="5035"/>
                  </a:lnTo>
                  <a:lnTo>
                    <a:pt x="2608" y="4900"/>
                  </a:lnTo>
                  <a:lnTo>
                    <a:pt x="2428" y="4338"/>
                  </a:lnTo>
                  <a:lnTo>
                    <a:pt x="2248" y="3776"/>
                  </a:lnTo>
                  <a:lnTo>
                    <a:pt x="1911" y="2653"/>
                  </a:lnTo>
                  <a:lnTo>
                    <a:pt x="1574" y="1529"/>
                  </a:lnTo>
                  <a:lnTo>
                    <a:pt x="1394" y="967"/>
                  </a:lnTo>
                  <a:lnTo>
                    <a:pt x="1192" y="405"/>
                  </a:lnTo>
                  <a:lnTo>
                    <a:pt x="1147" y="270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22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686650" y="1807150"/>
              <a:ext cx="89950" cy="172550"/>
            </a:xfrm>
            <a:custGeom>
              <a:avLst/>
              <a:gdLst/>
              <a:ahLst/>
              <a:cxnLst/>
              <a:rect l="l" t="t" r="r" b="b"/>
              <a:pathLst>
                <a:path w="3598" h="6902" extrusionOk="0">
                  <a:moveTo>
                    <a:pt x="630" y="1"/>
                  </a:moveTo>
                  <a:lnTo>
                    <a:pt x="540" y="23"/>
                  </a:lnTo>
                  <a:lnTo>
                    <a:pt x="428" y="68"/>
                  </a:lnTo>
                  <a:lnTo>
                    <a:pt x="315" y="113"/>
                  </a:lnTo>
                  <a:lnTo>
                    <a:pt x="226" y="180"/>
                  </a:lnTo>
                  <a:lnTo>
                    <a:pt x="158" y="270"/>
                  </a:lnTo>
                  <a:lnTo>
                    <a:pt x="91" y="383"/>
                  </a:lnTo>
                  <a:lnTo>
                    <a:pt x="46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90"/>
                  </a:lnTo>
                  <a:lnTo>
                    <a:pt x="428" y="1664"/>
                  </a:lnTo>
                  <a:lnTo>
                    <a:pt x="743" y="2338"/>
                  </a:lnTo>
                  <a:lnTo>
                    <a:pt x="1057" y="3013"/>
                  </a:lnTo>
                  <a:lnTo>
                    <a:pt x="1350" y="3710"/>
                  </a:lnTo>
                  <a:lnTo>
                    <a:pt x="1642" y="4407"/>
                  </a:lnTo>
                  <a:lnTo>
                    <a:pt x="1889" y="5103"/>
                  </a:lnTo>
                  <a:lnTo>
                    <a:pt x="2406" y="6497"/>
                  </a:lnTo>
                  <a:lnTo>
                    <a:pt x="2451" y="6632"/>
                  </a:lnTo>
                  <a:lnTo>
                    <a:pt x="2541" y="6744"/>
                  </a:lnTo>
                  <a:lnTo>
                    <a:pt x="2631" y="6812"/>
                  </a:lnTo>
                  <a:lnTo>
                    <a:pt x="2721" y="6879"/>
                  </a:lnTo>
                  <a:lnTo>
                    <a:pt x="2833" y="6902"/>
                  </a:lnTo>
                  <a:lnTo>
                    <a:pt x="3058" y="6902"/>
                  </a:lnTo>
                  <a:lnTo>
                    <a:pt x="3170" y="6879"/>
                  </a:lnTo>
                  <a:lnTo>
                    <a:pt x="3283" y="6834"/>
                  </a:lnTo>
                  <a:lnTo>
                    <a:pt x="3373" y="6767"/>
                  </a:lnTo>
                  <a:lnTo>
                    <a:pt x="3463" y="6677"/>
                  </a:lnTo>
                  <a:lnTo>
                    <a:pt x="3530" y="6587"/>
                  </a:lnTo>
                  <a:lnTo>
                    <a:pt x="3575" y="6497"/>
                  </a:lnTo>
                  <a:lnTo>
                    <a:pt x="3597" y="6362"/>
                  </a:lnTo>
                  <a:lnTo>
                    <a:pt x="3597" y="6250"/>
                  </a:lnTo>
                  <a:lnTo>
                    <a:pt x="3575" y="6115"/>
                  </a:lnTo>
                  <a:lnTo>
                    <a:pt x="3305" y="5351"/>
                  </a:lnTo>
                  <a:lnTo>
                    <a:pt x="3035" y="4631"/>
                  </a:lnTo>
                  <a:lnTo>
                    <a:pt x="2766" y="3889"/>
                  </a:lnTo>
                  <a:lnTo>
                    <a:pt x="2451" y="3148"/>
                  </a:lnTo>
                  <a:lnTo>
                    <a:pt x="2136" y="2428"/>
                  </a:lnTo>
                  <a:lnTo>
                    <a:pt x="1822" y="1709"/>
                  </a:lnTo>
                  <a:lnTo>
                    <a:pt x="1462" y="1012"/>
                  </a:lnTo>
                  <a:lnTo>
                    <a:pt x="1125" y="315"/>
                  </a:lnTo>
                  <a:lnTo>
                    <a:pt x="1035" y="180"/>
                  </a:lnTo>
                  <a:lnTo>
                    <a:pt x="945" y="113"/>
                  </a:lnTo>
                  <a:lnTo>
                    <a:pt x="855" y="46"/>
                  </a:lnTo>
                  <a:lnTo>
                    <a:pt x="743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746800" y="2079700"/>
              <a:ext cx="61275" cy="126475"/>
            </a:xfrm>
            <a:custGeom>
              <a:avLst/>
              <a:gdLst/>
              <a:ahLst/>
              <a:cxnLst/>
              <a:rect l="l" t="t" r="r" b="b"/>
              <a:pathLst>
                <a:path w="2451" h="5059" extrusionOk="0">
                  <a:moveTo>
                    <a:pt x="517" y="1"/>
                  </a:moveTo>
                  <a:lnTo>
                    <a:pt x="405" y="23"/>
                  </a:lnTo>
                  <a:lnTo>
                    <a:pt x="315" y="68"/>
                  </a:lnTo>
                  <a:lnTo>
                    <a:pt x="202" y="136"/>
                  </a:lnTo>
                  <a:lnTo>
                    <a:pt x="135" y="226"/>
                  </a:lnTo>
                  <a:lnTo>
                    <a:pt x="67" y="316"/>
                  </a:lnTo>
                  <a:lnTo>
                    <a:pt x="22" y="406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8"/>
                  </a:lnTo>
                  <a:lnTo>
                    <a:pt x="202" y="1282"/>
                  </a:lnTo>
                  <a:lnTo>
                    <a:pt x="337" y="1754"/>
                  </a:lnTo>
                  <a:lnTo>
                    <a:pt x="629" y="2721"/>
                  </a:lnTo>
                  <a:lnTo>
                    <a:pt x="922" y="3710"/>
                  </a:lnTo>
                  <a:lnTo>
                    <a:pt x="1057" y="4182"/>
                  </a:lnTo>
                  <a:lnTo>
                    <a:pt x="1236" y="4654"/>
                  </a:lnTo>
                  <a:lnTo>
                    <a:pt x="1281" y="4789"/>
                  </a:lnTo>
                  <a:lnTo>
                    <a:pt x="1371" y="4901"/>
                  </a:lnTo>
                  <a:lnTo>
                    <a:pt x="1461" y="4969"/>
                  </a:lnTo>
                  <a:lnTo>
                    <a:pt x="1574" y="5014"/>
                  </a:lnTo>
                  <a:lnTo>
                    <a:pt x="1686" y="5059"/>
                  </a:lnTo>
                  <a:lnTo>
                    <a:pt x="1911" y="5059"/>
                  </a:lnTo>
                  <a:lnTo>
                    <a:pt x="2023" y="5036"/>
                  </a:lnTo>
                  <a:lnTo>
                    <a:pt x="2136" y="4991"/>
                  </a:lnTo>
                  <a:lnTo>
                    <a:pt x="2225" y="4924"/>
                  </a:lnTo>
                  <a:lnTo>
                    <a:pt x="2315" y="4834"/>
                  </a:lnTo>
                  <a:lnTo>
                    <a:pt x="2383" y="4744"/>
                  </a:lnTo>
                  <a:lnTo>
                    <a:pt x="2428" y="4654"/>
                  </a:lnTo>
                  <a:lnTo>
                    <a:pt x="2450" y="4519"/>
                  </a:lnTo>
                  <a:lnTo>
                    <a:pt x="2428" y="4407"/>
                  </a:lnTo>
                  <a:lnTo>
                    <a:pt x="2405" y="4272"/>
                  </a:lnTo>
                  <a:lnTo>
                    <a:pt x="2248" y="3777"/>
                  </a:lnTo>
                  <a:lnTo>
                    <a:pt x="2091" y="3305"/>
                  </a:lnTo>
                  <a:lnTo>
                    <a:pt x="1798" y="2339"/>
                  </a:lnTo>
                  <a:lnTo>
                    <a:pt x="1506" y="1350"/>
                  </a:lnTo>
                  <a:lnTo>
                    <a:pt x="1371" y="878"/>
                  </a:lnTo>
                  <a:lnTo>
                    <a:pt x="1191" y="406"/>
                  </a:lnTo>
                  <a:lnTo>
                    <a:pt x="1146" y="271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924925" y="1280025"/>
              <a:ext cx="872225" cy="1785975"/>
            </a:xfrm>
            <a:custGeom>
              <a:avLst/>
              <a:gdLst/>
              <a:ahLst/>
              <a:cxnLst/>
              <a:rect l="l" t="t" r="r" b="b"/>
              <a:pathLst>
                <a:path w="34889" h="71439" extrusionOk="0">
                  <a:moveTo>
                    <a:pt x="5643" y="0"/>
                  </a:moveTo>
                  <a:lnTo>
                    <a:pt x="5171" y="23"/>
                  </a:lnTo>
                  <a:lnTo>
                    <a:pt x="4676" y="68"/>
                  </a:lnTo>
                  <a:lnTo>
                    <a:pt x="4204" y="135"/>
                  </a:lnTo>
                  <a:lnTo>
                    <a:pt x="3710" y="247"/>
                  </a:lnTo>
                  <a:lnTo>
                    <a:pt x="3260" y="382"/>
                  </a:lnTo>
                  <a:lnTo>
                    <a:pt x="2833" y="562"/>
                  </a:lnTo>
                  <a:lnTo>
                    <a:pt x="2451" y="787"/>
                  </a:lnTo>
                  <a:lnTo>
                    <a:pt x="2091" y="1057"/>
                  </a:lnTo>
                  <a:lnTo>
                    <a:pt x="1777" y="1371"/>
                  </a:lnTo>
                  <a:lnTo>
                    <a:pt x="1462" y="1709"/>
                  </a:lnTo>
                  <a:lnTo>
                    <a:pt x="1215" y="2113"/>
                  </a:lnTo>
                  <a:lnTo>
                    <a:pt x="967" y="2518"/>
                  </a:lnTo>
                  <a:lnTo>
                    <a:pt x="765" y="2990"/>
                  </a:lnTo>
                  <a:lnTo>
                    <a:pt x="585" y="3484"/>
                  </a:lnTo>
                  <a:lnTo>
                    <a:pt x="428" y="4001"/>
                  </a:lnTo>
                  <a:lnTo>
                    <a:pt x="293" y="4563"/>
                  </a:lnTo>
                  <a:lnTo>
                    <a:pt x="181" y="5148"/>
                  </a:lnTo>
                  <a:lnTo>
                    <a:pt x="113" y="5755"/>
                  </a:lnTo>
                  <a:lnTo>
                    <a:pt x="46" y="6407"/>
                  </a:lnTo>
                  <a:lnTo>
                    <a:pt x="1" y="7059"/>
                  </a:lnTo>
                  <a:lnTo>
                    <a:pt x="1" y="7756"/>
                  </a:lnTo>
                  <a:lnTo>
                    <a:pt x="1" y="8475"/>
                  </a:lnTo>
                  <a:lnTo>
                    <a:pt x="23" y="9217"/>
                  </a:lnTo>
                  <a:lnTo>
                    <a:pt x="68" y="9981"/>
                  </a:lnTo>
                  <a:lnTo>
                    <a:pt x="136" y="10768"/>
                  </a:lnTo>
                  <a:lnTo>
                    <a:pt x="203" y="11577"/>
                  </a:lnTo>
                  <a:lnTo>
                    <a:pt x="316" y="12386"/>
                  </a:lnTo>
                  <a:lnTo>
                    <a:pt x="428" y="13218"/>
                  </a:lnTo>
                  <a:lnTo>
                    <a:pt x="698" y="14949"/>
                  </a:lnTo>
                  <a:lnTo>
                    <a:pt x="1035" y="16702"/>
                  </a:lnTo>
                  <a:lnTo>
                    <a:pt x="1395" y="18501"/>
                  </a:lnTo>
                  <a:lnTo>
                    <a:pt x="1822" y="20344"/>
                  </a:lnTo>
                  <a:lnTo>
                    <a:pt x="2271" y="22187"/>
                  </a:lnTo>
                  <a:lnTo>
                    <a:pt x="2766" y="24053"/>
                  </a:lnTo>
                  <a:lnTo>
                    <a:pt x="3260" y="25919"/>
                  </a:lnTo>
                  <a:lnTo>
                    <a:pt x="3800" y="27784"/>
                  </a:lnTo>
                  <a:lnTo>
                    <a:pt x="4339" y="29605"/>
                  </a:lnTo>
                  <a:lnTo>
                    <a:pt x="4879" y="31403"/>
                  </a:lnTo>
                  <a:lnTo>
                    <a:pt x="5958" y="34865"/>
                  </a:lnTo>
                  <a:lnTo>
                    <a:pt x="7891" y="40980"/>
                  </a:lnTo>
                  <a:lnTo>
                    <a:pt x="8655" y="43475"/>
                  </a:lnTo>
                  <a:lnTo>
                    <a:pt x="8970" y="44531"/>
                  </a:lnTo>
                  <a:lnTo>
                    <a:pt x="9217" y="45475"/>
                  </a:lnTo>
                  <a:lnTo>
                    <a:pt x="9689" y="47251"/>
                  </a:lnTo>
                  <a:lnTo>
                    <a:pt x="10184" y="49027"/>
                  </a:lnTo>
                  <a:lnTo>
                    <a:pt x="10723" y="50780"/>
                  </a:lnTo>
                  <a:lnTo>
                    <a:pt x="11263" y="52511"/>
                  </a:lnTo>
                  <a:lnTo>
                    <a:pt x="11825" y="54265"/>
                  </a:lnTo>
                  <a:lnTo>
                    <a:pt x="12409" y="55996"/>
                  </a:lnTo>
                  <a:lnTo>
                    <a:pt x="13016" y="57727"/>
                  </a:lnTo>
                  <a:lnTo>
                    <a:pt x="13623" y="59457"/>
                  </a:lnTo>
                  <a:lnTo>
                    <a:pt x="13960" y="60469"/>
                  </a:lnTo>
                  <a:lnTo>
                    <a:pt x="14365" y="61818"/>
                  </a:lnTo>
                  <a:lnTo>
                    <a:pt x="14837" y="63391"/>
                  </a:lnTo>
                  <a:lnTo>
                    <a:pt x="15354" y="65055"/>
                  </a:lnTo>
                  <a:lnTo>
                    <a:pt x="15871" y="66673"/>
                  </a:lnTo>
                  <a:lnTo>
                    <a:pt x="16141" y="67415"/>
                  </a:lnTo>
                  <a:lnTo>
                    <a:pt x="16411" y="68112"/>
                  </a:lnTo>
                  <a:lnTo>
                    <a:pt x="16658" y="68719"/>
                  </a:lnTo>
                  <a:lnTo>
                    <a:pt x="16883" y="69258"/>
                  </a:lnTo>
                  <a:lnTo>
                    <a:pt x="17107" y="69663"/>
                  </a:lnTo>
                  <a:lnTo>
                    <a:pt x="17220" y="69820"/>
                  </a:lnTo>
                  <a:lnTo>
                    <a:pt x="17310" y="69933"/>
                  </a:lnTo>
                  <a:lnTo>
                    <a:pt x="17647" y="70270"/>
                  </a:lnTo>
                  <a:lnTo>
                    <a:pt x="18007" y="70540"/>
                  </a:lnTo>
                  <a:lnTo>
                    <a:pt x="18366" y="70787"/>
                  </a:lnTo>
                  <a:lnTo>
                    <a:pt x="18748" y="70967"/>
                  </a:lnTo>
                  <a:lnTo>
                    <a:pt x="19130" y="71124"/>
                  </a:lnTo>
                  <a:lnTo>
                    <a:pt x="19535" y="71259"/>
                  </a:lnTo>
                  <a:lnTo>
                    <a:pt x="19940" y="71349"/>
                  </a:lnTo>
                  <a:lnTo>
                    <a:pt x="20367" y="71394"/>
                  </a:lnTo>
                  <a:lnTo>
                    <a:pt x="20794" y="71439"/>
                  </a:lnTo>
                  <a:lnTo>
                    <a:pt x="21671" y="71439"/>
                  </a:lnTo>
                  <a:lnTo>
                    <a:pt x="22098" y="71416"/>
                  </a:lnTo>
                  <a:lnTo>
                    <a:pt x="22974" y="71304"/>
                  </a:lnTo>
                  <a:lnTo>
                    <a:pt x="23829" y="71169"/>
                  </a:lnTo>
                  <a:lnTo>
                    <a:pt x="24570" y="71034"/>
                  </a:lnTo>
                  <a:lnTo>
                    <a:pt x="25357" y="70877"/>
                  </a:lnTo>
                  <a:lnTo>
                    <a:pt x="26211" y="70674"/>
                  </a:lnTo>
                  <a:lnTo>
                    <a:pt x="27111" y="70450"/>
                  </a:lnTo>
                  <a:lnTo>
                    <a:pt x="28931" y="69955"/>
                  </a:lnTo>
                  <a:lnTo>
                    <a:pt x="29853" y="69685"/>
                  </a:lnTo>
                  <a:lnTo>
                    <a:pt x="30730" y="69416"/>
                  </a:lnTo>
                  <a:lnTo>
                    <a:pt x="31584" y="69123"/>
                  </a:lnTo>
                  <a:lnTo>
                    <a:pt x="32348" y="68854"/>
                  </a:lnTo>
                  <a:lnTo>
                    <a:pt x="33067" y="68606"/>
                  </a:lnTo>
                  <a:lnTo>
                    <a:pt x="33674" y="68337"/>
                  </a:lnTo>
                  <a:lnTo>
                    <a:pt x="34191" y="68112"/>
                  </a:lnTo>
                  <a:lnTo>
                    <a:pt x="34574" y="67887"/>
                  </a:lnTo>
                  <a:lnTo>
                    <a:pt x="34708" y="67797"/>
                  </a:lnTo>
                  <a:lnTo>
                    <a:pt x="34798" y="67707"/>
                  </a:lnTo>
                  <a:lnTo>
                    <a:pt x="34866" y="67617"/>
                  </a:lnTo>
                  <a:lnTo>
                    <a:pt x="34888" y="67527"/>
                  </a:lnTo>
                  <a:lnTo>
                    <a:pt x="34866" y="66965"/>
                  </a:lnTo>
                  <a:lnTo>
                    <a:pt x="34843" y="66358"/>
                  </a:lnTo>
                  <a:lnTo>
                    <a:pt x="34776" y="65752"/>
                  </a:lnTo>
                  <a:lnTo>
                    <a:pt x="34686" y="65145"/>
                  </a:lnTo>
                  <a:lnTo>
                    <a:pt x="34574" y="64515"/>
                  </a:lnTo>
                  <a:lnTo>
                    <a:pt x="34461" y="63863"/>
                  </a:lnTo>
                  <a:lnTo>
                    <a:pt x="34169" y="62604"/>
                  </a:lnTo>
                  <a:lnTo>
                    <a:pt x="33854" y="61323"/>
                  </a:lnTo>
                  <a:lnTo>
                    <a:pt x="33517" y="60087"/>
                  </a:lnTo>
                  <a:lnTo>
                    <a:pt x="32865" y="57771"/>
                  </a:lnTo>
                  <a:lnTo>
                    <a:pt x="31157" y="51657"/>
                  </a:lnTo>
                  <a:lnTo>
                    <a:pt x="29853" y="46959"/>
                  </a:lnTo>
                  <a:lnTo>
                    <a:pt x="28392" y="41699"/>
                  </a:lnTo>
                  <a:lnTo>
                    <a:pt x="26841" y="36304"/>
                  </a:lnTo>
                  <a:lnTo>
                    <a:pt x="25357" y="31156"/>
                  </a:lnTo>
                  <a:lnTo>
                    <a:pt x="24660" y="28818"/>
                  </a:lnTo>
                  <a:lnTo>
                    <a:pt x="24008" y="26683"/>
                  </a:lnTo>
                  <a:lnTo>
                    <a:pt x="23424" y="24817"/>
                  </a:lnTo>
                  <a:lnTo>
                    <a:pt x="22907" y="23289"/>
                  </a:lnTo>
                  <a:lnTo>
                    <a:pt x="22457" y="22007"/>
                  </a:lnTo>
                  <a:lnTo>
                    <a:pt x="21918" y="20456"/>
                  </a:lnTo>
                  <a:lnTo>
                    <a:pt x="21266" y="18703"/>
                  </a:lnTo>
                  <a:lnTo>
                    <a:pt x="20524" y="16792"/>
                  </a:lnTo>
                  <a:lnTo>
                    <a:pt x="20097" y="15781"/>
                  </a:lnTo>
                  <a:lnTo>
                    <a:pt x="19648" y="14746"/>
                  </a:lnTo>
                  <a:lnTo>
                    <a:pt x="19198" y="13712"/>
                  </a:lnTo>
                  <a:lnTo>
                    <a:pt x="18703" y="12656"/>
                  </a:lnTo>
                  <a:lnTo>
                    <a:pt x="18186" y="11622"/>
                  </a:lnTo>
                  <a:lnTo>
                    <a:pt x="17647" y="10565"/>
                  </a:lnTo>
                  <a:lnTo>
                    <a:pt x="17062" y="9531"/>
                  </a:lnTo>
                  <a:lnTo>
                    <a:pt x="16478" y="8520"/>
                  </a:lnTo>
                  <a:lnTo>
                    <a:pt x="15871" y="7531"/>
                  </a:lnTo>
                  <a:lnTo>
                    <a:pt x="15219" y="6587"/>
                  </a:lnTo>
                  <a:lnTo>
                    <a:pt x="14545" y="5665"/>
                  </a:lnTo>
                  <a:lnTo>
                    <a:pt x="13870" y="4788"/>
                  </a:lnTo>
                  <a:lnTo>
                    <a:pt x="13511" y="4384"/>
                  </a:lnTo>
                  <a:lnTo>
                    <a:pt x="13151" y="3979"/>
                  </a:lnTo>
                  <a:lnTo>
                    <a:pt x="12769" y="3574"/>
                  </a:lnTo>
                  <a:lnTo>
                    <a:pt x="12409" y="3215"/>
                  </a:lnTo>
                  <a:lnTo>
                    <a:pt x="12027" y="2855"/>
                  </a:lnTo>
                  <a:lnTo>
                    <a:pt x="11645" y="2518"/>
                  </a:lnTo>
                  <a:lnTo>
                    <a:pt x="11263" y="2181"/>
                  </a:lnTo>
                  <a:lnTo>
                    <a:pt x="10858" y="1888"/>
                  </a:lnTo>
                  <a:lnTo>
                    <a:pt x="10454" y="1596"/>
                  </a:lnTo>
                  <a:lnTo>
                    <a:pt x="10049" y="1349"/>
                  </a:lnTo>
                  <a:lnTo>
                    <a:pt x="9622" y="1102"/>
                  </a:lnTo>
                  <a:lnTo>
                    <a:pt x="9217" y="877"/>
                  </a:lnTo>
                  <a:lnTo>
                    <a:pt x="8790" y="675"/>
                  </a:lnTo>
                  <a:lnTo>
                    <a:pt x="8341" y="495"/>
                  </a:lnTo>
                  <a:lnTo>
                    <a:pt x="7913" y="360"/>
                  </a:lnTo>
                  <a:lnTo>
                    <a:pt x="7464" y="225"/>
                  </a:lnTo>
                  <a:lnTo>
                    <a:pt x="7014" y="135"/>
                  </a:lnTo>
                  <a:lnTo>
                    <a:pt x="6565" y="68"/>
                  </a:lnTo>
                  <a:lnTo>
                    <a:pt x="6093" y="23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5012050" y="1281700"/>
              <a:ext cx="572100" cy="1771375"/>
            </a:xfrm>
            <a:custGeom>
              <a:avLst/>
              <a:gdLst/>
              <a:ahLst/>
              <a:cxnLst/>
              <a:rect l="l" t="t" r="r" b="b"/>
              <a:pathLst>
                <a:path w="22884" h="70855" extrusionOk="0">
                  <a:moveTo>
                    <a:pt x="1236" y="1"/>
                  </a:moveTo>
                  <a:lnTo>
                    <a:pt x="742" y="68"/>
                  </a:lnTo>
                  <a:lnTo>
                    <a:pt x="225" y="180"/>
                  </a:lnTo>
                  <a:lnTo>
                    <a:pt x="0" y="225"/>
                  </a:lnTo>
                  <a:lnTo>
                    <a:pt x="719" y="2361"/>
                  </a:lnTo>
                  <a:lnTo>
                    <a:pt x="1461" y="4496"/>
                  </a:lnTo>
                  <a:lnTo>
                    <a:pt x="2226" y="6610"/>
                  </a:lnTo>
                  <a:lnTo>
                    <a:pt x="3012" y="8723"/>
                  </a:lnTo>
                  <a:lnTo>
                    <a:pt x="4586" y="12949"/>
                  </a:lnTo>
                  <a:lnTo>
                    <a:pt x="5373" y="15062"/>
                  </a:lnTo>
                  <a:lnTo>
                    <a:pt x="6114" y="17175"/>
                  </a:lnTo>
                  <a:lnTo>
                    <a:pt x="7868" y="22300"/>
                  </a:lnTo>
                  <a:lnTo>
                    <a:pt x="9576" y="27425"/>
                  </a:lnTo>
                  <a:lnTo>
                    <a:pt x="10408" y="30010"/>
                  </a:lnTo>
                  <a:lnTo>
                    <a:pt x="11240" y="32595"/>
                  </a:lnTo>
                  <a:lnTo>
                    <a:pt x="12049" y="35180"/>
                  </a:lnTo>
                  <a:lnTo>
                    <a:pt x="12836" y="37766"/>
                  </a:lnTo>
                  <a:lnTo>
                    <a:pt x="14319" y="42711"/>
                  </a:lnTo>
                  <a:lnTo>
                    <a:pt x="15061" y="45184"/>
                  </a:lnTo>
                  <a:lnTo>
                    <a:pt x="15758" y="47656"/>
                  </a:lnTo>
                  <a:lnTo>
                    <a:pt x="16455" y="50151"/>
                  </a:lnTo>
                  <a:lnTo>
                    <a:pt x="17129" y="52647"/>
                  </a:lnTo>
                  <a:lnTo>
                    <a:pt x="17759" y="55142"/>
                  </a:lnTo>
                  <a:lnTo>
                    <a:pt x="18388" y="57660"/>
                  </a:lnTo>
                  <a:lnTo>
                    <a:pt x="19152" y="60964"/>
                  </a:lnTo>
                  <a:lnTo>
                    <a:pt x="19939" y="64268"/>
                  </a:lnTo>
                  <a:lnTo>
                    <a:pt x="20344" y="65932"/>
                  </a:lnTo>
                  <a:lnTo>
                    <a:pt x="20771" y="67573"/>
                  </a:lnTo>
                  <a:lnTo>
                    <a:pt x="21220" y="69214"/>
                  </a:lnTo>
                  <a:lnTo>
                    <a:pt x="21670" y="70855"/>
                  </a:lnTo>
                  <a:lnTo>
                    <a:pt x="22884" y="70562"/>
                  </a:lnTo>
                  <a:lnTo>
                    <a:pt x="22434" y="68989"/>
                  </a:lnTo>
                  <a:lnTo>
                    <a:pt x="22007" y="67415"/>
                  </a:lnTo>
                  <a:lnTo>
                    <a:pt x="21602" y="65819"/>
                  </a:lnTo>
                  <a:lnTo>
                    <a:pt x="21198" y="64246"/>
                  </a:lnTo>
                  <a:lnTo>
                    <a:pt x="20456" y="61054"/>
                  </a:lnTo>
                  <a:lnTo>
                    <a:pt x="19692" y="57884"/>
                  </a:lnTo>
                  <a:lnTo>
                    <a:pt x="19062" y="55299"/>
                  </a:lnTo>
                  <a:lnTo>
                    <a:pt x="18410" y="52714"/>
                  </a:lnTo>
                  <a:lnTo>
                    <a:pt x="17736" y="50174"/>
                  </a:lnTo>
                  <a:lnTo>
                    <a:pt x="17017" y="47611"/>
                  </a:lnTo>
                  <a:lnTo>
                    <a:pt x="16297" y="45049"/>
                  </a:lnTo>
                  <a:lnTo>
                    <a:pt x="15556" y="42509"/>
                  </a:lnTo>
                  <a:lnTo>
                    <a:pt x="14027" y="37428"/>
                  </a:lnTo>
                  <a:lnTo>
                    <a:pt x="13263" y="34911"/>
                  </a:lnTo>
                  <a:lnTo>
                    <a:pt x="12476" y="32393"/>
                  </a:lnTo>
                  <a:lnTo>
                    <a:pt x="11689" y="29898"/>
                  </a:lnTo>
                  <a:lnTo>
                    <a:pt x="10880" y="27380"/>
                  </a:lnTo>
                  <a:lnTo>
                    <a:pt x="9216" y="22390"/>
                  </a:lnTo>
                  <a:lnTo>
                    <a:pt x="7508" y="17399"/>
                  </a:lnTo>
                  <a:lnTo>
                    <a:pt x="6721" y="15219"/>
                  </a:lnTo>
                  <a:lnTo>
                    <a:pt x="5935" y="13061"/>
                  </a:lnTo>
                  <a:lnTo>
                    <a:pt x="4316" y="8723"/>
                  </a:lnTo>
                  <a:lnTo>
                    <a:pt x="3507" y="6542"/>
                  </a:lnTo>
                  <a:lnTo>
                    <a:pt x="2720" y="4362"/>
                  </a:lnTo>
                  <a:lnTo>
                    <a:pt x="1956" y="2181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5590875" y="2649000"/>
              <a:ext cx="77575" cy="200075"/>
            </a:xfrm>
            <a:custGeom>
              <a:avLst/>
              <a:gdLst/>
              <a:ahLst/>
              <a:cxnLst/>
              <a:rect l="l" t="t" r="r" b="b"/>
              <a:pathLst>
                <a:path w="3103" h="800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450" y="2473"/>
                  </a:lnTo>
                  <a:lnTo>
                    <a:pt x="877" y="4204"/>
                  </a:lnTo>
                  <a:lnTo>
                    <a:pt x="1102" y="5058"/>
                  </a:lnTo>
                  <a:lnTo>
                    <a:pt x="1349" y="5890"/>
                  </a:lnTo>
                  <a:lnTo>
                    <a:pt x="1596" y="6744"/>
                  </a:lnTo>
                  <a:lnTo>
                    <a:pt x="1889" y="7576"/>
                  </a:lnTo>
                  <a:lnTo>
                    <a:pt x="1934" y="7711"/>
                  </a:lnTo>
                  <a:lnTo>
                    <a:pt x="2024" y="7801"/>
                  </a:lnTo>
                  <a:lnTo>
                    <a:pt x="2114" y="7890"/>
                  </a:lnTo>
                  <a:lnTo>
                    <a:pt x="2203" y="7958"/>
                  </a:lnTo>
                  <a:lnTo>
                    <a:pt x="2316" y="7980"/>
                  </a:lnTo>
                  <a:lnTo>
                    <a:pt x="2451" y="8003"/>
                  </a:lnTo>
                  <a:lnTo>
                    <a:pt x="2563" y="8003"/>
                  </a:lnTo>
                  <a:lnTo>
                    <a:pt x="2675" y="7980"/>
                  </a:lnTo>
                  <a:lnTo>
                    <a:pt x="2788" y="7935"/>
                  </a:lnTo>
                  <a:lnTo>
                    <a:pt x="2878" y="7890"/>
                  </a:lnTo>
                  <a:lnTo>
                    <a:pt x="2968" y="7801"/>
                  </a:lnTo>
                  <a:lnTo>
                    <a:pt x="3035" y="7733"/>
                  </a:lnTo>
                  <a:lnTo>
                    <a:pt x="3080" y="7621"/>
                  </a:lnTo>
                  <a:lnTo>
                    <a:pt x="3103" y="7508"/>
                  </a:lnTo>
                  <a:lnTo>
                    <a:pt x="3103" y="7396"/>
                  </a:lnTo>
                  <a:lnTo>
                    <a:pt x="3080" y="7261"/>
                  </a:lnTo>
                  <a:lnTo>
                    <a:pt x="2788" y="6407"/>
                  </a:lnTo>
                  <a:lnTo>
                    <a:pt x="2541" y="5575"/>
                  </a:lnTo>
                  <a:lnTo>
                    <a:pt x="2293" y="4721"/>
                  </a:lnTo>
                  <a:lnTo>
                    <a:pt x="2069" y="3867"/>
                  </a:lnTo>
                  <a:lnTo>
                    <a:pt x="1641" y="2158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5354275" y="2865925"/>
              <a:ext cx="66350" cy="138275"/>
            </a:xfrm>
            <a:custGeom>
              <a:avLst/>
              <a:gdLst/>
              <a:ahLst/>
              <a:cxnLst/>
              <a:rect l="l" t="t" r="r" b="b"/>
              <a:pathLst>
                <a:path w="2654" h="5531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68"/>
                  </a:lnTo>
                  <a:lnTo>
                    <a:pt x="226" y="135"/>
                  </a:lnTo>
                  <a:lnTo>
                    <a:pt x="136" y="203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46" y="764"/>
                  </a:lnTo>
                  <a:lnTo>
                    <a:pt x="428" y="1843"/>
                  </a:lnTo>
                  <a:lnTo>
                    <a:pt x="788" y="2900"/>
                  </a:lnTo>
                  <a:lnTo>
                    <a:pt x="1125" y="4001"/>
                  </a:lnTo>
                  <a:lnTo>
                    <a:pt x="1439" y="5103"/>
                  </a:lnTo>
                  <a:lnTo>
                    <a:pt x="1484" y="5215"/>
                  </a:lnTo>
                  <a:lnTo>
                    <a:pt x="1552" y="5328"/>
                  </a:lnTo>
                  <a:lnTo>
                    <a:pt x="1642" y="5418"/>
                  </a:lnTo>
                  <a:lnTo>
                    <a:pt x="1732" y="5485"/>
                  </a:lnTo>
                  <a:lnTo>
                    <a:pt x="1844" y="5508"/>
                  </a:lnTo>
                  <a:lnTo>
                    <a:pt x="1956" y="5530"/>
                  </a:lnTo>
                  <a:lnTo>
                    <a:pt x="2069" y="5530"/>
                  </a:lnTo>
                  <a:lnTo>
                    <a:pt x="2181" y="5508"/>
                  </a:lnTo>
                  <a:lnTo>
                    <a:pt x="2294" y="5463"/>
                  </a:lnTo>
                  <a:lnTo>
                    <a:pt x="2384" y="5418"/>
                  </a:lnTo>
                  <a:lnTo>
                    <a:pt x="2474" y="5328"/>
                  </a:lnTo>
                  <a:lnTo>
                    <a:pt x="2563" y="5260"/>
                  </a:lnTo>
                  <a:lnTo>
                    <a:pt x="2608" y="5148"/>
                  </a:lnTo>
                  <a:lnTo>
                    <a:pt x="2653" y="5036"/>
                  </a:lnTo>
                  <a:lnTo>
                    <a:pt x="2653" y="4901"/>
                  </a:lnTo>
                  <a:lnTo>
                    <a:pt x="2631" y="4766"/>
                  </a:lnTo>
                  <a:lnTo>
                    <a:pt x="2316" y="3664"/>
                  </a:lnTo>
                  <a:lnTo>
                    <a:pt x="1979" y="2585"/>
                  </a:lnTo>
                  <a:lnTo>
                    <a:pt x="1619" y="1506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5327875" y="2675975"/>
              <a:ext cx="38225" cy="65200"/>
            </a:xfrm>
            <a:custGeom>
              <a:avLst/>
              <a:gdLst/>
              <a:ahLst/>
              <a:cxnLst/>
              <a:rect l="l" t="t" r="r" b="b"/>
              <a:pathLst>
                <a:path w="1529" h="2608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15" y="2158"/>
                  </a:lnTo>
                  <a:lnTo>
                    <a:pt x="360" y="2293"/>
                  </a:lnTo>
                  <a:lnTo>
                    <a:pt x="427" y="2406"/>
                  </a:lnTo>
                  <a:lnTo>
                    <a:pt x="517" y="2495"/>
                  </a:lnTo>
                  <a:lnTo>
                    <a:pt x="607" y="2563"/>
                  </a:lnTo>
                  <a:lnTo>
                    <a:pt x="720" y="2585"/>
                  </a:lnTo>
                  <a:lnTo>
                    <a:pt x="832" y="2608"/>
                  </a:lnTo>
                  <a:lnTo>
                    <a:pt x="944" y="2608"/>
                  </a:lnTo>
                  <a:lnTo>
                    <a:pt x="1057" y="2585"/>
                  </a:lnTo>
                  <a:lnTo>
                    <a:pt x="1169" y="2540"/>
                  </a:lnTo>
                  <a:lnTo>
                    <a:pt x="1259" y="2495"/>
                  </a:lnTo>
                  <a:lnTo>
                    <a:pt x="1349" y="2406"/>
                  </a:lnTo>
                  <a:lnTo>
                    <a:pt x="1439" y="2316"/>
                  </a:lnTo>
                  <a:lnTo>
                    <a:pt x="1484" y="2226"/>
                  </a:lnTo>
                  <a:lnTo>
                    <a:pt x="1529" y="2113"/>
                  </a:lnTo>
                  <a:lnTo>
                    <a:pt x="1529" y="1978"/>
                  </a:lnTo>
                  <a:lnTo>
                    <a:pt x="1529" y="1844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5389675" y="2796225"/>
              <a:ext cx="69725" cy="157950"/>
            </a:xfrm>
            <a:custGeom>
              <a:avLst/>
              <a:gdLst/>
              <a:ahLst/>
              <a:cxnLst/>
              <a:rect l="l" t="t" r="r" b="b"/>
              <a:pathLst>
                <a:path w="2789" h="6318" extrusionOk="0">
                  <a:moveTo>
                    <a:pt x="563" y="1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26" y="113"/>
                  </a:lnTo>
                  <a:lnTo>
                    <a:pt x="158" y="203"/>
                  </a:lnTo>
                  <a:lnTo>
                    <a:pt x="68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428" y="2046"/>
                  </a:lnTo>
                  <a:lnTo>
                    <a:pt x="833" y="3305"/>
                  </a:lnTo>
                  <a:lnTo>
                    <a:pt x="1215" y="4587"/>
                  </a:lnTo>
                  <a:lnTo>
                    <a:pt x="1395" y="5216"/>
                  </a:lnTo>
                  <a:lnTo>
                    <a:pt x="1575" y="5868"/>
                  </a:lnTo>
                  <a:lnTo>
                    <a:pt x="1619" y="6003"/>
                  </a:lnTo>
                  <a:lnTo>
                    <a:pt x="1687" y="6115"/>
                  </a:lnTo>
                  <a:lnTo>
                    <a:pt x="1754" y="6183"/>
                  </a:lnTo>
                  <a:lnTo>
                    <a:pt x="1867" y="6250"/>
                  </a:lnTo>
                  <a:lnTo>
                    <a:pt x="1979" y="6295"/>
                  </a:lnTo>
                  <a:lnTo>
                    <a:pt x="2069" y="6317"/>
                  </a:lnTo>
                  <a:lnTo>
                    <a:pt x="2204" y="6317"/>
                  </a:lnTo>
                  <a:lnTo>
                    <a:pt x="2316" y="6295"/>
                  </a:lnTo>
                  <a:lnTo>
                    <a:pt x="2406" y="6250"/>
                  </a:lnTo>
                  <a:lnTo>
                    <a:pt x="2519" y="6183"/>
                  </a:lnTo>
                  <a:lnTo>
                    <a:pt x="2609" y="6115"/>
                  </a:lnTo>
                  <a:lnTo>
                    <a:pt x="2676" y="6025"/>
                  </a:lnTo>
                  <a:lnTo>
                    <a:pt x="2743" y="5935"/>
                  </a:lnTo>
                  <a:lnTo>
                    <a:pt x="2766" y="5800"/>
                  </a:lnTo>
                  <a:lnTo>
                    <a:pt x="2788" y="5688"/>
                  </a:lnTo>
                  <a:lnTo>
                    <a:pt x="2766" y="5531"/>
                  </a:lnTo>
                  <a:lnTo>
                    <a:pt x="2586" y="4901"/>
                  </a:lnTo>
                  <a:lnTo>
                    <a:pt x="2406" y="4249"/>
                  </a:lnTo>
                  <a:lnTo>
                    <a:pt x="2024" y="2968"/>
                  </a:lnTo>
                  <a:lnTo>
                    <a:pt x="1619" y="1709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5281225" y="2382625"/>
              <a:ext cx="73075" cy="142750"/>
            </a:xfrm>
            <a:custGeom>
              <a:avLst/>
              <a:gdLst/>
              <a:ahLst/>
              <a:cxnLst/>
              <a:rect l="l" t="t" r="r" b="b"/>
              <a:pathLst>
                <a:path w="2923" h="571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28" y="1911"/>
                  </a:lnTo>
                  <a:lnTo>
                    <a:pt x="855" y="3080"/>
                  </a:lnTo>
                  <a:lnTo>
                    <a:pt x="1304" y="4249"/>
                  </a:lnTo>
                  <a:lnTo>
                    <a:pt x="1799" y="5373"/>
                  </a:lnTo>
                  <a:lnTo>
                    <a:pt x="1866" y="5508"/>
                  </a:lnTo>
                  <a:lnTo>
                    <a:pt x="1934" y="5597"/>
                  </a:lnTo>
                  <a:lnTo>
                    <a:pt x="2046" y="5665"/>
                  </a:lnTo>
                  <a:lnTo>
                    <a:pt x="2136" y="5687"/>
                  </a:lnTo>
                  <a:lnTo>
                    <a:pt x="2248" y="5710"/>
                  </a:lnTo>
                  <a:lnTo>
                    <a:pt x="2361" y="5687"/>
                  </a:lnTo>
                  <a:lnTo>
                    <a:pt x="2473" y="5665"/>
                  </a:lnTo>
                  <a:lnTo>
                    <a:pt x="2563" y="5620"/>
                  </a:lnTo>
                  <a:lnTo>
                    <a:pt x="2653" y="5553"/>
                  </a:lnTo>
                  <a:lnTo>
                    <a:pt x="2743" y="5463"/>
                  </a:lnTo>
                  <a:lnTo>
                    <a:pt x="2810" y="5373"/>
                  </a:lnTo>
                  <a:lnTo>
                    <a:pt x="2878" y="5260"/>
                  </a:lnTo>
                  <a:lnTo>
                    <a:pt x="2900" y="5148"/>
                  </a:lnTo>
                  <a:lnTo>
                    <a:pt x="2923" y="5013"/>
                  </a:lnTo>
                  <a:lnTo>
                    <a:pt x="2900" y="4901"/>
                  </a:lnTo>
                  <a:lnTo>
                    <a:pt x="2855" y="4766"/>
                  </a:lnTo>
                  <a:lnTo>
                    <a:pt x="2406" y="3687"/>
                  </a:lnTo>
                  <a:lnTo>
                    <a:pt x="2001" y="2608"/>
                  </a:lnTo>
                  <a:lnTo>
                    <a:pt x="1597" y="1506"/>
                  </a:lnTo>
                  <a:lnTo>
                    <a:pt x="1214" y="427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5375075" y="1936975"/>
              <a:ext cx="73075" cy="134325"/>
            </a:xfrm>
            <a:custGeom>
              <a:avLst/>
              <a:gdLst/>
              <a:ahLst/>
              <a:cxnLst/>
              <a:rect l="l" t="t" r="r" b="b"/>
              <a:pathLst>
                <a:path w="2923" h="5373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360" y="1394"/>
                  </a:lnTo>
                  <a:lnTo>
                    <a:pt x="585" y="1889"/>
                  </a:lnTo>
                  <a:lnTo>
                    <a:pt x="810" y="2383"/>
                  </a:lnTo>
                  <a:lnTo>
                    <a:pt x="990" y="2900"/>
                  </a:lnTo>
                  <a:lnTo>
                    <a:pt x="1349" y="3912"/>
                  </a:lnTo>
                  <a:lnTo>
                    <a:pt x="1686" y="4946"/>
                  </a:lnTo>
                  <a:lnTo>
                    <a:pt x="1754" y="5081"/>
                  </a:lnTo>
                  <a:lnTo>
                    <a:pt x="1821" y="5193"/>
                  </a:lnTo>
                  <a:lnTo>
                    <a:pt x="1911" y="5260"/>
                  </a:lnTo>
                  <a:lnTo>
                    <a:pt x="2024" y="5328"/>
                  </a:lnTo>
                  <a:lnTo>
                    <a:pt x="2136" y="5350"/>
                  </a:lnTo>
                  <a:lnTo>
                    <a:pt x="2248" y="5373"/>
                  </a:lnTo>
                  <a:lnTo>
                    <a:pt x="2361" y="5373"/>
                  </a:lnTo>
                  <a:lnTo>
                    <a:pt x="2473" y="5350"/>
                  </a:lnTo>
                  <a:lnTo>
                    <a:pt x="2586" y="5305"/>
                  </a:lnTo>
                  <a:lnTo>
                    <a:pt x="2698" y="5260"/>
                  </a:lnTo>
                  <a:lnTo>
                    <a:pt x="2765" y="5193"/>
                  </a:lnTo>
                  <a:lnTo>
                    <a:pt x="2855" y="5103"/>
                  </a:lnTo>
                  <a:lnTo>
                    <a:pt x="2900" y="4991"/>
                  </a:lnTo>
                  <a:lnTo>
                    <a:pt x="2923" y="4878"/>
                  </a:lnTo>
                  <a:lnTo>
                    <a:pt x="2923" y="4766"/>
                  </a:lnTo>
                  <a:lnTo>
                    <a:pt x="2878" y="4631"/>
                  </a:lnTo>
                  <a:lnTo>
                    <a:pt x="2248" y="2765"/>
                  </a:lnTo>
                  <a:lnTo>
                    <a:pt x="1911" y="1844"/>
                  </a:lnTo>
                  <a:lnTo>
                    <a:pt x="1731" y="1394"/>
                  </a:lnTo>
                  <a:lnTo>
                    <a:pt x="1507" y="944"/>
                  </a:lnTo>
                  <a:lnTo>
                    <a:pt x="1507" y="832"/>
                  </a:lnTo>
                  <a:lnTo>
                    <a:pt x="1484" y="720"/>
                  </a:lnTo>
                  <a:lnTo>
                    <a:pt x="1417" y="585"/>
                  </a:lnTo>
                  <a:lnTo>
                    <a:pt x="1327" y="472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5529625" y="2435450"/>
              <a:ext cx="61825" cy="111850"/>
            </a:xfrm>
            <a:custGeom>
              <a:avLst/>
              <a:gdLst/>
              <a:ahLst/>
              <a:cxnLst/>
              <a:rect l="l" t="t" r="r" b="b"/>
              <a:pathLst>
                <a:path w="2473" h="4474" extrusionOk="0">
                  <a:moveTo>
                    <a:pt x="56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58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45" y="944"/>
                  </a:lnTo>
                  <a:lnTo>
                    <a:pt x="360" y="1709"/>
                  </a:lnTo>
                  <a:lnTo>
                    <a:pt x="675" y="2495"/>
                  </a:lnTo>
                  <a:lnTo>
                    <a:pt x="1237" y="4046"/>
                  </a:lnTo>
                  <a:lnTo>
                    <a:pt x="1304" y="4181"/>
                  </a:lnTo>
                  <a:lnTo>
                    <a:pt x="1371" y="4271"/>
                  </a:lnTo>
                  <a:lnTo>
                    <a:pt x="1461" y="4361"/>
                  </a:lnTo>
                  <a:lnTo>
                    <a:pt x="1574" y="4406"/>
                  </a:lnTo>
                  <a:lnTo>
                    <a:pt x="1686" y="4451"/>
                  </a:lnTo>
                  <a:lnTo>
                    <a:pt x="1799" y="4474"/>
                  </a:lnTo>
                  <a:lnTo>
                    <a:pt x="1933" y="4474"/>
                  </a:lnTo>
                  <a:lnTo>
                    <a:pt x="2046" y="4451"/>
                  </a:lnTo>
                  <a:lnTo>
                    <a:pt x="2136" y="4406"/>
                  </a:lnTo>
                  <a:lnTo>
                    <a:pt x="2248" y="4339"/>
                  </a:lnTo>
                  <a:lnTo>
                    <a:pt x="2338" y="4271"/>
                  </a:lnTo>
                  <a:lnTo>
                    <a:pt x="2406" y="4181"/>
                  </a:lnTo>
                  <a:lnTo>
                    <a:pt x="2450" y="4091"/>
                  </a:lnTo>
                  <a:lnTo>
                    <a:pt x="2473" y="3979"/>
                  </a:lnTo>
                  <a:lnTo>
                    <a:pt x="2473" y="3867"/>
                  </a:lnTo>
                  <a:lnTo>
                    <a:pt x="2428" y="3732"/>
                  </a:lnTo>
                  <a:lnTo>
                    <a:pt x="1799" y="2023"/>
                  </a:lnTo>
                  <a:lnTo>
                    <a:pt x="1461" y="1169"/>
                  </a:lnTo>
                  <a:lnTo>
                    <a:pt x="1124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5258750" y="1553150"/>
              <a:ext cx="92175" cy="189400"/>
            </a:xfrm>
            <a:custGeom>
              <a:avLst/>
              <a:gdLst/>
              <a:ahLst/>
              <a:cxnLst/>
              <a:rect l="l" t="t" r="r" b="b"/>
              <a:pathLst>
                <a:path w="3687" h="7576" extrusionOk="0">
                  <a:moveTo>
                    <a:pt x="675" y="0"/>
                  </a:moveTo>
                  <a:lnTo>
                    <a:pt x="562" y="23"/>
                  </a:lnTo>
                  <a:lnTo>
                    <a:pt x="472" y="45"/>
                  </a:lnTo>
                  <a:lnTo>
                    <a:pt x="360" y="90"/>
                  </a:lnTo>
                  <a:lnTo>
                    <a:pt x="270" y="157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97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720" y="2473"/>
                  </a:lnTo>
                  <a:lnTo>
                    <a:pt x="1349" y="4024"/>
                  </a:lnTo>
                  <a:lnTo>
                    <a:pt x="1664" y="4788"/>
                  </a:lnTo>
                  <a:lnTo>
                    <a:pt x="1956" y="5575"/>
                  </a:lnTo>
                  <a:lnTo>
                    <a:pt x="2226" y="6362"/>
                  </a:lnTo>
                  <a:lnTo>
                    <a:pt x="2473" y="7148"/>
                  </a:lnTo>
                  <a:lnTo>
                    <a:pt x="2518" y="7283"/>
                  </a:lnTo>
                  <a:lnTo>
                    <a:pt x="2608" y="7396"/>
                  </a:lnTo>
                  <a:lnTo>
                    <a:pt x="2675" y="7463"/>
                  </a:lnTo>
                  <a:lnTo>
                    <a:pt x="2788" y="7531"/>
                  </a:lnTo>
                  <a:lnTo>
                    <a:pt x="2900" y="7576"/>
                  </a:lnTo>
                  <a:lnTo>
                    <a:pt x="3125" y="7576"/>
                  </a:lnTo>
                  <a:lnTo>
                    <a:pt x="3237" y="7553"/>
                  </a:lnTo>
                  <a:lnTo>
                    <a:pt x="3350" y="7531"/>
                  </a:lnTo>
                  <a:lnTo>
                    <a:pt x="3440" y="7463"/>
                  </a:lnTo>
                  <a:lnTo>
                    <a:pt x="3530" y="7396"/>
                  </a:lnTo>
                  <a:lnTo>
                    <a:pt x="3597" y="7306"/>
                  </a:lnTo>
                  <a:lnTo>
                    <a:pt x="3664" y="7193"/>
                  </a:lnTo>
                  <a:lnTo>
                    <a:pt x="3687" y="7081"/>
                  </a:lnTo>
                  <a:lnTo>
                    <a:pt x="3687" y="6969"/>
                  </a:lnTo>
                  <a:lnTo>
                    <a:pt x="3664" y="6811"/>
                  </a:lnTo>
                  <a:lnTo>
                    <a:pt x="3395" y="5979"/>
                  </a:lnTo>
                  <a:lnTo>
                    <a:pt x="3125" y="5170"/>
                  </a:lnTo>
                  <a:lnTo>
                    <a:pt x="2810" y="4339"/>
                  </a:lnTo>
                  <a:lnTo>
                    <a:pt x="2496" y="3529"/>
                  </a:lnTo>
                  <a:lnTo>
                    <a:pt x="1821" y="1933"/>
                  </a:lnTo>
                  <a:lnTo>
                    <a:pt x="1124" y="337"/>
                  </a:lnTo>
                  <a:lnTo>
                    <a:pt x="1057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5068800" y="1743650"/>
              <a:ext cx="65775" cy="157375"/>
            </a:xfrm>
            <a:custGeom>
              <a:avLst/>
              <a:gdLst/>
              <a:ahLst/>
              <a:cxnLst/>
              <a:rect l="l" t="t" r="r" b="b"/>
              <a:pathLst>
                <a:path w="2631" h="6295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0" y="765"/>
                  </a:lnTo>
                  <a:lnTo>
                    <a:pt x="315" y="2069"/>
                  </a:lnTo>
                  <a:lnTo>
                    <a:pt x="630" y="3350"/>
                  </a:lnTo>
                  <a:lnTo>
                    <a:pt x="810" y="3979"/>
                  </a:lnTo>
                  <a:lnTo>
                    <a:pt x="990" y="4609"/>
                  </a:lnTo>
                  <a:lnTo>
                    <a:pt x="1192" y="5238"/>
                  </a:lnTo>
                  <a:lnTo>
                    <a:pt x="1394" y="5868"/>
                  </a:lnTo>
                  <a:lnTo>
                    <a:pt x="1462" y="6002"/>
                  </a:lnTo>
                  <a:lnTo>
                    <a:pt x="1552" y="6115"/>
                  </a:lnTo>
                  <a:lnTo>
                    <a:pt x="1641" y="6182"/>
                  </a:lnTo>
                  <a:lnTo>
                    <a:pt x="1731" y="6250"/>
                  </a:lnTo>
                  <a:lnTo>
                    <a:pt x="1844" y="6272"/>
                  </a:lnTo>
                  <a:lnTo>
                    <a:pt x="1979" y="6295"/>
                  </a:lnTo>
                  <a:lnTo>
                    <a:pt x="2091" y="6295"/>
                  </a:lnTo>
                  <a:lnTo>
                    <a:pt x="2203" y="6272"/>
                  </a:lnTo>
                  <a:lnTo>
                    <a:pt x="2316" y="6227"/>
                  </a:lnTo>
                  <a:lnTo>
                    <a:pt x="2406" y="6182"/>
                  </a:lnTo>
                  <a:lnTo>
                    <a:pt x="2496" y="6115"/>
                  </a:lnTo>
                  <a:lnTo>
                    <a:pt x="2563" y="6025"/>
                  </a:lnTo>
                  <a:lnTo>
                    <a:pt x="2608" y="5912"/>
                  </a:lnTo>
                  <a:lnTo>
                    <a:pt x="2631" y="5800"/>
                  </a:lnTo>
                  <a:lnTo>
                    <a:pt x="2631" y="5688"/>
                  </a:lnTo>
                  <a:lnTo>
                    <a:pt x="2608" y="5553"/>
                  </a:lnTo>
                  <a:lnTo>
                    <a:pt x="2383" y="4923"/>
                  </a:lnTo>
                  <a:lnTo>
                    <a:pt x="2181" y="4294"/>
                  </a:lnTo>
                  <a:lnTo>
                    <a:pt x="2001" y="3642"/>
                  </a:lnTo>
                  <a:lnTo>
                    <a:pt x="1821" y="3013"/>
                  </a:lnTo>
                  <a:lnTo>
                    <a:pt x="1507" y="1731"/>
                  </a:lnTo>
                  <a:lnTo>
                    <a:pt x="1214" y="450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130050" y="2107250"/>
              <a:ext cx="46675" cy="84325"/>
            </a:xfrm>
            <a:custGeom>
              <a:avLst/>
              <a:gdLst/>
              <a:ahLst/>
              <a:cxnLst/>
              <a:rect l="l" t="t" r="r" b="b"/>
              <a:pathLst>
                <a:path w="1867" h="337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3"/>
                  </a:lnTo>
                  <a:lnTo>
                    <a:pt x="91" y="293"/>
                  </a:lnTo>
                  <a:lnTo>
                    <a:pt x="46" y="383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46" y="765"/>
                  </a:lnTo>
                  <a:lnTo>
                    <a:pt x="653" y="2945"/>
                  </a:lnTo>
                  <a:lnTo>
                    <a:pt x="698" y="3080"/>
                  </a:lnTo>
                  <a:lnTo>
                    <a:pt x="787" y="3170"/>
                  </a:lnTo>
                  <a:lnTo>
                    <a:pt x="855" y="3260"/>
                  </a:lnTo>
                  <a:lnTo>
                    <a:pt x="967" y="3327"/>
                  </a:lnTo>
                  <a:lnTo>
                    <a:pt x="1080" y="3350"/>
                  </a:lnTo>
                  <a:lnTo>
                    <a:pt x="1192" y="3372"/>
                  </a:lnTo>
                  <a:lnTo>
                    <a:pt x="1304" y="3372"/>
                  </a:lnTo>
                  <a:lnTo>
                    <a:pt x="1417" y="3350"/>
                  </a:lnTo>
                  <a:lnTo>
                    <a:pt x="1529" y="3305"/>
                  </a:lnTo>
                  <a:lnTo>
                    <a:pt x="1619" y="3260"/>
                  </a:lnTo>
                  <a:lnTo>
                    <a:pt x="1709" y="3192"/>
                  </a:lnTo>
                  <a:lnTo>
                    <a:pt x="1777" y="3103"/>
                  </a:lnTo>
                  <a:lnTo>
                    <a:pt x="1844" y="2990"/>
                  </a:lnTo>
                  <a:lnTo>
                    <a:pt x="1866" y="2878"/>
                  </a:lnTo>
                  <a:lnTo>
                    <a:pt x="1866" y="2743"/>
                  </a:lnTo>
                  <a:lnTo>
                    <a:pt x="1844" y="2608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5524550" y="2305075"/>
              <a:ext cx="62975" cy="106225"/>
            </a:xfrm>
            <a:custGeom>
              <a:avLst/>
              <a:gdLst/>
              <a:ahLst/>
              <a:cxnLst/>
              <a:rect l="l" t="t" r="r" b="b"/>
              <a:pathLst>
                <a:path w="2519" h="4249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180"/>
                  </a:lnTo>
                  <a:lnTo>
                    <a:pt x="91" y="270"/>
                  </a:lnTo>
                  <a:lnTo>
                    <a:pt x="46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46" y="742"/>
                  </a:lnTo>
                  <a:lnTo>
                    <a:pt x="316" y="1529"/>
                  </a:lnTo>
                  <a:lnTo>
                    <a:pt x="630" y="2315"/>
                  </a:lnTo>
                  <a:lnTo>
                    <a:pt x="1282" y="3844"/>
                  </a:lnTo>
                  <a:lnTo>
                    <a:pt x="1350" y="3979"/>
                  </a:lnTo>
                  <a:lnTo>
                    <a:pt x="1440" y="4069"/>
                  </a:lnTo>
                  <a:lnTo>
                    <a:pt x="1530" y="4159"/>
                  </a:lnTo>
                  <a:lnTo>
                    <a:pt x="1642" y="4204"/>
                  </a:lnTo>
                  <a:lnTo>
                    <a:pt x="1754" y="4249"/>
                  </a:lnTo>
                  <a:lnTo>
                    <a:pt x="1979" y="4249"/>
                  </a:lnTo>
                  <a:lnTo>
                    <a:pt x="2092" y="4226"/>
                  </a:lnTo>
                  <a:lnTo>
                    <a:pt x="2204" y="4204"/>
                  </a:lnTo>
                  <a:lnTo>
                    <a:pt x="2316" y="4136"/>
                  </a:lnTo>
                  <a:lnTo>
                    <a:pt x="2384" y="4069"/>
                  </a:lnTo>
                  <a:lnTo>
                    <a:pt x="2451" y="3979"/>
                  </a:lnTo>
                  <a:lnTo>
                    <a:pt x="2496" y="3889"/>
                  </a:lnTo>
                  <a:lnTo>
                    <a:pt x="2519" y="3777"/>
                  </a:lnTo>
                  <a:lnTo>
                    <a:pt x="2519" y="3642"/>
                  </a:lnTo>
                  <a:lnTo>
                    <a:pt x="2474" y="3529"/>
                  </a:lnTo>
                  <a:lnTo>
                    <a:pt x="1822" y="1978"/>
                  </a:lnTo>
                  <a:lnTo>
                    <a:pt x="1507" y="1214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180"/>
                  </a:lnTo>
                  <a:lnTo>
                    <a:pt x="1013" y="112"/>
                  </a:lnTo>
                  <a:lnTo>
                    <a:pt x="900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5431275" y="1218750"/>
              <a:ext cx="796900" cy="1894450"/>
            </a:xfrm>
            <a:custGeom>
              <a:avLst/>
              <a:gdLst/>
              <a:ahLst/>
              <a:cxnLst/>
              <a:rect l="l" t="t" r="r" b="b"/>
              <a:pathLst>
                <a:path w="31876" h="75778" extrusionOk="0">
                  <a:moveTo>
                    <a:pt x="24930" y="1"/>
                  </a:moveTo>
                  <a:lnTo>
                    <a:pt x="24435" y="46"/>
                  </a:lnTo>
                  <a:lnTo>
                    <a:pt x="23941" y="136"/>
                  </a:lnTo>
                  <a:lnTo>
                    <a:pt x="23446" y="271"/>
                  </a:lnTo>
                  <a:lnTo>
                    <a:pt x="22974" y="451"/>
                  </a:lnTo>
                  <a:lnTo>
                    <a:pt x="22502" y="653"/>
                  </a:lnTo>
                  <a:lnTo>
                    <a:pt x="22030" y="900"/>
                  </a:lnTo>
                  <a:lnTo>
                    <a:pt x="21580" y="1192"/>
                  </a:lnTo>
                  <a:lnTo>
                    <a:pt x="21131" y="1507"/>
                  </a:lnTo>
                  <a:lnTo>
                    <a:pt x="20704" y="1844"/>
                  </a:lnTo>
                  <a:lnTo>
                    <a:pt x="20254" y="2204"/>
                  </a:lnTo>
                  <a:lnTo>
                    <a:pt x="19849" y="2586"/>
                  </a:lnTo>
                  <a:lnTo>
                    <a:pt x="19422" y="2991"/>
                  </a:lnTo>
                  <a:lnTo>
                    <a:pt x="19018" y="3418"/>
                  </a:lnTo>
                  <a:lnTo>
                    <a:pt x="18636" y="3845"/>
                  </a:lnTo>
                  <a:lnTo>
                    <a:pt x="18253" y="4295"/>
                  </a:lnTo>
                  <a:lnTo>
                    <a:pt x="17894" y="4767"/>
                  </a:lnTo>
                  <a:lnTo>
                    <a:pt x="17197" y="5688"/>
                  </a:lnTo>
                  <a:lnTo>
                    <a:pt x="16545" y="6610"/>
                  </a:lnTo>
                  <a:lnTo>
                    <a:pt x="15938" y="7531"/>
                  </a:lnTo>
                  <a:lnTo>
                    <a:pt x="15399" y="8386"/>
                  </a:lnTo>
                  <a:lnTo>
                    <a:pt x="14927" y="9195"/>
                  </a:lnTo>
                  <a:lnTo>
                    <a:pt x="14522" y="9914"/>
                  </a:lnTo>
                  <a:lnTo>
                    <a:pt x="13645" y="11533"/>
                  </a:lnTo>
                  <a:lnTo>
                    <a:pt x="12813" y="13174"/>
                  </a:lnTo>
                  <a:lnTo>
                    <a:pt x="12027" y="14837"/>
                  </a:lnTo>
                  <a:lnTo>
                    <a:pt x="11240" y="16546"/>
                  </a:lnTo>
                  <a:lnTo>
                    <a:pt x="10521" y="18254"/>
                  </a:lnTo>
                  <a:lnTo>
                    <a:pt x="9801" y="19985"/>
                  </a:lnTo>
                  <a:lnTo>
                    <a:pt x="9127" y="21738"/>
                  </a:lnTo>
                  <a:lnTo>
                    <a:pt x="8498" y="23514"/>
                  </a:lnTo>
                  <a:lnTo>
                    <a:pt x="7868" y="25290"/>
                  </a:lnTo>
                  <a:lnTo>
                    <a:pt x="7284" y="27066"/>
                  </a:lnTo>
                  <a:lnTo>
                    <a:pt x="6699" y="28864"/>
                  </a:lnTo>
                  <a:lnTo>
                    <a:pt x="6160" y="30662"/>
                  </a:lnTo>
                  <a:lnTo>
                    <a:pt x="5643" y="32438"/>
                  </a:lnTo>
                  <a:lnTo>
                    <a:pt x="5126" y="34214"/>
                  </a:lnTo>
                  <a:lnTo>
                    <a:pt x="4654" y="36012"/>
                  </a:lnTo>
                  <a:lnTo>
                    <a:pt x="4182" y="37766"/>
                  </a:lnTo>
                  <a:lnTo>
                    <a:pt x="3709" y="39722"/>
                  </a:lnTo>
                  <a:lnTo>
                    <a:pt x="3282" y="41655"/>
                  </a:lnTo>
                  <a:lnTo>
                    <a:pt x="2878" y="43610"/>
                  </a:lnTo>
                  <a:lnTo>
                    <a:pt x="2518" y="45589"/>
                  </a:lnTo>
                  <a:lnTo>
                    <a:pt x="2181" y="47544"/>
                  </a:lnTo>
                  <a:lnTo>
                    <a:pt x="1889" y="49522"/>
                  </a:lnTo>
                  <a:lnTo>
                    <a:pt x="1619" y="51501"/>
                  </a:lnTo>
                  <a:lnTo>
                    <a:pt x="1349" y="53479"/>
                  </a:lnTo>
                  <a:lnTo>
                    <a:pt x="877" y="57278"/>
                  </a:lnTo>
                  <a:lnTo>
                    <a:pt x="630" y="59188"/>
                  </a:lnTo>
                  <a:lnTo>
                    <a:pt x="428" y="61099"/>
                  </a:lnTo>
                  <a:lnTo>
                    <a:pt x="248" y="63010"/>
                  </a:lnTo>
                  <a:lnTo>
                    <a:pt x="90" y="64921"/>
                  </a:lnTo>
                  <a:lnTo>
                    <a:pt x="45" y="65865"/>
                  </a:lnTo>
                  <a:lnTo>
                    <a:pt x="23" y="66831"/>
                  </a:lnTo>
                  <a:lnTo>
                    <a:pt x="0" y="67775"/>
                  </a:lnTo>
                  <a:lnTo>
                    <a:pt x="0" y="68742"/>
                  </a:lnTo>
                  <a:lnTo>
                    <a:pt x="0" y="69259"/>
                  </a:lnTo>
                  <a:lnTo>
                    <a:pt x="23" y="69754"/>
                  </a:lnTo>
                  <a:lnTo>
                    <a:pt x="113" y="70698"/>
                  </a:lnTo>
                  <a:lnTo>
                    <a:pt x="248" y="71574"/>
                  </a:lnTo>
                  <a:lnTo>
                    <a:pt x="405" y="72384"/>
                  </a:lnTo>
                  <a:lnTo>
                    <a:pt x="585" y="73080"/>
                  </a:lnTo>
                  <a:lnTo>
                    <a:pt x="697" y="73373"/>
                  </a:lnTo>
                  <a:lnTo>
                    <a:pt x="810" y="73665"/>
                  </a:lnTo>
                  <a:lnTo>
                    <a:pt x="900" y="73890"/>
                  </a:lnTo>
                  <a:lnTo>
                    <a:pt x="1012" y="74115"/>
                  </a:lnTo>
                  <a:lnTo>
                    <a:pt x="1124" y="74272"/>
                  </a:lnTo>
                  <a:lnTo>
                    <a:pt x="1237" y="74407"/>
                  </a:lnTo>
                  <a:lnTo>
                    <a:pt x="1327" y="74497"/>
                  </a:lnTo>
                  <a:lnTo>
                    <a:pt x="1462" y="74587"/>
                  </a:lnTo>
                  <a:lnTo>
                    <a:pt x="1776" y="74744"/>
                  </a:lnTo>
                  <a:lnTo>
                    <a:pt x="2181" y="74901"/>
                  </a:lnTo>
                  <a:lnTo>
                    <a:pt x="2675" y="75036"/>
                  </a:lnTo>
                  <a:lnTo>
                    <a:pt x="3237" y="75171"/>
                  </a:lnTo>
                  <a:lnTo>
                    <a:pt x="3867" y="75306"/>
                  </a:lnTo>
                  <a:lnTo>
                    <a:pt x="4564" y="75418"/>
                  </a:lnTo>
                  <a:lnTo>
                    <a:pt x="5305" y="75508"/>
                  </a:lnTo>
                  <a:lnTo>
                    <a:pt x="6115" y="75598"/>
                  </a:lnTo>
                  <a:lnTo>
                    <a:pt x="6946" y="75666"/>
                  </a:lnTo>
                  <a:lnTo>
                    <a:pt x="7823" y="75711"/>
                  </a:lnTo>
                  <a:lnTo>
                    <a:pt x="8722" y="75756"/>
                  </a:lnTo>
                  <a:lnTo>
                    <a:pt x="9644" y="75778"/>
                  </a:lnTo>
                  <a:lnTo>
                    <a:pt x="10588" y="75778"/>
                  </a:lnTo>
                  <a:lnTo>
                    <a:pt x="11532" y="75756"/>
                  </a:lnTo>
                  <a:lnTo>
                    <a:pt x="12499" y="75711"/>
                  </a:lnTo>
                  <a:lnTo>
                    <a:pt x="13443" y="75643"/>
                  </a:lnTo>
                  <a:lnTo>
                    <a:pt x="14365" y="75576"/>
                  </a:lnTo>
                  <a:lnTo>
                    <a:pt x="15264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6" y="74991"/>
                  </a:lnTo>
                  <a:lnTo>
                    <a:pt x="18591" y="74789"/>
                  </a:lnTo>
                  <a:lnTo>
                    <a:pt x="19310" y="74564"/>
                  </a:lnTo>
                  <a:lnTo>
                    <a:pt x="19962" y="74294"/>
                  </a:lnTo>
                  <a:lnTo>
                    <a:pt x="20254" y="74159"/>
                  </a:lnTo>
                  <a:lnTo>
                    <a:pt x="20546" y="74002"/>
                  </a:lnTo>
                  <a:lnTo>
                    <a:pt x="20794" y="73845"/>
                  </a:lnTo>
                  <a:lnTo>
                    <a:pt x="21041" y="73687"/>
                  </a:lnTo>
                  <a:lnTo>
                    <a:pt x="21266" y="73508"/>
                  </a:lnTo>
                  <a:lnTo>
                    <a:pt x="21490" y="73328"/>
                  </a:lnTo>
                  <a:lnTo>
                    <a:pt x="21670" y="73148"/>
                  </a:lnTo>
                  <a:lnTo>
                    <a:pt x="21828" y="72946"/>
                  </a:lnTo>
                  <a:lnTo>
                    <a:pt x="21962" y="72743"/>
                  </a:lnTo>
                  <a:lnTo>
                    <a:pt x="22075" y="72519"/>
                  </a:lnTo>
                  <a:lnTo>
                    <a:pt x="22165" y="72294"/>
                  </a:lnTo>
                  <a:lnTo>
                    <a:pt x="22232" y="72069"/>
                  </a:lnTo>
                  <a:lnTo>
                    <a:pt x="22255" y="71844"/>
                  </a:lnTo>
                  <a:lnTo>
                    <a:pt x="22277" y="71597"/>
                  </a:lnTo>
                  <a:lnTo>
                    <a:pt x="22232" y="69866"/>
                  </a:lnTo>
                  <a:lnTo>
                    <a:pt x="22255" y="68135"/>
                  </a:lnTo>
                  <a:lnTo>
                    <a:pt x="22300" y="66427"/>
                  </a:lnTo>
                  <a:lnTo>
                    <a:pt x="22390" y="64741"/>
                  </a:lnTo>
                  <a:lnTo>
                    <a:pt x="22524" y="63055"/>
                  </a:lnTo>
                  <a:lnTo>
                    <a:pt x="22682" y="61391"/>
                  </a:lnTo>
                  <a:lnTo>
                    <a:pt x="22884" y="59728"/>
                  </a:lnTo>
                  <a:lnTo>
                    <a:pt x="23109" y="58064"/>
                  </a:lnTo>
                  <a:lnTo>
                    <a:pt x="23379" y="56401"/>
                  </a:lnTo>
                  <a:lnTo>
                    <a:pt x="23671" y="54760"/>
                  </a:lnTo>
                  <a:lnTo>
                    <a:pt x="23986" y="53097"/>
                  </a:lnTo>
                  <a:lnTo>
                    <a:pt x="24345" y="51456"/>
                  </a:lnTo>
                  <a:lnTo>
                    <a:pt x="24727" y="49792"/>
                  </a:lnTo>
                  <a:lnTo>
                    <a:pt x="25132" y="48151"/>
                  </a:lnTo>
                  <a:lnTo>
                    <a:pt x="25559" y="46488"/>
                  </a:lnTo>
                  <a:lnTo>
                    <a:pt x="26031" y="44802"/>
                  </a:lnTo>
                  <a:lnTo>
                    <a:pt x="26278" y="43858"/>
                  </a:lnTo>
                  <a:lnTo>
                    <a:pt x="26571" y="42621"/>
                  </a:lnTo>
                  <a:lnTo>
                    <a:pt x="27267" y="39497"/>
                  </a:lnTo>
                  <a:lnTo>
                    <a:pt x="28077" y="35743"/>
                  </a:lnTo>
                  <a:lnTo>
                    <a:pt x="28886" y="31674"/>
                  </a:lnTo>
                  <a:lnTo>
                    <a:pt x="29695" y="27628"/>
                  </a:lnTo>
                  <a:lnTo>
                    <a:pt x="30392" y="23851"/>
                  </a:lnTo>
                  <a:lnTo>
                    <a:pt x="30954" y="20727"/>
                  </a:lnTo>
                  <a:lnTo>
                    <a:pt x="31156" y="19468"/>
                  </a:lnTo>
                  <a:lnTo>
                    <a:pt x="31291" y="18501"/>
                  </a:lnTo>
                  <a:lnTo>
                    <a:pt x="31426" y="17422"/>
                  </a:lnTo>
                  <a:lnTo>
                    <a:pt x="31561" y="16253"/>
                  </a:lnTo>
                  <a:lnTo>
                    <a:pt x="31696" y="14995"/>
                  </a:lnTo>
                  <a:lnTo>
                    <a:pt x="31786" y="13691"/>
                  </a:lnTo>
                  <a:lnTo>
                    <a:pt x="31853" y="12342"/>
                  </a:lnTo>
                  <a:lnTo>
                    <a:pt x="31876" y="11668"/>
                  </a:lnTo>
                  <a:lnTo>
                    <a:pt x="31876" y="10993"/>
                  </a:lnTo>
                  <a:lnTo>
                    <a:pt x="31853" y="10296"/>
                  </a:lnTo>
                  <a:lnTo>
                    <a:pt x="31831" y="9622"/>
                  </a:lnTo>
                  <a:lnTo>
                    <a:pt x="31786" y="8948"/>
                  </a:lnTo>
                  <a:lnTo>
                    <a:pt x="31718" y="8273"/>
                  </a:lnTo>
                  <a:lnTo>
                    <a:pt x="31628" y="7621"/>
                  </a:lnTo>
                  <a:lnTo>
                    <a:pt x="31516" y="6970"/>
                  </a:lnTo>
                  <a:lnTo>
                    <a:pt x="31381" y="6340"/>
                  </a:lnTo>
                  <a:lnTo>
                    <a:pt x="31224" y="5711"/>
                  </a:lnTo>
                  <a:lnTo>
                    <a:pt x="31044" y="5104"/>
                  </a:lnTo>
                  <a:lnTo>
                    <a:pt x="30842" y="4542"/>
                  </a:lnTo>
                  <a:lnTo>
                    <a:pt x="30617" y="3980"/>
                  </a:lnTo>
                  <a:lnTo>
                    <a:pt x="30347" y="3440"/>
                  </a:lnTo>
                  <a:lnTo>
                    <a:pt x="30032" y="2946"/>
                  </a:lnTo>
                  <a:lnTo>
                    <a:pt x="29718" y="2451"/>
                  </a:lnTo>
                  <a:lnTo>
                    <a:pt x="29336" y="2024"/>
                  </a:lnTo>
                  <a:lnTo>
                    <a:pt x="28931" y="1597"/>
                  </a:lnTo>
                  <a:lnTo>
                    <a:pt x="28504" y="1237"/>
                  </a:lnTo>
                  <a:lnTo>
                    <a:pt x="28279" y="1058"/>
                  </a:lnTo>
                  <a:lnTo>
                    <a:pt x="28032" y="900"/>
                  </a:lnTo>
                  <a:lnTo>
                    <a:pt x="27762" y="743"/>
                  </a:lnTo>
                  <a:lnTo>
                    <a:pt x="27515" y="608"/>
                  </a:lnTo>
                  <a:lnTo>
                    <a:pt x="27245" y="473"/>
                  </a:lnTo>
                  <a:lnTo>
                    <a:pt x="26953" y="361"/>
                  </a:lnTo>
                  <a:lnTo>
                    <a:pt x="26683" y="271"/>
                  </a:lnTo>
                  <a:lnTo>
                    <a:pt x="26436" y="181"/>
                  </a:lnTo>
                  <a:lnTo>
                    <a:pt x="26188" y="113"/>
                  </a:lnTo>
                  <a:lnTo>
                    <a:pt x="25919" y="68"/>
                  </a:lnTo>
                  <a:lnTo>
                    <a:pt x="25424" y="23"/>
                  </a:lnTo>
                  <a:lnTo>
                    <a:pt x="2493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611100" y="1220450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703" y="0"/>
                  </a:moveTo>
                  <a:lnTo>
                    <a:pt x="18231" y="1124"/>
                  </a:lnTo>
                  <a:lnTo>
                    <a:pt x="17714" y="2248"/>
                  </a:lnTo>
                  <a:lnTo>
                    <a:pt x="17220" y="3372"/>
                  </a:lnTo>
                  <a:lnTo>
                    <a:pt x="16748" y="4496"/>
                  </a:lnTo>
                  <a:lnTo>
                    <a:pt x="16253" y="5733"/>
                  </a:lnTo>
                  <a:lnTo>
                    <a:pt x="15781" y="6969"/>
                  </a:lnTo>
                  <a:lnTo>
                    <a:pt x="15354" y="8228"/>
                  </a:lnTo>
                  <a:lnTo>
                    <a:pt x="14927" y="9509"/>
                  </a:lnTo>
                  <a:lnTo>
                    <a:pt x="14140" y="12049"/>
                  </a:lnTo>
                  <a:lnTo>
                    <a:pt x="13376" y="14589"/>
                  </a:lnTo>
                  <a:lnTo>
                    <a:pt x="12499" y="17399"/>
                  </a:lnTo>
                  <a:lnTo>
                    <a:pt x="11667" y="20209"/>
                  </a:lnTo>
                  <a:lnTo>
                    <a:pt x="10858" y="23041"/>
                  </a:lnTo>
                  <a:lnTo>
                    <a:pt x="10049" y="25874"/>
                  </a:lnTo>
                  <a:lnTo>
                    <a:pt x="9285" y="28706"/>
                  </a:lnTo>
                  <a:lnTo>
                    <a:pt x="8543" y="31561"/>
                  </a:lnTo>
                  <a:lnTo>
                    <a:pt x="7823" y="34393"/>
                  </a:lnTo>
                  <a:lnTo>
                    <a:pt x="7127" y="37248"/>
                  </a:lnTo>
                  <a:lnTo>
                    <a:pt x="5710" y="43273"/>
                  </a:lnTo>
                  <a:lnTo>
                    <a:pt x="5014" y="46285"/>
                  </a:lnTo>
                  <a:lnTo>
                    <a:pt x="4362" y="49320"/>
                  </a:lnTo>
                  <a:lnTo>
                    <a:pt x="3710" y="52332"/>
                  </a:lnTo>
                  <a:lnTo>
                    <a:pt x="3080" y="55366"/>
                  </a:lnTo>
                  <a:lnTo>
                    <a:pt x="2496" y="58401"/>
                  </a:lnTo>
                  <a:lnTo>
                    <a:pt x="1956" y="61436"/>
                  </a:lnTo>
                  <a:lnTo>
                    <a:pt x="1664" y="63212"/>
                  </a:lnTo>
                  <a:lnTo>
                    <a:pt x="1394" y="64965"/>
                  </a:lnTo>
                  <a:lnTo>
                    <a:pt x="1147" y="66741"/>
                  </a:lnTo>
                  <a:lnTo>
                    <a:pt x="900" y="68517"/>
                  </a:lnTo>
                  <a:lnTo>
                    <a:pt x="450" y="72068"/>
                  </a:lnTo>
                  <a:lnTo>
                    <a:pt x="1" y="75620"/>
                  </a:lnTo>
                  <a:lnTo>
                    <a:pt x="1237" y="75665"/>
                  </a:lnTo>
                  <a:lnTo>
                    <a:pt x="1687" y="72046"/>
                  </a:lnTo>
                  <a:lnTo>
                    <a:pt x="2159" y="68404"/>
                  </a:lnTo>
                  <a:lnTo>
                    <a:pt x="2406" y="66606"/>
                  </a:lnTo>
                  <a:lnTo>
                    <a:pt x="2676" y="64785"/>
                  </a:lnTo>
                  <a:lnTo>
                    <a:pt x="2945" y="62987"/>
                  </a:lnTo>
                  <a:lnTo>
                    <a:pt x="3260" y="61166"/>
                  </a:lnTo>
                  <a:lnTo>
                    <a:pt x="3800" y="58221"/>
                  </a:lnTo>
                  <a:lnTo>
                    <a:pt x="4384" y="55254"/>
                  </a:lnTo>
                  <a:lnTo>
                    <a:pt x="4991" y="52287"/>
                  </a:lnTo>
                  <a:lnTo>
                    <a:pt x="5620" y="49342"/>
                  </a:lnTo>
                  <a:lnTo>
                    <a:pt x="6272" y="46397"/>
                  </a:lnTo>
                  <a:lnTo>
                    <a:pt x="6947" y="43453"/>
                  </a:lnTo>
                  <a:lnTo>
                    <a:pt x="8318" y="37585"/>
                  </a:lnTo>
                  <a:lnTo>
                    <a:pt x="9037" y="34663"/>
                  </a:lnTo>
                  <a:lnTo>
                    <a:pt x="9779" y="31741"/>
                  </a:lnTo>
                  <a:lnTo>
                    <a:pt x="10543" y="28819"/>
                  </a:lnTo>
                  <a:lnTo>
                    <a:pt x="11330" y="25919"/>
                  </a:lnTo>
                  <a:lnTo>
                    <a:pt x="12139" y="23019"/>
                  </a:lnTo>
                  <a:lnTo>
                    <a:pt x="12971" y="20142"/>
                  </a:lnTo>
                  <a:lnTo>
                    <a:pt x="13848" y="17242"/>
                  </a:lnTo>
                  <a:lnTo>
                    <a:pt x="14724" y="14365"/>
                  </a:lnTo>
                  <a:lnTo>
                    <a:pt x="15601" y="11555"/>
                  </a:lnTo>
                  <a:lnTo>
                    <a:pt x="16051" y="10139"/>
                  </a:lnTo>
                  <a:lnTo>
                    <a:pt x="16523" y="8745"/>
                  </a:lnTo>
                  <a:lnTo>
                    <a:pt x="17017" y="7351"/>
                  </a:lnTo>
                  <a:lnTo>
                    <a:pt x="17512" y="5957"/>
                  </a:lnTo>
                  <a:lnTo>
                    <a:pt x="18051" y="4586"/>
                  </a:lnTo>
                  <a:lnTo>
                    <a:pt x="18636" y="3237"/>
                  </a:lnTo>
                  <a:lnTo>
                    <a:pt x="19288" y="1799"/>
                  </a:lnTo>
                  <a:lnTo>
                    <a:pt x="19895" y="360"/>
                  </a:lnTo>
                  <a:lnTo>
                    <a:pt x="19760" y="293"/>
                  </a:lnTo>
                  <a:lnTo>
                    <a:pt x="19490" y="203"/>
                  </a:lnTo>
                  <a:lnTo>
                    <a:pt x="19220" y="113"/>
                  </a:lnTo>
                  <a:lnTo>
                    <a:pt x="18973" y="45"/>
                  </a:lnTo>
                  <a:lnTo>
                    <a:pt x="1870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694275" y="2994050"/>
              <a:ext cx="34875" cy="65775"/>
            </a:xfrm>
            <a:custGeom>
              <a:avLst/>
              <a:gdLst/>
              <a:ahLst/>
              <a:cxnLst/>
              <a:rect l="l" t="t" r="r" b="b"/>
              <a:pathLst>
                <a:path w="1395" h="2631" extrusionOk="0">
                  <a:moveTo>
                    <a:pt x="653" y="0"/>
                  </a:moveTo>
                  <a:lnTo>
                    <a:pt x="540" y="45"/>
                  </a:lnTo>
                  <a:lnTo>
                    <a:pt x="428" y="113"/>
                  </a:lnTo>
                  <a:lnTo>
                    <a:pt x="338" y="180"/>
                  </a:lnTo>
                  <a:lnTo>
                    <a:pt x="270" y="270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8" y="607"/>
                  </a:lnTo>
                  <a:lnTo>
                    <a:pt x="1" y="2001"/>
                  </a:lnTo>
                  <a:lnTo>
                    <a:pt x="1" y="2136"/>
                  </a:lnTo>
                  <a:lnTo>
                    <a:pt x="46" y="2248"/>
                  </a:lnTo>
                  <a:lnTo>
                    <a:pt x="113" y="2338"/>
                  </a:lnTo>
                  <a:lnTo>
                    <a:pt x="180" y="2451"/>
                  </a:lnTo>
                  <a:lnTo>
                    <a:pt x="293" y="2518"/>
                  </a:lnTo>
                  <a:lnTo>
                    <a:pt x="383" y="2586"/>
                  </a:lnTo>
                  <a:lnTo>
                    <a:pt x="518" y="2608"/>
                  </a:lnTo>
                  <a:lnTo>
                    <a:pt x="630" y="2630"/>
                  </a:lnTo>
                  <a:lnTo>
                    <a:pt x="742" y="2608"/>
                  </a:lnTo>
                  <a:lnTo>
                    <a:pt x="877" y="2586"/>
                  </a:lnTo>
                  <a:lnTo>
                    <a:pt x="967" y="2518"/>
                  </a:lnTo>
                  <a:lnTo>
                    <a:pt x="1057" y="2451"/>
                  </a:lnTo>
                  <a:lnTo>
                    <a:pt x="1125" y="2338"/>
                  </a:lnTo>
                  <a:lnTo>
                    <a:pt x="1192" y="2248"/>
                  </a:lnTo>
                  <a:lnTo>
                    <a:pt x="1214" y="2136"/>
                  </a:lnTo>
                  <a:lnTo>
                    <a:pt x="1237" y="2001"/>
                  </a:lnTo>
                  <a:lnTo>
                    <a:pt x="1394" y="607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14" y="180"/>
                  </a:lnTo>
                  <a:lnTo>
                    <a:pt x="1125" y="113"/>
                  </a:lnTo>
                  <a:lnTo>
                    <a:pt x="1012" y="45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5815675" y="2747900"/>
              <a:ext cx="35975" cy="151200"/>
            </a:xfrm>
            <a:custGeom>
              <a:avLst/>
              <a:gdLst/>
              <a:ahLst/>
              <a:cxnLst/>
              <a:rect l="l" t="t" r="r" b="b"/>
              <a:pathLst>
                <a:path w="1439" h="6048" extrusionOk="0">
                  <a:moveTo>
                    <a:pt x="585" y="1"/>
                  </a:moveTo>
                  <a:lnTo>
                    <a:pt x="472" y="23"/>
                  </a:lnTo>
                  <a:lnTo>
                    <a:pt x="360" y="46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0" y="473"/>
                  </a:lnTo>
                  <a:lnTo>
                    <a:pt x="0" y="608"/>
                  </a:lnTo>
                  <a:lnTo>
                    <a:pt x="112" y="3035"/>
                  </a:lnTo>
                  <a:lnTo>
                    <a:pt x="202" y="5463"/>
                  </a:lnTo>
                  <a:lnTo>
                    <a:pt x="225" y="5598"/>
                  </a:lnTo>
                  <a:lnTo>
                    <a:pt x="270" y="5710"/>
                  </a:lnTo>
                  <a:lnTo>
                    <a:pt x="337" y="5823"/>
                  </a:lnTo>
                  <a:lnTo>
                    <a:pt x="405" y="5913"/>
                  </a:lnTo>
                  <a:lnTo>
                    <a:pt x="517" y="5958"/>
                  </a:lnTo>
                  <a:lnTo>
                    <a:pt x="607" y="6025"/>
                  </a:lnTo>
                  <a:lnTo>
                    <a:pt x="719" y="6047"/>
                  </a:lnTo>
                  <a:lnTo>
                    <a:pt x="967" y="6047"/>
                  </a:lnTo>
                  <a:lnTo>
                    <a:pt x="1057" y="6025"/>
                  </a:lnTo>
                  <a:lnTo>
                    <a:pt x="1169" y="5980"/>
                  </a:lnTo>
                  <a:lnTo>
                    <a:pt x="1259" y="5913"/>
                  </a:lnTo>
                  <a:lnTo>
                    <a:pt x="1349" y="5823"/>
                  </a:lnTo>
                  <a:lnTo>
                    <a:pt x="1394" y="5710"/>
                  </a:lnTo>
                  <a:lnTo>
                    <a:pt x="1439" y="5598"/>
                  </a:lnTo>
                  <a:lnTo>
                    <a:pt x="1439" y="5463"/>
                  </a:lnTo>
                  <a:lnTo>
                    <a:pt x="1349" y="3035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02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09" y="46"/>
                  </a:lnTo>
                  <a:lnTo>
                    <a:pt x="697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836450" y="2538850"/>
              <a:ext cx="48350" cy="136025"/>
            </a:xfrm>
            <a:custGeom>
              <a:avLst/>
              <a:gdLst/>
              <a:ahLst/>
              <a:cxnLst/>
              <a:rect l="l" t="t" r="r" b="b"/>
              <a:pathLst>
                <a:path w="1934" h="5441" extrusionOk="0">
                  <a:moveTo>
                    <a:pt x="1192" y="0"/>
                  </a:moveTo>
                  <a:lnTo>
                    <a:pt x="1080" y="23"/>
                  </a:lnTo>
                  <a:lnTo>
                    <a:pt x="990" y="45"/>
                  </a:lnTo>
                  <a:lnTo>
                    <a:pt x="900" y="113"/>
                  </a:lnTo>
                  <a:lnTo>
                    <a:pt x="833" y="203"/>
                  </a:lnTo>
                  <a:lnTo>
                    <a:pt x="765" y="315"/>
                  </a:lnTo>
                  <a:lnTo>
                    <a:pt x="743" y="450"/>
                  </a:lnTo>
                  <a:lnTo>
                    <a:pt x="653" y="989"/>
                  </a:lnTo>
                  <a:lnTo>
                    <a:pt x="540" y="1551"/>
                  </a:lnTo>
                  <a:lnTo>
                    <a:pt x="316" y="2630"/>
                  </a:lnTo>
                  <a:lnTo>
                    <a:pt x="203" y="3192"/>
                  </a:lnTo>
                  <a:lnTo>
                    <a:pt x="113" y="3732"/>
                  </a:lnTo>
                  <a:lnTo>
                    <a:pt x="46" y="4294"/>
                  </a:lnTo>
                  <a:lnTo>
                    <a:pt x="1" y="4833"/>
                  </a:lnTo>
                  <a:lnTo>
                    <a:pt x="1" y="4991"/>
                  </a:lnTo>
                  <a:lnTo>
                    <a:pt x="23" y="5103"/>
                  </a:lnTo>
                  <a:lnTo>
                    <a:pt x="91" y="5216"/>
                  </a:lnTo>
                  <a:lnTo>
                    <a:pt x="158" y="5283"/>
                  </a:lnTo>
                  <a:lnTo>
                    <a:pt x="248" y="5350"/>
                  </a:lnTo>
                  <a:lnTo>
                    <a:pt x="360" y="5395"/>
                  </a:lnTo>
                  <a:lnTo>
                    <a:pt x="450" y="5418"/>
                  </a:lnTo>
                  <a:lnTo>
                    <a:pt x="585" y="5440"/>
                  </a:lnTo>
                  <a:lnTo>
                    <a:pt x="698" y="5418"/>
                  </a:lnTo>
                  <a:lnTo>
                    <a:pt x="810" y="5395"/>
                  </a:lnTo>
                  <a:lnTo>
                    <a:pt x="922" y="5350"/>
                  </a:lnTo>
                  <a:lnTo>
                    <a:pt x="1012" y="5283"/>
                  </a:lnTo>
                  <a:lnTo>
                    <a:pt x="1102" y="5193"/>
                  </a:lnTo>
                  <a:lnTo>
                    <a:pt x="1170" y="5103"/>
                  </a:lnTo>
                  <a:lnTo>
                    <a:pt x="1215" y="4991"/>
                  </a:lnTo>
                  <a:lnTo>
                    <a:pt x="1237" y="4833"/>
                  </a:lnTo>
                  <a:lnTo>
                    <a:pt x="1282" y="4316"/>
                  </a:lnTo>
                  <a:lnTo>
                    <a:pt x="1350" y="3822"/>
                  </a:lnTo>
                  <a:lnTo>
                    <a:pt x="1439" y="3305"/>
                  </a:lnTo>
                  <a:lnTo>
                    <a:pt x="1529" y="2810"/>
                  </a:lnTo>
                  <a:lnTo>
                    <a:pt x="1754" y="1799"/>
                  </a:lnTo>
                  <a:lnTo>
                    <a:pt x="1844" y="1282"/>
                  </a:lnTo>
                  <a:lnTo>
                    <a:pt x="1934" y="765"/>
                  </a:lnTo>
                  <a:lnTo>
                    <a:pt x="1934" y="630"/>
                  </a:lnTo>
                  <a:lnTo>
                    <a:pt x="1912" y="495"/>
                  </a:lnTo>
                  <a:lnTo>
                    <a:pt x="1867" y="383"/>
                  </a:lnTo>
                  <a:lnTo>
                    <a:pt x="1799" y="293"/>
                  </a:lnTo>
                  <a:lnTo>
                    <a:pt x="1732" y="203"/>
                  </a:lnTo>
                  <a:lnTo>
                    <a:pt x="1642" y="113"/>
                  </a:lnTo>
                  <a:lnTo>
                    <a:pt x="1529" y="68"/>
                  </a:lnTo>
                  <a:lnTo>
                    <a:pt x="1417" y="23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5932000" y="2337650"/>
              <a:ext cx="30375" cy="30950"/>
            </a:xfrm>
            <a:custGeom>
              <a:avLst/>
              <a:gdLst/>
              <a:ahLst/>
              <a:cxnLst/>
              <a:rect l="l" t="t" r="r" b="b"/>
              <a:pathLst>
                <a:path w="1215" h="1238" extrusionOk="0">
                  <a:moveTo>
                    <a:pt x="472" y="1"/>
                  </a:moveTo>
                  <a:lnTo>
                    <a:pt x="337" y="46"/>
                  </a:lnTo>
                  <a:lnTo>
                    <a:pt x="248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23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58" y="1035"/>
                  </a:lnTo>
                  <a:lnTo>
                    <a:pt x="248" y="1125"/>
                  </a:lnTo>
                  <a:lnTo>
                    <a:pt x="337" y="1170"/>
                  </a:lnTo>
                  <a:lnTo>
                    <a:pt x="472" y="1215"/>
                  </a:lnTo>
                  <a:lnTo>
                    <a:pt x="607" y="1237"/>
                  </a:lnTo>
                  <a:lnTo>
                    <a:pt x="742" y="1215"/>
                  </a:lnTo>
                  <a:lnTo>
                    <a:pt x="877" y="1170"/>
                  </a:lnTo>
                  <a:lnTo>
                    <a:pt x="967" y="1125"/>
                  </a:lnTo>
                  <a:lnTo>
                    <a:pt x="1057" y="1035"/>
                  </a:lnTo>
                  <a:lnTo>
                    <a:pt x="1124" y="945"/>
                  </a:lnTo>
                  <a:lnTo>
                    <a:pt x="1169" y="833"/>
                  </a:lnTo>
                  <a:lnTo>
                    <a:pt x="1192" y="720"/>
                  </a:lnTo>
                  <a:lnTo>
                    <a:pt x="1214" y="608"/>
                  </a:lnTo>
                  <a:lnTo>
                    <a:pt x="1192" y="495"/>
                  </a:lnTo>
                  <a:lnTo>
                    <a:pt x="1169" y="383"/>
                  </a:lnTo>
                  <a:lnTo>
                    <a:pt x="1124" y="271"/>
                  </a:lnTo>
                  <a:lnTo>
                    <a:pt x="1057" y="181"/>
                  </a:lnTo>
                  <a:lnTo>
                    <a:pt x="967" y="113"/>
                  </a:lnTo>
                  <a:lnTo>
                    <a:pt x="877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5872425" y="2742850"/>
              <a:ext cx="48925" cy="145575"/>
            </a:xfrm>
            <a:custGeom>
              <a:avLst/>
              <a:gdLst/>
              <a:ahLst/>
              <a:cxnLst/>
              <a:rect l="l" t="t" r="r" b="b"/>
              <a:pathLst>
                <a:path w="1957" h="582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55" y="203"/>
                  </a:lnTo>
                  <a:lnTo>
                    <a:pt x="787" y="292"/>
                  </a:lnTo>
                  <a:lnTo>
                    <a:pt x="742" y="427"/>
                  </a:lnTo>
                  <a:lnTo>
                    <a:pt x="517" y="1641"/>
                  </a:lnTo>
                  <a:lnTo>
                    <a:pt x="315" y="2833"/>
                  </a:lnTo>
                  <a:lnTo>
                    <a:pt x="158" y="4047"/>
                  </a:lnTo>
                  <a:lnTo>
                    <a:pt x="0" y="5238"/>
                  </a:lnTo>
                  <a:lnTo>
                    <a:pt x="0" y="5373"/>
                  </a:lnTo>
                  <a:lnTo>
                    <a:pt x="23" y="5508"/>
                  </a:lnTo>
                  <a:lnTo>
                    <a:pt x="68" y="5598"/>
                  </a:lnTo>
                  <a:lnTo>
                    <a:pt x="135" y="5687"/>
                  </a:lnTo>
                  <a:lnTo>
                    <a:pt x="225" y="5755"/>
                  </a:lnTo>
                  <a:lnTo>
                    <a:pt x="315" y="5800"/>
                  </a:lnTo>
                  <a:lnTo>
                    <a:pt x="428" y="5822"/>
                  </a:lnTo>
                  <a:lnTo>
                    <a:pt x="652" y="5822"/>
                  </a:lnTo>
                  <a:lnTo>
                    <a:pt x="765" y="5800"/>
                  </a:lnTo>
                  <a:lnTo>
                    <a:pt x="877" y="5755"/>
                  </a:lnTo>
                  <a:lnTo>
                    <a:pt x="990" y="5687"/>
                  </a:lnTo>
                  <a:lnTo>
                    <a:pt x="1079" y="5598"/>
                  </a:lnTo>
                  <a:lnTo>
                    <a:pt x="1147" y="5508"/>
                  </a:lnTo>
                  <a:lnTo>
                    <a:pt x="1214" y="5373"/>
                  </a:lnTo>
                  <a:lnTo>
                    <a:pt x="1237" y="5238"/>
                  </a:lnTo>
                  <a:lnTo>
                    <a:pt x="1394" y="4114"/>
                  </a:lnTo>
                  <a:lnTo>
                    <a:pt x="1552" y="2990"/>
                  </a:lnTo>
                  <a:lnTo>
                    <a:pt x="1731" y="1889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34" y="495"/>
                  </a:lnTo>
                  <a:lnTo>
                    <a:pt x="1889" y="382"/>
                  </a:lnTo>
                  <a:lnTo>
                    <a:pt x="1844" y="270"/>
                  </a:lnTo>
                  <a:lnTo>
                    <a:pt x="1754" y="180"/>
                  </a:lnTo>
                  <a:lnTo>
                    <a:pt x="1664" y="113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5645375" y="1950450"/>
              <a:ext cx="38250" cy="74775"/>
            </a:xfrm>
            <a:custGeom>
              <a:avLst/>
              <a:gdLst/>
              <a:ahLst/>
              <a:cxnLst/>
              <a:rect l="l" t="t" r="r" b="b"/>
              <a:pathLst>
                <a:path w="1530" h="2991" extrusionOk="0">
                  <a:moveTo>
                    <a:pt x="855" y="1"/>
                  </a:moveTo>
                  <a:lnTo>
                    <a:pt x="743" y="46"/>
                  </a:lnTo>
                  <a:lnTo>
                    <a:pt x="630" y="91"/>
                  </a:lnTo>
                  <a:lnTo>
                    <a:pt x="518" y="158"/>
                  </a:lnTo>
                  <a:lnTo>
                    <a:pt x="428" y="248"/>
                  </a:lnTo>
                  <a:lnTo>
                    <a:pt x="361" y="338"/>
                  </a:lnTo>
                  <a:lnTo>
                    <a:pt x="338" y="450"/>
                  </a:lnTo>
                  <a:lnTo>
                    <a:pt x="23" y="2204"/>
                  </a:lnTo>
                  <a:lnTo>
                    <a:pt x="1" y="2339"/>
                  </a:lnTo>
                  <a:lnTo>
                    <a:pt x="23" y="2451"/>
                  </a:lnTo>
                  <a:lnTo>
                    <a:pt x="46" y="2563"/>
                  </a:lnTo>
                  <a:lnTo>
                    <a:pt x="91" y="2676"/>
                  </a:lnTo>
                  <a:lnTo>
                    <a:pt x="158" y="2788"/>
                  </a:lnTo>
                  <a:lnTo>
                    <a:pt x="226" y="2856"/>
                  </a:lnTo>
                  <a:lnTo>
                    <a:pt x="338" y="2923"/>
                  </a:lnTo>
                  <a:lnTo>
                    <a:pt x="451" y="2968"/>
                  </a:lnTo>
                  <a:lnTo>
                    <a:pt x="563" y="2990"/>
                  </a:lnTo>
                  <a:lnTo>
                    <a:pt x="698" y="2990"/>
                  </a:lnTo>
                  <a:lnTo>
                    <a:pt x="810" y="2968"/>
                  </a:lnTo>
                  <a:lnTo>
                    <a:pt x="923" y="2901"/>
                  </a:lnTo>
                  <a:lnTo>
                    <a:pt x="1035" y="2856"/>
                  </a:lnTo>
                  <a:lnTo>
                    <a:pt x="1125" y="2766"/>
                  </a:lnTo>
                  <a:lnTo>
                    <a:pt x="1170" y="2653"/>
                  </a:lnTo>
                  <a:lnTo>
                    <a:pt x="1215" y="2541"/>
                  </a:lnTo>
                  <a:lnTo>
                    <a:pt x="1530" y="788"/>
                  </a:lnTo>
                  <a:lnTo>
                    <a:pt x="1530" y="653"/>
                  </a:lnTo>
                  <a:lnTo>
                    <a:pt x="1530" y="540"/>
                  </a:lnTo>
                  <a:lnTo>
                    <a:pt x="1507" y="428"/>
                  </a:lnTo>
                  <a:lnTo>
                    <a:pt x="1462" y="315"/>
                  </a:lnTo>
                  <a:lnTo>
                    <a:pt x="1395" y="226"/>
                  </a:lnTo>
                  <a:lnTo>
                    <a:pt x="1305" y="136"/>
                  </a:lnTo>
                  <a:lnTo>
                    <a:pt x="1215" y="68"/>
                  </a:lnTo>
                  <a:lnTo>
                    <a:pt x="1102" y="2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549850" y="2278650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866" y="1"/>
                  </a:moveTo>
                  <a:lnTo>
                    <a:pt x="1754" y="46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07" y="293"/>
                  </a:lnTo>
                  <a:lnTo>
                    <a:pt x="1462" y="428"/>
                  </a:lnTo>
                  <a:lnTo>
                    <a:pt x="1282" y="1304"/>
                  </a:lnTo>
                  <a:lnTo>
                    <a:pt x="1124" y="2159"/>
                  </a:lnTo>
                  <a:lnTo>
                    <a:pt x="787" y="3889"/>
                  </a:lnTo>
                  <a:lnTo>
                    <a:pt x="450" y="5620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486"/>
                  </a:lnTo>
                  <a:lnTo>
                    <a:pt x="1" y="7621"/>
                  </a:lnTo>
                  <a:lnTo>
                    <a:pt x="45" y="7733"/>
                  </a:lnTo>
                  <a:lnTo>
                    <a:pt x="90" y="7823"/>
                  </a:lnTo>
                  <a:lnTo>
                    <a:pt x="158" y="7913"/>
                  </a:lnTo>
                  <a:lnTo>
                    <a:pt x="248" y="7981"/>
                  </a:lnTo>
                  <a:lnTo>
                    <a:pt x="360" y="8048"/>
                  </a:lnTo>
                  <a:lnTo>
                    <a:pt x="473" y="8093"/>
                  </a:lnTo>
                  <a:lnTo>
                    <a:pt x="585" y="8115"/>
                  </a:lnTo>
                  <a:lnTo>
                    <a:pt x="697" y="8115"/>
                  </a:lnTo>
                  <a:lnTo>
                    <a:pt x="810" y="8093"/>
                  </a:lnTo>
                  <a:lnTo>
                    <a:pt x="922" y="8048"/>
                  </a:lnTo>
                  <a:lnTo>
                    <a:pt x="1012" y="8003"/>
                  </a:lnTo>
                  <a:lnTo>
                    <a:pt x="1102" y="7913"/>
                  </a:lnTo>
                  <a:lnTo>
                    <a:pt x="1169" y="7801"/>
                  </a:lnTo>
                  <a:lnTo>
                    <a:pt x="1214" y="7666"/>
                  </a:lnTo>
                  <a:lnTo>
                    <a:pt x="1439" y="6812"/>
                  </a:lnTo>
                  <a:lnTo>
                    <a:pt x="1641" y="5958"/>
                  </a:lnTo>
                  <a:lnTo>
                    <a:pt x="1979" y="4227"/>
                  </a:lnTo>
                  <a:lnTo>
                    <a:pt x="2316" y="2496"/>
                  </a:lnTo>
                  <a:lnTo>
                    <a:pt x="2473" y="1619"/>
                  </a:lnTo>
                  <a:lnTo>
                    <a:pt x="2653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63" y="270"/>
                  </a:lnTo>
                  <a:lnTo>
                    <a:pt x="2496" y="180"/>
                  </a:lnTo>
                  <a:lnTo>
                    <a:pt x="2406" y="113"/>
                  </a:lnTo>
                  <a:lnTo>
                    <a:pt x="2316" y="46"/>
                  </a:lnTo>
                  <a:lnTo>
                    <a:pt x="2203" y="2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647625" y="2180875"/>
              <a:ext cx="49500" cy="91625"/>
            </a:xfrm>
            <a:custGeom>
              <a:avLst/>
              <a:gdLst/>
              <a:ahLst/>
              <a:cxnLst/>
              <a:rect l="l" t="t" r="r" b="b"/>
              <a:pathLst>
                <a:path w="1980" h="3665" extrusionOk="0">
                  <a:moveTo>
                    <a:pt x="1170" y="0"/>
                  </a:moveTo>
                  <a:lnTo>
                    <a:pt x="1080" y="45"/>
                  </a:lnTo>
                  <a:lnTo>
                    <a:pt x="967" y="113"/>
                  </a:lnTo>
                  <a:lnTo>
                    <a:pt x="878" y="180"/>
                  </a:lnTo>
                  <a:lnTo>
                    <a:pt x="810" y="292"/>
                  </a:lnTo>
                  <a:lnTo>
                    <a:pt x="765" y="427"/>
                  </a:lnTo>
                  <a:lnTo>
                    <a:pt x="46" y="2900"/>
                  </a:lnTo>
                  <a:lnTo>
                    <a:pt x="1" y="3035"/>
                  </a:lnTo>
                  <a:lnTo>
                    <a:pt x="23" y="3170"/>
                  </a:lnTo>
                  <a:lnTo>
                    <a:pt x="46" y="3282"/>
                  </a:lnTo>
                  <a:lnTo>
                    <a:pt x="91" y="3372"/>
                  </a:lnTo>
                  <a:lnTo>
                    <a:pt x="158" y="3462"/>
                  </a:lnTo>
                  <a:lnTo>
                    <a:pt x="248" y="3552"/>
                  </a:lnTo>
                  <a:lnTo>
                    <a:pt x="361" y="3597"/>
                  </a:lnTo>
                  <a:lnTo>
                    <a:pt x="473" y="3642"/>
                  </a:lnTo>
                  <a:lnTo>
                    <a:pt x="585" y="3664"/>
                  </a:lnTo>
                  <a:lnTo>
                    <a:pt x="698" y="3664"/>
                  </a:lnTo>
                  <a:lnTo>
                    <a:pt x="810" y="3642"/>
                  </a:lnTo>
                  <a:lnTo>
                    <a:pt x="923" y="3597"/>
                  </a:lnTo>
                  <a:lnTo>
                    <a:pt x="1012" y="3552"/>
                  </a:lnTo>
                  <a:lnTo>
                    <a:pt x="1102" y="3462"/>
                  </a:lnTo>
                  <a:lnTo>
                    <a:pt x="1170" y="3350"/>
                  </a:lnTo>
                  <a:lnTo>
                    <a:pt x="1237" y="3237"/>
                  </a:lnTo>
                  <a:lnTo>
                    <a:pt x="1957" y="742"/>
                  </a:lnTo>
                  <a:lnTo>
                    <a:pt x="1979" y="607"/>
                  </a:lnTo>
                  <a:lnTo>
                    <a:pt x="1979" y="495"/>
                  </a:lnTo>
                  <a:lnTo>
                    <a:pt x="1934" y="382"/>
                  </a:lnTo>
                  <a:lnTo>
                    <a:pt x="1889" y="270"/>
                  </a:lnTo>
                  <a:lnTo>
                    <a:pt x="1822" y="180"/>
                  </a:lnTo>
                  <a:lnTo>
                    <a:pt x="1732" y="113"/>
                  </a:lnTo>
                  <a:lnTo>
                    <a:pt x="1619" y="45"/>
                  </a:lnTo>
                  <a:lnTo>
                    <a:pt x="1529" y="23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529625" y="2699000"/>
              <a:ext cx="53400" cy="120300"/>
            </a:xfrm>
            <a:custGeom>
              <a:avLst/>
              <a:gdLst/>
              <a:ahLst/>
              <a:cxnLst/>
              <a:rect l="l" t="t" r="r" b="b"/>
              <a:pathLst>
                <a:path w="2136" h="4812" extrusionOk="0">
                  <a:moveTo>
                    <a:pt x="1304" y="1"/>
                  </a:moveTo>
                  <a:lnTo>
                    <a:pt x="1192" y="46"/>
                  </a:lnTo>
                  <a:lnTo>
                    <a:pt x="1102" y="113"/>
                  </a:lnTo>
                  <a:lnTo>
                    <a:pt x="1034" y="203"/>
                  </a:lnTo>
                  <a:lnTo>
                    <a:pt x="967" y="293"/>
                  </a:lnTo>
                  <a:lnTo>
                    <a:pt x="944" y="428"/>
                  </a:lnTo>
                  <a:lnTo>
                    <a:pt x="854" y="900"/>
                  </a:lnTo>
                  <a:lnTo>
                    <a:pt x="742" y="1350"/>
                  </a:lnTo>
                  <a:lnTo>
                    <a:pt x="495" y="2249"/>
                  </a:lnTo>
                  <a:lnTo>
                    <a:pt x="225" y="3148"/>
                  </a:lnTo>
                  <a:lnTo>
                    <a:pt x="113" y="359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7"/>
                  </a:lnTo>
                  <a:lnTo>
                    <a:pt x="45" y="4429"/>
                  </a:lnTo>
                  <a:lnTo>
                    <a:pt x="113" y="4542"/>
                  </a:lnTo>
                  <a:lnTo>
                    <a:pt x="180" y="4632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789"/>
                  </a:lnTo>
                  <a:lnTo>
                    <a:pt x="607" y="4811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09"/>
                  </a:lnTo>
                  <a:lnTo>
                    <a:pt x="1169" y="4519"/>
                  </a:lnTo>
                  <a:lnTo>
                    <a:pt x="1214" y="4384"/>
                  </a:lnTo>
                  <a:lnTo>
                    <a:pt x="1304" y="3912"/>
                  </a:lnTo>
                  <a:lnTo>
                    <a:pt x="1416" y="3463"/>
                  </a:lnTo>
                  <a:lnTo>
                    <a:pt x="1686" y="2586"/>
                  </a:lnTo>
                  <a:lnTo>
                    <a:pt x="1933" y="1687"/>
                  </a:lnTo>
                  <a:lnTo>
                    <a:pt x="2046" y="1215"/>
                  </a:lnTo>
                  <a:lnTo>
                    <a:pt x="2136" y="765"/>
                  </a:lnTo>
                  <a:lnTo>
                    <a:pt x="2136" y="630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23" y="271"/>
                  </a:lnTo>
                  <a:lnTo>
                    <a:pt x="1933" y="181"/>
                  </a:lnTo>
                  <a:lnTo>
                    <a:pt x="1844" y="113"/>
                  </a:lnTo>
                  <a:lnTo>
                    <a:pt x="1731" y="46"/>
                  </a:lnTo>
                  <a:lnTo>
                    <a:pt x="1641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5883675" y="2127475"/>
              <a:ext cx="46650" cy="123100"/>
            </a:xfrm>
            <a:custGeom>
              <a:avLst/>
              <a:gdLst/>
              <a:ahLst/>
              <a:cxnLst/>
              <a:rect l="l" t="t" r="r" b="b"/>
              <a:pathLst>
                <a:path w="1866" h="4924" extrusionOk="0">
                  <a:moveTo>
                    <a:pt x="1146" y="1"/>
                  </a:moveTo>
                  <a:lnTo>
                    <a:pt x="1034" y="23"/>
                  </a:lnTo>
                  <a:lnTo>
                    <a:pt x="944" y="68"/>
                  </a:lnTo>
                  <a:lnTo>
                    <a:pt x="832" y="113"/>
                  </a:lnTo>
                  <a:lnTo>
                    <a:pt x="764" y="203"/>
                  </a:lnTo>
                  <a:lnTo>
                    <a:pt x="697" y="315"/>
                  </a:lnTo>
                  <a:lnTo>
                    <a:pt x="652" y="450"/>
                  </a:lnTo>
                  <a:lnTo>
                    <a:pt x="450" y="1417"/>
                  </a:lnTo>
                  <a:lnTo>
                    <a:pt x="292" y="2383"/>
                  </a:lnTo>
                  <a:lnTo>
                    <a:pt x="135" y="3350"/>
                  </a:lnTo>
                  <a:lnTo>
                    <a:pt x="23" y="4317"/>
                  </a:lnTo>
                  <a:lnTo>
                    <a:pt x="0" y="4452"/>
                  </a:lnTo>
                  <a:lnTo>
                    <a:pt x="45" y="4586"/>
                  </a:lnTo>
                  <a:lnTo>
                    <a:pt x="90" y="4676"/>
                  </a:lnTo>
                  <a:lnTo>
                    <a:pt x="157" y="4766"/>
                  </a:lnTo>
                  <a:lnTo>
                    <a:pt x="247" y="4834"/>
                  </a:lnTo>
                  <a:lnTo>
                    <a:pt x="337" y="4879"/>
                  </a:lnTo>
                  <a:lnTo>
                    <a:pt x="450" y="4901"/>
                  </a:lnTo>
                  <a:lnTo>
                    <a:pt x="562" y="4924"/>
                  </a:lnTo>
                  <a:lnTo>
                    <a:pt x="674" y="4901"/>
                  </a:lnTo>
                  <a:lnTo>
                    <a:pt x="787" y="4879"/>
                  </a:lnTo>
                  <a:lnTo>
                    <a:pt x="899" y="4834"/>
                  </a:lnTo>
                  <a:lnTo>
                    <a:pt x="1012" y="4766"/>
                  </a:lnTo>
                  <a:lnTo>
                    <a:pt x="1102" y="4676"/>
                  </a:lnTo>
                  <a:lnTo>
                    <a:pt x="1169" y="4586"/>
                  </a:lnTo>
                  <a:lnTo>
                    <a:pt x="1214" y="4452"/>
                  </a:lnTo>
                  <a:lnTo>
                    <a:pt x="1259" y="4317"/>
                  </a:lnTo>
                  <a:lnTo>
                    <a:pt x="1371" y="3440"/>
                  </a:lnTo>
                  <a:lnTo>
                    <a:pt x="1506" y="2541"/>
                  </a:lnTo>
                  <a:lnTo>
                    <a:pt x="1663" y="1664"/>
                  </a:lnTo>
                  <a:lnTo>
                    <a:pt x="1843" y="765"/>
                  </a:lnTo>
                  <a:lnTo>
                    <a:pt x="1866" y="630"/>
                  </a:lnTo>
                  <a:lnTo>
                    <a:pt x="1843" y="495"/>
                  </a:lnTo>
                  <a:lnTo>
                    <a:pt x="1821" y="383"/>
                  </a:lnTo>
                  <a:lnTo>
                    <a:pt x="1753" y="293"/>
                  </a:lnTo>
                  <a:lnTo>
                    <a:pt x="1686" y="203"/>
                  </a:lnTo>
                  <a:lnTo>
                    <a:pt x="1596" y="113"/>
                  </a:lnTo>
                  <a:lnTo>
                    <a:pt x="1484" y="68"/>
                  </a:lnTo>
                  <a:lnTo>
                    <a:pt x="1371" y="2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5713950" y="2719800"/>
              <a:ext cx="34875" cy="153450"/>
            </a:xfrm>
            <a:custGeom>
              <a:avLst/>
              <a:gdLst/>
              <a:ahLst/>
              <a:cxnLst/>
              <a:rect l="l" t="t" r="r" b="b"/>
              <a:pathLst>
                <a:path w="1395" h="6138" extrusionOk="0">
                  <a:moveTo>
                    <a:pt x="652" y="1"/>
                  </a:moveTo>
                  <a:lnTo>
                    <a:pt x="540" y="46"/>
                  </a:lnTo>
                  <a:lnTo>
                    <a:pt x="427" y="91"/>
                  </a:lnTo>
                  <a:lnTo>
                    <a:pt x="338" y="136"/>
                  </a:lnTo>
                  <a:lnTo>
                    <a:pt x="248" y="225"/>
                  </a:lnTo>
                  <a:lnTo>
                    <a:pt x="203" y="338"/>
                  </a:lnTo>
                  <a:lnTo>
                    <a:pt x="158" y="450"/>
                  </a:lnTo>
                  <a:lnTo>
                    <a:pt x="135" y="585"/>
                  </a:lnTo>
                  <a:lnTo>
                    <a:pt x="135" y="1844"/>
                  </a:lnTo>
                  <a:lnTo>
                    <a:pt x="90" y="3080"/>
                  </a:lnTo>
                  <a:lnTo>
                    <a:pt x="23" y="4317"/>
                  </a:lnTo>
                  <a:lnTo>
                    <a:pt x="0" y="5553"/>
                  </a:lnTo>
                  <a:lnTo>
                    <a:pt x="0" y="5688"/>
                  </a:lnTo>
                  <a:lnTo>
                    <a:pt x="45" y="5800"/>
                  </a:lnTo>
                  <a:lnTo>
                    <a:pt x="90" y="5913"/>
                  </a:lnTo>
                  <a:lnTo>
                    <a:pt x="180" y="6003"/>
                  </a:lnTo>
                  <a:lnTo>
                    <a:pt x="270" y="6070"/>
                  </a:lnTo>
                  <a:lnTo>
                    <a:pt x="383" y="6115"/>
                  </a:lnTo>
                  <a:lnTo>
                    <a:pt x="472" y="6137"/>
                  </a:lnTo>
                  <a:lnTo>
                    <a:pt x="720" y="6137"/>
                  </a:lnTo>
                  <a:lnTo>
                    <a:pt x="832" y="6115"/>
                  </a:lnTo>
                  <a:lnTo>
                    <a:pt x="922" y="6070"/>
                  </a:lnTo>
                  <a:lnTo>
                    <a:pt x="1034" y="6003"/>
                  </a:lnTo>
                  <a:lnTo>
                    <a:pt x="1102" y="5913"/>
                  </a:lnTo>
                  <a:lnTo>
                    <a:pt x="1169" y="5800"/>
                  </a:lnTo>
                  <a:lnTo>
                    <a:pt x="1214" y="5688"/>
                  </a:lnTo>
                  <a:lnTo>
                    <a:pt x="1237" y="5553"/>
                  </a:lnTo>
                  <a:lnTo>
                    <a:pt x="1259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4" y="585"/>
                  </a:lnTo>
                  <a:lnTo>
                    <a:pt x="1372" y="450"/>
                  </a:lnTo>
                  <a:lnTo>
                    <a:pt x="1327" y="338"/>
                  </a:lnTo>
                  <a:lnTo>
                    <a:pt x="1259" y="225"/>
                  </a:lnTo>
                  <a:lnTo>
                    <a:pt x="1192" y="136"/>
                  </a:lnTo>
                  <a:lnTo>
                    <a:pt x="1102" y="91"/>
                  </a:lnTo>
                  <a:lnTo>
                    <a:pt x="989" y="46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5733625" y="1701500"/>
              <a:ext cx="49475" cy="69700"/>
            </a:xfrm>
            <a:custGeom>
              <a:avLst/>
              <a:gdLst/>
              <a:ahLst/>
              <a:cxnLst/>
              <a:rect l="l" t="t" r="r" b="b"/>
              <a:pathLst>
                <a:path w="1979" h="2788" extrusionOk="0">
                  <a:moveTo>
                    <a:pt x="1214" y="1"/>
                  </a:moveTo>
                  <a:lnTo>
                    <a:pt x="1102" y="45"/>
                  </a:lnTo>
                  <a:lnTo>
                    <a:pt x="989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0" y="2114"/>
                  </a:lnTo>
                  <a:lnTo>
                    <a:pt x="0" y="2248"/>
                  </a:lnTo>
                  <a:lnTo>
                    <a:pt x="23" y="2361"/>
                  </a:lnTo>
                  <a:lnTo>
                    <a:pt x="90" y="2473"/>
                  </a:lnTo>
                  <a:lnTo>
                    <a:pt x="158" y="2563"/>
                  </a:lnTo>
                  <a:lnTo>
                    <a:pt x="225" y="2631"/>
                  </a:lnTo>
                  <a:lnTo>
                    <a:pt x="337" y="2698"/>
                  </a:lnTo>
                  <a:lnTo>
                    <a:pt x="427" y="2765"/>
                  </a:lnTo>
                  <a:lnTo>
                    <a:pt x="540" y="2788"/>
                  </a:lnTo>
                  <a:lnTo>
                    <a:pt x="764" y="2788"/>
                  </a:lnTo>
                  <a:lnTo>
                    <a:pt x="877" y="2743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24" y="2473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8" y="675"/>
                  </a:lnTo>
                  <a:lnTo>
                    <a:pt x="1978" y="563"/>
                  </a:lnTo>
                  <a:lnTo>
                    <a:pt x="1933" y="428"/>
                  </a:lnTo>
                  <a:lnTo>
                    <a:pt x="1888" y="338"/>
                  </a:lnTo>
                  <a:lnTo>
                    <a:pt x="1821" y="248"/>
                  </a:lnTo>
                  <a:lnTo>
                    <a:pt x="1731" y="158"/>
                  </a:lnTo>
                  <a:lnTo>
                    <a:pt x="1641" y="90"/>
                  </a:lnTo>
                  <a:lnTo>
                    <a:pt x="1529" y="45"/>
                  </a:lnTo>
                  <a:lnTo>
                    <a:pt x="1416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4243250" y="1428375"/>
              <a:ext cx="925050" cy="1966375"/>
            </a:xfrm>
            <a:custGeom>
              <a:avLst/>
              <a:gdLst/>
              <a:ahLst/>
              <a:cxnLst/>
              <a:rect l="l" t="t" r="r" b="b"/>
              <a:pathLst>
                <a:path w="37002" h="78655" extrusionOk="0">
                  <a:moveTo>
                    <a:pt x="33922" y="1"/>
                  </a:moveTo>
                  <a:lnTo>
                    <a:pt x="33607" y="23"/>
                  </a:lnTo>
                  <a:lnTo>
                    <a:pt x="33315" y="46"/>
                  </a:lnTo>
                  <a:lnTo>
                    <a:pt x="33022" y="91"/>
                  </a:lnTo>
                  <a:lnTo>
                    <a:pt x="32730" y="158"/>
                  </a:lnTo>
                  <a:lnTo>
                    <a:pt x="32416" y="248"/>
                  </a:lnTo>
                  <a:lnTo>
                    <a:pt x="32123" y="360"/>
                  </a:lnTo>
                  <a:lnTo>
                    <a:pt x="31831" y="473"/>
                  </a:lnTo>
                  <a:lnTo>
                    <a:pt x="31539" y="608"/>
                  </a:lnTo>
                  <a:lnTo>
                    <a:pt x="30932" y="922"/>
                  </a:lnTo>
                  <a:lnTo>
                    <a:pt x="30370" y="1282"/>
                  </a:lnTo>
                  <a:lnTo>
                    <a:pt x="29808" y="1687"/>
                  </a:lnTo>
                  <a:lnTo>
                    <a:pt x="29268" y="2091"/>
                  </a:lnTo>
                  <a:lnTo>
                    <a:pt x="28751" y="2518"/>
                  </a:lnTo>
                  <a:lnTo>
                    <a:pt x="28257" y="2945"/>
                  </a:lnTo>
                  <a:lnTo>
                    <a:pt x="27807" y="3350"/>
                  </a:lnTo>
                  <a:lnTo>
                    <a:pt x="27021" y="4114"/>
                  </a:lnTo>
                  <a:lnTo>
                    <a:pt x="26661" y="4497"/>
                  </a:lnTo>
                  <a:lnTo>
                    <a:pt x="26301" y="4924"/>
                  </a:lnTo>
                  <a:lnTo>
                    <a:pt x="25942" y="5396"/>
                  </a:lnTo>
                  <a:lnTo>
                    <a:pt x="25604" y="5890"/>
                  </a:lnTo>
                  <a:lnTo>
                    <a:pt x="25267" y="6407"/>
                  </a:lnTo>
                  <a:lnTo>
                    <a:pt x="24930" y="6969"/>
                  </a:lnTo>
                  <a:lnTo>
                    <a:pt x="24593" y="7554"/>
                  </a:lnTo>
                  <a:lnTo>
                    <a:pt x="24278" y="8138"/>
                  </a:lnTo>
                  <a:lnTo>
                    <a:pt x="23963" y="8768"/>
                  </a:lnTo>
                  <a:lnTo>
                    <a:pt x="23671" y="9397"/>
                  </a:lnTo>
                  <a:lnTo>
                    <a:pt x="23109" y="10678"/>
                  </a:lnTo>
                  <a:lnTo>
                    <a:pt x="22570" y="11960"/>
                  </a:lnTo>
                  <a:lnTo>
                    <a:pt x="22098" y="13241"/>
                  </a:lnTo>
                  <a:lnTo>
                    <a:pt x="21648" y="14455"/>
                  </a:lnTo>
                  <a:lnTo>
                    <a:pt x="21266" y="15601"/>
                  </a:lnTo>
                  <a:lnTo>
                    <a:pt x="20951" y="16658"/>
                  </a:lnTo>
                  <a:lnTo>
                    <a:pt x="20682" y="17602"/>
                  </a:lnTo>
                  <a:lnTo>
                    <a:pt x="20479" y="18366"/>
                  </a:lnTo>
                  <a:lnTo>
                    <a:pt x="20344" y="18951"/>
                  </a:lnTo>
                  <a:lnTo>
                    <a:pt x="20277" y="19333"/>
                  </a:lnTo>
                  <a:lnTo>
                    <a:pt x="20277" y="19423"/>
                  </a:lnTo>
                  <a:lnTo>
                    <a:pt x="20277" y="19468"/>
                  </a:lnTo>
                  <a:lnTo>
                    <a:pt x="20052" y="19940"/>
                  </a:lnTo>
                  <a:lnTo>
                    <a:pt x="19603" y="20951"/>
                  </a:lnTo>
                  <a:lnTo>
                    <a:pt x="18996" y="22367"/>
                  </a:lnTo>
                  <a:lnTo>
                    <a:pt x="18299" y="24098"/>
                  </a:lnTo>
                  <a:lnTo>
                    <a:pt x="17557" y="25942"/>
                  </a:lnTo>
                  <a:lnTo>
                    <a:pt x="16860" y="27807"/>
                  </a:lnTo>
                  <a:lnTo>
                    <a:pt x="16545" y="28706"/>
                  </a:lnTo>
                  <a:lnTo>
                    <a:pt x="16253" y="29538"/>
                  </a:lnTo>
                  <a:lnTo>
                    <a:pt x="16028" y="30325"/>
                  </a:lnTo>
                  <a:lnTo>
                    <a:pt x="15826" y="30999"/>
                  </a:lnTo>
                  <a:lnTo>
                    <a:pt x="15759" y="30010"/>
                  </a:lnTo>
                  <a:lnTo>
                    <a:pt x="15714" y="28999"/>
                  </a:lnTo>
                  <a:lnTo>
                    <a:pt x="15714" y="28010"/>
                  </a:lnTo>
                  <a:lnTo>
                    <a:pt x="15736" y="26998"/>
                  </a:lnTo>
                  <a:lnTo>
                    <a:pt x="15781" y="25987"/>
                  </a:lnTo>
                  <a:lnTo>
                    <a:pt x="15849" y="24997"/>
                  </a:lnTo>
                  <a:lnTo>
                    <a:pt x="16006" y="22974"/>
                  </a:lnTo>
                  <a:lnTo>
                    <a:pt x="16141" y="20974"/>
                  </a:lnTo>
                  <a:lnTo>
                    <a:pt x="16208" y="19962"/>
                  </a:lnTo>
                  <a:lnTo>
                    <a:pt x="16231" y="18973"/>
                  </a:lnTo>
                  <a:lnTo>
                    <a:pt x="16253" y="17961"/>
                  </a:lnTo>
                  <a:lnTo>
                    <a:pt x="16208" y="16950"/>
                  </a:lnTo>
                  <a:lnTo>
                    <a:pt x="16141" y="15961"/>
                  </a:lnTo>
                  <a:lnTo>
                    <a:pt x="16028" y="14949"/>
                  </a:lnTo>
                  <a:lnTo>
                    <a:pt x="15916" y="14185"/>
                  </a:lnTo>
                  <a:lnTo>
                    <a:pt x="15759" y="13286"/>
                  </a:lnTo>
                  <a:lnTo>
                    <a:pt x="15646" y="12791"/>
                  </a:lnTo>
                  <a:lnTo>
                    <a:pt x="15511" y="12319"/>
                  </a:lnTo>
                  <a:lnTo>
                    <a:pt x="15354" y="11847"/>
                  </a:lnTo>
                  <a:lnTo>
                    <a:pt x="15174" y="11398"/>
                  </a:lnTo>
                  <a:lnTo>
                    <a:pt x="14972" y="10970"/>
                  </a:lnTo>
                  <a:lnTo>
                    <a:pt x="14725" y="10588"/>
                  </a:lnTo>
                  <a:lnTo>
                    <a:pt x="14590" y="10431"/>
                  </a:lnTo>
                  <a:lnTo>
                    <a:pt x="14455" y="10274"/>
                  </a:lnTo>
                  <a:lnTo>
                    <a:pt x="14297" y="10116"/>
                  </a:lnTo>
                  <a:lnTo>
                    <a:pt x="14140" y="10004"/>
                  </a:lnTo>
                  <a:lnTo>
                    <a:pt x="13983" y="9891"/>
                  </a:lnTo>
                  <a:lnTo>
                    <a:pt x="13803" y="9802"/>
                  </a:lnTo>
                  <a:lnTo>
                    <a:pt x="13601" y="9734"/>
                  </a:lnTo>
                  <a:lnTo>
                    <a:pt x="13398" y="9689"/>
                  </a:lnTo>
                  <a:lnTo>
                    <a:pt x="13196" y="9667"/>
                  </a:lnTo>
                  <a:lnTo>
                    <a:pt x="12971" y="9689"/>
                  </a:lnTo>
                  <a:lnTo>
                    <a:pt x="12724" y="9712"/>
                  </a:lnTo>
                  <a:lnTo>
                    <a:pt x="12477" y="9779"/>
                  </a:lnTo>
                  <a:lnTo>
                    <a:pt x="12139" y="9891"/>
                  </a:lnTo>
                  <a:lnTo>
                    <a:pt x="11825" y="10026"/>
                  </a:lnTo>
                  <a:lnTo>
                    <a:pt x="11533" y="10206"/>
                  </a:lnTo>
                  <a:lnTo>
                    <a:pt x="11263" y="10409"/>
                  </a:lnTo>
                  <a:lnTo>
                    <a:pt x="10993" y="10633"/>
                  </a:lnTo>
                  <a:lnTo>
                    <a:pt x="10746" y="10881"/>
                  </a:lnTo>
                  <a:lnTo>
                    <a:pt x="10521" y="11150"/>
                  </a:lnTo>
                  <a:lnTo>
                    <a:pt x="10296" y="11443"/>
                  </a:lnTo>
                  <a:lnTo>
                    <a:pt x="10094" y="11757"/>
                  </a:lnTo>
                  <a:lnTo>
                    <a:pt x="9914" y="12094"/>
                  </a:lnTo>
                  <a:lnTo>
                    <a:pt x="9734" y="12432"/>
                  </a:lnTo>
                  <a:lnTo>
                    <a:pt x="9577" y="12791"/>
                  </a:lnTo>
                  <a:lnTo>
                    <a:pt x="9420" y="13173"/>
                  </a:lnTo>
                  <a:lnTo>
                    <a:pt x="9307" y="13556"/>
                  </a:lnTo>
                  <a:lnTo>
                    <a:pt x="9172" y="13938"/>
                  </a:lnTo>
                  <a:lnTo>
                    <a:pt x="9060" y="14342"/>
                  </a:lnTo>
                  <a:lnTo>
                    <a:pt x="8880" y="15152"/>
                  </a:lnTo>
                  <a:lnTo>
                    <a:pt x="8745" y="15961"/>
                  </a:lnTo>
                  <a:lnTo>
                    <a:pt x="8633" y="16770"/>
                  </a:lnTo>
                  <a:lnTo>
                    <a:pt x="8565" y="17579"/>
                  </a:lnTo>
                  <a:lnTo>
                    <a:pt x="8543" y="18344"/>
                  </a:lnTo>
                  <a:lnTo>
                    <a:pt x="8520" y="19040"/>
                  </a:lnTo>
                  <a:lnTo>
                    <a:pt x="8543" y="19715"/>
                  </a:lnTo>
                  <a:lnTo>
                    <a:pt x="8588" y="20299"/>
                  </a:lnTo>
                  <a:lnTo>
                    <a:pt x="8655" y="20749"/>
                  </a:lnTo>
                  <a:lnTo>
                    <a:pt x="8745" y="21198"/>
                  </a:lnTo>
                  <a:lnTo>
                    <a:pt x="8858" y="21693"/>
                  </a:lnTo>
                  <a:lnTo>
                    <a:pt x="9015" y="22188"/>
                  </a:lnTo>
                  <a:lnTo>
                    <a:pt x="9172" y="22705"/>
                  </a:lnTo>
                  <a:lnTo>
                    <a:pt x="9375" y="23222"/>
                  </a:lnTo>
                  <a:lnTo>
                    <a:pt x="9577" y="23761"/>
                  </a:lnTo>
                  <a:lnTo>
                    <a:pt x="9802" y="24301"/>
                  </a:lnTo>
                  <a:lnTo>
                    <a:pt x="10319" y="25402"/>
                  </a:lnTo>
                  <a:lnTo>
                    <a:pt x="10858" y="26504"/>
                  </a:lnTo>
                  <a:lnTo>
                    <a:pt x="11443" y="27583"/>
                  </a:lnTo>
                  <a:lnTo>
                    <a:pt x="12027" y="28639"/>
                  </a:lnTo>
                  <a:lnTo>
                    <a:pt x="12634" y="29628"/>
                  </a:lnTo>
                  <a:lnTo>
                    <a:pt x="13196" y="30550"/>
                  </a:lnTo>
                  <a:lnTo>
                    <a:pt x="13735" y="31381"/>
                  </a:lnTo>
                  <a:lnTo>
                    <a:pt x="14208" y="32101"/>
                  </a:lnTo>
                  <a:lnTo>
                    <a:pt x="14949" y="33157"/>
                  </a:lnTo>
                  <a:lnTo>
                    <a:pt x="15152" y="33450"/>
                  </a:lnTo>
                  <a:lnTo>
                    <a:pt x="15264" y="33562"/>
                  </a:lnTo>
                  <a:lnTo>
                    <a:pt x="15084" y="34529"/>
                  </a:lnTo>
                  <a:lnTo>
                    <a:pt x="14904" y="35495"/>
                  </a:lnTo>
                  <a:lnTo>
                    <a:pt x="14770" y="36462"/>
                  </a:lnTo>
                  <a:lnTo>
                    <a:pt x="14635" y="37428"/>
                  </a:lnTo>
                  <a:lnTo>
                    <a:pt x="14477" y="38755"/>
                  </a:lnTo>
                  <a:lnTo>
                    <a:pt x="14342" y="40103"/>
                  </a:lnTo>
                  <a:lnTo>
                    <a:pt x="14208" y="41452"/>
                  </a:lnTo>
                  <a:lnTo>
                    <a:pt x="14118" y="42801"/>
                  </a:lnTo>
                  <a:lnTo>
                    <a:pt x="13938" y="45498"/>
                  </a:lnTo>
                  <a:lnTo>
                    <a:pt x="13780" y="48196"/>
                  </a:lnTo>
                  <a:lnTo>
                    <a:pt x="13556" y="47746"/>
                  </a:lnTo>
                  <a:lnTo>
                    <a:pt x="13353" y="47274"/>
                  </a:lnTo>
                  <a:lnTo>
                    <a:pt x="13174" y="46802"/>
                  </a:lnTo>
                  <a:lnTo>
                    <a:pt x="13016" y="46308"/>
                  </a:lnTo>
                  <a:lnTo>
                    <a:pt x="12859" y="45813"/>
                  </a:lnTo>
                  <a:lnTo>
                    <a:pt x="12724" y="45319"/>
                  </a:lnTo>
                  <a:lnTo>
                    <a:pt x="12477" y="44307"/>
                  </a:lnTo>
                  <a:lnTo>
                    <a:pt x="12027" y="42261"/>
                  </a:lnTo>
                  <a:lnTo>
                    <a:pt x="11802" y="41250"/>
                  </a:lnTo>
                  <a:lnTo>
                    <a:pt x="11510" y="40238"/>
                  </a:lnTo>
                  <a:lnTo>
                    <a:pt x="11308" y="39609"/>
                  </a:lnTo>
                  <a:lnTo>
                    <a:pt x="11105" y="39002"/>
                  </a:lnTo>
                  <a:lnTo>
                    <a:pt x="10858" y="38395"/>
                  </a:lnTo>
                  <a:lnTo>
                    <a:pt x="10611" y="37788"/>
                  </a:lnTo>
                  <a:lnTo>
                    <a:pt x="10341" y="37181"/>
                  </a:lnTo>
                  <a:lnTo>
                    <a:pt x="10071" y="36597"/>
                  </a:lnTo>
                  <a:lnTo>
                    <a:pt x="9487" y="35428"/>
                  </a:lnTo>
                  <a:lnTo>
                    <a:pt x="9015" y="34529"/>
                  </a:lnTo>
                  <a:lnTo>
                    <a:pt x="8745" y="34012"/>
                  </a:lnTo>
                  <a:lnTo>
                    <a:pt x="8430" y="33472"/>
                  </a:lnTo>
                  <a:lnTo>
                    <a:pt x="8093" y="32933"/>
                  </a:lnTo>
                  <a:lnTo>
                    <a:pt x="7711" y="32371"/>
                  </a:lnTo>
                  <a:lnTo>
                    <a:pt x="7329" y="31831"/>
                  </a:lnTo>
                  <a:lnTo>
                    <a:pt x="6902" y="31314"/>
                  </a:lnTo>
                  <a:lnTo>
                    <a:pt x="6475" y="30820"/>
                  </a:lnTo>
                  <a:lnTo>
                    <a:pt x="6250" y="30595"/>
                  </a:lnTo>
                  <a:lnTo>
                    <a:pt x="6003" y="30392"/>
                  </a:lnTo>
                  <a:lnTo>
                    <a:pt x="5755" y="30213"/>
                  </a:lnTo>
                  <a:lnTo>
                    <a:pt x="5508" y="30033"/>
                  </a:lnTo>
                  <a:lnTo>
                    <a:pt x="5261" y="29875"/>
                  </a:lnTo>
                  <a:lnTo>
                    <a:pt x="5014" y="29741"/>
                  </a:lnTo>
                  <a:lnTo>
                    <a:pt x="4744" y="29628"/>
                  </a:lnTo>
                  <a:lnTo>
                    <a:pt x="4497" y="29561"/>
                  </a:lnTo>
                  <a:lnTo>
                    <a:pt x="4227" y="29493"/>
                  </a:lnTo>
                  <a:lnTo>
                    <a:pt x="3935" y="29471"/>
                  </a:lnTo>
                  <a:lnTo>
                    <a:pt x="3665" y="29471"/>
                  </a:lnTo>
                  <a:lnTo>
                    <a:pt x="3373" y="29493"/>
                  </a:lnTo>
                  <a:lnTo>
                    <a:pt x="3103" y="29561"/>
                  </a:lnTo>
                  <a:lnTo>
                    <a:pt x="2811" y="29651"/>
                  </a:lnTo>
                  <a:lnTo>
                    <a:pt x="2384" y="29830"/>
                  </a:lnTo>
                  <a:lnTo>
                    <a:pt x="2001" y="30055"/>
                  </a:lnTo>
                  <a:lnTo>
                    <a:pt x="1664" y="30303"/>
                  </a:lnTo>
                  <a:lnTo>
                    <a:pt x="1372" y="30550"/>
                  </a:lnTo>
                  <a:lnTo>
                    <a:pt x="1125" y="30842"/>
                  </a:lnTo>
                  <a:lnTo>
                    <a:pt x="900" y="31134"/>
                  </a:lnTo>
                  <a:lnTo>
                    <a:pt x="720" y="31471"/>
                  </a:lnTo>
                  <a:lnTo>
                    <a:pt x="585" y="31809"/>
                  </a:lnTo>
                  <a:lnTo>
                    <a:pt x="473" y="32168"/>
                  </a:lnTo>
                  <a:lnTo>
                    <a:pt x="383" y="32528"/>
                  </a:lnTo>
                  <a:lnTo>
                    <a:pt x="338" y="32910"/>
                  </a:lnTo>
                  <a:lnTo>
                    <a:pt x="293" y="33292"/>
                  </a:lnTo>
                  <a:lnTo>
                    <a:pt x="293" y="33697"/>
                  </a:lnTo>
                  <a:lnTo>
                    <a:pt x="338" y="34101"/>
                  </a:lnTo>
                  <a:lnTo>
                    <a:pt x="383" y="34506"/>
                  </a:lnTo>
                  <a:lnTo>
                    <a:pt x="450" y="34933"/>
                  </a:lnTo>
                  <a:lnTo>
                    <a:pt x="540" y="35338"/>
                  </a:lnTo>
                  <a:lnTo>
                    <a:pt x="630" y="35765"/>
                  </a:lnTo>
                  <a:lnTo>
                    <a:pt x="765" y="36192"/>
                  </a:lnTo>
                  <a:lnTo>
                    <a:pt x="900" y="36597"/>
                  </a:lnTo>
                  <a:lnTo>
                    <a:pt x="1215" y="37406"/>
                  </a:lnTo>
                  <a:lnTo>
                    <a:pt x="1574" y="38193"/>
                  </a:lnTo>
                  <a:lnTo>
                    <a:pt x="1956" y="38934"/>
                  </a:lnTo>
                  <a:lnTo>
                    <a:pt x="2339" y="39609"/>
                  </a:lnTo>
                  <a:lnTo>
                    <a:pt x="2721" y="40216"/>
                  </a:lnTo>
                  <a:lnTo>
                    <a:pt x="3103" y="40733"/>
                  </a:lnTo>
                  <a:lnTo>
                    <a:pt x="3687" y="41475"/>
                  </a:lnTo>
                  <a:lnTo>
                    <a:pt x="4272" y="42194"/>
                  </a:lnTo>
                  <a:lnTo>
                    <a:pt x="4879" y="42891"/>
                  </a:lnTo>
                  <a:lnTo>
                    <a:pt x="5508" y="43588"/>
                  </a:lnTo>
                  <a:lnTo>
                    <a:pt x="6745" y="44959"/>
                  </a:lnTo>
                  <a:lnTo>
                    <a:pt x="8003" y="46330"/>
                  </a:lnTo>
                  <a:lnTo>
                    <a:pt x="8588" y="47004"/>
                  </a:lnTo>
                  <a:lnTo>
                    <a:pt x="9195" y="47679"/>
                  </a:lnTo>
                  <a:lnTo>
                    <a:pt x="9847" y="48331"/>
                  </a:lnTo>
                  <a:lnTo>
                    <a:pt x="10161" y="48645"/>
                  </a:lnTo>
                  <a:lnTo>
                    <a:pt x="10521" y="48960"/>
                  </a:lnTo>
                  <a:lnTo>
                    <a:pt x="10881" y="49252"/>
                  </a:lnTo>
                  <a:lnTo>
                    <a:pt x="11240" y="49522"/>
                  </a:lnTo>
                  <a:lnTo>
                    <a:pt x="11600" y="49792"/>
                  </a:lnTo>
                  <a:lnTo>
                    <a:pt x="12005" y="50017"/>
                  </a:lnTo>
                  <a:lnTo>
                    <a:pt x="12387" y="50219"/>
                  </a:lnTo>
                  <a:lnTo>
                    <a:pt x="12791" y="50399"/>
                  </a:lnTo>
                  <a:lnTo>
                    <a:pt x="13218" y="50556"/>
                  </a:lnTo>
                  <a:lnTo>
                    <a:pt x="13668" y="50669"/>
                  </a:lnTo>
                  <a:lnTo>
                    <a:pt x="13511" y="53546"/>
                  </a:lnTo>
                  <a:lnTo>
                    <a:pt x="13331" y="56423"/>
                  </a:lnTo>
                  <a:lnTo>
                    <a:pt x="13218" y="57817"/>
                  </a:lnTo>
                  <a:lnTo>
                    <a:pt x="13106" y="59256"/>
                  </a:lnTo>
                  <a:lnTo>
                    <a:pt x="12971" y="60694"/>
                  </a:lnTo>
                  <a:lnTo>
                    <a:pt x="12791" y="62155"/>
                  </a:lnTo>
                  <a:lnTo>
                    <a:pt x="12477" y="61301"/>
                  </a:lnTo>
                  <a:lnTo>
                    <a:pt x="12184" y="60402"/>
                  </a:lnTo>
                  <a:lnTo>
                    <a:pt x="11915" y="59503"/>
                  </a:lnTo>
                  <a:lnTo>
                    <a:pt x="11645" y="58581"/>
                  </a:lnTo>
                  <a:lnTo>
                    <a:pt x="11398" y="57660"/>
                  </a:lnTo>
                  <a:lnTo>
                    <a:pt x="11128" y="56760"/>
                  </a:lnTo>
                  <a:lnTo>
                    <a:pt x="10836" y="55884"/>
                  </a:lnTo>
                  <a:lnTo>
                    <a:pt x="10678" y="55479"/>
                  </a:lnTo>
                  <a:lnTo>
                    <a:pt x="10499" y="55052"/>
                  </a:lnTo>
                  <a:lnTo>
                    <a:pt x="10026" y="53995"/>
                  </a:lnTo>
                  <a:lnTo>
                    <a:pt x="9532" y="52961"/>
                  </a:lnTo>
                  <a:lnTo>
                    <a:pt x="8992" y="51927"/>
                  </a:lnTo>
                  <a:lnTo>
                    <a:pt x="8408" y="50938"/>
                  </a:lnTo>
                  <a:lnTo>
                    <a:pt x="7913" y="50152"/>
                  </a:lnTo>
                  <a:lnTo>
                    <a:pt x="7644" y="49702"/>
                  </a:lnTo>
                  <a:lnTo>
                    <a:pt x="7329" y="49252"/>
                  </a:lnTo>
                  <a:lnTo>
                    <a:pt x="7014" y="48825"/>
                  </a:lnTo>
                  <a:lnTo>
                    <a:pt x="6655" y="48376"/>
                  </a:lnTo>
                  <a:lnTo>
                    <a:pt x="6295" y="47949"/>
                  </a:lnTo>
                  <a:lnTo>
                    <a:pt x="5913" y="47544"/>
                  </a:lnTo>
                  <a:lnTo>
                    <a:pt x="5486" y="47162"/>
                  </a:lnTo>
                  <a:lnTo>
                    <a:pt x="5081" y="46847"/>
                  </a:lnTo>
                  <a:lnTo>
                    <a:pt x="4856" y="46712"/>
                  </a:lnTo>
                  <a:lnTo>
                    <a:pt x="4631" y="46577"/>
                  </a:lnTo>
                  <a:lnTo>
                    <a:pt x="4407" y="46465"/>
                  </a:lnTo>
                  <a:lnTo>
                    <a:pt x="4182" y="46375"/>
                  </a:lnTo>
                  <a:lnTo>
                    <a:pt x="3935" y="46285"/>
                  </a:lnTo>
                  <a:lnTo>
                    <a:pt x="3710" y="46218"/>
                  </a:lnTo>
                  <a:lnTo>
                    <a:pt x="3463" y="46195"/>
                  </a:lnTo>
                  <a:lnTo>
                    <a:pt x="3215" y="46173"/>
                  </a:lnTo>
                  <a:lnTo>
                    <a:pt x="2968" y="46173"/>
                  </a:lnTo>
                  <a:lnTo>
                    <a:pt x="2721" y="46195"/>
                  </a:lnTo>
                  <a:lnTo>
                    <a:pt x="2451" y="46263"/>
                  </a:lnTo>
                  <a:lnTo>
                    <a:pt x="2204" y="46330"/>
                  </a:lnTo>
                  <a:lnTo>
                    <a:pt x="1867" y="46465"/>
                  </a:lnTo>
                  <a:lnTo>
                    <a:pt x="1552" y="46622"/>
                  </a:lnTo>
                  <a:lnTo>
                    <a:pt x="1260" y="46802"/>
                  </a:lnTo>
                  <a:lnTo>
                    <a:pt x="1012" y="46982"/>
                  </a:lnTo>
                  <a:lnTo>
                    <a:pt x="788" y="47162"/>
                  </a:lnTo>
                  <a:lnTo>
                    <a:pt x="608" y="47364"/>
                  </a:lnTo>
                  <a:lnTo>
                    <a:pt x="428" y="47589"/>
                  </a:lnTo>
                  <a:lnTo>
                    <a:pt x="293" y="47814"/>
                  </a:lnTo>
                  <a:lnTo>
                    <a:pt x="181" y="48061"/>
                  </a:lnTo>
                  <a:lnTo>
                    <a:pt x="113" y="48308"/>
                  </a:lnTo>
                  <a:lnTo>
                    <a:pt x="46" y="48556"/>
                  </a:lnTo>
                  <a:lnTo>
                    <a:pt x="23" y="48825"/>
                  </a:lnTo>
                  <a:lnTo>
                    <a:pt x="1" y="49117"/>
                  </a:lnTo>
                  <a:lnTo>
                    <a:pt x="23" y="49387"/>
                  </a:lnTo>
                  <a:lnTo>
                    <a:pt x="46" y="49702"/>
                  </a:lnTo>
                  <a:lnTo>
                    <a:pt x="113" y="49994"/>
                  </a:lnTo>
                  <a:lnTo>
                    <a:pt x="181" y="50309"/>
                  </a:lnTo>
                  <a:lnTo>
                    <a:pt x="271" y="50624"/>
                  </a:lnTo>
                  <a:lnTo>
                    <a:pt x="383" y="50938"/>
                  </a:lnTo>
                  <a:lnTo>
                    <a:pt x="518" y="51275"/>
                  </a:lnTo>
                  <a:lnTo>
                    <a:pt x="833" y="51950"/>
                  </a:lnTo>
                  <a:lnTo>
                    <a:pt x="1215" y="52647"/>
                  </a:lnTo>
                  <a:lnTo>
                    <a:pt x="1642" y="53344"/>
                  </a:lnTo>
                  <a:lnTo>
                    <a:pt x="2136" y="54063"/>
                  </a:lnTo>
                  <a:lnTo>
                    <a:pt x="2676" y="54782"/>
                  </a:lnTo>
                  <a:lnTo>
                    <a:pt x="3238" y="55524"/>
                  </a:lnTo>
                  <a:lnTo>
                    <a:pt x="3845" y="56243"/>
                  </a:lnTo>
                  <a:lnTo>
                    <a:pt x="4474" y="56963"/>
                  </a:lnTo>
                  <a:lnTo>
                    <a:pt x="5126" y="57682"/>
                  </a:lnTo>
                  <a:lnTo>
                    <a:pt x="5778" y="58379"/>
                  </a:lnTo>
                  <a:lnTo>
                    <a:pt x="6452" y="59053"/>
                  </a:lnTo>
                  <a:lnTo>
                    <a:pt x="7127" y="59705"/>
                  </a:lnTo>
                  <a:lnTo>
                    <a:pt x="8430" y="60964"/>
                  </a:lnTo>
                  <a:lnTo>
                    <a:pt x="9689" y="62088"/>
                  </a:lnTo>
                  <a:lnTo>
                    <a:pt x="10813" y="63055"/>
                  </a:lnTo>
                  <a:lnTo>
                    <a:pt x="11757" y="63819"/>
                  </a:lnTo>
                  <a:lnTo>
                    <a:pt x="12499" y="64381"/>
                  </a:lnTo>
                  <a:lnTo>
                    <a:pt x="12229" y="66112"/>
                  </a:lnTo>
                  <a:lnTo>
                    <a:pt x="11915" y="67843"/>
                  </a:lnTo>
                  <a:lnTo>
                    <a:pt x="11555" y="69573"/>
                  </a:lnTo>
                  <a:lnTo>
                    <a:pt x="11353" y="70428"/>
                  </a:lnTo>
                  <a:lnTo>
                    <a:pt x="11150" y="71259"/>
                  </a:lnTo>
                  <a:lnTo>
                    <a:pt x="10926" y="72114"/>
                  </a:lnTo>
                  <a:lnTo>
                    <a:pt x="10678" y="72945"/>
                  </a:lnTo>
                  <a:lnTo>
                    <a:pt x="10431" y="73755"/>
                  </a:lnTo>
                  <a:lnTo>
                    <a:pt x="10161" y="74586"/>
                  </a:lnTo>
                  <a:lnTo>
                    <a:pt x="9869" y="75373"/>
                  </a:lnTo>
                  <a:lnTo>
                    <a:pt x="9577" y="76160"/>
                  </a:lnTo>
                  <a:lnTo>
                    <a:pt x="9262" y="76947"/>
                  </a:lnTo>
                  <a:lnTo>
                    <a:pt x="8925" y="77711"/>
                  </a:lnTo>
                  <a:lnTo>
                    <a:pt x="8880" y="77846"/>
                  </a:lnTo>
                  <a:lnTo>
                    <a:pt x="8858" y="77958"/>
                  </a:lnTo>
                  <a:lnTo>
                    <a:pt x="8880" y="78093"/>
                  </a:lnTo>
                  <a:lnTo>
                    <a:pt x="8903" y="78205"/>
                  </a:lnTo>
                  <a:lnTo>
                    <a:pt x="8970" y="78318"/>
                  </a:lnTo>
                  <a:lnTo>
                    <a:pt x="9037" y="78408"/>
                  </a:lnTo>
                  <a:lnTo>
                    <a:pt x="9127" y="78498"/>
                  </a:lnTo>
                  <a:lnTo>
                    <a:pt x="9217" y="78565"/>
                  </a:lnTo>
                  <a:lnTo>
                    <a:pt x="9330" y="78610"/>
                  </a:lnTo>
                  <a:lnTo>
                    <a:pt x="9420" y="78633"/>
                  </a:lnTo>
                  <a:lnTo>
                    <a:pt x="9532" y="78655"/>
                  </a:lnTo>
                  <a:lnTo>
                    <a:pt x="9644" y="78633"/>
                  </a:lnTo>
                  <a:lnTo>
                    <a:pt x="9757" y="78610"/>
                  </a:lnTo>
                  <a:lnTo>
                    <a:pt x="9847" y="78543"/>
                  </a:lnTo>
                  <a:lnTo>
                    <a:pt x="9937" y="78453"/>
                  </a:lnTo>
                  <a:lnTo>
                    <a:pt x="10004" y="78318"/>
                  </a:lnTo>
                  <a:lnTo>
                    <a:pt x="10341" y="77531"/>
                  </a:lnTo>
                  <a:lnTo>
                    <a:pt x="10678" y="76744"/>
                  </a:lnTo>
                  <a:lnTo>
                    <a:pt x="10971" y="75935"/>
                  </a:lnTo>
                  <a:lnTo>
                    <a:pt x="11263" y="75126"/>
                  </a:lnTo>
                  <a:lnTo>
                    <a:pt x="11555" y="74317"/>
                  </a:lnTo>
                  <a:lnTo>
                    <a:pt x="11802" y="73485"/>
                  </a:lnTo>
                  <a:lnTo>
                    <a:pt x="12050" y="72653"/>
                  </a:lnTo>
                  <a:lnTo>
                    <a:pt x="12274" y="71821"/>
                  </a:lnTo>
                  <a:lnTo>
                    <a:pt x="12499" y="70990"/>
                  </a:lnTo>
                  <a:lnTo>
                    <a:pt x="12701" y="70158"/>
                  </a:lnTo>
                  <a:lnTo>
                    <a:pt x="13061" y="68450"/>
                  </a:lnTo>
                  <a:lnTo>
                    <a:pt x="13376" y="66741"/>
                  </a:lnTo>
                  <a:lnTo>
                    <a:pt x="13668" y="65010"/>
                  </a:lnTo>
                  <a:lnTo>
                    <a:pt x="14747" y="64583"/>
                  </a:lnTo>
                  <a:lnTo>
                    <a:pt x="15759" y="64156"/>
                  </a:lnTo>
                  <a:lnTo>
                    <a:pt x="16725" y="63706"/>
                  </a:lnTo>
                  <a:lnTo>
                    <a:pt x="17647" y="63257"/>
                  </a:lnTo>
                  <a:lnTo>
                    <a:pt x="18501" y="62785"/>
                  </a:lnTo>
                  <a:lnTo>
                    <a:pt x="19333" y="62290"/>
                  </a:lnTo>
                  <a:lnTo>
                    <a:pt x="20120" y="61796"/>
                  </a:lnTo>
                  <a:lnTo>
                    <a:pt x="20884" y="61279"/>
                  </a:lnTo>
                  <a:lnTo>
                    <a:pt x="21603" y="60739"/>
                  </a:lnTo>
                  <a:lnTo>
                    <a:pt x="22322" y="60200"/>
                  </a:lnTo>
                  <a:lnTo>
                    <a:pt x="22997" y="59615"/>
                  </a:lnTo>
                  <a:lnTo>
                    <a:pt x="23671" y="59031"/>
                  </a:lnTo>
                  <a:lnTo>
                    <a:pt x="24323" y="58424"/>
                  </a:lnTo>
                  <a:lnTo>
                    <a:pt x="24975" y="57794"/>
                  </a:lnTo>
                  <a:lnTo>
                    <a:pt x="25604" y="57143"/>
                  </a:lnTo>
                  <a:lnTo>
                    <a:pt x="26256" y="56446"/>
                  </a:lnTo>
                  <a:lnTo>
                    <a:pt x="26998" y="55659"/>
                  </a:lnTo>
                  <a:lnTo>
                    <a:pt x="27380" y="55209"/>
                  </a:lnTo>
                  <a:lnTo>
                    <a:pt x="27785" y="54715"/>
                  </a:lnTo>
                  <a:lnTo>
                    <a:pt x="28167" y="54220"/>
                  </a:lnTo>
                  <a:lnTo>
                    <a:pt x="28549" y="53681"/>
                  </a:lnTo>
                  <a:lnTo>
                    <a:pt x="28909" y="53141"/>
                  </a:lnTo>
                  <a:lnTo>
                    <a:pt x="29224" y="52602"/>
                  </a:lnTo>
                  <a:lnTo>
                    <a:pt x="29493" y="52017"/>
                  </a:lnTo>
                  <a:lnTo>
                    <a:pt x="29628" y="51748"/>
                  </a:lnTo>
                  <a:lnTo>
                    <a:pt x="29718" y="51455"/>
                  </a:lnTo>
                  <a:lnTo>
                    <a:pt x="29808" y="51163"/>
                  </a:lnTo>
                  <a:lnTo>
                    <a:pt x="29898" y="50871"/>
                  </a:lnTo>
                  <a:lnTo>
                    <a:pt x="29943" y="50579"/>
                  </a:lnTo>
                  <a:lnTo>
                    <a:pt x="29988" y="50286"/>
                  </a:lnTo>
                  <a:lnTo>
                    <a:pt x="30010" y="49994"/>
                  </a:lnTo>
                  <a:lnTo>
                    <a:pt x="29988" y="49724"/>
                  </a:lnTo>
                  <a:lnTo>
                    <a:pt x="29965" y="49432"/>
                  </a:lnTo>
                  <a:lnTo>
                    <a:pt x="29920" y="49140"/>
                  </a:lnTo>
                  <a:lnTo>
                    <a:pt x="29853" y="48870"/>
                  </a:lnTo>
                  <a:lnTo>
                    <a:pt x="29741" y="48578"/>
                  </a:lnTo>
                  <a:lnTo>
                    <a:pt x="29628" y="48308"/>
                  </a:lnTo>
                  <a:lnTo>
                    <a:pt x="29471" y="48038"/>
                  </a:lnTo>
                  <a:lnTo>
                    <a:pt x="29313" y="47791"/>
                  </a:lnTo>
                  <a:lnTo>
                    <a:pt x="29134" y="47566"/>
                  </a:lnTo>
                  <a:lnTo>
                    <a:pt x="28954" y="47387"/>
                  </a:lnTo>
                  <a:lnTo>
                    <a:pt x="28774" y="47229"/>
                  </a:lnTo>
                  <a:lnTo>
                    <a:pt x="28594" y="47094"/>
                  </a:lnTo>
                  <a:lnTo>
                    <a:pt x="28392" y="46982"/>
                  </a:lnTo>
                  <a:lnTo>
                    <a:pt x="28212" y="46892"/>
                  </a:lnTo>
                  <a:lnTo>
                    <a:pt x="28010" y="46825"/>
                  </a:lnTo>
                  <a:lnTo>
                    <a:pt x="27830" y="46780"/>
                  </a:lnTo>
                  <a:lnTo>
                    <a:pt x="27628" y="46757"/>
                  </a:lnTo>
                  <a:lnTo>
                    <a:pt x="27425" y="46757"/>
                  </a:lnTo>
                  <a:lnTo>
                    <a:pt x="27223" y="46780"/>
                  </a:lnTo>
                  <a:lnTo>
                    <a:pt x="27021" y="46825"/>
                  </a:lnTo>
                  <a:lnTo>
                    <a:pt x="26818" y="46870"/>
                  </a:lnTo>
                  <a:lnTo>
                    <a:pt x="26638" y="46937"/>
                  </a:lnTo>
                  <a:lnTo>
                    <a:pt x="26436" y="47027"/>
                  </a:lnTo>
                  <a:lnTo>
                    <a:pt x="26032" y="47229"/>
                  </a:lnTo>
                  <a:lnTo>
                    <a:pt x="25649" y="47477"/>
                  </a:lnTo>
                  <a:lnTo>
                    <a:pt x="25267" y="47769"/>
                  </a:lnTo>
                  <a:lnTo>
                    <a:pt x="24908" y="48083"/>
                  </a:lnTo>
                  <a:lnTo>
                    <a:pt x="24570" y="48421"/>
                  </a:lnTo>
                  <a:lnTo>
                    <a:pt x="24256" y="48758"/>
                  </a:lnTo>
                  <a:lnTo>
                    <a:pt x="23941" y="49117"/>
                  </a:lnTo>
                  <a:lnTo>
                    <a:pt x="23671" y="49455"/>
                  </a:lnTo>
                  <a:lnTo>
                    <a:pt x="23042" y="50286"/>
                  </a:lnTo>
                  <a:lnTo>
                    <a:pt x="22412" y="51163"/>
                  </a:lnTo>
                  <a:lnTo>
                    <a:pt x="21805" y="52017"/>
                  </a:lnTo>
                  <a:lnTo>
                    <a:pt x="21221" y="52894"/>
                  </a:lnTo>
                  <a:lnTo>
                    <a:pt x="20075" y="54647"/>
                  </a:lnTo>
                  <a:lnTo>
                    <a:pt x="18928" y="56423"/>
                  </a:lnTo>
                  <a:lnTo>
                    <a:pt x="17759" y="58177"/>
                  </a:lnTo>
                  <a:lnTo>
                    <a:pt x="17175" y="59031"/>
                  </a:lnTo>
                  <a:lnTo>
                    <a:pt x="16568" y="59907"/>
                  </a:lnTo>
                  <a:lnTo>
                    <a:pt x="15938" y="60739"/>
                  </a:lnTo>
                  <a:lnTo>
                    <a:pt x="15287" y="61571"/>
                  </a:lnTo>
                  <a:lnTo>
                    <a:pt x="14612" y="62403"/>
                  </a:lnTo>
                  <a:lnTo>
                    <a:pt x="13915" y="63212"/>
                  </a:lnTo>
                  <a:lnTo>
                    <a:pt x="14073" y="61751"/>
                  </a:lnTo>
                  <a:lnTo>
                    <a:pt x="14230" y="60267"/>
                  </a:lnTo>
                  <a:lnTo>
                    <a:pt x="14365" y="58806"/>
                  </a:lnTo>
                  <a:lnTo>
                    <a:pt x="14477" y="57322"/>
                  </a:lnTo>
                  <a:lnTo>
                    <a:pt x="14680" y="54355"/>
                  </a:lnTo>
                  <a:lnTo>
                    <a:pt x="14859" y="51388"/>
                  </a:lnTo>
                  <a:lnTo>
                    <a:pt x="14994" y="51343"/>
                  </a:lnTo>
                  <a:lnTo>
                    <a:pt x="15264" y="51208"/>
                  </a:lnTo>
                  <a:lnTo>
                    <a:pt x="16141" y="50691"/>
                  </a:lnTo>
                  <a:lnTo>
                    <a:pt x="17310" y="49949"/>
                  </a:lnTo>
                  <a:lnTo>
                    <a:pt x="18658" y="49073"/>
                  </a:lnTo>
                  <a:lnTo>
                    <a:pt x="20030" y="48128"/>
                  </a:lnTo>
                  <a:lnTo>
                    <a:pt x="21333" y="47207"/>
                  </a:lnTo>
                  <a:lnTo>
                    <a:pt x="22390" y="46442"/>
                  </a:lnTo>
                  <a:lnTo>
                    <a:pt x="22795" y="46128"/>
                  </a:lnTo>
                  <a:lnTo>
                    <a:pt x="23087" y="45858"/>
                  </a:lnTo>
                  <a:lnTo>
                    <a:pt x="23357" y="45588"/>
                  </a:lnTo>
                  <a:lnTo>
                    <a:pt x="23649" y="45274"/>
                  </a:lnTo>
                  <a:lnTo>
                    <a:pt x="23963" y="44936"/>
                  </a:lnTo>
                  <a:lnTo>
                    <a:pt x="24256" y="44554"/>
                  </a:lnTo>
                  <a:lnTo>
                    <a:pt x="24863" y="43745"/>
                  </a:lnTo>
                  <a:lnTo>
                    <a:pt x="25492" y="42846"/>
                  </a:lnTo>
                  <a:lnTo>
                    <a:pt x="26076" y="41879"/>
                  </a:lnTo>
                  <a:lnTo>
                    <a:pt x="26638" y="40868"/>
                  </a:lnTo>
                  <a:lnTo>
                    <a:pt x="27178" y="39856"/>
                  </a:lnTo>
                  <a:lnTo>
                    <a:pt x="27650" y="38845"/>
                  </a:lnTo>
                  <a:lnTo>
                    <a:pt x="27852" y="38350"/>
                  </a:lnTo>
                  <a:lnTo>
                    <a:pt x="28032" y="37855"/>
                  </a:lnTo>
                  <a:lnTo>
                    <a:pt x="28212" y="37383"/>
                  </a:lnTo>
                  <a:lnTo>
                    <a:pt x="28347" y="36934"/>
                  </a:lnTo>
                  <a:lnTo>
                    <a:pt x="28482" y="36484"/>
                  </a:lnTo>
                  <a:lnTo>
                    <a:pt x="28572" y="36057"/>
                  </a:lnTo>
                  <a:lnTo>
                    <a:pt x="28639" y="35675"/>
                  </a:lnTo>
                  <a:lnTo>
                    <a:pt x="28684" y="35293"/>
                  </a:lnTo>
                  <a:lnTo>
                    <a:pt x="28684" y="34956"/>
                  </a:lnTo>
                  <a:lnTo>
                    <a:pt x="28662" y="34641"/>
                  </a:lnTo>
                  <a:lnTo>
                    <a:pt x="28594" y="34371"/>
                  </a:lnTo>
                  <a:lnTo>
                    <a:pt x="28504" y="34124"/>
                  </a:lnTo>
                  <a:lnTo>
                    <a:pt x="28437" y="34012"/>
                  </a:lnTo>
                  <a:lnTo>
                    <a:pt x="28369" y="33922"/>
                  </a:lnTo>
                  <a:lnTo>
                    <a:pt x="28302" y="33832"/>
                  </a:lnTo>
                  <a:lnTo>
                    <a:pt x="28189" y="33764"/>
                  </a:lnTo>
                  <a:lnTo>
                    <a:pt x="28100" y="33697"/>
                  </a:lnTo>
                  <a:lnTo>
                    <a:pt x="27987" y="33652"/>
                  </a:lnTo>
                  <a:lnTo>
                    <a:pt x="27852" y="33607"/>
                  </a:lnTo>
                  <a:lnTo>
                    <a:pt x="27717" y="33584"/>
                  </a:lnTo>
                  <a:lnTo>
                    <a:pt x="27448" y="33562"/>
                  </a:lnTo>
                  <a:lnTo>
                    <a:pt x="27178" y="33539"/>
                  </a:lnTo>
                  <a:lnTo>
                    <a:pt x="26886" y="33539"/>
                  </a:lnTo>
                  <a:lnTo>
                    <a:pt x="26638" y="33562"/>
                  </a:lnTo>
                  <a:lnTo>
                    <a:pt x="26369" y="33584"/>
                  </a:lnTo>
                  <a:lnTo>
                    <a:pt x="26099" y="33629"/>
                  </a:lnTo>
                  <a:lnTo>
                    <a:pt x="25604" y="33742"/>
                  </a:lnTo>
                  <a:lnTo>
                    <a:pt x="25110" y="33899"/>
                  </a:lnTo>
                  <a:lnTo>
                    <a:pt x="24638" y="34124"/>
                  </a:lnTo>
                  <a:lnTo>
                    <a:pt x="24188" y="34371"/>
                  </a:lnTo>
                  <a:lnTo>
                    <a:pt x="23761" y="34663"/>
                  </a:lnTo>
                  <a:lnTo>
                    <a:pt x="23334" y="35001"/>
                  </a:lnTo>
                  <a:lnTo>
                    <a:pt x="22929" y="35338"/>
                  </a:lnTo>
                  <a:lnTo>
                    <a:pt x="22547" y="35720"/>
                  </a:lnTo>
                  <a:lnTo>
                    <a:pt x="22165" y="36125"/>
                  </a:lnTo>
                  <a:lnTo>
                    <a:pt x="21805" y="36552"/>
                  </a:lnTo>
                  <a:lnTo>
                    <a:pt x="21446" y="37001"/>
                  </a:lnTo>
                  <a:lnTo>
                    <a:pt x="21131" y="37451"/>
                  </a:lnTo>
                  <a:lnTo>
                    <a:pt x="20794" y="37900"/>
                  </a:lnTo>
                  <a:lnTo>
                    <a:pt x="20412" y="38485"/>
                  </a:lnTo>
                  <a:lnTo>
                    <a:pt x="20030" y="39092"/>
                  </a:lnTo>
                  <a:lnTo>
                    <a:pt x="19692" y="39676"/>
                  </a:lnTo>
                  <a:lnTo>
                    <a:pt x="19333" y="40283"/>
                  </a:lnTo>
                  <a:lnTo>
                    <a:pt x="18681" y="41497"/>
                  </a:lnTo>
                  <a:lnTo>
                    <a:pt x="18029" y="42688"/>
                  </a:lnTo>
                  <a:lnTo>
                    <a:pt x="17377" y="43880"/>
                  </a:lnTo>
                  <a:lnTo>
                    <a:pt x="17040" y="44487"/>
                  </a:lnTo>
                  <a:lnTo>
                    <a:pt x="16680" y="45049"/>
                  </a:lnTo>
                  <a:lnTo>
                    <a:pt x="16321" y="45633"/>
                  </a:lnTo>
                  <a:lnTo>
                    <a:pt x="15938" y="46195"/>
                  </a:lnTo>
                  <a:lnTo>
                    <a:pt x="15511" y="46757"/>
                  </a:lnTo>
                  <a:lnTo>
                    <a:pt x="15084" y="47297"/>
                  </a:lnTo>
                  <a:lnTo>
                    <a:pt x="15197" y="45498"/>
                  </a:lnTo>
                  <a:lnTo>
                    <a:pt x="15332" y="43723"/>
                  </a:lnTo>
                  <a:lnTo>
                    <a:pt x="15466" y="41969"/>
                  </a:lnTo>
                  <a:lnTo>
                    <a:pt x="15646" y="40193"/>
                  </a:lnTo>
                  <a:lnTo>
                    <a:pt x="15826" y="38440"/>
                  </a:lnTo>
                  <a:lnTo>
                    <a:pt x="16073" y="36709"/>
                  </a:lnTo>
                  <a:lnTo>
                    <a:pt x="16321" y="35001"/>
                  </a:lnTo>
                  <a:lnTo>
                    <a:pt x="16635" y="33292"/>
                  </a:lnTo>
                  <a:lnTo>
                    <a:pt x="17557" y="33247"/>
                  </a:lnTo>
                  <a:lnTo>
                    <a:pt x="18501" y="33157"/>
                  </a:lnTo>
                  <a:lnTo>
                    <a:pt x="19423" y="33045"/>
                  </a:lnTo>
                  <a:lnTo>
                    <a:pt x="20367" y="32933"/>
                  </a:lnTo>
                  <a:lnTo>
                    <a:pt x="21288" y="32753"/>
                  </a:lnTo>
                  <a:lnTo>
                    <a:pt x="22210" y="32573"/>
                  </a:lnTo>
                  <a:lnTo>
                    <a:pt x="23132" y="32348"/>
                  </a:lnTo>
                  <a:lnTo>
                    <a:pt x="24053" y="32078"/>
                  </a:lnTo>
                  <a:lnTo>
                    <a:pt x="24953" y="31786"/>
                  </a:lnTo>
                  <a:lnTo>
                    <a:pt x="25829" y="31449"/>
                  </a:lnTo>
                  <a:lnTo>
                    <a:pt x="26706" y="31089"/>
                  </a:lnTo>
                  <a:lnTo>
                    <a:pt x="27538" y="30685"/>
                  </a:lnTo>
                  <a:lnTo>
                    <a:pt x="28369" y="30258"/>
                  </a:lnTo>
                  <a:lnTo>
                    <a:pt x="29179" y="29763"/>
                  </a:lnTo>
                  <a:lnTo>
                    <a:pt x="29965" y="29246"/>
                  </a:lnTo>
                  <a:lnTo>
                    <a:pt x="30707" y="28684"/>
                  </a:lnTo>
                  <a:lnTo>
                    <a:pt x="31449" y="28055"/>
                  </a:lnTo>
                  <a:lnTo>
                    <a:pt x="31876" y="27695"/>
                  </a:lnTo>
                  <a:lnTo>
                    <a:pt x="32281" y="27313"/>
                  </a:lnTo>
                  <a:lnTo>
                    <a:pt x="32708" y="26908"/>
                  </a:lnTo>
                  <a:lnTo>
                    <a:pt x="33112" y="26459"/>
                  </a:lnTo>
                  <a:lnTo>
                    <a:pt x="33495" y="25987"/>
                  </a:lnTo>
                  <a:lnTo>
                    <a:pt x="33832" y="25514"/>
                  </a:lnTo>
                  <a:lnTo>
                    <a:pt x="34146" y="25020"/>
                  </a:lnTo>
                  <a:lnTo>
                    <a:pt x="34281" y="24773"/>
                  </a:lnTo>
                  <a:lnTo>
                    <a:pt x="34416" y="24525"/>
                  </a:lnTo>
                  <a:lnTo>
                    <a:pt x="34529" y="24278"/>
                  </a:lnTo>
                  <a:lnTo>
                    <a:pt x="34618" y="24008"/>
                  </a:lnTo>
                  <a:lnTo>
                    <a:pt x="34686" y="23761"/>
                  </a:lnTo>
                  <a:lnTo>
                    <a:pt x="34731" y="23491"/>
                  </a:lnTo>
                  <a:lnTo>
                    <a:pt x="34776" y="23244"/>
                  </a:lnTo>
                  <a:lnTo>
                    <a:pt x="34776" y="22974"/>
                  </a:lnTo>
                  <a:lnTo>
                    <a:pt x="34776" y="22727"/>
                  </a:lnTo>
                  <a:lnTo>
                    <a:pt x="34731" y="22457"/>
                  </a:lnTo>
                  <a:lnTo>
                    <a:pt x="34686" y="22210"/>
                  </a:lnTo>
                  <a:lnTo>
                    <a:pt x="34596" y="21963"/>
                  </a:lnTo>
                  <a:lnTo>
                    <a:pt x="34484" y="21715"/>
                  </a:lnTo>
                  <a:lnTo>
                    <a:pt x="34326" y="21468"/>
                  </a:lnTo>
                  <a:lnTo>
                    <a:pt x="34146" y="21198"/>
                  </a:lnTo>
                  <a:lnTo>
                    <a:pt x="33967" y="20974"/>
                  </a:lnTo>
                  <a:lnTo>
                    <a:pt x="33764" y="20771"/>
                  </a:lnTo>
                  <a:lnTo>
                    <a:pt x="33540" y="20592"/>
                  </a:lnTo>
                  <a:lnTo>
                    <a:pt x="33315" y="20434"/>
                  </a:lnTo>
                  <a:lnTo>
                    <a:pt x="33090" y="20322"/>
                  </a:lnTo>
                  <a:lnTo>
                    <a:pt x="32865" y="20209"/>
                  </a:lnTo>
                  <a:lnTo>
                    <a:pt x="32618" y="20142"/>
                  </a:lnTo>
                  <a:lnTo>
                    <a:pt x="32371" y="20075"/>
                  </a:lnTo>
                  <a:lnTo>
                    <a:pt x="32101" y="20052"/>
                  </a:lnTo>
                  <a:lnTo>
                    <a:pt x="31854" y="20030"/>
                  </a:lnTo>
                  <a:lnTo>
                    <a:pt x="31314" y="20030"/>
                  </a:lnTo>
                  <a:lnTo>
                    <a:pt x="31044" y="20075"/>
                  </a:lnTo>
                  <a:lnTo>
                    <a:pt x="30775" y="20119"/>
                  </a:lnTo>
                  <a:lnTo>
                    <a:pt x="30505" y="20187"/>
                  </a:lnTo>
                  <a:lnTo>
                    <a:pt x="29943" y="20344"/>
                  </a:lnTo>
                  <a:lnTo>
                    <a:pt x="29403" y="20547"/>
                  </a:lnTo>
                  <a:lnTo>
                    <a:pt x="28886" y="20794"/>
                  </a:lnTo>
                  <a:lnTo>
                    <a:pt x="28369" y="21064"/>
                  </a:lnTo>
                  <a:lnTo>
                    <a:pt x="27875" y="21333"/>
                  </a:lnTo>
                  <a:lnTo>
                    <a:pt x="27403" y="21626"/>
                  </a:lnTo>
                  <a:lnTo>
                    <a:pt x="26976" y="21918"/>
                  </a:lnTo>
                  <a:lnTo>
                    <a:pt x="26593" y="22210"/>
                  </a:lnTo>
                  <a:lnTo>
                    <a:pt x="26279" y="22457"/>
                  </a:lnTo>
                  <a:lnTo>
                    <a:pt x="25964" y="22727"/>
                  </a:lnTo>
                  <a:lnTo>
                    <a:pt x="25672" y="23019"/>
                  </a:lnTo>
                  <a:lnTo>
                    <a:pt x="25380" y="23312"/>
                  </a:lnTo>
                  <a:lnTo>
                    <a:pt x="24795" y="23941"/>
                  </a:lnTo>
                  <a:lnTo>
                    <a:pt x="24233" y="24615"/>
                  </a:lnTo>
                  <a:lnTo>
                    <a:pt x="23671" y="25312"/>
                  </a:lnTo>
                  <a:lnTo>
                    <a:pt x="23109" y="26031"/>
                  </a:lnTo>
                  <a:lnTo>
                    <a:pt x="22008" y="27470"/>
                  </a:lnTo>
                  <a:lnTo>
                    <a:pt x="21446" y="28189"/>
                  </a:lnTo>
                  <a:lnTo>
                    <a:pt x="20884" y="28864"/>
                  </a:lnTo>
                  <a:lnTo>
                    <a:pt x="20277" y="29516"/>
                  </a:lnTo>
                  <a:lnTo>
                    <a:pt x="19670" y="30123"/>
                  </a:lnTo>
                  <a:lnTo>
                    <a:pt x="19355" y="30392"/>
                  </a:lnTo>
                  <a:lnTo>
                    <a:pt x="19041" y="30662"/>
                  </a:lnTo>
                  <a:lnTo>
                    <a:pt x="18703" y="30909"/>
                  </a:lnTo>
                  <a:lnTo>
                    <a:pt x="18366" y="31157"/>
                  </a:lnTo>
                  <a:lnTo>
                    <a:pt x="18029" y="31359"/>
                  </a:lnTo>
                  <a:lnTo>
                    <a:pt x="17669" y="31561"/>
                  </a:lnTo>
                  <a:lnTo>
                    <a:pt x="17310" y="31719"/>
                  </a:lnTo>
                  <a:lnTo>
                    <a:pt x="16928" y="31876"/>
                  </a:lnTo>
                  <a:lnTo>
                    <a:pt x="16928" y="31876"/>
                  </a:lnTo>
                  <a:lnTo>
                    <a:pt x="17197" y="30730"/>
                  </a:lnTo>
                  <a:lnTo>
                    <a:pt x="17489" y="29606"/>
                  </a:lnTo>
                  <a:lnTo>
                    <a:pt x="17804" y="28482"/>
                  </a:lnTo>
                  <a:lnTo>
                    <a:pt x="18141" y="27358"/>
                  </a:lnTo>
                  <a:lnTo>
                    <a:pt x="18524" y="26256"/>
                  </a:lnTo>
                  <a:lnTo>
                    <a:pt x="18928" y="25177"/>
                  </a:lnTo>
                  <a:lnTo>
                    <a:pt x="19378" y="24098"/>
                  </a:lnTo>
                  <a:lnTo>
                    <a:pt x="19850" y="23042"/>
                  </a:lnTo>
                  <a:lnTo>
                    <a:pt x="20367" y="21985"/>
                  </a:lnTo>
                  <a:lnTo>
                    <a:pt x="20906" y="20951"/>
                  </a:lnTo>
                  <a:lnTo>
                    <a:pt x="21491" y="19940"/>
                  </a:lnTo>
                  <a:lnTo>
                    <a:pt x="22120" y="18928"/>
                  </a:lnTo>
                  <a:lnTo>
                    <a:pt x="22772" y="17939"/>
                  </a:lnTo>
                  <a:lnTo>
                    <a:pt x="23491" y="16972"/>
                  </a:lnTo>
                  <a:lnTo>
                    <a:pt x="24256" y="16006"/>
                  </a:lnTo>
                  <a:lnTo>
                    <a:pt x="25042" y="15062"/>
                  </a:lnTo>
                  <a:lnTo>
                    <a:pt x="25694" y="14410"/>
                  </a:lnTo>
                  <a:lnTo>
                    <a:pt x="26054" y="14095"/>
                  </a:lnTo>
                  <a:lnTo>
                    <a:pt x="26391" y="13780"/>
                  </a:lnTo>
                  <a:lnTo>
                    <a:pt x="26751" y="13466"/>
                  </a:lnTo>
                  <a:lnTo>
                    <a:pt x="27133" y="13173"/>
                  </a:lnTo>
                  <a:lnTo>
                    <a:pt x="27515" y="12904"/>
                  </a:lnTo>
                  <a:lnTo>
                    <a:pt x="27920" y="12634"/>
                  </a:lnTo>
                  <a:lnTo>
                    <a:pt x="29448" y="11667"/>
                  </a:lnTo>
                  <a:lnTo>
                    <a:pt x="30213" y="11195"/>
                  </a:lnTo>
                  <a:lnTo>
                    <a:pt x="30954" y="10723"/>
                  </a:lnTo>
                  <a:lnTo>
                    <a:pt x="31696" y="10229"/>
                  </a:lnTo>
                  <a:lnTo>
                    <a:pt x="32416" y="9712"/>
                  </a:lnTo>
                  <a:lnTo>
                    <a:pt x="33112" y="9150"/>
                  </a:lnTo>
                  <a:lnTo>
                    <a:pt x="33450" y="8835"/>
                  </a:lnTo>
                  <a:lnTo>
                    <a:pt x="33787" y="8520"/>
                  </a:lnTo>
                  <a:lnTo>
                    <a:pt x="34146" y="8161"/>
                  </a:lnTo>
                  <a:lnTo>
                    <a:pt x="34529" y="7756"/>
                  </a:lnTo>
                  <a:lnTo>
                    <a:pt x="34911" y="7306"/>
                  </a:lnTo>
                  <a:lnTo>
                    <a:pt x="35315" y="6834"/>
                  </a:lnTo>
                  <a:lnTo>
                    <a:pt x="35675" y="6317"/>
                  </a:lnTo>
                  <a:lnTo>
                    <a:pt x="36035" y="5778"/>
                  </a:lnTo>
                  <a:lnTo>
                    <a:pt x="36349" y="5216"/>
                  </a:lnTo>
                  <a:lnTo>
                    <a:pt x="36619" y="4654"/>
                  </a:lnTo>
                  <a:lnTo>
                    <a:pt x="36732" y="4362"/>
                  </a:lnTo>
                  <a:lnTo>
                    <a:pt x="36821" y="4092"/>
                  </a:lnTo>
                  <a:lnTo>
                    <a:pt x="36889" y="3800"/>
                  </a:lnTo>
                  <a:lnTo>
                    <a:pt x="36956" y="3507"/>
                  </a:lnTo>
                  <a:lnTo>
                    <a:pt x="37001" y="3238"/>
                  </a:lnTo>
                  <a:lnTo>
                    <a:pt x="37001" y="2945"/>
                  </a:lnTo>
                  <a:lnTo>
                    <a:pt x="37001" y="2676"/>
                  </a:lnTo>
                  <a:lnTo>
                    <a:pt x="36956" y="2406"/>
                  </a:lnTo>
                  <a:lnTo>
                    <a:pt x="36911" y="2159"/>
                  </a:lnTo>
                  <a:lnTo>
                    <a:pt x="36821" y="1889"/>
                  </a:lnTo>
                  <a:lnTo>
                    <a:pt x="36687" y="1642"/>
                  </a:lnTo>
                  <a:lnTo>
                    <a:pt x="36552" y="1394"/>
                  </a:lnTo>
                  <a:lnTo>
                    <a:pt x="36349" y="1170"/>
                  </a:lnTo>
                  <a:lnTo>
                    <a:pt x="36147" y="945"/>
                  </a:lnTo>
                  <a:lnTo>
                    <a:pt x="35900" y="720"/>
                  </a:lnTo>
                  <a:lnTo>
                    <a:pt x="35608" y="518"/>
                  </a:lnTo>
                  <a:lnTo>
                    <a:pt x="35338" y="360"/>
                  </a:lnTo>
                  <a:lnTo>
                    <a:pt x="35046" y="225"/>
                  </a:lnTo>
                  <a:lnTo>
                    <a:pt x="34776" y="136"/>
                  </a:lnTo>
                  <a:lnTo>
                    <a:pt x="34484" y="68"/>
                  </a:lnTo>
                  <a:lnTo>
                    <a:pt x="34191" y="23"/>
                  </a:lnTo>
                  <a:lnTo>
                    <a:pt x="3392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4659125" y="2718125"/>
              <a:ext cx="252350" cy="270900"/>
            </a:xfrm>
            <a:custGeom>
              <a:avLst/>
              <a:gdLst/>
              <a:ahLst/>
              <a:cxnLst/>
              <a:rect l="l" t="t" r="r" b="b"/>
              <a:pathLst>
                <a:path w="10094" h="10836" extrusionOk="0">
                  <a:moveTo>
                    <a:pt x="9329" y="0"/>
                  </a:moveTo>
                  <a:lnTo>
                    <a:pt x="9217" y="23"/>
                  </a:lnTo>
                  <a:lnTo>
                    <a:pt x="9104" y="90"/>
                  </a:lnTo>
                  <a:lnTo>
                    <a:pt x="8992" y="158"/>
                  </a:lnTo>
                  <a:lnTo>
                    <a:pt x="8902" y="270"/>
                  </a:lnTo>
                  <a:lnTo>
                    <a:pt x="8430" y="922"/>
                  </a:lnTo>
                  <a:lnTo>
                    <a:pt x="7958" y="1551"/>
                  </a:lnTo>
                  <a:lnTo>
                    <a:pt x="7441" y="2181"/>
                  </a:lnTo>
                  <a:lnTo>
                    <a:pt x="6924" y="2810"/>
                  </a:lnTo>
                  <a:lnTo>
                    <a:pt x="5867" y="4024"/>
                  </a:lnTo>
                  <a:lnTo>
                    <a:pt x="4766" y="5215"/>
                  </a:lnTo>
                  <a:lnTo>
                    <a:pt x="3619" y="6384"/>
                  </a:lnTo>
                  <a:lnTo>
                    <a:pt x="2473" y="7531"/>
                  </a:lnTo>
                  <a:lnTo>
                    <a:pt x="180" y="9779"/>
                  </a:lnTo>
                  <a:lnTo>
                    <a:pt x="90" y="9891"/>
                  </a:lnTo>
                  <a:lnTo>
                    <a:pt x="23" y="10003"/>
                  </a:lnTo>
                  <a:lnTo>
                    <a:pt x="0" y="10116"/>
                  </a:lnTo>
                  <a:lnTo>
                    <a:pt x="0" y="10228"/>
                  </a:lnTo>
                  <a:lnTo>
                    <a:pt x="23" y="10341"/>
                  </a:lnTo>
                  <a:lnTo>
                    <a:pt x="45" y="10453"/>
                  </a:lnTo>
                  <a:lnTo>
                    <a:pt x="113" y="10565"/>
                  </a:lnTo>
                  <a:lnTo>
                    <a:pt x="180" y="10633"/>
                  </a:lnTo>
                  <a:lnTo>
                    <a:pt x="270" y="10723"/>
                  </a:lnTo>
                  <a:lnTo>
                    <a:pt x="382" y="10768"/>
                  </a:lnTo>
                  <a:lnTo>
                    <a:pt x="472" y="10813"/>
                  </a:lnTo>
                  <a:lnTo>
                    <a:pt x="585" y="10835"/>
                  </a:lnTo>
                  <a:lnTo>
                    <a:pt x="720" y="10835"/>
                  </a:lnTo>
                  <a:lnTo>
                    <a:pt x="832" y="10813"/>
                  </a:lnTo>
                  <a:lnTo>
                    <a:pt x="944" y="10745"/>
                  </a:lnTo>
                  <a:lnTo>
                    <a:pt x="1057" y="10655"/>
                  </a:lnTo>
                  <a:lnTo>
                    <a:pt x="3417" y="8362"/>
                  </a:lnTo>
                  <a:lnTo>
                    <a:pt x="4586" y="7171"/>
                  </a:lnTo>
                  <a:lnTo>
                    <a:pt x="5732" y="5980"/>
                  </a:lnTo>
                  <a:lnTo>
                    <a:pt x="6856" y="4743"/>
                  </a:lnTo>
                  <a:lnTo>
                    <a:pt x="7418" y="4136"/>
                  </a:lnTo>
                  <a:lnTo>
                    <a:pt x="7958" y="3507"/>
                  </a:lnTo>
                  <a:lnTo>
                    <a:pt x="8475" y="2855"/>
                  </a:lnTo>
                  <a:lnTo>
                    <a:pt x="8992" y="2203"/>
                  </a:lnTo>
                  <a:lnTo>
                    <a:pt x="9486" y="1551"/>
                  </a:lnTo>
                  <a:lnTo>
                    <a:pt x="9981" y="899"/>
                  </a:lnTo>
                  <a:lnTo>
                    <a:pt x="10048" y="764"/>
                  </a:lnTo>
                  <a:lnTo>
                    <a:pt x="10071" y="652"/>
                  </a:lnTo>
                  <a:lnTo>
                    <a:pt x="10093" y="540"/>
                  </a:lnTo>
                  <a:lnTo>
                    <a:pt x="10071" y="427"/>
                  </a:lnTo>
                  <a:lnTo>
                    <a:pt x="10026" y="337"/>
                  </a:lnTo>
                  <a:lnTo>
                    <a:pt x="9958" y="247"/>
                  </a:lnTo>
                  <a:lnTo>
                    <a:pt x="9869" y="158"/>
                  </a:lnTo>
                  <a:lnTo>
                    <a:pt x="9779" y="90"/>
                  </a:lnTo>
                  <a:lnTo>
                    <a:pt x="9666" y="45"/>
                  </a:lnTo>
                  <a:lnTo>
                    <a:pt x="955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4339350" y="2699575"/>
              <a:ext cx="183225" cy="267525"/>
            </a:xfrm>
            <a:custGeom>
              <a:avLst/>
              <a:gdLst/>
              <a:ahLst/>
              <a:cxnLst/>
              <a:rect l="l" t="t" r="r" b="b"/>
              <a:pathLst>
                <a:path w="7329" h="10701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113" y="1079"/>
                  </a:lnTo>
                  <a:lnTo>
                    <a:pt x="248" y="1394"/>
                  </a:lnTo>
                  <a:lnTo>
                    <a:pt x="383" y="1709"/>
                  </a:lnTo>
                  <a:lnTo>
                    <a:pt x="518" y="2001"/>
                  </a:lnTo>
                  <a:lnTo>
                    <a:pt x="855" y="2585"/>
                  </a:lnTo>
                  <a:lnTo>
                    <a:pt x="1237" y="3147"/>
                  </a:lnTo>
                  <a:lnTo>
                    <a:pt x="1619" y="3709"/>
                  </a:lnTo>
                  <a:lnTo>
                    <a:pt x="2024" y="4249"/>
                  </a:lnTo>
                  <a:lnTo>
                    <a:pt x="2406" y="4811"/>
                  </a:lnTo>
                  <a:lnTo>
                    <a:pt x="2788" y="5373"/>
                  </a:lnTo>
                  <a:lnTo>
                    <a:pt x="3620" y="6677"/>
                  </a:lnTo>
                  <a:lnTo>
                    <a:pt x="4474" y="7958"/>
                  </a:lnTo>
                  <a:lnTo>
                    <a:pt x="5373" y="9239"/>
                  </a:lnTo>
                  <a:lnTo>
                    <a:pt x="5845" y="9869"/>
                  </a:lnTo>
                  <a:lnTo>
                    <a:pt x="6317" y="10476"/>
                  </a:lnTo>
                  <a:lnTo>
                    <a:pt x="6407" y="10588"/>
                  </a:lnTo>
                  <a:lnTo>
                    <a:pt x="6520" y="10655"/>
                  </a:lnTo>
                  <a:lnTo>
                    <a:pt x="6610" y="10678"/>
                  </a:lnTo>
                  <a:lnTo>
                    <a:pt x="6722" y="10700"/>
                  </a:lnTo>
                  <a:lnTo>
                    <a:pt x="6834" y="10678"/>
                  </a:lnTo>
                  <a:lnTo>
                    <a:pt x="6947" y="10633"/>
                  </a:lnTo>
                  <a:lnTo>
                    <a:pt x="7037" y="10588"/>
                  </a:lnTo>
                  <a:lnTo>
                    <a:pt x="7127" y="10498"/>
                  </a:lnTo>
                  <a:lnTo>
                    <a:pt x="7194" y="10408"/>
                  </a:lnTo>
                  <a:lnTo>
                    <a:pt x="7261" y="10318"/>
                  </a:lnTo>
                  <a:lnTo>
                    <a:pt x="7306" y="10206"/>
                  </a:lnTo>
                  <a:lnTo>
                    <a:pt x="7329" y="10093"/>
                  </a:lnTo>
                  <a:lnTo>
                    <a:pt x="7329" y="9959"/>
                  </a:lnTo>
                  <a:lnTo>
                    <a:pt x="7306" y="9846"/>
                  </a:lnTo>
                  <a:lnTo>
                    <a:pt x="7261" y="9711"/>
                  </a:lnTo>
                  <a:lnTo>
                    <a:pt x="7194" y="9599"/>
                  </a:lnTo>
                  <a:lnTo>
                    <a:pt x="6744" y="9014"/>
                  </a:lnTo>
                  <a:lnTo>
                    <a:pt x="6295" y="8430"/>
                  </a:lnTo>
                  <a:lnTo>
                    <a:pt x="5463" y="7216"/>
                  </a:lnTo>
                  <a:lnTo>
                    <a:pt x="4654" y="5980"/>
                  </a:lnTo>
                  <a:lnTo>
                    <a:pt x="3845" y="4743"/>
                  </a:lnTo>
                  <a:lnTo>
                    <a:pt x="3507" y="4226"/>
                  </a:lnTo>
                  <a:lnTo>
                    <a:pt x="3125" y="3709"/>
                  </a:lnTo>
                  <a:lnTo>
                    <a:pt x="2361" y="2675"/>
                  </a:lnTo>
                  <a:lnTo>
                    <a:pt x="2024" y="2136"/>
                  </a:lnTo>
                  <a:lnTo>
                    <a:pt x="1687" y="1574"/>
                  </a:lnTo>
                  <a:lnTo>
                    <a:pt x="1552" y="1304"/>
                  </a:lnTo>
                  <a:lnTo>
                    <a:pt x="1417" y="1012"/>
                  </a:lnTo>
                  <a:lnTo>
                    <a:pt x="1305" y="720"/>
                  </a:lnTo>
                  <a:lnTo>
                    <a:pt x="1215" y="427"/>
                  </a:lnTo>
                  <a:lnTo>
                    <a:pt x="1147" y="315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369150" y="2302825"/>
              <a:ext cx="203450" cy="347325"/>
            </a:xfrm>
            <a:custGeom>
              <a:avLst/>
              <a:gdLst/>
              <a:ahLst/>
              <a:cxnLst/>
              <a:rect l="l" t="t" r="r" b="b"/>
              <a:pathLst>
                <a:path w="8138" h="13893" extrusionOk="0">
                  <a:moveTo>
                    <a:pt x="652" y="0"/>
                  </a:moveTo>
                  <a:lnTo>
                    <a:pt x="562" y="23"/>
                  </a:lnTo>
                  <a:lnTo>
                    <a:pt x="450" y="45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47"/>
                  </a:lnTo>
                  <a:lnTo>
                    <a:pt x="90" y="337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899" y="2540"/>
                  </a:lnTo>
                  <a:lnTo>
                    <a:pt x="1753" y="4136"/>
                  </a:lnTo>
                  <a:lnTo>
                    <a:pt x="2608" y="5710"/>
                  </a:lnTo>
                  <a:lnTo>
                    <a:pt x="3484" y="7283"/>
                  </a:lnTo>
                  <a:lnTo>
                    <a:pt x="5260" y="10430"/>
                  </a:lnTo>
                  <a:lnTo>
                    <a:pt x="6137" y="12004"/>
                  </a:lnTo>
                  <a:lnTo>
                    <a:pt x="6991" y="13578"/>
                  </a:lnTo>
                  <a:lnTo>
                    <a:pt x="7059" y="13690"/>
                  </a:lnTo>
                  <a:lnTo>
                    <a:pt x="7148" y="13780"/>
                  </a:lnTo>
                  <a:lnTo>
                    <a:pt x="7261" y="13847"/>
                  </a:lnTo>
                  <a:lnTo>
                    <a:pt x="7373" y="13892"/>
                  </a:lnTo>
                  <a:lnTo>
                    <a:pt x="7486" y="13892"/>
                  </a:lnTo>
                  <a:lnTo>
                    <a:pt x="7598" y="13870"/>
                  </a:lnTo>
                  <a:lnTo>
                    <a:pt x="7688" y="13847"/>
                  </a:lnTo>
                  <a:lnTo>
                    <a:pt x="7800" y="13802"/>
                  </a:lnTo>
                  <a:lnTo>
                    <a:pt x="7890" y="13735"/>
                  </a:lnTo>
                  <a:lnTo>
                    <a:pt x="7980" y="13645"/>
                  </a:lnTo>
                  <a:lnTo>
                    <a:pt x="8048" y="13555"/>
                  </a:lnTo>
                  <a:lnTo>
                    <a:pt x="8093" y="13443"/>
                  </a:lnTo>
                  <a:lnTo>
                    <a:pt x="8138" y="13330"/>
                  </a:lnTo>
                  <a:lnTo>
                    <a:pt x="8138" y="13218"/>
                  </a:lnTo>
                  <a:lnTo>
                    <a:pt x="8115" y="13083"/>
                  </a:lnTo>
                  <a:lnTo>
                    <a:pt x="8048" y="12948"/>
                  </a:lnTo>
                  <a:lnTo>
                    <a:pt x="7193" y="11375"/>
                  </a:lnTo>
                  <a:lnTo>
                    <a:pt x="6317" y="9801"/>
                  </a:lnTo>
                  <a:lnTo>
                    <a:pt x="4563" y="6654"/>
                  </a:lnTo>
                  <a:lnTo>
                    <a:pt x="3687" y="5080"/>
                  </a:lnTo>
                  <a:lnTo>
                    <a:pt x="2810" y="3507"/>
                  </a:lnTo>
                  <a:lnTo>
                    <a:pt x="1978" y="1911"/>
                  </a:lnTo>
                  <a:lnTo>
                    <a:pt x="1147" y="315"/>
                  </a:lnTo>
                  <a:lnTo>
                    <a:pt x="1057" y="202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654050" y="2364075"/>
              <a:ext cx="227075" cy="260775"/>
            </a:xfrm>
            <a:custGeom>
              <a:avLst/>
              <a:gdLst/>
              <a:ahLst/>
              <a:cxnLst/>
              <a:rect l="l" t="t" r="r" b="b"/>
              <a:pathLst>
                <a:path w="9083" h="10431" extrusionOk="0">
                  <a:moveTo>
                    <a:pt x="8476" y="0"/>
                  </a:moveTo>
                  <a:lnTo>
                    <a:pt x="8386" y="23"/>
                  </a:lnTo>
                  <a:lnTo>
                    <a:pt x="8273" y="45"/>
                  </a:lnTo>
                  <a:lnTo>
                    <a:pt x="8161" y="113"/>
                  </a:lnTo>
                  <a:lnTo>
                    <a:pt x="8071" y="225"/>
                  </a:lnTo>
                  <a:lnTo>
                    <a:pt x="6160" y="2563"/>
                  </a:lnTo>
                  <a:lnTo>
                    <a:pt x="4205" y="4856"/>
                  </a:lnTo>
                  <a:lnTo>
                    <a:pt x="2204" y="7126"/>
                  </a:lnTo>
                  <a:lnTo>
                    <a:pt x="181" y="9352"/>
                  </a:lnTo>
                  <a:lnTo>
                    <a:pt x="91" y="9464"/>
                  </a:lnTo>
                  <a:lnTo>
                    <a:pt x="46" y="9576"/>
                  </a:lnTo>
                  <a:lnTo>
                    <a:pt x="1" y="9689"/>
                  </a:lnTo>
                  <a:lnTo>
                    <a:pt x="1" y="9824"/>
                  </a:lnTo>
                  <a:lnTo>
                    <a:pt x="23" y="9936"/>
                  </a:lnTo>
                  <a:lnTo>
                    <a:pt x="68" y="10049"/>
                  </a:lnTo>
                  <a:lnTo>
                    <a:pt x="136" y="10138"/>
                  </a:lnTo>
                  <a:lnTo>
                    <a:pt x="203" y="10228"/>
                  </a:lnTo>
                  <a:lnTo>
                    <a:pt x="293" y="10296"/>
                  </a:lnTo>
                  <a:lnTo>
                    <a:pt x="383" y="10363"/>
                  </a:lnTo>
                  <a:lnTo>
                    <a:pt x="496" y="10408"/>
                  </a:lnTo>
                  <a:lnTo>
                    <a:pt x="608" y="10431"/>
                  </a:lnTo>
                  <a:lnTo>
                    <a:pt x="720" y="10408"/>
                  </a:lnTo>
                  <a:lnTo>
                    <a:pt x="833" y="10386"/>
                  </a:lnTo>
                  <a:lnTo>
                    <a:pt x="945" y="10318"/>
                  </a:lnTo>
                  <a:lnTo>
                    <a:pt x="1057" y="10228"/>
                  </a:lnTo>
                  <a:lnTo>
                    <a:pt x="3081" y="8003"/>
                  </a:lnTo>
                  <a:lnTo>
                    <a:pt x="5081" y="5733"/>
                  </a:lnTo>
                  <a:lnTo>
                    <a:pt x="7037" y="3440"/>
                  </a:lnTo>
                  <a:lnTo>
                    <a:pt x="8948" y="1102"/>
                  </a:lnTo>
                  <a:lnTo>
                    <a:pt x="9015" y="967"/>
                  </a:lnTo>
                  <a:lnTo>
                    <a:pt x="9060" y="855"/>
                  </a:lnTo>
                  <a:lnTo>
                    <a:pt x="9082" y="742"/>
                  </a:lnTo>
                  <a:lnTo>
                    <a:pt x="9082" y="607"/>
                  </a:lnTo>
                  <a:lnTo>
                    <a:pt x="9060" y="495"/>
                  </a:lnTo>
                  <a:lnTo>
                    <a:pt x="9015" y="383"/>
                  </a:lnTo>
                  <a:lnTo>
                    <a:pt x="8948" y="293"/>
                  </a:lnTo>
                  <a:lnTo>
                    <a:pt x="8880" y="203"/>
                  </a:lnTo>
                  <a:lnTo>
                    <a:pt x="8790" y="113"/>
                  </a:lnTo>
                  <a:lnTo>
                    <a:pt x="8700" y="68"/>
                  </a:lnTo>
                  <a:lnTo>
                    <a:pt x="8588" y="23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4544475" y="1790300"/>
              <a:ext cx="82625" cy="384400"/>
            </a:xfrm>
            <a:custGeom>
              <a:avLst/>
              <a:gdLst/>
              <a:ahLst/>
              <a:cxnLst/>
              <a:rect l="l" t="t" r="r" b="b"/>
              <a:pathLst>
                <a:path w="3305" h="15376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46" y="2383"/>
                  </a:lnTo>
                  <a:lnTo>
                    <a:pt x="135" y="4204"/>
                  </a:lnTo>
                  <a:lnTo>
                    <a:pt x="203" y="5103"/>
                  </a:lnTo>
                  <a:lnTo>
                    <a:pt x="293" y="6025"/>
                  </a:lnTo>
                  <a:lnTo>
                    <a:pt x="383" y="6946"/>
                  </a:lnTo>
                  <a:lnTo>
                    <a:pt x="495" y="7868"/>
                  </a:lnTo>
                  <a:lnTo>
                    <a:pt x="630" y="8767"/>
                  </a:lnTo>
                  <a:lnTo>
                    <a:pt x="787" y="9689"/>
                  </a:lnTo>
                  <a:lnTo>
                    <a:pt x="945" y="10588"/>
                  </a:lnTo>
                  <a:lnTo>
                    <a:pt x="1147" y="11487"/>
                  </a:lnTo>
                  <a:lnTo>
                    <a:pt x="1349" y="12364"/>
                  </a:lnTo>
                  <a:lnTo>
                    <a:pt x="1574" y="13240"/>
                  </a:lnTo>
                  <a:lnTo>
                    <a:pt x="1821" y="14117"/>
                  </a:lnTo>
                  <a:lnTo>
                    <a:pt x="2069" y="14949"/>
                  </a:lnTo>
                  <a:lnTo>
                    <a:pt x="2136" y="15084"/>
                  </a:lnTo>
                  <a:lnTo>
                    <a:pt x="2204" y="15196"/>
                  </a:lnTo>
                  <a:lnTo>
                    <a:pt x="2293" y="15264"/>
                  </a:lnTo>
                  <a:lnTo>
                    <a:pt x="2406" y="15331"/>
                  </a:lnTo>
                  <a:lnTo>
                    <a:pt x="2518" y="15353"/>
                  </a:lnTo>
                  <a:lnTo>
                    <a:pt x="2631" y="15376"/>
                  </a:lnTo>
                  <a:lnTo>
                    <a:pt x="2743" y="15376"/>
                  </a:lnTo>
                  <a:lnTo>
                    <a:pt x="2855" y="15353"/>
                  </a:lnTo>
                  <a:lnTo>
                    <a:pt x="2968" y="15308"/>
                  </a:lnTo>
                  <a:lnTo>
                    <a:pt x="3080" y="15264"/>
                  </a:lnTo>
                  <a:lnTo>
                    <a:pt x="3148" y="15196"/>
                  </a:lnTo>
                  <a:lnTo>
                    <a:pt x="3215" y="15106"/>
                  </a:lnTo>
                  <a:lnTo>
                    <a:pt x="3283" y="14994"/>
                  </a:lnTo>
                  <a:lnTo>
                    <a:pt x="3305" y="14881"/>
                  </a:lnTo>
                  <a:lnTo>
                    <a:pt x="3305" y="14769"/>
                  </a:lnTo>
                  <a:lnTo>
                    <a:pt x="3260" y="14612"/>
                  </a:lnTo>
                  <a:lnTo>
                    <a:pt x="3013" y="13780"/>
                  </a:lnTo>
                  <a:lnTo>
                    <a:pt x="2765" y="12948"/>
                  </a:lnTo>
                  <a:lnTo>
                    <a:pt x="2541" y="12094"/>
                  </a:lnTo>
                  <a:lnTo>
                    <a:pt x="2338" y="11217"/>
                  </a:lnTo>
                  <a:lnTo>
                    <a:pt x="2159" y="10341"/>
                  </a:lnTo>
                  <a:lnTo>
                    <a:pt x="2001" y="9464"/>
                  </a:lnTo>
                  <a:lnTo>
                    <a:pt x="1866" y="8587"/>
                  </a:lnTo>
                  <a:lnTo>
                    <a:pt x="1731" y="7688"/>
                  </a:lnTo>
                  <a:lnTo>
                    <a:pt x="1619" y="6811"/>
                  </a:lnTo>
                  <a:lnTo>
                    <a:pt x="1529" y="5912"/>
                  </a:lnTo>
                  <a:lnTo>
                    <a:pt x="1439" y="5013"/>
                  </a:lnTo>
                  <a:lnTo>
                    <a:pt x="1372" y="4136"/>
                  </a:lnTo>
                  <a:lnTo>
                    <a:pt x="1282" y="2361"/>
                  </a:lnTo>
                  <a:lnTo>
                    <a:pt x="1237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47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758600" y="2044300"/>
              <a:ext cx="257950" cy="181550"/>
            </a:xfrm>
            <a:custGeom>
              <a:avLst/>
              <a:gdLst/>
              <a:ahLst/>
              <a:cxnLst/>
              <a:rect l="l" t="t" r="r" b="b"/>
              <a:pathLst>
                <a:path w="10318" h="7262" extrusionOk="0">
                  <a:moveTo>
                    <a:pt x="9666" y="1"/>
                  </a:moveTo>
                  <a:lnTo>
                    <a:pt x="9554" y="46"/>
                  </a:lnTo>
                  <a:lnTo>
                    <a:pt x="9419" y="113"/>
                  </a:lnTo>
                  <a:lnTo>
                    <a:pt x="8340" y="945"/>
                  </a:lnTo>
                  <a:lnTo>
                    <a:pt x="7216" y="1732"/>
                  </a:lnTo>
                  <a:lnTo>
                    <a:pt x="6092" y="2518"/>
                  </a:lnTo>
                  <a:lnTo>
                    <a:pt x="4968" y="3283"/>
                  </a:lnTo>
                  <a:lnTo>
                    <a:pt x="3822" y="4025"/>
                  </a:lnTo>
                  <a:lnTo>
                    <a:pt x="2653" y="4744"/>
                  </a:lnTo>
                  <a:lnTo>
                    <a:pt x="1484" y="5441"/>
                  </a:lnTo>
                  <a:lnTo>
                    <a:pt x="292" y="6115"/>
                  </a:lnTo>
                  <a:lnTo>
                    <a:pt x="180" y="6183"/>
                  </a:lnTo>
                  <a:lnTo>
                    <a:pt x="90" y="6272"/>
                  </a:lnTo>
                  <a:lnTo>
                    <a:pt x="45" y="6385"/>
                  </a:lnTo>
                  <a:lnTo>
                    <a:pt x="0" y="6497"/>
                  </a:lnTo>
                  <a:lnTo>
                    <a:pt x="0" y="6610"/>
                  </a:lnTo>
                  <a:lnTo>
                    <a:pt x="0" y="6722"/>
                  </a:lnTo>
                  <a:lnTo>
                    <a:pt x="45" y="6834"/>
                  </a:lnTo>
                  <a:lnTo>
                    <a:pt x="90" y="6924"/>
                  </a:lnTo>
                  <a:lnTo>
                    <a:pt x="157" y="7014"/>
                  </a:lnTo>
                  <a:lnTo>
                    <a:pt x="225" y="7104"/>
                  </a:lnTo>
                  <a:lnTo>
                    <a:pt x="337" y="7172"/>
                  </a:lnTo>
                  <a:lnTo>
                    <a:pt x="427" y="7217"/>
                  </a:lnTo>
                  <a:lnTo>
                    <a:pt x="540" y="7262"/>
                  </a:lnTo>
                  <a:lnTo>
                    <a:pt x="674" y="7262"/>
                  </a:lnTo>
                  <a:lnTo>
                    <a:pt x="787" y="7239"/>
                  </a:lnTo>
                  <a:lnTo>
                    <a:pt x="922" y="7172"/>
                  </a:lnTo>
                  <a:lnTo>
                    <a:pt x="2113" y="6497"/>
                  </a:lnTo>
                  <a:lnTo>
                    <a:pt x="3282" y="5800"/>
                  </a:lnTo>
                  <a:lnTo>
                    <a:pt x="4451" y="5081"/>
                  </a:lnTo>
                  <a:lnTo>
                    <a:pt x="5597" y="4339"/>
                  </a:lnTo>
                  <a:lnTo>
                    <a:pt x="6721" y="3575"/>
                  </a:lnTo>
                  <a:lnTo>
                    <a:pt x="7845" y="2811"/>
                  </a:lnTo>
                  <a:lnTo>
                    <a:pt x="8947" y="2001"/>
                  </a:lnTo>
                  <a:lnTo>
                    <a:pt x="10048" y="1192"/>
                  </a:lnTo>
                  <a:lnTo>
                    <a:pt x="10161" y="1102"/>
                  </a:lnTo>
                  <a:lnTo>
                    <a:pt x="10228" y="990"/>
                  </a:lnTo>
                  <a:lnTo>
                    <a:pt x="10273" y="877"/>
                  </a:lnTo>
                  <a:lnTo>
                    <a:pt x="10318" y="765"/>
                  </a:lnTo>
                  <a:lnTo>
                    <a:pt x="10318" y="630"/>
                  </a:lnTo>
                  <a:lnTo>
                    <a:pt x="10295" y="518"/>
                  </a:lnTo>
                  <a:lnTo>
                    <a:pt x="10273" y="405"/>
                  </a:lnTo>
                  <a:lnTo>
                    <a:pt x="10206" y="293"/>
                  </a:lnTo>
                  <a:lnTo>
                    <a:pt x="10138" y="203"/>
                  </a:lnTo>
                  <a:lnTo>
                    <a:pt x="10071" y="113"/>
                  </a:lnTo>
                  <a:lnTo>
                    <a:pt x="9981" y="68"/>
                  </a:lnTo>
                  <a:lnTo>
                    <a:pt x="9891" y="23"/>
                  </a:lnTo>
                  <a:lnTo>
                    <a:pt x="9778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4827150" y="1531225"/>
              <a:ext cx="212450" cy="254025"/>
            </a:xfrm>
            <a:custGeom>
              <a:avLst/>
              <a:gdLst/>
              <a:ahLst/>
              <a:cxnLst/>
              <a:rect l="l" t="t" r="r" b="b"/>
              <a:pathLst>
                <a:path w="8498" h="10161" extrusionOk="0">
                  <a:moveTo>
                    <a:pt x="7778" y="0"/>
                  </a:moveTo>
                  <a:lnTo>
                    <a:pt x="7666" y="23"/>
                  </a:lnTo>
                  <a:lnTo>
                    <a:pt x="7553" y="68"/>
                  </a:lnTo>
                  <a:lnTo>
                    <a:pt x="7441" y="158"/>
                  </a:lnTo>
                  <a:lnTo>
                    <a:pt x="6340" y="1192"/>
                  </a:lnTo>
                  <a:lnTo>
                    <a:pt x="5800" y="1709"/>
                  </a:lnTo>
                  <a:lnTo>
                    <a:pt x="5261" y="2248"/>
                  </a:lnTo>
                  <a:lnTo>
                    <a:pt x="4744" y="2788"/>
                  </a:lnTo>
                  <a:lnTo>
                    <a:pt x="4227" y="3350"/>
                  </a:lnTo>
                  <a:lnTo>
                    <a:pt x="3732" y="3934"/>
                  </a:lnTo>
                  <a:lnTo>
                    <a:pt x="3282" y="4519"/>
                  </a:lnTo>
                  <a:lnTo>
                    <a:pt x="2855" y="5103"/>
                  </a:lnTo>
                  <a:lnTo>
                    <a:pt x="2451" y="5688"/>
                  </a:lnTo>
                  <a:lnTo>
                    <a:pt x="1686" y="6879"/>
                  </a:lnTo>
                  <a:lnTo>
                    <a:pt x="922" y="8093"/>
                  </a:lnTo>
                  <a:lnTo>
                    <a:pt x="518" y="8677"/>
                  </a:lnTo>
                  <a:lnTo>
                    <a:pt x="113" y="9262"/>
                  </a:lnTo>
                  <a:lnTo>
                    <a:pt x="45" y="9374"/>
                  </a:lnTo>
                  <a:lnTo>
                    <a:pt x="1" y="9487"/>
                  </a:lnTo>
                  <a:lnTo>
                    <a:pt x="1" y="9599"/>
                  </a:lnTo>
                  <a:lnTo>
                    <a:pt x="23" y="9711"/>
                  </a:lnTo>
                  <a:lnTo>
                    <a:pt x="68" y="9824"/>
                  </a:lnTo>
                  <a:lnTo>
                    <a:pt x="135" y="9914"/>
                  </a:lnTo>
                  <a:lnTo>
                    <a:pt x="203" y="9981"/>
                  </a:lnTo>
                  <a:lnTo>
                    <a:pt x="293" y="10049"/>
                  </a:lnTo>
                  <a:lnTo>
                    <a:pt x="405" y="10093"/>
                  </a:lnTo>
                  <a:lnTo>
                    <a:pt x="518" y="10138"/>
                  </a:lnTo>
                  <a:lnTo>
                    <a:pt x="630" y="10161"/>
                  </a:lnTo>
                  <a:lnTo>
                    <a:pt x="765" y="10138"/>
                  </a:lnTo>
                  <a:lnTo>
                    <a:pt x="877" y="10116"/>
                  </a:lnTo>
                  <a:lnTo>
                    <a:pt x="990" y="10071"/>
                  </a:lnTo>
                  <a:lnTo>
                    <a:pt x="1102" y="9981"/>
                  </a:lnTo>
                  <a:lnTo>
                    <a:pt x="1192" y="9891"/>
                  </a:lnTo>
                  <a:lnTo>
                    <a:pt x="1619" y="9262"/>
                  </a:lnTo>
                  <a:lnTo>
                    <a:pt x="2024" y="8655"/>
                  </a:lnTo>
                  <a:lnTo>
                    <a:pt x="2833" y="7374"/>
                  </a:lnTo>
                  <a:lnTo>
                    <a:pt x="3237" y="6744"/>
                  </a:lnTo>
                  <a:lnTo>
                    <a:pt x="3642" y="6115"/>
                  </a:lnTo>
                  <a:lnTo>
                    <a:pt x="4069" y="5508"/>
                  </a:lnTo>
                  <a:lnTo>
                    <a:pt x="4519" y="4923"/>
                  </a:lnTo>
                  <a:lnTo>
                    <a:pt x="4968" y="4384"/>
                  </a:lnTo>
                  <a:lnTo>
                    <a:pt x="5418" y="3889"/>
                  </a:lnTo>
                  <a:lnTo>
                    <a:pt x="5868" y="3395"/>
                  </a:lnTo>
                  <a:lnTo>
                    <a:pt x="6340" y="2900"/>
                  </a:lnTo>
                  <a:lnTo>
                    <a:pt x="7329" y="1956"/>
                  </a:lnTo>
                  <a:lnTo>
                    <a:pt x="8318" y="1034"/>
                  </a:lnTo>
                  <a:lnTo>
                    <a:pt x="8408" y="922"/>
                  </a:lnTo>
                  <a:lnTo>
                    <a:pt x="8475" y="810"/>
                  </a:lnTo>
                  <a:lnTo>
                    <a:pt x="8498" y="697"/>
                  </a:lnTo>
                  <a:lnTo>
                    <a:pt x="8498" y="585"/>
                  </a:lnTo>
                  <a:lnTo>
                    <a:pt x="8498" y="472"/>
                  </a:lnTo>
                  <a:lnTo>
                    <a:pt x="8453" y="383"/>
                  </a:lnTo>
                  <a:lnTo>
                    <a:pt x="8385" y="270"/>
                  </a:lnTo>
                  <a:lnTo>
                    <a:pt x="8318" y="180"/>
                  </a:lnTo>
                  <a:lnTo>
                    <a:pt x="8228" y="113"/>
                  </a:lnTo>
                  <a:lnTo>
                    <a:pt x="8138" y="45"/>
                  </a:lnTo>
                  <a:lnTo>
                    <a:pt x="8026" y="23"/>
                  </a:lnTo>
                  <a:lnTo>
                    <a:pt x="791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784375" y="1707675"/>
              <a:ext cx="808700" cy="2041700"/>
            </a:xfrm>
            <a:custGeom>
              <a:avLst/>
              <a:gdLst/>
              <a:ahLst/>
              <a:cxnLst/>
              <a:rect l="l" t="t" r="r" b="b"/>
              <a:pathLst>
                <a:path w="32348" h="81668" extrusionOk="0">
                  <a:moveTo>
                    <a:pt x="27874" y="1"/>
                  </a:moveTo>
                  <a:lnTo>
                    <a:pt x="27582" y="23"/>
                  </a:lnTo>
                  <a:lnTo>
                    <a:pt x="27290" y="91"/>
                  </a:lnTo>
                  <a:lnTo>
                    <a:pt x="26998" y="158"/>
                  </a:lnTo>
                  <a:lnTo>
                    <a:pt x="26728" y="271"/>
                  </a:lnTo>
                  <a:lnTo>
                    <a:pt x="26436" y="383"/>
                  </a:lnTo>
                  <a:lnTo>
                    <a:pt x="26166" y="518"/>
                  </a:lnTo>
                  <a:lnTo>
                    <a:pt x="25874" y="675"/>
                  </a:lnTo>
                  <a:lnTo>
                    <a:pt x="25604" y="855"/>
                  </a:lnTo>
                  <a:lnTo>
                    <a:pt x="25334" y="1035"/>
                  </a:lnTo>
                  <a:lnTo>
                    <a:pt x="24817" y="1439"/>
                  </a:lnTo>
                  <a:lnTo>
                    <a:pt x="24300" y="1889"/>
                  </a:lnTo>
                  <a:lnTo>
                    <a:pt x="23806" y="2361"/>
                  </a:lnTo>
                  <a:lnTo>
                    <a:pt x="23356" y="2856"/>
                  </a:lnTo>
                  <a:lnTo>
                    <a:pt x="22906" y="3373"/>
                  </a:lnTo>
                  <a:lnTo>
                    <a:pt x="22502" y="3867"/>
                  </a:lnTo>
                  <a:lnTo>
                    <a:pt x="22120" y="4362"/>
                  </a:lnTo>
                  <a:lnTo>
                    <a:pt x="21490" y="5238"/>
                  </a:lnTo>
                  <a:lnTo>
                    <a:pt x="21198" y="5688"/>
                  </a:lnTo>
                  <a:lnTo>
                    <a:pt x="20906" y="6160"/>
                  </a:lnTo>
                  <a:lnTo>
                    <a:pt x="20636" y="6677"/>
                  </a:lnTo>
                  <a:lnTo>
                    <a:pt x="20389" y="7217"/>
                  </a:lnTo>
                  <a:lnTo>
                    <a:pt x="20142" y="7801"/>
                  </a:lnTo>
                  <a:lnTo>
                    <a:pt x="19894" y="8408"/>
                  </a:lnTo>
                  <a:lnTo>
                    <a:pt x="19669" y="9037"/>
                  </a:lnTo>
                  <a:lnTo>
                    <a:pt x="19467" y="9667"/>
                  </a:lnTo>
                  <a:lnTo>
                    <a:pt x="19265" y="10341"/>
                  </a:lnTo>
                  <a:lnTo>
                    <a:pt x="19063" y="10993"/>
                  </a:lnTo>
                  <a:lnTo>
                    <a:pt x="18725" y="12364"/>
                  </a:lnTo>
                  <a:lnTo>
                    <a:pt x="18411" y="13713"/>
                  </a:lnTo>
                  <a:lnTo>
                    <a:pt x="18163" y="15062"/>
                  </a:lnTo>
                  <a:lnTo>
                    <a:pt x="17939" y="16343"/>
                  </a:lnTo>
                  <a:lnTo>
                    <a:pt x="17759" y="17534"/>
                  </a:lnTo>
                  <a:lnTo>
                    <a:pt x="17601" y="18636"/>
                  </a:lnTo>
                  <a:lnTo>
                    <a:pt x="17489" y="19580"/>
                  </a:lnTo>
                  <a:lnTo>
                    <a:pt x="17422" y="20389"/>
                  </a:lnTo>
                  <a:lnTo>
                    <a:pt x="17399" y="20996"/>
                  </a:lnTo>
                  <a:lnTo>
                    <a:pt x="17399" y="21378"/>
                  </a:lnTo>
                  <a:lnTo>
                    <a:pt x="17399" y="21468"/>
                  </a:lnTo>
                  <a:lnTo>
                    <a:pt x="17422" y="21513"/>
                  </a:lnTo>
                  <a:lnTo>
                    <a:pt x="17287" y="22008"/>
                  </a:lnTo>
                  <a:lnTo>
                    <a:pt x="17017" y="23064"/>
                  </a:lnTo>
                  <a:lnTo>
                    <a:pt x="16635" y="24593"/>
                  </a:lnTo>
                  <a:lnTo>
                    <a:pt x="16230" y="26391"/>
                  </a:lnTo>
                  <a:lnTo>
                    <a:pt x="15826" y="28347"/>
                  </a:lnTo>
                  <a:lnTo>
                    <a:pt x="15443" y="30303"/>
                  </a:lnTo>
                  <a:lnTo>
                    <a:pt x="15286" y="31224"/>
                  </a:lnTo>
                  <a:lnTo>
                    <a:pt x="15151" y="32123"/>
                  </a:lnTo>
                  <a:lnTo>
                    <a:pt x="15039" y="32910"/>
                  </a:lnTo>
                  <a:lnTo>
                    <a:pt x="14971" y="33630"/>
                  </a:lnTo>
                  <a:lnTo>
                    <a:pt x="14724" y="32663"/>
                  </a:lnTo>
                  <a:lnTo>
                    <a:pt x="14522" y="31674"/>
                  </a:lnTo>
                  <a:lnTo>
                    <a:pt x="14342" y="30685"/>
                  </a:lnTo>
                  <a:lnTo>
                    <a:pt x="14207" y="29696"/>
                  </a:lnTo>
                  <a:lnTo>
                    <a:pt x="14072" y="28707"/>
                  </a:lnTo>
                  <a:lnTo>
                    <a:pt x="13982" y="27695"/>
                  </a:lnTo>
                  <a:lnTo>
                    <a:pt x="13802" y="25694"/>
                  </a:lnTo>
                  <a:lnTo>
                    <a:pt x="13600" y="23694"/>
                  </a:lnTo>
                  <a:lnTo>
                    <a:pt x="13488" y="22682"/>
                  </a:lnTo>
                  <a:lnTo>
                    <a:pt x="13353" y="21693"/>
                  </a:lnTo>
                  <a:lnTo>
                    <a:pt x="13173" y="20704"/>
                  </a:lnTo>
                  <a:lnTo>
                    <a:pt x="12993" y="19715"/>
                  </a:lnTo>
                  <a:lnTo>
                    <a:pt x="12746" y="18726"/>
                  </a:lnTo>
                  <a:lnTo>
                    <a:pt x="12476" y="17759"/>
                  </a:lnTo>
                  <a:lnTo>
                    <a:pt x="12229" y="17017"/>
                  </a:lnTo>
                  <a:lnTo>
                    <a:pt x="11914" y="16163"/>
                  </a:lnTo>
                  <a:lnTo>
                    <a:pt x="11734" y="15714"/>
                  </a:lnTo>
                  <a:lnTo>
                    <a:pt x="11510" y="15264"/>
                  </a:lnTo>
                  <a:lnTo>
                    <a:pt x="11285" y="14815"/>
                  </a:lnTo>
                  <a:lnTo>
                    <a:pt x="11038" y="14410"/>
                  </a:lnTo>
                  <a:lnTo>
                    <a:pt x="10745" y="14028"/>
                  </a:lnTo>
                  <a:lnTo>
                    <a:pt x="10453" y="13691"/>
                  </a:lnTo>
                  <a:lnTo>
                    <a:pt x="10296" y="13533"/>
                  </a:lnTo>
                  <a:lnTo>
                    <a:pt x="10138" y="13421"/>
                  </a:lnTo>
                  <a:lnTo>
                    <a:pt x="9959" y="13286"/>
                  </a:lnTo>
                  <a:lnTo>
                    <a:pt x="9779" y="13196"/>
                  </a:lnTo>
                  <a:lnTo>
                    <a:pt x="9599" y="13129"/>
                  </a:lnTo>
                  <a:lnTo>
                    <a:pt x="9397" y="13061"/>
                  </a:lnTo>
                  <a:lnTo>
                    <a:pt x="9194" y="13039"/>
                  </a:lnTo>
                  <a:lnTo>
                    <a:pt x="8992" y="13016"/>
                  </a:lnTo>
                  <a:lnTo>
                    <a:pt x="8790" y="13039"/>
                  </a:lnTo>
                  <a:lnTo>
                    <a:pt x="8565" y="13084"/>
                  </a:lnTo>
                  <a:lnTo>
                    <a:pt x="8340" y="13151"/>
                  </a:lnTo>
                  <a:lnTo>
                    <a:pt x="8093" y="13263"/>
                  </a:lnTo>
                  <a:lnTo>
                    <a:pt x="7801" y="13421"/>
                  </a:lnTo>
                  <a:lnTo>
                    <a:pt x="7508" y="13623"/>
                  </a:lnTo>
                  <a:lnTo>
                    <a:pt x="7239" y="13848"/>
                  </a:lnTo>
                  <a:lnTo>
                    <a:pt x="6991" y="14095"/>
                  </a:lnTo>
                  <a:lnTo>
                    <a:pt x="6789" y="14365"/>
                  </a:lnTo>
                  <a:lnTo>
                    <a:pt x="6587" y="14657"/>
                  </a:lnTo>
                  <a:lnTo>
                    <a:pt x="6384" y="14949"/>
                  </a:lnTo>
                  <a:lnTo>
                    <a:pt x="6227" y="15287"/>
                  </a:lnTo>
                  <a:lnTo>
                    <a:pt x="6092" y="15624"/>
                  </a:lnTo>
                  <a:lnTo>
                    <a:pt x="5957" y="15983"/>
                  </a:lnTo>
                  <a:lnTo>
                    <a:pt x="5845" y="16343"/>
                  </a:lnTo>
                  <a:lnTo>
                    <a:pt x="5755" y="16725"/>
                  </a:lnTo>
                  <a:lnTo>
                    <a:pt x="5665" y="17130"/>
                  </a:lnTo>
                  <a:lnTo>
                    <a:pt x="5598" y="17512"/>
                  </a:lnTo>
                  <a:lnTo>
                    <a:pt x="5530" y="17917"/>
                  </a:lnTo>
                  <a:lnTo>
                    <a:pt x="5508" y="18344"/>
                  </a:lnTo>
                  <a:lnTo>
                    <a:pt x="5463" y="19153"/>
                  </a:lnTo>
                  <a:lnTo>
                    <a:pt x="5440" y="19985"/>
                  </a:lnTo>
                  <a:lnTo>
                    <a:pt x="5485" y="20816"/>
                  </a:lnTo>
                  <a:lnTo>
                    <a:pt x="5553" y="21603"/>
                  </a:lnTo>
                  <a:lnTo>
                    <a:pt x="5643" y="22367"/>
                  </a:lnTo>
                  <a:lnTo>
                    <a:pt x="5755" y="23064"/>
                  </a:lnTo>
                  <a:lnTo>
                    <a:pt x="5890" y="23716"/>
                  </a:lnTo>
                  <a:lnTo>
                    <a:pt x="6047" y="24278"/>
                  </a:lnTo>
                  <a:lnTo>
                    <a:pt x="6160" y="24705"/>
                  </a:lnTo>
                  <a:lnTo>
                    <a:pt x="6339" y="25155"/>
                  </a:lnTo>
                  <a:lnTo>
                    <a:pt x="6542" y="25604"/>
                  </a:lnTo>
                  <a:lnTo>
                    <a:pt x="6766" y="26077"/>
                  </a:lnTo>
                  <a:lnTo>
                    <a:pt x="7014" y="26571"/>
                  </a:lnTo>
                  <a:lnTo>
                    <a:pt x="7284" y="27043"/>
                  </a:lnTo>
                  <a:lnTo>
                    <a:pt x="7598" y="27538"/>
                  </a:lnTo>
                  <a:lnTo>
                    <a:pt x="7913" y="28032"/>
                  </a:lnTo>
                  <a:lnTo>
                    <a:pt x="8587" y="29044"/>
                  </a:lnTo>
                  <a:lnTo>
                    <a:pt x="9307" y="30033"/>
                  </a:lnTo>
                  <a:lnTo>
                    <a:pt x="10071" y="30999"/>
                  </a:lnTo>
                  <a:lnTo>
                    <a:pt x="10835" y="31921"/>
                  </a:lnTo>
                  <a:lnTo>
                    <a:pt x="11577" y="32820"/>
                  </a:lnTo>
                  <a:lnTo>
                    <a:pt x="12296" y="33630"/>
                  </a:lnTo>
                  <a:lnTo>
                    <a:pt x="12971" y="34349"/>
                  </a:lnTo>
                  <a:lnTo>
                    <a:pt x="13555" y="34978"/>
                  </a:lnTo>
                  <a:lnTo>
                    <a:pt x="14454" y="35900"/>
                  </a:lnTo>
                  <a:lnTo>
                    <a:pt x="14724" y="36147"/>
                  </a:lnTo>
                  <a:lnTo>
                    <a:pt x="14836" y="36237"/>
                  </a:lnTo>
                  <a:lnTo>
                    <a:pt x="14814" y="37226"/>
                  </a:lnTo>
                  <a:lnTo>
                    <a:pt x="14814" y="38193"/>
                  </a:lnTo>
                  <a:lnTo>
                    <a:pt x="14836" y="39182"/>
                  </a:lnTo>
                  <a:lnTo>
                    <a:pt x="14859" y="40148"/>
                  </a:lnTo>
                  <a:lnTo>
                    <a:pt x="14926" y="41497"/>
                  </a:lnTo>
                  <a:lnTo>
                    <a:pt x="15016" y="42846"/>
                  </a:lnTo>
                  <a:lnTo>
                    <a:pt x="15129" y="44195"/>
                  </a:lnTo>
                  <a:lnTo>
                    <a:pt x="15264" y="45543"/>
                  </a:lnTo>
                  <a:lnTo>
                    <a:pt x="15533" y="48241"/>
                  </a:lnTo>
                  <a:lnTo>
                    <a:pt x="15848" y="50916"/>
                  </a:lnTo>
                  <a:lnTo>
                    <a:pt x="15533" y="50511"/>
                  </a:lnTo>
                  <a:lnTo>
                    <a:pt x="15264" y="50084"/>
                  </a:lnTo>
                  <a:lnTo>
                    <a:pt x="15016" y="49635"/>
                  </a:lnTo>
                  <a:lnTo>
                    <a:pt x="14769" y="49185"/>
                  </a:lnTo>
                  <a:lnTo>
                    <a:pt x="14522" y="48735"/>
                  </a:lnTo>
                  <a:lnTo>
                    <a:pt x="14319" y="48263"/>
                  </a:lnTo>
                  <a:lnTo>
                    <a:pt x="13892" y="47297"/>
                  </a:lnTo>
                  <a:lnTo>
                    <a:pt x="13128" y="45364"/>
                  </a:lnTo>
                  <a:lnTo>
                    <a:pt x="12701" y="44397"/>
                  </a:lnTo>
                  <a:lnTo>
                    <a:pt x="12274" y="43453"/>
                  </a:lnTo>
                  <a:lnTo>
                    <a:pt x="11959" y="42868"/>
                  </a:lnTo>
                  <a:lnTo>
                    <a:pt x="11644" y="42306"/>
                  </a:lnTo>
                  <a:lnTo>
                    <a:pt x="11307" y="41744"/>
                  </a:lnTo>
                  <a:lnTo>
                    <a:pt x="10970" y="41182"/>
                  </a:lnTo>
                  <a:lnTo>
                    <a:pt x="10588" y="40643"/>
                  </a:lnTo>
                  <a:lnTo>
                    <a:pt x="10228" y="40103"/>
                  </a:lnTo>
                  <a:lnTo>
                    <a:pt x="9464" y="39047"/>
                  </a:lnTo>
                  <a:lnTo>
                    <a:pt x="8835" y="38260"/>
                  </a:lnTo>
                  <a:lnTo>
                    <a:pt x="8475" y="37788"/>
                  </a:lnTo>
                  <a:lnTo>
                    <a:pt x="8093" y="37316"/>
                  </a:lnTo>
                  <a:lnTo>
                    <a:pt x="7666" y="36822"/>
                  </a:lnTo>
                  <a:lnTo>
                    <a:pt x="7194" y="36327"/>
                  </a:lnTo>
                  <a:lnTo>
                    <a:pt x="6722" y="35855"/>
                  </a:lnTo>
                  <a:lnTo>
                    <a:pt x="6227" y="35428"/>
                  </a:lnTo>
                  <a:lnTo>
                    <a:pt x="5710" y="35023"/>
                  </a:lnTo>
                  <a:lnTo>
                    <a:pt x="5440" y="34843"/>
                  </a:lnTo>
                  <a:lnTo>
                    <a:pt x="5170" y="34686"/>
                  </a:lnTo>
                  <a:lnTo>
                    <a:pt x="4923" y="34529"/>
                  </a:lnTo>
                  <a:lnTo>
                    <a:pt x="4631" y="34394"/>
                  </a:lnTo>
                  <a:lnTo>
                    <a:pt x="4361" y="34281"/>
                  </a:lnTo>
                  <a:lnTo>
                    <a:pt x="4091" y="34214"/>
                  </a:lnTo>
                  <a:lnTo>
                    <a:pt x="3822" y="34147"/>
                  </a:lnTo>
                  <a:lnTo>
                    <a:pt x="3552" y="34102"/>
                  </a:lnTo>
                  <a:lnTo>
                    <a:pt x="3260" y="34079"/>
                  </a:lnTo>
                  <a:lnTo>
                    <a:pt x="2990" y="34102"/>
                  </a:lnTo>
                  <a:lnTo>
                    <a:pt x="2720" y="34147"/>
                  </a:lnTo>
                  <a:lnTo>
                    <a:pt x="2451" y="34236"/>
                  </a:lnTo>
                  <a:lnTo>
                    <a:pt x="2181" y="34326"/>
                  </a:lnTo>
                  <a:lnTo>
                    <a:pt x="1911" y="34484"/>
                  </a:lnTo>
                  <a:lnTo>
                    <a:pt x="1529" y="34731"/>
                  </a:lnTo>
                  <a:lnTo>
                    <a:pt x="1192" y="35001"/>
                  </a:lnTo>
                  <a:lnTo>
                    <a:pt x="899" y="35293"/>
                  </a:lnTo>
                  <a:lnTo>
                    <a:pt x="652" y="35608"/>
                  </a:lnTo>
                  <a:lnTo>
                    <a:pt x="450" y="35945"/>
                  </a:lnTo>
                  <a:lnTo>
                    <a:pt x="293" y="36282"/>
                  </a:lnTo>
                  <a:lnTo>
                    <a:pt x="158" y="36619"/>
                  </a:lnTo>
                  <a:lnTo>
                    <a:pt x="68" y="36979"/>
                  </a:lnTo>
                  <a:lnTo>
                    <a:pt x="23" y="37339"/>
                  </a:lnTo>
                  <a:lnTo>
                    <a:pt x="0" y="37721"/>
                  </a:lnTo>
                  <a:lnTo>
                    <a:pt x="0" y="38103"/>
                  </a:lnTo>
                  <a:lnTo>
                    <a:pt x="45" y="38507"/>
                  </a:lnTo>
                  <a:lnTo>
                    <a:pt x="113" y="38890"/>
                  </a:lnTo>
                  <a:lnTo>
                    <a:pt x="203" y="39294"/>
                  </a:lnTo>
                  <a:lnTo>
                    <a:pt x="315" y="39676"/>
                  </a:lnTo>
                  <a:lnTo>
                    <a:pt x="472" y="40081"/>
                  </a:lnTo>
                  <a:lnTo>
                    <a:pt x="630" y="40486"/>
                  </a:lnTo>
                  <a:lnTo>
                    <a:pt x="787" y="40868"/>
                  </a:lnTo>
                  <a:lnTo>
                    <a:pt x="989" y="41250"/>
                  </a:lnTo>
                  <a:lnTo>
                    <a:pt x="1192" y="41655"/>
                  </a:lnTo>
                  <a:lnTo>
                    <a:pt x="1641" y="42396"/>
                  </a:lnTo>
                  <a:lnTo>
                    <a:pt x="2113" y="43093"/>
                  </a:lnTo>
                  <a:lnTo>
                    <a:pt x="2608" y="43768"/>
                  </a:lnTo>
                  <a:lnTo>
                    <a:pt x="3102" y="44375"/>
                  </a:lnTo>
                  <a:lnTo>
                    <a:pt x="3597" y="44914"/>
                  </a:lnTo>
                  <a:lnTo>
                    <a:pt x="4069" y="45364"/>
                  </a:lnTo>
                  <a:lnTo>
                    <a:pt x="4743" y="45993"/>
                  </a:lnTo>
                  <a:lnTo>
                    <a:pt x="5463" y="46577"/>
                  </a:lnTo>
                  <a:lnTo>
                    <a:pt x="6182" y="47184"/>
                  </a:lnTo>
                  <a:lnTo>
                    <a:pt x="6901" y="47769"/>
                  </a:lnTo>
                  <a:lnTo>
                    <a:pt x="8363" y="48915"/>
                  </a:lnTo>
                  <a:lnTo>
                    <a:pt x="9824" y="50062"/>
                  </a:lnTo>
                  <a:lnTo>
                    <a:pt x="10498" y="50624"/>
                  </a:lnTo>
                  <a:lnTo>
                    <a:pt x="11217" y="51163"/>
                  </a:lnTo>
                  <a:lnTo>
                    <a:pt x="11982" y="51725"/>
                  </a:lnTo>
                  <a:lnTo>
                    <a:pt x="12364" y="51972"/>
                  </a:lnTo>
                  <a:lnTo>
                    <a:pt x="12746" y="52220"/>
                  </a:lnTo>
                  <a:lnTo>
                    <a:pt x="13151" y="52445"/>
                  </a:lnTo>
                  <a:lnTo>
                    <a:pt x="13555" y="52647"/>
                  </a:lnTo>
                  <a:lnTo>
                    <a:pt x="13960" y="52849"/>
                  </a:lnTo>
                  <a:lnTo>
                    <a:pt x="14387" y="53006"/>
                  </a:lnTo>
                  <a:lnTo>
                    <a:pt x="14814" y="53141"/>
                  </a:lnTo>
                  <a:lnTo>
                    <a:pt x="15241" y="53254"/>
                  </a:lnTo>
                  <a:lnTo>
                    <a:pt x="15691" y="53344"/>
                  </a:lnTo>
                  <a:lnTo>
                    <a:pt x="16140" y="53389"/>
                  </a:lnTo>
                  <a:lnTo>
                    <a:pt x="16477" y="56243"/>
                  </a:lnTo>
                  <a:lnTo>
                    <a:pt x="16770" y="59098"/>
                  </a:lnTo>
                  <a:lnTo>
                    <a:pt x="16905" y="60492"/>
                  </a:lnTo>
                  <a:lnTo>
                    <a:pt x="17039" y="61931"/>
                  </a:lnTo>
                  <a:lnTo>
                    <a:pt x="17129" y="63392"/>
                  </a:lnTo>
                  <a:lnTo>
                    <a:pt x="17219" y="64853"/>
                  </a:lnTo>
                  <a:lnTo>
                    <a:pt x="16747" y="64044"/>
                  </a:lnTo>
                  <a:lnTo>
                    <a:pt x="16320" y="63234"/>
                  </a:lnTo>
                  <a:lnTo>
                    <a:pt x="15893" y="62380"/>
                  </a:lnTo>
                  <a:lnTo>
                    <a:pt x="15488" y="61504"/>
                  </a:lnTo>
                  <a:lnTo>
                    <a:pt x="15084" y="60649"/>
                  </a:lnTo>
                  <a:lnTo>
                    <a:pt x="14657" y="59818"/>
                  </a:lnTo>
                  <a:lnTo>
                    <a:pt x="14230" y="59008"/>
                  </a:lnTo>
                  <a:lnTo>
                    <a:pt x="14005" y="58604"/>
                  </a:lnTo>
                  <a:lnTo>
                    <a:pt x="13757" y="58222"/>
                  </a:lnTo>
                  <a:lnTo>
                    <a:pt x="13128" y="57255"/>
                  </a:lnTo>
                  <a:lnTo>
                    <a:pt x="12454" y="56333"/>
                  </a:lnTo>
                  <a:lnTo>
                    <a:pt x="11734" y="55412"/>
                  </a:lnTo>
                  <a:lnTo>
                    <a:pt x="10993" y="54513"/>
                  </a:lnTo>
                  <a:lnTo>
                    <a:pt x="10386" y="53816"/>
                  </a:lnTo>
                  <a:lnTo>
                    <a:pt x="10048" y="53434"/>
                  </a:lnTo>
                  <a:lnTo>
                    <a:pt x="9666" y="53051"/>
                  </a:lnTo>
                  <a:lnTo>
                    <a:pt x="9262" y="52669"/>
                  </a:lnTo>
                  <a:lnTo>
                    <a:pt x="8857" y="52287"/>
                  </a:lnTo>
                  <a:lnTo>
                    <a:pt x="8407" y="51927"/>
                  </a:lnTo>
                  <a:lnTo>
                    <a:pt x="7958" y="51590"/>
                  </a:lnTo>
                  <a:lnTo>
                    <a:pt x="7508" y="51298"/>
                  </a:lnTo>
                  <a:lnTo>
                    <a:pt x="7036" y="51051"/>
                  </a:lnTo>
                  <a:lnTo>
                    <a:pt x="6789" y="50938"/>
                  </a:lnTo>
                  <a:lnTo>
                    <a:pt x="6542" y="50848"/>
                  </a:lnTo>
                  <a:lnTo>
                    <a:pt x="6294" y="50781"/>
                  </a:lnTo>
                  <a:lnTo>
                    <a:pt x="6047" y="50736"/>
                  </a:lnTo>
                  <a:lnTo>
                    <a:pt x="5822" y="50691"/>
                  </a:lnTo>
                  <a:lnTo>
                    <a:pt x="5575" y="50669"/>
                  </a:lnTo>
                  <a:lnTo>
                    <a:pt x="5328" y="50669"/>
                  </a:lnTo>
                  <a:lnTo>
                    <a:pt x="5081" y="50691"/>
                  </a:lnTo>
                  <a:lnTo>
                    <a:pt x="4833" y="50736"/>
                  </a:lnTo>
                  <a:lnTo>
                    <a:pt x="4586" y="50804"/>
                  </a:lnTo>
                  <a:lnTo>
                    <a:pt x="4361" y="50916"/>
                  </a:lnTo>
                  <a:lnTo>
                    <a:pt x="4114" y="51028"/>
                  </a:lnTo>
                  <a:lnTo>
                    <a:pt x="3799" y="51231"/>
                  </a:lnTo>
                  <a:lnTo>
                    <a:pt x="3507" y="51433"/>
                  </a:lnTo>
                  <a:lnTo>
                    <a:pt x="3260" y="51635"/>
                  </a:lnTo>
                  <a:lnTo>
                    <a:pt x="3035" y="51860"/>
                  </a:lnTo>
                  <a:lnTo>
                    <a:pt x="2855" y="52085"/>
                  </a:lnTo>
                  <a:lnTo>
                    <a:pt x="2698" y="52310"/>
                  </a:lnTo>
                  <a:lnTo>
                    <a:pt x="2585" y="52557"/>
                  </a:lnTo>
                  <a:lnTo>
                    <a:pt x="2473" y="52804"/>
                  </a:lnTo>
                  <a:lnTo>
                    <a:pt x="2406" y="53051"/>
                  </a:lnTo>
                  <a:lnTo>
                    <a:pt x="2383" y="53321"/>
                  </a:lnTo>
                  <a:lnTo>
                    <a:pt x="2361" y="53591"/>
                  </a:lnTo>
                  <a:lnTo>
                    <a:pt x="2383" y="53861"/>
                  </a:lnTo>
                  <a:lnTo>
                    <a:pt x="2406" y="54130"/>
                  </a:lnTo>
                  <a:lnTo>
                    <a:pt x="2473" y="54423"/>
                  </a:lnTo>
                  <a:lnTo>
                    <a:pt x="2563" y="54692"/>
                  </a:lnTo>
                  <a:lnTo>
                    <a:pt x="2653" y="54985"/>
                  </a:lnTo>
                  <a:lnTo>
                    <a:pt x="2788" y="55277"/>
                  </a:lnTo>
                  <a:lnTo>
                    <a:pt x="2923" y="55592"/>
                  </a:lnTo>
                  <a:lnTo>
                    <a:pt x="3102" y="55884"/>
                  </a:lnTo>
                  <a:lnTo>
                    <a:pt x="3282" y="56176"/>
                  </a:lnTo>
                  <a:lnTo>
                    <a:pt x="3709" y="56805"/>
                  </a:lnTo>
                  <a:lnTo>
                    <a:pt x="4204" y="57412"/>
                  </a:lnTo>
                  <a:lnTo>
                    <a:pt x="4743" y="58042"/>
                  </a:lnTo>
                  <a:lnTo>
                    <a:pt x="5350" y="58671"/>
                  </a:lnTo>
                  <a:lnTo>
                    <a:pt x="6002" y="59278"/>
                  </a:lnTo>
                  <a:lnTo>
                    <a:pt x="6677" y="59908"/>
                  </a:lnTo>
                  <a:lnTo>
                    <a:pt x="7396" y="60514"/>
                  </a:lnTo>
                  <a:lnTo>
                    <a:pt x="8138" y="61121"/>
                  </a:lnTo>
                  <a:lnTo>
                    <a:pt x="8880" y="61706"/>
                  </a:lnTo>
                  <a:lnTo>
                    <a:pt x="9666" y="62290"/>
                  </a:lnTo>
                  <a:lnTo>
                    <a:pt x="10431" y="62852"/>
                  </a:lnTo>
                  <a:lnTo>
                    <a:pt x="11195" y="63392"/>
                  </a:lnTo>
                  <a:lnTo>
                    <a:pt x="12701" y="64403"/>
                  </a:lnTo>
                  <a:lnTo>
                    <a:pt x="14140" y="65303"/>
                  </a:lnTo>
                  <a:lnTo>
                    <a:pt x="15398" y="66044"/>
                  </a:lnTo>
                  <a:lnTo>
                    <a:pt x="16477" y="66651"/>
                  </a:lnTo>
                  <a:lnTo>
                    <a:pt x="17309" y="67078"/>
                  </a:lnTo>
                  <a:lnTo>
                    <a:pt x="17332" y="68832"/>
                  </a:lnTo>
                  <a:lnTo>
                    <a:pt x="17309" y="70608"/>
                  </a:lnTo>
                  <a:lnTo>
                    <a:pt x="17242" y="72361"/>
                  </a:lnTo>
                  <a:lnTo>
                    <a:pt x="17174" y="73238"/>
                  </a:lnTo>
                  <a:lnTo>
                    <a:pt x="17107" y="74114"/>
                  </a:lnTo>
                  <a:lnTo>
                    <a:pt x="17039" y="74969"/>
                  </a:lnTo>
                  <a:lnTo>
                    <a:pt x="16927" y="75823"/>
                  </a:lnTo>
                  <a:lnTo>
                    <a:pt x="16815" y="76677"/>
                  </a:lnTo>
                  <a:lnTo>
                    <a:pt x="16702" y="77531"/>
                  </a:lnTo>
                  <a:lnTo>
                    <a:pt x="16545" y="78363"/>
                  </a:lnTo>
                  <a:lnTo>
                    <a:pt x="16388" y="79195"/>
                  </a:lnTo>
                  <a:lnTo>
                    <a:pt x="16208" y="80004"/>
                  </a:lnTo>
                  <a:lnTo>
                    <a:pt x="16005" y="80813"/>
                  </a:lnTo>
                  <a:lnTo>
                    <a:pt x="15983" y="80970"/>
                  </a:lnTo>
                  <a:lnTo>
                    <a:pt x="15983" y="81083"/>
                  </a:lnTo>
                  <a:lnTo>
                    <a:pt x="16028" y="81218"/>
                  </a:lnTo>
                  <a:lnTo>
                    <a:pt x="16073" y="81330"/>
                  </a:lnTo>
                  <a:lnTo>
                    <a:pt x="16140" y="81420"/>
                  </a:lnTo>
                  <a:lnTo>
                    <a:pt x="16230" y="81487"/>
                  </a:lnTo>
                  <a:lnTo>
                    <a:pt x="16343" y="81555"/>
                  </a:lnTo>
                  <a:lnTo>
                    <a:pt x="16432" y="81622"/>
                  </a:lnTo>
                  <a:lnTo>
                    <a:pt x="16545" y="81645"/>
                  </a:lnTo>
                  <a:lnTo>
                    <a:pt x="16657" y="81667"/>
                  </a:lnTo>
                  <a:lnTo>
                    <a:pt x="16770" y="81645"/>
                  </a:lnTo>
                  <a:lnTo>
                    <a:pt x="16882" y="81622"/>
                  </a:lnTo>
                  <a:lnTo>
                    <a:pt x="16972" y="81577"/>
                  </a:lnTo>
                  <a:lnTo>
                    <a:pt x="17062" y="81487"/>
                  </a:lnTo>
                  <a:lnTo>
                    <a:pt x="17129" y="81398"/>
                  </a:lnTo>
                  <a:lnTo>
                    <a:pt x="17174" y="81263"/>
                  </a:lnTo>
                  <a:lnTo>
                    <a:pt x="17377" y="80408"/>
                  </a:lnTo>
                  <a:lnTo>
                    <a:pt x="17556" y="79577"/>
                  </a:lnTo>
                  <a:lnTo>
                    <a:pt x="17736" y="78723"/>
                  </a:lnTo>
                  <a:lnTo>
                    <a:pt x="17894" y="77891"/>
                  </a:lnTo>
                  <a:lnTo>
                    <a:pt x="18028" y="77037"/>
                  </a:lnTo>
                  <a:lnTo>
                    <a:pt x="18141" y="76182"/>
                  </a:lnTo>
                  <a:lnTo>
                    <a:pt x="18253" y="75328"/>
                  </a:lnTo>
                  <a:lnTo>
                    <a:pt x="18343" y="74474"/>
                  </a:lnTo>
                  <a:lnTo>
                    <a:pt x="18411" y="73597"/>
                  </a:lnTo>
                  <a:lnTo>
                    <a:pt x="18456" y="72743"/>
                  </a:lnTo>
                  <a:lnTo>
                    <a:pt x="18545" y="71012"/>
                  </a:lnTo>
                  <a:lnTo>
                    <a:pt x="18568" y="69259"/>
                  </a:lnTo>
                  <a:lnTo>
                    <a:pt x="18545" y="67528"/>
                  </a:lnTo>
                  <a:lnTo>
                    <a:pt x="19535" y="66921"/>
                  </a:lnTo>
                  <a:lnTo>
                    <a:pt x="20479" y="66314"/>
                  </a:lnTo>
                  <a:lnTo>
                    <a:pt x="21355" y="65730"/>
                  </a:lnTo>
                  <a:lnTo>
                    <a:pt x="22165" y="65123"/>
                  </a:lnTo>
                  <a:lnTo>
                    <a:pt x="22951" y="64516"/>
                  </a:lnTo>
                  <a:lnTo>
                    <a:pt x="23671" y="63886"/>
                  </a:lnTo>
                  <a:lnTo>
                    <a:pt x="24368" y="63257"/>
                  </a:lnTo>
                  <a:lnTo>
                    <a:pt x="25042" y="62628"/>
                  </a:lnTo>
                  <a:lnTo>
                    <a:pt x="25671" y="61976"/>
                  </a:lnTo>
                  <a:lnTo>
                    <a:pt x="26256" y="61301"/>
                  </a:lnTo>
                  <a:lnTo>
                    <a:pt x="26840" y="60627"/>
                  </a:lnTo>
                  <a:lnTo>
                    <a:pt x="27402" y="59930"/>
                  </a:lnTo>
                  <a:lnTo>
                    <a:pt x="27942" y="59233"/>
                  </a:lnTo>
                  <a:lnTo>
                    <a:pt x="28481" y="58491"/>
                  </a:lnTo>
                  <a:lnTo>
                    <a:pt x="28998" y="57750"/>
                  </a:lnTo>
                  <a:lnTo>
                    <a:pt x="29515" y="56963"/>
                  </a:lnTo>
                  <a:lnTo>
                    <a:pt x="30122" y="56041"/>
                  </a:lnTo>
                  <a:lnTo>
                    <a:pt x="30437" y="55524"/>
                  </a:lnTo>
                  <a:lnTo>
                    <a:pt x="30729" y="54985"/>
                  </a:lnTo>
                  <a:lnTo>
                    <a:pt x="31044" y="54423"/>
                  </a:lnTo>
                  <a:lnTo>
                    <a:pt x="31314" y="53861"/>
                  </a:lnTo>
                  <a:lnTo>
                    <a:pt x="31583" y="53254"/>
                  </a:lnTo>
                  <a:lnTo>
                    <a:pt x="31808" y="52647"/>
                  </a:lnTo>
                  <a:lnTo>
                    <a:pt x="31988" y="52040"/>
                  </a:lnTo>
                  <a:lnTo>
                    <a:pt x="32055" y="51748"/>
                  </a:lnTo>
                  <a:lnTo>
                    <a:pt x="32100" y="51455"/>
                  </a:lnTo>
                  <a:lnTo>
                    <a:pt x="32145" y="51141"/>
                  </a:lnTo>
                  <a:lnTo>
                    <a:pt x="32168" y="50848"/>
                  </a:lnTo>
                  <a:lnTo>
                    <a:pt x="32168" y="50556"/>
                  </a:lnTo>
                  <a:lnTo>
                    <a:pt x="32168" y="50264"/>
                  </a:lnTo>
                  <a:lnTo>
                    <a:pt x="32123" y="49972"/>
                  </a:lnTo>
                  <a:lnTo>
                    <a:pt x="32078" y="49680"/>
                  </a:lnTo>
                  <a:lnTo>
                    <a:pt x="32010" y="49410"/>
                  </a:lnTo>
                  <a:lnTo>
                    <a:pt x="31898" y="49140"/>
                  </a:lnTo>
                  <a:lnTo>
                    <a:pt x="31786" y="48870"/>
                  </a:lnTo>
                  <a:lnTo>
                    <a:pt x="31651" y="48623"/>
                  </a:lnTo>
                  <a:lnTo>
                    <a:pt x="31471" y="48376"/>
                  </a:lnTo>
                  <a:lnTo>
                    <a:pt x="31269" y="48129"/>
                  </a:lnTo>
                  <a:lnTo>
                    <a:pt x="31066" y="47904"/>
                  </a:lnTo>
                  <a:lnTo>
                    <a:pt x="30864" y="47724"/>
                  </a:lnTo>
                  <a:lnTo>
                    <a:pt x="30662" y="47567"/>
                  </a:lnTo>
                  <a:lnTo>
                    <a:pt x="30459" y="47432"/>
                  </a:lnTo>
                  <a:lnTo>
                    <a:pt x="30257" y="47342"/>
                  </a:lnTo>
                  <a:lnTo>
                    <a:pt x="30055" y="47252"/>
                  </a:lnTo>
                  <a:lnTo>
                    <a:pt x="29852" y="47207"/>
                  </a:lnTo>
                  <a:lnTo>
                    <a:pt x="29650" y="47184"/>
                  </a:lnTo>
                  <a:lnTo>
                    <a:pt x="29448" y="47162"/>
                  </a:lnTo>
                  <a:lnTo>
                    <a:pt x="29246" y="47184"/>
                  </a:lnTo>
                  <a:lnTo>
                    <a:pt x="29043" y="47207"/>
                  </a:lnTo>
                  <a:lnTo>
                    <a:pt x="28863" y="47274"/>
                  </a:lnTo>
                  <a:lnTo>
                    <a:pt x="28661" y="47342"/>
                  </a:lnTo>
                  <a:lnTo>
                    <a:pt x="28481" y="47432"/>
                  </a:lnTo>
                  <a:lnTo>
                    <a:pt x="28301" y="47522"/>
                  </a:lnTo>
                  <a:lnTo>
                    <a:pt x="28122" y="47634"/>
                  </a:lnTo>
                  <a:lnTo>
                    <a:pt x="27762" y="47904"/>
                  </a:lnTo>
                  <a:lnTo>
                    <a:pt x="27425" y="48218"/>
                  </a:lnTo>
                  <a:lnTo>
                    <a:pt x="27088" y="48556"/>
                  </a:lnTo>
                  <a:lnTo>
                    <a:pt x="26795" y="48938"/>
                  </a:lnTo>
                  <a:lnTo>
                    <a:pt x="26503" y="49320"/>
                  </a:lnTo>
                  <a:lnTo>
                    <a:pt x="26256" y="49725"/>
                  </a:lnTo>
                  <a:lnTo>
                    <a:pt x="26009" y="50107"/>
                  </a:lnTo>
                  <a:lnTo>
                    <a:pt x="25806" y="50489"/>
                  </a:lnTo>
                  <a:lnTo>
                    <a:pt x="25312" y="51433"/>
                  </a:lnTo>
                  <a:lnTo>
                    <a:pt x="24840" y="52377"/>
                  </a:lnTo>
                  <a:lnTo>
                    <a:pt x="24390" y="53344"/>
                  </a:lnTo>
                  <a:lnTo>
                    <a:pt x="23963" y="54288"/>
                  </a:lnTo>
                  <a:lnTo>
                    <a:pt x="23131" y="56221"/>
                  </a:lnTo>
                  <a:lnTo>
                    <a:pt x="22299" y="58154"/>
                  </a:lnTo>
                  <a:lnTo>
                    <a:pt x="21445" y="60087"/>
                  </a:lnTo>
                  <a:lnTo>
                    <a:pt x="20996" y="61032"/>
                  </a:lnTo>
                  <a:lnTo>
                    <a:pt x="20546" y="61998"/>
                  </a:lnTo>
                  <a:lnTo>
                    <a:pt x="20074" y="62920"/>
                  </a:lnTo>
                  <a:lnTo>
                    <a:pt x="19557" y="63864"/>
                  </a:lnTo>
                  <a:lnTo>
                    <a:pt x="19040" y="64786"/>
                  </a:lnTo>
                  <a:lnTo>
                    <a:pt x="18478" y="65685"/>
                  </a:lnTo>
                  <a:lnTo>
                    <a:pt x="18411" y="64224"/>
                  </a:lnTo>
                  <a:lnTo>
                    <a:pt x="18298" y="62740"/>
                  </a:lnTo>
                  <a:lnTo>
                    <a:pt x="18186" y="61279"/>
                  </a:lnTo>
                  <a:lnTo>
                    <a:pt x="18051" y="59795"/>
                  </a:lnTo>
                  <a:lnTo>
                    <a:pt x="17759" y="56850"/>
                  </a:lnTo>
                  <a:lnTo>
                    <a:pt x="17422" y="53883"/>
                  </a:lnTo>
                  <a:lnTo>
                    <a:pt x="17556" y="53816"/>
                  </a:lnTo>
                  <a:lnTo>
                    <a:pt x="17804" y="53636"/>
                  </a:lnTo>
                  <a:lnTo>
                    <a:pt x="18568" y="52984"/>
                  </a:lnTo>
                  <a:lnTo>
                    <a:pt x="19602" y="52062"/>
                  </a:lnTo>
                  <a:lnTo>
                    <a:pt x="20793" y="50961"/>
                  </a:lnTo>
                  <a:lnTo>
                    <a:pt x="21985" y="49792"/>
                  </a:lnTo>
                  <a:lnTo>
                    <a:pt x="23109" y="48690"/>
                  </a:lnTo>
                  <a:lnTo>
                    <a:pt x="24030" y="47746"/>
                  </a:lnTo>
                  <a:lnTo>
                    <a:pt x="24368" y="47364"/>
                  </a:lnTo>
                  <a:lnTo>
                    <a:pt x="24615" y="47050"/>
                  </a:lnTo>
                  <a:lnTo>
                    <a:pt x="24840" y="46735"/>
                  </a:lnTo>
                  <a:lnTo>
                    <a:pt x="25087" y="46375"/>
                  </a:lnTo>
                  <a:lnTo>
                    <a:pt x="25312" y="45993"/>
                  </a:lnTo>
                  <a:lnTo>
                    <a:pt x="25559" y="45566"/>
                  </a:lnTo>
                  <a:lnTo>
                    <a:pt x="26031" y="44667"/>
                  </a:lnTo>
                  <a:lnTo>
                    <a:pt x="26481" y="43678"/>
                  </a:lnTo>
                  <a:lnTo>
                    <a:pt x="26908" y="42621"/>
                  </a:lnTo>
                  <a:lnTo>
                    <a:pt x="27290" y="41542"/>
                  </a:lnTo>
                  <a:lnTo>
                    <a:pt x="27627" y="40441"/>
                  </a:lnTo>
                  <a:lnTo>
                    <a:pt x="27919" y="39384"/>
                  </a:lnTo>
                  <a:lnTo>
                    <a:pt x="28054" y="38845"/>
                  </a:lnTo>
                  <a:lnTo>
                    <a:pt x="28167" y="38328"/>
                  </a:lnTo>
                  <a:lnTo>
                    <a:pt x="28234" y="37833"/>
                  </a:lnTo>
                  <a:lnTo>
                    <a:pt x="28301" y="37361"/>
                  </a:lnTo>
                  <a:lnTo>
                    <a:pt x="28346" y="36911"/>
                  </a:lnTo>
                  <a:lnTo>
                    <a:pt x="28391" y="36484"/>
                  </a:lnTo>
                  <a:lnTo>
                    <a:pt x="28391" y="36080"/>
                  </a:lnTo>
                  <a:lnTo>
                    <a:pt x="28346" y="35698"/>
                  </a:lnTo>
                  <a:lnTo>
                    <a:pt x="28301" y="35360"/>
                  </a:lnTo>
                  <a:lnTo>
                    <a:pt x="28234" y="35046"/>
                  </a:lnTo>
                  <a:lnTo>
                    <a:pt x="28122" y="34798"/>
                  </a:lnTo>
                  <a:lnTo>
                    <a:pt x="27987" y="34574"/>
                  </a:lnTo>
                  <a:lnTo>
                    <a:pt x="27919" y="34484"/>
                  </a:lnTo>
                  <a:lnTo>
                    <a:pt x="27829" y="34394"/>
                  </a:lnTo>
                  <a:lnTo>
                    <a:pt x="27739" y="34326"/>
                  </a:lnTo>
                  <a:lnTo>
                    <a:pt x="27627" y="34281"/>
                  </a:lnTo>
                  <a:lnTo>
                    <a:pt x="27515" y="34236"/>
                  </a:lnTo>
                  <a:lnTo>
                    <a:pt x="27402" y="34191"/>
                  </a:lnTo>
                  <a:lnTo>
                    <a:pt x="27267" y="34169"/>
                  </a:lnTo>
                  <a:lnTo>
                    <a:pt x="27132" y="34169"/>
                  </a:lnTo>
                  <a:lnTo>
                    <a:pt x="26840" y="34191"/>
                  </a:lnTo>
                  <a:lnTo>
                    <a:pt x="26571" y="34214"/>
                  </a:lnTo>
                  <a:lnTo>
                    <a:pt x="26301" y="34259"/>
                  </a:lnTo>
                  <a:lnTo>
                    <a:pt x="26031" y="34326"/>
                  </a:lnTo>
                  <a:lnTo>
                    <a:pt x="25784" y="34394"/>
                  </a:lnTo>
                  <a:lnTo>
                    <a:pt x="25536" y="34484"/>
                  </a:lnTo>
                  <a:lnTo>
                    <a:pt x="25064" y="34686"/>
                  </a:lnTo>
                  <a:lnTo>
                    <a:pt x="24615" y="34933"/>
                  </a:lnTo>
                  <a:lnTo>
                    <a:pt x="24188" y="35226"/>
                  </a:lnTo>
                  <a:lnTo>
                    <a:pt x="23783" y="35540"/>
                  </a:lnTo>
                  <a:lnTo>
                    <a:pt x="23401" y="35900"/>
                  </a:lnTo>
                  <a:lnTo>
                    <a:pt x="23041" y="36305"/>
                  </a:lnTo>
                  <a:lnTo>
                    <a:pt x="22704" y="36709"/>
                  </a:lnTo>
                  <a:lnTo>
                    <a:pt x="22389" y="37159"/>
                  </a:lnTo>
                  <a:lnTo>
                    <a:pt x="22075" y="37608"/>
                  </a:lnTo>
                  <a:lnTo>
                    <a:pt x="21782" y="38103"/>
                  </a:lnTo>
                  <a:lnTo>
                    <a:pt x="21513" y="38597"/>
                  </a:lnTo>
                  <a:lnTo>
                    <a:pt x="21265" y="39092"/>
                  </a:lnTo>
                  <a:lnTo>
                    <a:pt x="21018" y="39586"/>
                  </a:lnTo>
                  <a:lnTo>
                    <a:pt x="20748" y="40238"/>
                  </a:lnTo>
                  <a:lnTo>
                    <a:pt x="20479" y="40890"/>
                  </a:lnTo>
                  <a:lnTo>
                    <a:pt x="20231" y="41542"/>
                  </a:lnTo>
                  <a:lnTo>
                    <a:pt x="19984" y="42172"/>
                  </a:lnTo>
                  <a:lnTo>
                    <a:pt x="19535" y="43475"/>
                  </a:lnTo>
                  <a:lnTo>
                    <a:pt x="19107" y="44779"/>
                  </a:lnTo>
                  <a:lnTo>
                    <a:pt x="18658" y="46060"/>
                  </a:lnTo>
                  <a:lnTo>
                    <a:pt x="18411" y="46712"/>
                  </a:lnTo>
                  <a:lnTo>
                    <a:pt x="18163" y="47342"/>
                  </a:lnTo>
                  <a:lnTo>
                    <a:pt x="17894" y="47971"/>
                  </a:lnTo>
                  <a:lnTo>
                    <a:pt x="17624" y="48578"/>
                  </a:lnTo>
                  <a:lnTo>
                    <a:pt x="17309" y="49208"/>
                  </a:lnTo>
                  <a:lnTo>
                    <a:pt x="16972" y="49814"/>
                  </a:lnTo>
                  <a:lnTo>
                    <a:pt x="16792" y="48039"/>
                  </a:lnTo>
                  <a:lnTo>
                    <a:pt x="16612" y="46263"/>
                  </a:lnTo>
                  <a:lnTo>
                    <a:pt x="16455" y="44487"/>
                  </a:lnTo>
                  <a:lnTo>
                    <a:pt x="16320" y="42734"/>
                  </a:lnTo>
                  <a:lnTo>
                    <a:pt x="16230" y="40958"/>
                  </a:lnTo>
                  <a:lnTo>
                    <a:pt x="16163" y="39204"/>
                  </a:lnTo>
                  <a:lnTo>
                    <a:pt x="16140" y="37473"/>
                  </a:lnTo>
                  <a:lnTo>
                    <a:pt x="16140" y="35743"/>
                  </a:lnTo>
                  <a:lnTo>
                    <a:pt x="17062" y="35540"/>
                  </a:lnTo>
                  <a:lnTo>
                    <a:pt x="17961" y="35293"/>
                  </a:lnTo>
                  <a:lnTo>
                    <a:pt x="18860" y="35046"/>
                  </a:lnTo>
                  <a:lnTo>
                    <a:pt x="19759" y="34753"/>
                  </a:lnTo>
                  <a:lnTo>
                    <a:pt x="20659" y="34439"/>
                  </a:lnTo>
                  <a:lnTo>
                    <a:pt x="21535" y="34102"/>
                  </a:lnTo>
                  <a:lnTo>
                    <a:pt x="22389" y="33719"/>
                  </a:lnTo>
                  <a:lnTo>
                    <a:pt x="23244" y="33315"/>
                  </a:lnTo>
                  <a:lnTo>
                    <a:pt x="24075" y="32865"/>
                  </a:lnTo>
                  <a:lnTo>
                    <a:pt x="24907" y="32393"/>
                  </a:lnTo>
                  <a:lnTo>
                    <a:pt x="25694" y="31876"/>
                  </a:lnTo>
                  <a:lnTo>
                    <a:pt x="26458" y="31337"/>
                  </a:lnTo>
                  <a:lnTo>
                    <a:pt x="27200" y="30775"/>
                  </a:lnTo>
                  <a:lnTo>
                    <a:pt x="27919" y="30168"/>
                  </a:lnTo>
                  <a:lnTo>
                    <a:pt x="28594" y="29516"/>
                  </a:lnTo>
                  <a:lnTo>
                    <a:pt x="29246" y="28841"/>
                  </a:lnTo>
                  <a:lnTo>
                    <a:pt x="29875" y="28100"/>
                  </a:lnTo>
                  <a:lnTo>
                    <a:pt x="30212" y="27673"/>
                  </a:lnTo>
                  <a:lnTo>
                    <a:pt x="30572" y="27223"/>
                  </a:lnTo>
                  <a:lnTo>
                    <a:pt x="30909" y="26751"/>
                  </a:lnTo>
                  <a:lnTo>
                    <a:pt x="31224" y="26234"/>
                  </a:lnTo>
                  <a:lnTo>
                    <a:pt x="31538" y="25717"/>
                  </a:lnTo>
                  <a:lnTo>
                    <a:pt x="31808" y="25200"/>
                  </a:lnTo>
                  <a:lnTo>
                    <a:pt x="32033" y="24660"/>
                  </a:lnTo>
                  <a:lnTo>
                    <a:pt x="32123" y="24391"/>
                  </a:lnTo>
                  <a:lnTo>
                    <a:pt x="32190" y="24121"/>
                  </a:lnTo>
                  <a:lnTo>
                    <a:pt x="32258" y="23851"/>
                  </a:lnTo>
                  <a:lnTo>
                    <a:pt x="32303" y="23581"/>
                  </a:lnTo>
                  <a:lnTo>
                    <a:pt x="32325" y="23312"/>
                  </a:lnTo>
                  <a:lnTo>
                    <a:pt x="32348" y="23042"/>
                  </a:lnTo>
                  <a:lnTo>
                    <a:pt x="32325" y="22795"/>
                  </a:lnTo>
                  <a:lnTo>
                    <a:pt x="32303" y="22525"/>
                  </a:lnTo>
                  <a:lnTo>
                    <a:pt x="32258" y="22278"/>
                  </a:lnTo>
                  <a:lnTo>
                    <a:pt x="32168" y="22030"/>
                  </a:lnTo>
                  <a:lnTo>
                    <a:pt x="32078" y="21783"/>
                  </a:lnTo>
                  <a:lnTo>
                    <a:pt x="31943" y="21558"/>
                  </a:lnTo>
                  <a:lnTo>
                    <a:pt x="31786" y="21333"/>
                  </a:lnTo>
                  <a:lnTo>
                    <a:pt x="31606" y="21109"/>
                  </a:lnTo>
                  <a:lnTo>
                    <a:pt x="31381" y="20884"/>
                  </a:lnTo>
                  <a:lnTo>
                    <a:pt x="31156" y="20682"/>
                  </a:lnTo>
                  <a:lnTo>
                    <a:pt x="30931" y="20524"/>
                  </a:lnTo>
                  <a:lnTo>
                    <a:pt x="30684" y="20389"/>
                  </a:lnTo>
                  <a:lnTo>
                    <a:pt x="30437" y="20277"/>
                  </a:lnTo>
                  <a:lnTo>
                    <a:pt x="30190" y="20187"/>
                  </a:lnTo>
                  <a:lnTo>
                    <a:pt x="29942" y="20120"/>
                  </a:lnTo>
                  <a:lnTo>
                    <a:pt x="29695" y="20097"/>
                  </a:lnTo>
                  <a:lnTo>
                    <a:pt x="29425" y="20075"/>
                  </a:lnTo>
                  <a:lnTo>
                    <a:pt x="29178" y="20075"/>
                  </a:lnTo>
                  <a:lnTo>
                    <a:pt x="28908" y="20120"/>
                  </a:lnTo>
                  <a:lnTo>
                    <a:pt x="28661" y="20165"/>
                  </a:lnTo>
                  <a:lnTo>
                    <a:pt x="28391" y="20209"/>
                  </a:lnTo>
                  <a:lnTo>
                    <a:pt x="28122" y="20299"/>
                  </a:lnTo>
                  <a:lnTo>
                    <a:pt x="27874" y="20389"/>
                  </a:lnTo>
                  <a:lnTo>
                    <a:pt x="27605" y="20502"/>
                  </a:lnTo>
                  <a:lnTo>
                    <a:pt x="27088" y="20749"/>
                  </a:lnTo>
                  <a:lnTo>
                    <a:pt x="26593" y="21041"/>
                  </a:lnTo>
                  <a:lnTo>
                    <a:pt x="26121" y="21356"/>
                  </a:lnTo>
                  <a:lnTo>
                    <a:pt x="25649" y="21716"/>
                  </a:lnTo>
                  <a:lnTo>
                    <a:pt x="25222" y="22075"/>
                  </a:lnTo>
                  <a:lnTo>
                    <a:pt x="24817" y="22435"/>
                  </a:lnTo>
                  <a:lnTo>
                    <a:pt x="24435" y="22817"/>
                  </a:lnTo>
                  <a:lnTo>
                    <a:pt x="24098" y="23154"/>
                  </a:lnTo>
                  <a:lnTo>
                    <a:pt x="23828" y="23446"/>
                  </a:lnTo>
                  <a:lnTo>
                    <a:pt x="23581" y="23761"/>
                  </a:lnTo>
                  <a:lnTo>
                    <a:pt x="23334" y="24098"/>
                  </a:lnTo>
                  <a:lnTo>
                    <a:pt x="23086" y="24436"/>
                  </a:lnTo>
                  <a:lnTo>
                    <a:pt x="22614" y="25155"/>
                  </a:lnTo>
                  <a:lnTo>
                    <a:pt x="22165" y="25919"/>
                  </a:lnTo>
                  <a:lnTo>
                    <a:pt x="21738" y="26683"/>
                  </a:lnTo>
                  <a:lnTo>
                    <a:pt x="21310" y="27493"/>
                  </a:lnTo>
                  <a:lnTo>
                    <a:pt x="20479" y="29111"/>
                  </a:lnTo>
                  <a:lnTo>
                    <a:pt x="20029" y="29898"/>
                  </a:lnTo>
                  <a:lnTo>
                    <a:pt x="19580" y="30662"/>
                  </a:lnTo>
                  <a:lnTo>
                    <a:pt x="19107" y="31404"/>
                  </a:lnTo>
                  <a:lnTo>
                    <a:pt x="18860" y="31764"/>
                  </a:lnTo>
                  <a:lnTo>
                    <a:pt x="18613" y="32101"/>
                  </a:lnTo>
                  <a:lnTo>
                    <a:pt x="18343" y="32438"/>
                  </a:lnTo>
                  <a:lnTo>
                    <a:pt x="18073" y="32753"/>
                  </a:lnTo>
                  <a:lnTo>
                    <a:pt x="17781" y="33068"/>
                  </a:lnTo>
                  <a:lnTo>
                    <a:pt x="17489" y="33337"/>
                  </a:lnTo>
                  <a:lnTo>
                    <a:pt x="17197" y="33607"/>
                  </a:lnTo>
                  <a:lnTo>
                    <a:pt x="16882" y="33854"/>
                  </a:lnTo>
                  <a:lnTo>
                    <a:pt x="16545" y="34079"/>
                  </a:lnTo>
                  <a:lnTo>
                    <a:pt x="16208" y="34304"/>
                  </a:lnTo>
                  <a:lnTo>
                    <a:pt x="16208" y="34304"/>
                  </a:lnTo>
                  <a:lnTo>
                    <a:pt x="16275" y="33135"/>
                  </a:lnTo>
                  <a:lnTo>
                    <a:pt x="16365" y="31966"/>
                  </a:lnTo>
                  <a:lnTo>
                    <a:pt x="16500" y="30797"/>
                  </a:lnTo>
                  <a:lnTo>
                    <a:pt x="16635" y="29651"/>
                  </a:lnTo>
                  <a:lnTo>
                    <a:pt x="16837" y="28504"/>
                  </a:lnTo>
                  <a:lnTo>
                    <a:pt x="17039" y="27358"/>
                  </a:lnTo>
                  <a:lnTo>
                    <a:pt x="17309" y="26234"/>
                  </a:lnTo>
                  <a:lnTo>
                    <a:pt x="17579" y="25087"/>
                  </a:lnTo>
                  <a:lnTo>
                    <a:pt x="17916" y="23986"/>
                  </a:lnTo>
                  <a:lnTo>
                    <a:pt x="18276" y="22862"/>
                  </a:lnTo>
                  <a:lnTo>
                    <a:pt x="18680" y="21761"/>
                  </a:lnTo>
                  <a:lnTo>
                    <a:pt x="19130" y="20659"/>
                  </a:lnTo>
                  <a:lnTo>
                    <a:pt x="19624" y="19580"/>
                  </a:lnTo>
                  <a:lnTo>
                    <a:pt x="20164" y="18501"/>
                  </a:lnTo>
                  <a:lnTo>
                    <a:pt x="20748" y="17422"/>
                  </a:lnTo>
                  <a:lnTo>
                    <a:pt x="21378" y="16366"/>
                  </a:lnTo>
                  <a:lnTo>
                    <a:pt x="21917" y="15601"/>
                  </a:lnTo>
                  <a:lnTo>
                    <a:pt x="22187" y="15219"/>
                  </a:lnTo>
                  <a:lnTo>
                    <a:pt x="22479" y="14859"/>
                  </a:lnTo>
                  <a:lnTo>
                    <a:pt x="22794" y="14500"/>
                  </a:lnTo>
                  <a:lnTo>
                    <a:pt x="23109" y="14163"/>
                  </a:lnTo>
                  <a:lnTo>
                    <a:pt x="23446" y="13825"/>
                  </a:lnTo>
                  <a:lnTo>
                    <a:pt x="23806" y="13488"/>
                  </a:lnTo>
                  <a:lnTo>
                    <a:pt x="25154" y="12274"/>
                  </a:lnTo>
                  <a:lnTo>
                    <a:pt x="25829" y="11690"/>
                  </a:lnTo>
                  <a:lnTo>
                    <a:pt x="26481" y="11083"/>
                  </a:lnTo>
                  <a:lnTo>
                    <a:pt x="27110" y="10476"/>
                  </a:lnTo>
                  <a:lnTo>
                    <a:pt x="27739" y="9847"/>
                  </a:lnTo>
                  <a:lnTo>
                    <a:pt x="28324" y="9172"/>
                  </a:lnTo>
                  <a:lnTo>
                    <a:pt x="28616" y="8813"/>
                  </a:lnTo>
                  <a:lnTo>
                    <a:pt x="28886" y="8453"/>
                  </a:lnTo>
                  <a:lnTo>
                    <a:pt x="29178" y="8026"/>
                  </a:lnTo>
                  <a:lnTo>
                    <a:pt x="29493" y="7576"/>
                  </a:lnTo>
                  <a:lnTo>
                    <a:pt x="29807" y="7059"/>
                  </a:lnTo>
                  <a:lnTo>
                    <a:pt x="30100" y="6520"/>
                  </a:lnTo>
                  <a:lnTo>
                    <a:pt x="30392" y="5935"/>
                  </a:lnTo>
                  <a:lnTo>
                    <a:pt x="30639" y="5351"/>
                  </a:lnTo>
                  <a:lnTo>
                    <a:pt x="30864" y="4766"/>
                  </a:lnTo>
                  <a:lnTo>
                    <a:pt x="31021" y="4159"/>
                  </a:lnTo>
                  <a:lnTo>
                    <a:pt x="31089" y="3845"/>
                  </a:lnTo>
                  <a:lnTo>
                    <a:pt x="31134" y="3552"/>
                  </a:lnTo>
                  <a:lnTo>
                    <a:pt x="31156" y="3260"/>
                  </a:lnTo>
                  <a:lnTo>
                    <a:pt x="31179" y="2968"/>
                  </a:lnTo>
                  <a:lnTo>
                    <a:pt x="31156" y="2698"/>
                  </a:lnTo>
                  <a:lnTo>
                    <a:pt x="31134" y="2429"/>
                  </a:lnTo>
                  <a:lnTo>
                    <a:pt x="31066" y="2159"/>
                  </a:lnTo>
                  <a:lnTo>
                    <a:pt x="30999" y="1889"/>
                  </a:lnTo>
                  <a:lnTo>
                    <a:pt x="30886" y="1642"/>
                  </a:lnTo>
                  <a:lnTo>
                    <a:pt x="30752" y="1395"/>
                  </a:lnTo>
                  <a:lnTo>
                    <a:pt x="30594" y="1170"/>
                  </a:lnTo>
                  <a:lnTo>
                    <a:pt x="30414" y="967"/>
                  </a:lnTo>
                  <a:lnTo>
                    <a:pt x="30190" y="765"/>
                  </a:lnTo>
                  <a:lnTo>
                    <a:pt x="29942" y="563"/>
                  </a:lnTo>
                  <a:lnTo>
                    <a:pt x="29650" y="405"/>
                  </a:lnTo>
                  <a:lnTo>
                    <a:pt x="29335" y="248"/>
                  </a:lnTo>
                  <a:lnTo>
                    <a:pt x="29043" y="136"/>
                  </a:lnTo>
                  <a:lnTo>
                    <a:pt x="28751" y="68"/>
                  </a:lnTo>
                  <a:lnTo>
                    <a:pt x="2845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307575" y="3012025"/>
              <a:ext cx="208500" cy="305175"/>
            </a:xfrm>
            <a:custGeom>
              <a:avLst/>
              <a:gdLst/>
              <a:ahLst/>
              <a:cxnLst/>
              <a:rect l="l" t="t" r="r" b="b"/>
              <a:pathLst>
                <a:path w="8340" h="12207" extrusionOk="0">
                  <a:moveTo>
                    <a:pt x="7733" y="1"/>
                  </a:moveTo>
                  <a:lnTo>
                    <a:pt x="7598" y="23"/>
                  </a:lnTo>
                  <a:lnTo>
                    <a:pt x="7486" y="46"/>
                  </a:lnTo>
                  <a:lnTo>
                    <a:pt x="7373" y="91"/>
                  </a:lnTo>
                  <a:lnTo>
                    <a:pt x="7283" y="158"/>
                  </a:lnTo>
                  <a:lnTo>
                    <a:pt x="7194" y="248"/>
                  </a:lnTo>
                  <a:lnTo>
                    <a:pt x="7104" y="383"/>
                  </a:lnTo>
                  <a:lnTo>
                    <a:pt x="6766" y="1102"/>
                  </a:lnTo>
                  <a:lnTo>
                    <a:pt x="6384" y="1799"/>
                  </a:lnTo>
                  <a:lnTo>
                    <a:pt x="6002" y="2518"/>
                  </a:lnTo>
                  <a:lnTo>
                    <a:pt x="5598" y="3215"/>
                  </a:lnTo>
                  <a:lnTo>
                    <a:pt x="4743" y="4586"/>
                  </a:lnTo>
                  <a:lnTo>
                    <a:pt x="3867" y="5958"/>
                  </a:lnTo>
                  <a:lnTo>
                    <a:pt x="2945" y="7306"/>
                  </a:lnTo>
                  <a:lnTo>
                    <a:pt x="2001" y="8633"/>
                  </a:lnTo>
                  <a:lnTo>
                    <a:pt x="113" y="11240"/>
                  </a:lnTo>
                  <a:lnTo>
                    <a:pt x="45" y="11353"/>
                  </a:lnTo>
                  <a:lnTo>
                    <a:pt x="0" y="11465"/>
                  </a:lnTo>
                  <a:lnTo>
                    <a:pt x="0" y="11600"/>
                  </a:lnTo>
                  <a:lnTo>
                    <a:pt x="0" y="11712"/>
                  </a:lnTo>
                  <a:lnTo>
                    <a:pt x="45" y="11802"/>
                  </a:lnTo>
                  <a:lnTo>
                    <a:pt x="113" y="11915"/>
                  </a:lnTo>
                  <a:lnTo>
                    <a:pt x="180" y="12005"/>
                  </a:lnTo>
                  <a:lnTo>
                    <a:pt x="270" y="12072"/>
                  </a:lnTo>
                  <a:lnTo>
                    <a:pt x="360" y="12139"/>
                  </a:lnTo>
                  <a:lnTo>
                    <a:pt x="472" y="12162"/>
                  </a:lnTo>
                  <a:lnTo>
                    <a:pt x="585" y="12184"/>
                  </a:lnTo>
                  <a:lnTo>
                    <a:pt x="697" y="12207"/>
                  </a:lnTo>
                  <a:lnTo>
                    <a:pt x="810" y="12184"/>
                  </a:lnTo>
                  <a:lnTo>
                    <a:pt x="922" y="12117"/>
                  </a:lnTo>
                  <a:lnTo>
                    <a:pt x="1034" y="12050"/>
                  </a:lnTo>
                  <a:lnTo>
                    <a:pt x="1124" y="11937"/>
                  </a:lnTo>
                  <a:lnTo>
                    <a:pt x="3057" y="9285"/>
                  </a:lnTo>
                  <a:lnTo>
                    <a:pt x="4024" y="7913"/>
                  </a:lnTo>
                  <a:lnTo>
                    <a:pt x="4946" y="6542"/>
                  </a:lnTo>
                  <a:lnTo>
                    <a:pt x="5867" y="5148"/>
                  </a:lnTo>
                  <a:lnTo>
                    <a:pt x="6294" y="4429"/>
                  </a:lnTo>
                  <a:lnTo>
                    <a:pt x="6721" y="3710"/>
                  </a:lnTo>
                  <a:lnTo>
                    <a:pt x="7126" y="3013"/>
                  </a:lnTo>
                  <a:lnTo>
                    <a:pt x="7531" y="2271"/>
                  </a:lnTo>
                  <a:lnTo>
                    <a:pt x="7913" y="1552"/>
                  </a:lnTo>
                  <a:lnTo>
                    <a:pt x="8273" y="810"/>
                  </a:lnTo>
                  <a:lnTo>
                    <a:pt x="8318" y="675"/>
                  </a:lnTo>
                  <a:lnTo>
                    <a:pt x="8340" y="563"/>
                  </a:lnTo>
                  <a:lnTo>
                    <a:pt x="8318" y="450"/>
                  </a:lnTo>
                  <a:lnTo>
                    <a:pt x="8295" y="338"/>
                  </a:lnTo>
                  <a:lnTo>
                    <a:pt x="8228" y="248"/>
                  </a:lnTo>
                  <a:lnTo>
                    <a:pt x="8138" y="181"/>
                  </a:lnTo>
                  <a:lnTo>
                    <a:pt x="8048" y="113"/>
                  </a:lnTo>
                  <a:lnTo>
                    <a:pt x="7958" y="68"/>
                  </a:lnTo>
                  <a:lnTo>
                    <a:pt x="7845" y="23"/>
                  </a:lnTo>
                  <a:lnTo>
                    <a:pt x="773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948475" y="3085100"/>
              <a:ext cx="220875" cy="238300"/>
            </a:xfrm>
            <a:custGeom>
              <a:avLst/>
              <a:gdLst/>
              <a:ahLst/>
              <a:cxnLst/>
              <a:rect l="l" t="t" r="r" b="b"/>
              <a:pathLst>
                <a:path w="8835" h="953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23" y="719"/>
                  </a:lnTo>
                  <a:lnTo>
                    <a:pt x="68" y="854"/>
                  </a:lnTo>
                  <a:lnTo>
                    <a:pt x="225" y="1146"/>
                  </a:lnTo>
                  <a:lnTo>
                    <a:pt x="382" y="1439"/>
                  </a:lnTo>
                  <a:lnTo>
                    <a:pt x="585" y="1708"/>
                  </a:lnTo>
                  <a:lnTo>
                    <a:pt x="764" y="1978"/>
                  </a:lnTo>
                  <a:lnTo>
                    <a:pt x="1214" y="2495"/>
                  </a:lnTo>
                  <a:lnTo>
                    <a:pt x="1664" y="3012"/>
                  </a:lnTo>
                  <a:lnTo>
                    <a:pt x="2136" y="3484"/>
                  </a:lnTo>
                  <a:lnTo>
                    <a:pt x="2630" y="3956"/>
                  </a:lnTo>
                  <a:lnTo>
                    <a:pt x="3102" y="4428"/>
                  </a:lnTo>
                  <a:lnTo>
                    <a:pt x="3574" y="4923"/>
                  </a:lnTo>
                  <a:lnTo>
                    <a:pt x="4608" y="6069"/>
                  </a:lnTo>
                  <a:lnTo>
                    <a:pt x="5687" y="7193"/>
                  </a:lnTo>
                  <a:lnTo>
                    <a:pt x="6766" y="8295"/>
                  </a:lnTo>
                  <a:lnTo>
                    <a:pt x="7328" y="8834"/>
                  </a:lnTo>
                  <a:lnTo>
                    <a:pt x="7913" y="9374"/>
                  </a:lnTo>
                  <a:lnTo>
                    <a:pt x="8025" y="9464"/>
                  </a:lnTo>
                  <a:lnTo>
                    <a:pt x="8138" y="9509"/>
                  </a:lnTo>
                  <a:lnTo>
                    <a:pt x="8250" y="9531"/>
                  </a:lnTo>
                  <a:lnTo>
                    <a:pt x="8362" y="9509"/>
                  </a:lnTo>
                  <a:lnTo>
                    <a:pt x="8452" y="9486"/>
                  </a:lnTo>
                  <a:lnTo>
                    <a:pt x="8542" y="9419"/>
                  </a:lnTo>
                  <a:lnTo>
                    <a:pt x="8632" y="9351"/>
                  </a:lnTo>
                  <a:lnTo>
                    <a:pt x="8700" y="9261"/>
                  </a:lnTo>
                  <a:lnTo>
                    <a:pt x="8767" y="9172"/>
                  </a:lnTo>
                  <a:lnTo>
                    <a:pt x="8812" y="9059"/>
                  </a:lnTo>
                  <a:lnTo>
                    <a:pt x="8834" y="8947"/>
                  </a:lnTo>
                  <a:lnTo>
                    <a:pt x="8834" y="8812"/>
                  </a:lnTo>
                  <a:lnTo>
                    <a:pt x="8834" y="8699"/>
                  </a:lnTo>
                  <a:lnTo>
                    <a:pt x="8789" y="8587"/>
                  </a:lnTo>
                  <a:lnTo>
                    <a:pt x="8722" y="8475"/>
                  </a:lnTo>
                  <a:lnTo>
                    <a:pt x="8632" y="8362"/>
                  </a:lnTo>
                  <a:lnTo>
                    <a:pt x="8070" y="7868"/>
                  </a:lnTo>
                  <a:lnTo>
                    <a:pt x="7553" y="7351"/>
                  </a:lnTo>
                  <a:lnTo>
                    <a:pt x="6519" y="6294"/>
                  </a:lnTo>
                  <a:lnTo>
                    <a:pt x="5508" y="5215"/>
                  </a:lnTo>
                  <a:lnTo>
                    <a:pt x="4518" y="4136"/>
                  </a:lnTo>
                  <a:lnTo>
                    <a:pt x="4091" y="3687"/>
                  </a:lnTo>
                  <a:lnTo>
                    <a:pt x="3642" y="3237"/>
                  </a:lnTo>
                  <a:lnTo>
                    <a:pt x="2720" y="2338"/>
                  </a:lnTo>
                  <a:lnTo>
                    <a:pt x="2271" y="1866"/>
                  </a:lnTo>
                  <a:lnTo>
                    <a:pt x="1866" y="1371"/>
                  </a:lnTo>
                  <a:lnTo>
                    <a:pt x="1664" y="1124"/>
                  </a:lnTo>
                  <a:lnTo>
                    <a:pt x="1484" y="877"/>
                  </a:lnTo>
                  <a:lnTo>
                    <a:pt x="1326" y="607"/>
                  </a:lnTo>
                  <a:lnTo>
                    <a:pt x="1192" y="337"/>
                  </a:lnTo>
                  <a:lnTo>
                    <a:pt x="1124" y="202"/>
                  </a:lnTo>
                  <a:lnTo>
                    <a:pt x="1034" y="112"/>
                  </a:lnTo>
                  <a:lnTo>
                    <a:pt x="922" y="45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911950" y="2688900"/>
              <a:ext cx="253475" cy="313600"/>
            </a:xfrm>
            <a:custGeom>
              <a:avLst/>
              <a:gdLst/>
              <a:ahLst/>
              <a:cxnLst/>
              <a:rect l="l" t="t" r="r" b="b"/>
              <a:pathLst>
                <a:path w="10139" h="12544" extrusionOk="0">
                  <a:moveTo>
                    <a:pt x="540" y="0"/>
                  </a:moveTo>
                  <a:lnTo>
                    <a:pt x="450" y="23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25"/>
                  </a:lnTo>
                  <a:lnTo>
                    <a:pt x="90" y="315"/>
                  </a:lnTo>
                  <a:lnTo>
                    <a:pt x="45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0" y="787"/>
                  </a:lnTo>
                  <a:lnTo>
                    <a:pt x="45" y="899"/>
                  </a:lnTo>
                  <a:lnTo>
                    <a:pt x="112" y="1034"/>
                  </a:lnTo>
                  <a:lnTo>
                    <a:pt x="1214" y="2473"/>
                  </a:lnTo>
                  <a:lnTo>
                    <a:pt x="2315" y="3889"/>
                  </a:lnTo>
                  <a:lnTo>
                    <a:pt x="3439" y="5305"/>
                  </a:lnTo>
                  <a:lnTo>
                    <a:pt x="4563" y="6699"/>
                  </a:lnTo>
                  <a:lnTo>
                    <a:pt x="6834" y="9509"/>
                  </a:lnTo>
                  <a:lnTo>
                    <a:pt x="7958" y="10903"/>
                  </a:lnTo>
                  <a:lnTo>
                    <a:pt x="9059" y="12319"/>
                  </a:lnTo>
                  <a:lnTo>
                    <a:pt x="9149" y="12431"/>
                  </a:lnTo>
                  <a:lnTo>
                    <a:pt x="9261" y="12499"/>
                  </a:lnTo>
                  <a:lnTo>
                    <a:pt x="9374" y="12544"/>
                  </a:lnTo>
                  <a:lnTo>
                    <a:pt x="9599" y="12544"/>
                  </a:lnTo>
                  <a:lnTo>
                    <a:pt x="9711" y="12521"/>
                  </a:lnTo>
                  <a:lnTo>
                    <a:pt x="9801" y="12476"/>
                  </a:lnTo>
                  <a:lnTo>
                    <a:pt x="9891" y="12409"/>
                  </a:lnTo>
                  <a:lnTo>
                    <a:pt x="9981" y="12319"/>
                  </a:lnTo>
                  <a:lnTo>
                    <a:pt x="10048" y="12229"/>
                  </a:lnTo>
                  <a:lnTo>
                    <a:pt x="10116" y="12117"/>
                  </a:lnTo>
                  <a:lnTo>
                    <a:pt x="10138" y="12004"/>
                  </a:lnTo>
                  <a:lnTo>
                    <a:pt x="10138" y="11892"/>
                  </a:lnTo>
                  <a:lnTo>
                    <a:pt x="10138" y="11779"/>
                  </a:lnTo>
                  <a:lnTo>
                    <a:pt x="10093" y="11644"/>
                  </a:lnTo>
                  <a:lnTo>
                    <a:pt x="10003" y="11532"/>
                  </a:lnTo>
                  <a:lnTo>
                    <a:pt x="8902" y="10116"/>
                  </a:lnTo>
                  <a:lnTo>
                    <a:pt x="7778" y="8700"/>
                  </a:lnTo>
                  <a:lnTo>
                    <a:pt x="5507" y="5912"/>
                  </a:lnTo>
                  <a:lnTo>
                    <a:pt x="4383" y="4496"/>
                  </a:lnTo>
                  <a:lnTo>
                    <a:pt x="3260" y="3102"/>
                  </a:lnTo>
                  <a:lnTo>
                    <a:pt x="2158" y="1664"/>
                  </a:lnTo>
                  <a:lnTo>
                    <a:pt x="1079" y="225"/>
                  </a:lnTo>
                  <a:lnTo>
                    <a:pt x="989" y="135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241250" y="2668675"/>
              <a:ext cx="186050" cy="289425"/>
            </a:xfrm>
            <a:custGeom>
              <a:avLst/>
              <a:gdLst/>
              <a:ahLst/>
              <a:cxnLst/>
              <a:rect l="l" t="t" r="r" b="b"/>
              <a:pathLst>
                <a:path w="7442" h="11577" extrusionOk="0">
                  <a:moveTo>
                    <a:pt x="6722" y="0"/>
                  </a:moveTo>
                  <a:lnTo>
                    <a:pt x="6632" y="23"/>
                  </a:lnTo>
                  <a:lnTo>
                    <a:pt x="6520" y="90"/>
                  </a:lnTo>
                  <a:lnTo>
                    <a:pt x="6430" y="157"/>
                  </a:lnTo>
                  <a:lnTo>
                    <a:pt x="6362" y="270"/>
                  </a:lnTo>
                  <a:lnTo>
                    <a:pt x="4856" y="2900"/>
                  </a:lnTo>
                  <a:lnTo>
                    <a:pt x="3328" y="5485"/>
                  </a:lnTo>
                  <a:lnTo>
                    <a:pt x="1732" y="8070"/>
                  </a:lnTo>
                  <a:lnTo>
                    <a:pt x="113" y="10610"/>
                  </a:lnTo>
                  <a:lnTo>
                    <a:pt x="46" y="10723"/>
                  </a:lnTo>
                  <a:lnTo>
                    <a:pt x="1" y="10857"/>
                  </a:lnTo>
                  <a:lnTo>
                    <a:pt x="1" y="10970"/>
                  </a:lnTo>
                  <a:lnTo>
                    <a:pt x="23" y="11082"/>
                  </a:lnTo>
                  <a:lnTo>
                    <a:pt x="68" y="11195"/>
                  </a:lnTo>
                  <a:lnTo>
                    <a:pt x="113" y="11307"/>
                  </a:lnTo>
                  <a:lnTo>
                    <a:pt x="203" y="11397"/>
                  </a:lnTo>
                  <a:lnTo>
                    <a:pt x="293" y="11464"/>
                  </a:lnTo>
                  <a:lnTo>
                    <a:pt x="383" y="11532"/>
                  </a:lnTo>
                  <a:lnTo>
                    <a:pt x="495" y="11554"/>
                  </a:lnTo>
                  <a:lnTo>
                    <a:pt x="608" y="11577"/>
                  </a:lnTo>
                  <a:lnTo>
                    <a:pt x="720" y="11577"/>
                  </a:lnTo>
                  <a:lnTo>
                    <a:pt x="832" y="11554"/>
                  </a:lnTo>
                  <a:lnTo>
                    <a:pt x="945" y="11509"/>
                  </a:lnTo>
                  <a:lnTo>
                    <a:pt x="1035" y="11442"/>
                  </a:lnTo>
                  <a:lnTo>
                    <a:pt x="1125" y="11329"/>
                  </a:lnTo>
                  <a:lnTo>
                    <a:pt x="2743" y="8789"/>
                  </a:lnTo>
                  <a:lnTo>
                    <a:pt x="4339" y="6204"/>
                  </a:lnTo>
                  <a:lnTo>
                    <a:pt x="5868" y="3619"/>
                  </a:lnTo>
                  <a:lnTo>
                    <a:pt x="7374" y="989"/>
                  </a:lnTo>
                  <a:lnTo>
                    <a:pt x="7419" y="854"/>
                  </a:lnTo>
                  <a:lnTo>
                    <a:pt x="7441" y="742"/>
                  </a:lnTo>
                  <a:lnTo>
                    <a:pt x="7441" y="607"/>
                  </a:lnTo>
                  <a:lnTo>
                    <a:pt x="7419" y="495"/>
                  </a:lnTo>
                  <a:lnTo>
                    <a:pt x="7374" y="382"/>
                  </a:lnTo>
                  <a:lnTo>
                    <a:pt x="7329" y="292"/>
                  </a:lnTo>
                  <a:lnTo>
                    <a:pt x="7239" y="202"/>
                  </a:lnTo>
                  <a:lnTo>
                    <a:pt x="7149" y="112"/>
                  </a:lnTo>
                  <a:lnTo>
                    <a:pt x="7059" y="67"/>
                  </a:lnTo>
                  <a:lnTo>
                    <a:pt x="6947" y="23"/>
                  </a:lnTo>
                  <a:lnTo>
                    <a:pt x="683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997925" y="2153900"/>
              <a:ext cx="142200" cy="370925"/>
            </a:xfrm>
            <a:custGeom>
              <a:avLst/>
              <a:gdLst/>
              <a:ahLst/>
              <a:cxnLst/>
              <a:rect l="l" t="t" r="r" b="b"/>
              <a:pathLst>
                <a:path w="5688" h="14837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23" y="720"/>
                  </a:lnTo>
                  <a:lnTo>
                    <a:pt x="360" y="2450"/>
                  </a:lnTo>
                  <a:lnTo>
                    <a:pt x="765" y="4226"/>
                  </a:lnTo>
                  <a:lnTo>
                    <a:pt x="989" y="5125"/>
                  </a:lnTo>
                  <a:lnTo>
                    <a:pt x="1214" y="6002"/>
                  </a:lnTo>
                  <a:lnTo>
                    <a:pt x="1484" y="6901"/>
                  </a:lnTo>
                  <a:lnTo>
                    <a:pt x="1754" y="7778"/>
                  </a:lnTo>
                  <a:lnTo>
                    <a:pt x="2023" y="8655"/>
                  </a:lnTo>
                  <a:lnTo>
                    <a:pt x="2316" y="9531"/>
                  </a:lnTo>
                  <a:lnTo>
                    <a:pt x="2630" y="10408"/>
                  </a:lnTo>
                  <a:lnTo>
                    <a:pt x="2968" y="11262"/>
                  </a:lnTo>
                  <a:lnTo>
                    <a:pt x="3327" y="12094"/>
                  </a:lnTo>
                  <a:lnTo>
                    <a:pt x="3687" y="12926"/>
                  </a:lnTo>
                  <a:lnTo>
                    <a:pt x="4069" y="13712"/>
                  </a:lnTo>
                  <a:lnTo>
                    <a:pt x="4474" y="14499"/>
                  </a:lnTo>
                  <a:lnTo>
                    <a:pt x="4564" y="14634"/>
                  </a:lnTo>
                  <a:lnTo>
                    <a:pt x="4653" y="14724"/>
                  </a:lnTo>
                  <a:lnTo>
                    <a:pt x="4766" y="14791"/>
                  </a:lnTo>
                  <a:lnTo>
                    <a:pt x="4878" y="14814"/>
                  </a:lnTo>
                  <a:lnTo>
                    <a:pt x="4991" y="14836"/>
                  </a:lnTo>
                  <a:lnTo>
                    <a:pt x="5103" y="14836"/>
                  </a:lnTo>
                  <a:lnTo>
                    <a:pt x="5215" y="14814"/>
                  </a:lnTo>
                  <a:lnTo>
                    <a:pt x="5328" y="14769"/>
                  </a:lnTo>
                  <a:lnTo>
                    <a:pt x="5418" y="14724"/>
                  </a:lnTo>
                  <a:lnTo>
                    <a:pt x="5508" y="14657"/>
                  </a:lnTo>
                  <a:lnTo>
                    <a:pt x="5575" y="14567"/>
                  </a:lnTo>
                  <a:lnTo>
                    <a:pt x="5643" y="14454"/>
                  </a:lnTo>
                  <a:lnTo>
                    <a:pt x="5665" y="14364"/>
                  </a:lnTo>
                  <a:lnTo>
                    <a:pt x="5688" y="14229"/>
                  </a:lnTo>
                  <a:lnTo>
                    <a:pt x="5665" y="14117"/>
                  </a:lnTo>
                  <a:lnTo>
                    <a:pt x="5598" y="13982"/>
                  </a:lnTo>
                  <a:lnTo>
                    <a:pt x="5215" y="13218"/>
                  </a:lnTo>
                  <a:lnTo>
                    <a:pt x="4833" y="12409"/>
                  </a:lnTo>
                  <a:lnTo>
                    <a:pt x="4474" y="11599"/>
                  </a:lnTo>
                  <a:lnTo>
                    <a:pt x="4114" y="10790"/>
                  </a:lnTo>
                  <a:lnTo>
                    <a:pt x="3799" y="9958"/>
                  </a:lnTo>
                  <a:lnTo>
                    <a:pt x="3485" y="9127"/>
                  </a:lnTo>
                  <a:lnTo>
                    <a:pt x="3192" y="8272"/>
                  </a:lnTo>
                  <a:lnTo>
                    <a:pt x="2923" y="7418"/>
                  </a:lnTo>
                  <a:lnTo>
                    <a:pt x="2653" y="6564"/>
                  </a:lnTo>
                  <a:lnTo>
                    <a:pt x="2406" y="5687"/>
                  </a:lnTo>
                  <a:lnTo>
                    <a:pt x="2181" y="4833"/>
                  </a:lnTo>
                  <a:lnTo>
                    <a:pt x="1978" y="3957"/>
                  </a:lnTo>
                  <a:lnTo>
                    <a:pt x="1574" y="2226"/>
                  </a:lnTo>
                  <a:lnTo>
                    <a:pt x="1237" y="495"/>
                  </a:lnTo>
                  <a:lnTo>
                    <a:pt x="1192" y="360"/>
                  </a:lnTo>
                  <a:lnTo>
                    <a:pt x="1124" y="247"/>
                  </a:lnTo>
                  <a:lnTo>
                    <a:pt x="1057" y="158"/>
                  </a:lnTo>
                  <a:lnTo>
                    <a:pt x="967" y="90"/>
                  </a:lnTo>
                  <a:lnTo>
                    <a:pt x="855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277225" y="2330350"/>
              <a:ext cx="229875" cy="217525"/>
            </a:xfrm>
            <a:custGeom>
              <a:avLst/>
              <a:gdLst/>
              <a:ahLst/>
              <a:cxnLst/>
              <a:rect l="l" t="t" r="r" b="b"/>
              <a:pathLst>
                <a:path w="9195" h="8701" extrusionOk="0">
                  <a:moveTo>
                    <a:pt x="8542" y="1"/>
                  </a:moveTo>
                  <a:lnTo>
                    <a:pt x="8430" y="23"/>
                  </a:lnTo>
                  <a:lnTo>
                    <a:pt x="8318" y="91"/>
                  </a:lnTo>
                  <a:lnTo>
                    <a:pt x="8205" y="180"/>
                  </a:lnTo>
                  <a:lnTo>
                    <a:pt x="7261" y="1170"/>
                  </a:lnTo>
                  <a:lnTo>
                    <a:pt x="6317" y="2136"/>
                  </a:lnTo>
                  <a:lnTo>
                    <a:pt x="5350" y="3103"/>
                  </a:lnTo>
                  <a:lnTo>
                    <a:pt x="4361" y="4024"/>
                  </a:lnTo>
                  <a:lnTo>
                    <a:pt x="3350" y="4946"/>
                  </a:lnTo>
                  <a:lnTo>
                    <a:pt x="2316" y="5868"/>
                  </a:lnTo>
                  <a:lnTo>
                    <a:pt x="1282" y="6744"/>
                  </a:lnTo>
                  <a:lnTo>
                    <a:pt x="225" y="7599"/>
                  </a:lnTo>
                  <a:lnTo>
                    <a:pt x="113" y="7711"/>
                  </a:lnTo>
                  <a:lnTo>
                    <a:pt x="45" y="7801"/>
                  </a:lnTo>
                  <a:lnTo>
                    <a:pt x="0" y="7913"/>
                  </a:lnTo>
                  <a:lnTo>
                    <a:pt x="0" y="8026"/>
                  </a:lnTo>
                  <a:lnTo>
                    <a:pt x="0" y="8138"/>
                  </a:lnTo>
                  <a:lnTo>
                    <a:pt x="23" y="8250"/>
                  </a:lnTo>
                  <a:lnTo>
                    <a:pt x="90" y="8363"/>
                  </a:lnTo>
                  <a:lnTo>
                    <a:pt x="158" y="8453"/>
                  </a:lnTo>
                  <a:lnTo>
                    <a:pt x="225" y="8543"/>
                  </a:lnTo>
                  <a:lnTo>
                    <a:pt x="315" y="8610"/>
                  </a:lnTo>
                  <a:lnTo>
                    <a:pt x="428" y="8655"/>
                  </a:lnTo>
                  <a:lnTo>
                    <a:pt x="540" y="8678"/>
                  </a:lnTo>
                  <a:lnTo>
                    <a:pt x="652" y="8700"/>
                  </a:lnTo>
                  <a:lnTo>
                    <a:pt x="765" y="8678"/>
                  </a:lnTo>
                  <a:lnTo>
                    <a:pt x="900" y="8633"/>
                  </a:lnTo>
                  <a:lnTo>
                    <a:pt x="1012" y="8565"/>
                  </a:lnTo>
                  <a:lnTo>
                    <a:pt x="2068" y="7688"/>
                  </a:lnTo>
                  <a:lnTo>
                    <a:pt x="3125" y="6812"/>
                  </a:lnTo>
                  <a:lnTo>
                    <a:pt x="4137" y="5913"/>
                  </a:lnTo>
                  <a:lnTo>
                    <a:pt x="5148" y="4991"/>
                  </a:lnTo>
                  <a:lnTo>
                    <a:pt x="6137" y="4047"/>
                  </a:lnTo>
                  <a:lnTo>
                    <a:pt x="7104" y="3080"/>
                  </a:lnTo>
                  <a:lnTo>
                    <a:pt x="8070" y="2114"/>
                  </a:lnTo>
                  <a:lnTo>
                    <a:pt x="9014" y="1125"/>
                  </a:lnTo>
                  <a:lnTo>
                    <a:pt x="9104" y="1012"/>
                  </a:lnTo>
                  <a:lnTo>
                    <a:pt x="9149" y="900"/>
                  </a:lnTo>
                  <a:lnTo>
                    <a:pt x="9194" y="765"/>
                  </a:lnTo>
                  <a:lnTo>
                    <a:pt x="9194" y="653"/>
                  </a:lnTo>
                  <a:lnTo>
                    <a:pt x="9172" y="540"/>
                  </a:lnTo>
                  <a:lnTo>
                    <a:pt x="9149" y="405"/>
                  </a:lnTo>
                  <a:lnTo>
                    <a:pt x="9082" y="315"/>
                  </a:lnTo>
                  <a:lnTo>
                    <a:pt x="9014" y="203"/>
                  </a:lnTo>
                  <a:lnTo>
                    <a:pt x="8947" y="135"/>
                  </a:lnTo>
                  <a:lnTo>
                    <a:pt x="8857" y="68"/>
                  </a:lnTo>
                  <a:lnTo>
                    <a:pt x="8745" y="23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271050" y="1820650"/>
              <a:ext cx="172550" cy="281000"/>
            </a:xfrm>
            <a:custGeom>
              <a:avLst/>
              <a:gdLst/>
              <a:ahLst/>
              <a:cxnLst/>
              <a:rect l="l" t="t" r="r" b="b"/>
              <a:pathLst>
                <a:path w="6902" h="11240" extrusionOk="0">
                  <a:moveTo>
                    <a:pt x="6204" y="0"/>
                  </a:moveTo>
                  <a:lnTo>
                    <a:pt x="6069" y="23"/>
                  </a:lnTo>
                  <a:lnTo>
                    <a:pt x="5957" y="68"/>
                  </a:lnTo>
                  <a:lnTo>
                    <a:pt x="5867" y="135"/>
                  </a:lnTo>
                  <a:lnTo>
                    <a:pt x="5755" y="247"/>
                  </a:lnTo>
                  <a:lnTo>
                    <a:pt x="4833" y="1439"/>
                  </a:lnTo>
                  <a:lnTo>
                    <a:pt x="4406" y="2046"/>
                  </a:lnTo>
                  <a:lnTo>
                    <a:pt x="3956" y="2675"/>
                  </a:lnTo>
                  <a:lnTo>
                    <a:pt x="3552" y="3305"/>
                  </a:lnTo>
                  <a:lnTo>
                    <a:pt x="3147" y="3934"/>
                  </a:lnTo>
                  <a:lnTo>
                    <a:pt x="2743" y="4586"/>
                  </a:lnTo>
                  <a:lnTo>
                    <a:pt x="2383" y="5260"/>
                  </a:lnTo>
                  <a:lnTo>
                    <a:pt x="2068" y="5890"/>
                  </a:lnTo>
                  <a:lnTo>
                    <a:pt x="1776" y="6542"/>
                  </a:lnTo>
                  <a:lnTo>
                    <a:pt x="1214" y="7845"/>
                  </a:lnTo>
                  <a:lnTo>
                    <a:pt x="675" y="9149"/>
                  </a:lnTo>
                  <a:lnTo>
                    <a:pt x="382" y="9801"/>
                  </a:lnTo>
                  <a:lnTo>
                    <a:pt x="68" y="10430"/>
                  </a:lnTo>
                  <a:lnTo>
                    <a:pt x="23" y="10565"/>
                  </a:lnTo>
                  <a:lnTo>
                    <a:pt x="0" y="10700"/>
                  </a:lnTo>
                  <a:lnTo>
                    <a:pt x="23" y="10813"/>
                  </a:lnTo>
                  <a:lnTo>
                    <a:pt x="68" y="10902"/>
                  </a:lnTo>
                  <a:lnTo>
                    <a:pt x="113" y="10992"/>
                  </a:lnTo>
                  <a:lnTo>
                    <a:pt x="202" y="11082"/>
                  </a:lnTo>
                  <a:lnTo>
                    <a:pt x="292" y="11150"/>
                  </a:lnTo>
                  <a:lnTo>
                    <a:pt x="382" y="11195"/>
                  </a:lnTo>
                  <a:lnTo>
                    <a:pt x="495" y="11217"/>
                  </a:lnTo>
                  <a:lnTo>
                    <a:pt x="630" y="11240"/>
                  </a:lnTo>
                  <a:lnTo>
                    <a:pt x="742" y="11240"/>
                  </a:lnTo>
                  <a:lnTo>
                    <a:pt x="854" y="11217"/>
                  </a:lnTo>
                  <a:lnTo>
                    <a:pt x="967" y="11150"/>
                  </a:lnTo>
                  <a:lnTo>
                    <a:pt x="1079" y="11082"/>
                  </a:lnTo>
                  <a:lnTo>
                    <a:pt x="1169" y="10992"/>
                  </a:lnTo>
                  <a:lnTo>
                    <a:pt x="1236" y="10880"/>
                  </a:lnTo>
                  <a:lnTo>
                    <a:pt x="1551" y="10206"/>
                  </a:lnTo>
                  <a:lnTo>
                    <a:pt x="1866" y="9509"/>
                  </a:lnTo>
                  <a:lnTo>
                    <a:pt x="2428" y="8138"/>
                  </a:lnTo>
                  <a:lnTo>
                    <a:pt x="2720" y="7441"/>
                  </a:lnTo>
                  <a:lnTo>
                    <a:pt x="3035" y="6766"/>
                  </a:lnTo>
                  <a:lnTo>
                    <a:pt x="3350" y="6092"/>
                  </a:lnTo>
                  <a:lnTo>
                    <a:pt x="3687" y="5418"/>
                  </a:lnTo>
                  <a:lnTo>
                    <a:pt x="4024" y="4833"/>
                  </a:lnTo>
                  <a:lnTo>
                    <a:pt x="4384" y="4249"/>
                  </a:lnTo>
                  <a:lnTo>
                    <a:pt x="4766" y="3687"/>
                  </a:lnTo>
                  <a:lnTo>
                    <a:pt x="5148" y="3125"/>
                  </a:lnTo>
                  <a:lnTo>
                    <a:pt x="5957" y="2023"/>
                  </a:lnTo>
                  <a:lnTo>
                    <a:pt x="6766" y="944"/>
                  </a:lnTo>
                  <a:lnTo>
                    <a:pt x="6856" y="832"/>
                  </a:lnTo>
                  <a:lnTo>
                    <a:pt x="6879" y="719"/>
                  </a:lnTo>
                  <a:lnTo>
                    <a:pt x="6901" y="607"/>
                  </a:lnTo>
                  <a:lnTo>
                    <a:pt x="6879" y="495"/>
                  </a:lnTo>
                  <a:lnTo>
                    <a:pt x="6856" y="382"/>
                  </a:lnTo>
                  <a:lnTo>
                    <a:pt x="6789" y="292"/>
                  </a:lnTo>
                  <a:lnTo>
                    <a:pt x="6721" y="202"/>
                  </a:lnTo>
                  <a:lnTo>
                    <a:pt x="6631" y="135"/>
                  </a:lnTo>
                  <a:lnTo>
                    <a:pt x="6542" y="68"/>
                  </a:lnTo>
                  <a:lnTo>
                    <a:pt x="6429" y="23"/>
                  </a:lnTo>
                  <a:lnTo>
                    <a:pt x="631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112800" y="26596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64" y="0"/>
                  </a:moveTo>
                  <a:lnTo>
                    <a:pt x="1485" y="23"/>
                  </a:lnTo>
                  <a:lnTo>
                    <a:pt x="1305" y="68"/>
                  </a:lnTo>
                  <a:lnTo>
                    <a:pt x="1102" y="113"/>
                  </a:lnTo>
                  <a:lnTo>
                    <a:pt x="967" y="180"/>
                  </a:lnTo>
                  <a:lnTo>
                    <a:pt x="810" y="225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73" y="495"/>
                  </a:lnTo>
                  <a:lnTo>
                    <a:pt x="383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23" y="1596"/>
                  </a:lnTo>
                  <a:lnTo>
                    <a:pt x="1" y="1866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8"/>
                  </a:lnTo>
                  <a:lnTo>
                    <a:pt x="406" y="3619"/>
                  </a:lnTo>
                  <a:lnTo>
                    <a:pt x="608" y="4114"/>
                  </a:lnTo>
                  <a:lnTo>
                    <a:pt x="810" y="4564"/>
                  </a:lnTo>
                  <a:lnTo>
                    <a:pt x="1057" y="5013"/>
                  </a:lnTo>
                  <a:lnTo>
                    <a:pt x="1327" y="5485"/>
                  </a:lnTo>
                  <a:lnTo>
                    <a:pt x="1642" y="5935"/>
                  </a:lnTo>
                  <a:lnTo>
                    <a:pt x="1957" y="6384"/>
                  </a:lnTo>
                  <a:lnTo>
                    <a:pt x="2316" y="6812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72" y="8857"/>
                  </a:lnTo>
                  <a:lnTo>
                    <a:pt x="4677" y="9217"/>
                  </a:lnTo>
                  <a:lnTo>
                    <a:pt x="5081" y="9554"/>
                  </a:lnTo>
                  <a:lnTo>
                    <a:pt x="5508" y="9891"/>
                  </a:lnTo>
                  <a:lnTo>
                    <a:pt x="6295" y="10476"/>
                  </a:lnTo>
                  <a:lnTo>
                    <a:pt x="6340" y="10386"/>
                  </a:lnTo>
                  <a:lnTo>
                    <a:pt x="6407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73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8" y="6452"/>
                  </a:lnTo>
                  <a:lnTo>
                    <a:pt x="6093" y="5710"/>
                  </a:lnTo>
                  <a:lnTo>
                    <a:pt x="5890" y="4901"/>
                  </a:lnTo>
                  <a:lnTo>
                    <a:pt x="5666" y="4024"/>
                  </a:lnTo>
                  <a:lnTo>
                    <a:pt x="5373" y="3058"/>
                  </a:lnTo>
                  <a:lnTo>
                    <a:pt x="5261" y="2765"/>
                  </a:lnTo>
                  <a:lnTo>
                    <a:pt x="5126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65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03"/>
                  </a:lnTo>
                  <a:lnTo>
                    <a:pt x="2519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284200" y="2534925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6273" y="0"/>
                  </a:moveTo>
                  <a:lnTo>
                    <a:pt x="6070" y="22"/>
                  </a:lnTo>
                  <a:lnTo>
                    <a:pt x="5868" y="67"/>
                  </a:lnTo>
                  <a:lnTo>
                    <a:pt x="5666" y="157"/>
                  </a:lnTo>
                  <a:lnTo>
                    <a:pt x="5441" y="247"/>
                  </a:lnTo>
                  <a:lnTo>
                    <a:pt x="5239" y="360"/>
                  </a:lnTo>
                  <a:lnTo>
                    <a:pt x="5036" y="495"/>
                  </a:lnTo>
                  <a:lnTo>
                    <a:pt x="4812" y="652"/>
                  </a:lnTo>
                  <a:lnTo>
                    <a:pt x="4384" y="1012"/>
                  </a:lnTo>
                  <a:lnTo>
                    <a:pt x="3980" y="1416"/>
                  </a:lnTo>
                  <a:lnTo>
                    <a:pt x="3575" y="1866"/>
                  </a:lnTo>
                  <a:lnTo>
                    <a:pt x="3193" y="2360"/>
                  </a:lnTo>
                  <a:lnTo>
                    <a:pt x="2811" y="2900"/>
                  </a:lnTo>
                  <a:lnTo>
                    <a:pt x="2474" y="3439"/>
                  </a:lnTo>
                  <a:lnTo>
                    <a:pt x="2137" y="3979"/>
                  </a:lnTo>
                  <a:lnTo>
                    <a:pt x="1844" y="4518"/>
                  </a:lnTo>
                  <a:lnTo>
                    <a:pt x="1575" y="5058"/>
                  </a:lnTo>
                  <a:lnTo>
                    <a:pt x="1350" y="5552"/>
                  </a:lnTo>
                  <a:lnTo>
                    <a:pt x="1170" y="5957"/>
                  </a:lnTo>
                  <a:lnTo>
                    <a:pt x="1013" y="6384"/>
                  </a:lnTo>
                  <a:lnTo>
                    <a:pt x="878" y="6789"/>
                  </a:lnTo>
                  <a:lnTo>
                    <a:pt x="743" y="7216"/>
                  </a:lnTo>
                  <a:lnTo>
                    <a:pt x="518" y="8070"/>
                  </a:lnTo>
                  <a:lnTo>
                    <a:pt x="361" y="8924"/>
                  </a:lnTo>
                  <a:lnTo>
                    <a:pt x="226" y="9756"/>
                  </a:lnTo>
                  <a:lnTo>
                    <a:pt x="113" y="10588"/>
                  </a:lnTo>
                  <a:lnTo>
                    <a:pt x="46" y="11374"/>
                  </a:lnTo>
                  <a:lnTo>
                    <a:pt x="23" y="12139"/>
                  </a:lnTo>
                  <a:lnTo>
                    <a:pt x="1" y="12836"/>
                  </a:lnTo>
                  <a:lnTo>
                    <a:pt x="1" y="13465"/>
                  </a:lnTo>
                  <a:lnTo>
                    <a:pt x="23" y="14521"/>
                  </a:lnTo>
                  <a:lnTo>
                    <a:pt x="68" y="15218"/>
                  </a:lnTo>
                  <a:lnTo>
                    <a:pt x="91" y="15466"/>
                  </a:lnTo>
                  <a:lnTo>
                    <a:pt x="675" y="15151"/>
                  </a:lnTo>
                  <a:lnTo>
                    <a:pt x="1215" y="14791"/>
                  </a:lnTo>
                  <a:lnTo>
                    <a:pt x="1754" y="14409"/>
                  </a:lnTo>
                  <a:lnTo>
                    <a:pt x="2271" y="14004"/>
                  </a:lnTo>
                  <a:lnTo>
                    <a:pt x="2766" y="13577"/>
                  </a:lnTo>
                  <a:lnTo>
                    <a:pt x="3260" y="13128"/>
                  </a:lnTo>
                  <a:lnTo>
                    <a:pt x="3710" y="12656"/>
                  </a:lnTo>
                  <a:lnTo>
                    <a:pt x="4160" y="12161"/>
                  </a:lnTo>
                  <a:lnTo>
                    <a:pt x="4564" y="11644"/>
                  </a:lnTo>
                  <a:lnTo>
                    <a:pt x="4969" y="11127"/>
                  </a:lnTo>
                  <a:lnTo>
                    <a:pt x="5351" y="10588"/>
                  </a:lnTo>
                  <a:lnTo>
                    <a:pt x="5711" y="10026"/>
                  </a:lnTo>
                  <a:lnTo>
                    <a:pt x="6048" y="9464"/>
                  </a:lnTo>
                  <a:lnTo>
                    <a:pt x="6363" y="8902"/>
                  </a:lnTo>
                  <a:lnTo>
                    <a:pt x="6677" y="8317"/>
                  </a:lnTo>
                  <a:lnTo>
                    <a:pt x="6947" y="7710"/>
                  </a:lnTo>
                  <a:lnTo>
                    <a:pt x="7239" y="6969"/>
                  </a:lnTo>
                  <a:lnTo>
                    <a:pt x="7576" y="6047"/>
                  </a:lnTo>
                  <a:lnTo>
                    <a:pt x="7734" y="5552"/>
                  </a:lnTo>
                  <a:lnTo>
                    <a:pt x="7891" y="5013"/>
                  </a:lnTo>
                  <a:lnTo>
                    <a:pt x="8026" y="4473"/>
                  </a:lnTo>
                  <a:lnTo>
                    <a:pt x="8138" y="3911"/>
                  </a:lnTo>
                  <a:lnTo>
                    <a:pt x="8206" y="3372"/>
                  </a:lnTo>
                  <a:lnTo>
                    <a:pt x="8251" y="2832"/>
                  </a:lnTo>
                  <a:lnTo>
                    <a:pt x="8228" y="2293"/>
                  </a:lnTo>
                  <a:lnTo>
                    <a:pt x="8206" y="2046"/>
                  </a:lnTo>
                  <a:lnTo>
                    <a:pt x="8161" y="1821"/>
                  </a:lnTo>
                  <a:lnTo>
                    <a:pt x="8116" y="1574"/>
                  </a:lnTo>
                  <a:lnTo>
                    <a:pt x="8048" y="1349"/>
                  </a:lnTo>
                  <a:lnTo>
                    <a:pt x="7959" y="1146"/>
                  </a:lnTo>
                  <a:lnTo>
                    <a:pt x="7869" y="944"/>
                  </a:lnTo>
                  <a:lnTo>
                    <a:pt x="7734" y="764"/>
                  </a:lnTo>
                  <a:lnTo>
                    <a:pt x="7599" y="584"/>
                  </a:lnTo>
                  <a:lnTo>
                    <a:pt x="7442" y="427"/>
                  </a:lnTo>
                  <a:lnTo>
                    <a:pt x="7262" y="292"/>
                  </a:lnTo>
                  <a:lnTo>
                    <a:pt x="7082" y="180"/>
                  </a:lnTo>
                  <a:lnTo>
                    <a:pt x="6880" y="90"/>
                  </a:lnTo>
                  <a:lnTo>
                    <a:pt x="6677" y="22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574500" y="26478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42" y="0"/>
                  </a:moveTo>
                  <a:lnTo>
                    <a:pt x="1462" y="23"/>
                  </a:lnTo>
                  <a:lnTo>
                    <a:pt x="1282" y="68"/>
                  </a:lnTo>
                  <a:lnTo>
                    <a:pt x="1102" y="113"/>
                  </a:lnTo>
                  <a:lnTo>
                    <a:pt x="945" y="180"/>
                  </a:lnTo>
                  <a:lnTo>
                    <a:pt x="810" y="248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50" y="495"/>
                  </a:lnTo>
                  <a:lnTo>
                    <a:pt x="360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1" y="1596"/>
                  </a:lnTo>
                  <a:lnTo>
                    <a:pt x="1" y="1889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7"/>
                  </a:lnTo>
                  <a:lnTo>
                    <a:pt x="405" y="3619"/>
                  </a:lnTo>
                  <a:lnTo>
                    <a:pt x="585" y="4114"/>
                  </a:lnTo>
                  <a:lnTo>
                    <a:pt x="810" y="4564"/>
                  </a:lnTo>
                  <a:lnTo>
                    <a:pt x="1057" y="5036"/>
                  </a:lnTo>
                  <a:lnTo>
                    <a:pt x="1327" y="5485"/>
                  </a:lnTo>
                  <a:lnTo>
                    <a:pt x="1619" y="5935"/>
                  </a:lnTo>
                  <a:lnTo>
                    <a:pt x="1956" y="6384"/>
                  </a:lnTo>
                  <a:lnTo>
                    <a:pt x="2294" y="6811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49" y="8857"/>
                  </a:lnTo>
                  <a:lnTo>
                    <a:pt x="4676" y="9217"/>
                  </a:lnTo>
                  <a:lnTo>
                    <a:pt x="5081" y="9576"/>
                  </a:lnTo>
                  <a:lnTo>
                    <a:pt x="5486" y="9891"/>
                  </a:lnTo>
                  <a:lnTo>
                    <a:pt x="6295" y="10476"/>
                  </a:lnTo>
                  <a:lnTo>
                    <a:pt x="6317" y="10386"/>
                  </a:lnTo>
                  <a:lnTo>
                    <a:pt x="6385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95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7" y="6452"/>
                  </a:lnTo>
                  <a:lnTo>
                    <a:pt x="6070" y="5710"/>
                  </a:lnTo>
                  <a:lnTo>
                    <a:pt x="5890" y="4901"/>
                  </a:lnTo>
                  <a:lnTo>
                    <a:pt x="5643" y="4024"/>
                  </a:lnTo>
                  <a:lnTo>
                    <a:pt x="5351" y="3080"/>
                  </a:lnTo>
                  <a:lnTo>
                    <a:pt x="5261" y="2765"/>
                  </a:lnTo>
                  <a:lnTo>
                    <a:pt x="5104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87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25"/>
                  </a:lnTo>
                  <a:lnTo>
                    <a:pt x="2518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745900" y="2523100"/>
              <a:ext cx="205725" cy="386675"/>
            </a:xfrm>
            <a:custGeom>
              <a:avLst/>
              <a:gdLst/>
              <a:ahLst/>
              <a:cxnLst/>
              <a:rect l="l" t="t" r="r" b="b"/>
              <a:pathLst>
                <a:path w="8229" h="15467" extrusionOk="0">
                  <a:moveTo>
                    <a:pt x="6273" y="1"/>
                  </a:moveTo>
                  <a:lnTo>
                    <a:pt x="6070" y="23"/>
                  </a:lnTo>
                  <a:lnTo>
                    <a:pt x="5868" y="91"/>
                  </a:lnTo>
                  <a:lnTo>
                    <a:pt x="5643" y="158"/>
                  </a:lnTo>
                  <a:lnTo>
                    <a:pt x="5441" y="248"/>
                  </a:lnTo>
                  <a:lnTo>
                    <a:pt x="5239" y="361"/>
                  </a:lnTo>
                  <a:lnTo>
                    <a:pt x="5014" y="495"/>
                  </a:lnTo>
                  <a:lnTo>
                    <a:pt x="4811" y="653"/>
                  </a:lnTo>
                  <a:lnTo>
                    <a:pt x="4384" y="1013"/>
                  </a:lnTo>
                  <a:lnTo>
                    <a:pt x="3980" y="1417"/>
                  </a:lnTo>
                  <a:lnTo>
                    <a:pt x="3575" y="1867"/>
                  </a:lnTo>
                  <a:lnTo>
                    <a:pt x="3193" y="2384"/>
                  </a:lnTo>
                  <a:lnTo>
                    <a:pt x="2811" y="2901"/>
                  </a:lnTo>
                  <a:lnTo>
                    <a:pt x="2451" y="3440"/>
                  </a:lnTo>
                  <a:lnTo>
                    <a:pt x="2136" y="3980"/>
                  </a:lnTo>
                  <a:lnTo>
                    <a:pt x="1844" y="4519"/>
                  </a:lnTo>
                  <a:lnTo>
                    <a:pt x="1574" y="5059"/>
                  </a:lnTo>
                  <a:lnTo>
                    <a:pt x="1327" y="5553"/>
                  </a:lnTo>
                  <a:lnTo>
                    <a:pt x="1170" y="5958"/>
                  </a:lnTo>
                  <a:lnTo>
                    <a:pt x="1012" y="6385"/>
                  </a:lnTo>
                  <a:lnTo>
                    <a:pt x="878" y="6790"/>
                  </a:lnTo>
                  <a:lnTo>
                    <a:pt x="743" y="7217"/>
                  </a:lnTo>
                  <a:lnTo>
                    <a:pt x="518" y="8071"/>
                  </a:lnTo>
                  <a:lnTo>
                    <a:pt x="338" y="8925"/>
                  </a:lnTo>
                  <a:lnTo>
                    <a:pt x="226" y="9757"/>
                  </a:lnTo>
                  <a:lnTo>
                    <a:pt x="113" y="10589"/>
                  </a:lnTo>
                  <a:lnTo>
                    <a:pt x="46" y="11375"/>
                  </a:lnTo>
                  <a:lnTo>
                    <a:pt x="1" y="12140"/>
                  </a:lnTo>
                  <a:lnTo>
                    <a:pt x="1" y="12837"/>
                  </a:lnTo>
                  <a:lnTo>
                    <a:pt x="1" y="13466"/>
                  </a:lnTo>
                  <a:lnTo>
                    <a:pt x="23" y="14522"/>
                  </a:lnTo>
                  <a:lnTo>
                    <a:pt x="68" y="15219"/>
                  </a:lnTo>
                  <a:lnTo>
                    <a:pt x="91" y="15467"/>
                  </a:lnTo>
                  <a:lnTo>
                    <a:pt x="675" y="15152"/>
                  </a:lnTo>
                  <a:lnTo>
                    <a:pt x="1215" y="14792"/>
                  </a:lnTo>
                  <a:lnTo>
                    <a:pt x="1754" y="14410"/>
                  </a:lnTo>
                  <a:lnTo>
                    <a:pt x="2271" y="14005"/>
                  </a:lnTo>
                  <a:lnTo>
                    <a:pt x="2766" y="13578"/>
                  </a:lnTo>
                  <a:lnTo>
                    <a:pt x="3238" y="13129"/>
                  </a:lnTo>
                  <a:lnTo>
                    <a:pt x="3710" y="12657"/>
                  </a:lnTo>
                  <a:lnTo>
                    <a:pt x="4137" y="12162"/>
                  </a:lnTo>
                  <a:lnTo>
                    <a:pt x="4564" y="11645"/>
                  </a:lnTo>
                  <a:lnTo>
                    <a:pt x="4969" y="11128"/>
                  </a:lnTo>
                  <a:lnTo>
                    <a:pt x="5351" y="10589"/>
                  </a:lnTo>
                  <a:lnTo>
                    <a:pt x="5711" y="10049"/>
                  </a:lnTo>
                  <a:lnTo>
                    <a:pt x="6048" y="9465"/>
                  </a:lnTo>
                  <a:lnTo>
                    <a:pt x="6362" y="8903"/>
                  </a:lnTo>
                  <a:lnTo>
                    <a:pt x="6655" y="8318"/>
                  </a:lnTo>
                  <a:lnTo>
                    <a:pt x="6947" y="7711"/>
                  </a:lnTo>
                  <a:lnTo>
                    <a:pt x="7239" y="6969"/>
                  </a:lnTo>
                  <a:lnTo>
                    <a:pt x="7576" y="6048"/>
                  </a:lnTo>
                  <a:lnTo>
                    <a:pt x="7734" y="5553"/>
                  </a:lnTo>
                  <a:lnTo>
                    <a:pt x="7891" y="5014"/>
                  </a:lnTo>
                  <a:lnTo>
                    <a:pt x="8026" y="4474"/>
                  </a:lnTo>
                  <a:lnTo>
                    <a:pt x="8116" y="3912"/>
                  </a:lnTo>
                  <a:lnTo>
                    <a:pt x="8206" y="3373"/>
                  </a:lnTo>
                  <a:lnTo>
                    <a:pt x="8228" y="2833"/>
                  </a:lnTo>
                  <a:lnTo>
                    <a:pt x="8228" y="2316"/>
                  </a:lnTo>
                  <a:lnTo>
                    <a:pt x="8206" y="2069"/>
                  </a:lnTo>
                  <a:lnTo>
                    <a:pt x="8161" y="1822"/>
                  </a:lnTo>
                  <a:lnTo>
                    <a:pt x="8116" y="1574"/>
                  </a:lnTo>
                  <a:lnTo>
                    <a:pt x="8048" y="1372"/>
                  </a:lnTo>
                  <a:lnTo>
                    <a:pt x="7958" y="1147"/>
                  </a:lnTo>
                  <a:lnTo>
                    <a:pt x="7846" y="945"/>
                  </a:lnTo>
                  <a:lnTo>
                    <a:pt x="7734" y="765"/>
                  </a:lnTo>
                  <a:lnTo>
                    <a:pt x="7599" y="585"/>
                  </a:lnTo>
                  <a:lnTo>
                    <a:pt x="7441" y="428"/>
                  </a:lnTo>
                  <a:lnTo>
                    <a:pt x="7262" y="293"/>
                  </a:lnTo>
                  <a:lnTo>
                    <a:pt x="7082" y="181"/>
                  </a:lnTo>
                  <a:lnTo>
                    <a:pt x="6879" y="91"/>
                  </a:lnTo>
                  <a:lnTo>
                    <a:pt x="6677" y="23"/>
                  </a:lnTo>
                  <a:lnTo>
                    <a:pt x="647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5221650" y="2644500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90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0" y="562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50" y="2473"/>
                  </a:lnTo>
                  <a:lnTo>
                    <a:pt x="1215" y="2765"/>
                  </a:lnTo>
                  <a:lnTo>
                    <a:pt x="1102" y="3058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73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54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2"/>
                  </a:lnTo>
                  <a:lnTo>
                    <a:pt x="4519" y="6362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13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58"/>
                  </a:lnTo>
                  <a:lnTo>
                    <a:pt x="6452" y="1866"/>
                  </a:lnTo>
                  <a:lnTo>
                    <a:pt x="6452" y="1574"/>
                  </a:lnTo>
                  <a:lnTo>
                    <a:pt x="6430" y="1304"/>
                  </a:lnTo>
                  <a:lnTo>
                    <a:pt x="6362" y="1034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383"/>
                  </a:lnTo>
                  <a:lnTo>
                    <a:pt x="5800" y="315"/>
                  </a:lnTo>
                  <a:lnTo>
                    <a:pt x="5665" y="225"/>
                  </a:lnTo>
                  <a:lnTo>
                    <a:pt x="5508" y="158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005850" y="2519750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1754" y="0"/>
                  </a:moveTo>
                  <a:lnTo>
                    <a:pt x="1552" y="23"/>
                  </a:lnTo>
                  <a:lnTo>
                    <a:pt x="1372" y="90"/>
                  </a:lnTo>
                  <a:lnTo>
                    <a:pt x="1170" y="180"/>
                  </a:lnTo>
                  <a:lnTo>
                    <a:pt x="990" y="292"/>
                  </a:lnTo>
                  <a:lnTo>
                    <a:pt x="810" y="427"/>
                  </a:lnTo>
                  <a:lnTo>
                    <a:pt x="653" y="585"/>
                  </a:lnTo>
                  <a:lnTo>
                    <a:pt x="518" y="764"/>
                  </a:lnTo>
                  <a:lnTo>
                    <a:pt x="383" y="944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6" y="1574"/>
                  </a:lnTo>
                  <a:lnTo>
                    <a:pt x="91" y="1821"/>
                  </a:lnTo>
                  <a:lnTo>
                    <a:pt x="46" y="2046"/>
                  </a:lnTo>
                  <a:lnTo>
                    <a:pt x="23" y="2293"/>
                  </a:lnTo>
                  <a:lnTo>
                    <a:pt x="1" y="2832"/>
                  </a:lnTo>
                  <a:lnTo>
                    <a:pt x="46" y="3349"/>
                  </a:lnTo>
                  <a:lnTo>
                    <a:pt x="113" y="3911"/>
                  </a:lnTo>
                  <a:lnTo>
                    <a:pt x="226" y="4451"/>
                  </a:lnTo>
                  <a:lnTo>
                    <a:pt x="361" y="5013"/>
                  </a:lnTo>
                  <a:lnTo>
                    <a:pt x="495" y="5530"/>
                  </a:lnTo>
                  <a:lnTo>
                    <a:pt x="675" y="6047"/>
                  </a:lnTo>
                  <a:lnTo>
                    <a:pt x="1012" y="6969"/>
                  </a:lnTo>
                  <a:lnTo>
                    <a:pt x="1305" y="7710"/>
                  </a:lnTo>
                  <a:lnTo>
                    <a:pt x="1574" y="8295"/>
                  </a:lnTo>
                  <a:lnTo>
                    <a:pt x="1889" y="8902"/>
                  </a:lnTo>
                  <a:lnTo>
                    <a:pt x="2204" y="9464"/>
                  </a:lnTo>
                  <a:lnTo>
                    <a:pt x="2541" y="10026"/>
                  </a:lnTo>
                  <a:lnTo>
                    <a:pt x="2901" y="10588"/>
                  </a:lnTo>
                  <a:lnTo>
                    <a:pt x="3283" y="11127"/>
                  </a:lnTo>
                  <a:lnTo>
                    <a:pt x="3687" y="11644"/>
                  </a:lnTo>
                  <a:lnTo>
                    <a:pt x="4092" y="12161"/>
                  </a:lnTo>
                  <a:lnTo>
                    <a:pt x="4542" y="12656"/>
                  </a:lnTo>
                  <a:lnTo>
                    <a:pt x="4991" y="13105"/>
                  </a:lnTo>
                  <a:lnTo>
                    <a:pt x="5486" y="13555"/>
                  </a:lnTo>
                  <a:lnTo>
                    <a:pt x="5980" y="14005"/>
                  </a:lnTo>
                  <a:lnTo>
                    <a:pt x="6497" y="14409"/>
                  </a:lnTo>
                  <a:lnTo>
                    <a:pt x="7037" y="14791"/>
                  </a:lnTo>
                  <a:lnTo>
                    <a:pt x="7576" y="15128"/>
                  </a:lnTo>
                  <a:lnTo>
                    <a:pt x="8138" y="15466"/>
                  </a:lnTo>
                  <a:lnTo>
                    <a:pt x="8183" y="15218"/>
                  </a:lnTo>
                  <a:lnTo>
                    <a:pt x="8228" y="14522"/>
                  </a:lnTo>
                  <a:lnTo>
                    <a:pt x="8251" y="13465"/>
                  </a:lnTo>
                  <a:lnTo>
                    <a:pt x="8251" y="12836"/>
                  </a:lnTo>
                  <a:lnTo>
                    <a:pt x="8228" y="12116"/>
                  </a:lnTo>
                  <a:lnTo>
                    <a:pt x="8183" y="11374"/>
                  </a:lnTo>
                  <a:lnTo>
                    <a:pt x="8138" y="10588"/>
                  </a:lnTo>
                  <a:lnTo>
                    <a:pt x="8026" y="9756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509" y="7216"/>
                  </a:lnTo>
                  <a:lnTo>
                    <a:pt x="7374" y="6789"/>
                  </a:lnTo>
                  <a:lnTo>
                    <a:pt x="7239" y="6384"/>
                  </a:lnTo>
                  <a:lnTo>
                    <a:pt x="7082" y="5957"/>
                  </a:lnTo>
                  <a:lnTo>
                    <a:pt x="6902" y="5552"/>
                  </a:lnTo>
                  <a:lnTo>
                    <a:pt x="6677" y="5058"/>
                  </a:lnTo>
                  <a:lnTo>
                    <a:pt x="6407" y="4518"/>
                  </a:lnTo>
                  <a:lnTo>
                    <a:pt x="6115" y="3979"/>
                  </a:lnTo>
                  <a:lnTo>
                    <a:pt x="5778" y="3439"/>
                  </a:lnTo>
                  <a:lnTo>
                    <a:pt x="5441" y="2900"/>
                  </a:lnTo>
                  <a:lnTo>
                    <a:pt x="5059" y="2360"/>
                  </a:lnTo>
                  <a:lnTo>
                    <a:pt x="4676" y="1866"/>
                  </a:lnTo>
                  <a:lnTo>
                    <a:pt x="4272" y="1416"/>
                  </a:lnTo>
                  <a:lnTo>
                    <a:pt x="3845" y="989"/>
                  </a:lnTo>
                  <a:lnTo>
                    <a:pt x="3440" y="652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1" y="247"/>
                  </a:lnTo>
                  <a:lnTo>
                    <a:pt x="2586" y="157"/>
                  </a:lnTo>
                  <a:lnTo>
                    <a:pt x="2384" y="68"/>
                  </a:lnTo>
                  <a:lnTo>
                    <a:pt x="2181" y="23"/>
                  </a:lnTo>
                  <a:lnTo>
                    <a:pt x="1957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5986500" y="2661925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20" y="225"/>
                  </a:lnTo>
                  <a:lnTo>
                    <a:pt x="3305" y="382"/>
                  </a:lnTo>
                  <a:lnTo>
                    <a:pt x="2990" y="562"/>
                  </a:lnTo>
                  <a:lnTo>
                    <a:pt x="2698" y="787"/>
                  </a:lnTo>
                  <a:lnTo>
                    <a:pt x="2428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5" y="2765"/>
                  </a:lnTo>
                  <a:lnTo>
                    <a:pt x="1102" y="3080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95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1"/>
                  </a:lnTo>
                  <a:lnTo>
                    <a:pt x="46" y="9846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1"/>
                  </a:lnTo>
                  <a:lnTo>
                    <a:pt x="4519" y="6384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19"/>
                  </a:lnTo>
                  <a:lnTo>
                    <a:pt x="6250" y="3080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81"/>
                  </a:lnTo>
                  <a:lnTo>
                    <a:pt x="6452" y="1889"/>
                  </a:lnTo>
                  <a:lnTo>
                    <a:pt x="6452" y="1596"/>
                  </a:lnTo>
                  <a:lnTo>
                    <a:pt x="6430" y="1304"/>
                  </a:lnTo>
                  <a:lnTo>
                    <a:pt x="6362" y="1057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8" y="180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5770700" y="2537150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46"/>
                  </a:lnTo>
                  <a:lnTo>
                    <a:pt x="1372" y="91"/>
                  </a:lnTo>
                  <a:lnTo>
                    <a:pt x="1170" y="181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3" y="585"/>
                  </a:lnTo>
                  <a:lnTo>
                    <a:pt x="518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72"/>
                  </a:lnTo>
                  <a:lnTo>
                    <a:pt x="136" y="1574"/>
                  </a:lnTo>
                  <a:lnTo>
                    <a:pt x="91" y="1822"/>
                  </a:lnTo>
                  <a:lnTo>
                    <a:pt x="46" y="2069"/>
                  </a:lnTo>
                  <a:lnTo>
                    <a:pt x="23" y="2316"/>
                  </a:lnTo>
                  <a:lnTo>
                    <a:pt x="1" y="2833"/>
                  </a:lnTo>
                  <a:lnTo>
                    <a:pt x="46" y="3373"/>
                  </a:lnTo>
                  <a:lnTo>
                    <a:pt x="113" y="3912"/>
                  </a:lnTo>
                  <a:lnTo>
                    <a:pt x="226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92"/>
                  </a:lnTo>
                  <a:lnTo>
                    <a:pt x="1305" y="7711"/>
                  </a:lnTo>
                  <a:lnTo>
                    <a:pt x="1574" y="8318"/>
                  </a:lnTo>
                  <a:lnTo>
                    <a:pt x="1889" y="8903"/>
                  </a:lnTo>
                  <a:lnTo>
                    <a:pt x="2204" y="9487"/>
                  </a:lnTo>
                  <a:lnTo>
                    <a:pt x="2541" y="10049"/>
                  </a:lnTo>
                  <a:lnTo>
                    <a:pt x="2901" y="10589"/>
                  </a:lnTo>
                  <a:lnTo>
                    <a:pt x="3283" y="11128"/>
                  </a:lnTo>
                  <a:lnTo>
                    <a:pt x="3687" y="11645"/>
                  </a:lnTo>
                  <a:lnTo>
                    <a:pt x="4092" y="12162"/>
                  </a:lnTo>
                  <a:lnTo>
                    <a:pt x="4542" y="12657"/>
                  </a:lnTo>
                  <a:lnTo>
                    <a:pt x="4991" y="13129"/>
                  </a:lnTo>
                  <a:lnTo>
                    <a:pt x="5486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7" y="14792"/>
                  </a:lnTo>
                  <a:lnTo>
                    <a:pt x="7576" y="15152"/>
                  </a:lnTo>
                  <a:lnTo>
                    <a:pt x="8138" y="15467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1" y="13466"/>
                  </a:lnTo>
                  <a:lnTo>
                    <a:pt x="8251" y="12836"/>
                  </a:lnTo>
                  <a:lnTo>
                    <a:pt x="8228" y="12140"/>
                  </a:lnTo>
                  <a:lnTo>
                    <a:pt x="8183" y="11375"/>
                  </a:lnTo>
                  <a:lnTo>
                    <a:pt x="8138" y="10589"/>
                  </a:lnTo>
                  <a:lnTo>
                    <a:pt x="8026" y="9779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9" y="7217"/>
                  </a:lnTo>
                  <a:lnTo>
                    <a:pt x="7374" y="6812"/>
                  </a:lnTo>
                  <a:lnTo>
                    <a:pt x="7239" y="6385"/>
                  </a:lnTo>
                  <a:lnTo>
                    <a:pt x="7082" y="5958"/>
                  </a:lnTo>
                  <a:lnTo>
                    <a:pt x="6902" y="5553"/>
                  </a:lnTo>
                  <a:lnTo>
                    <a:pt x="6677" y="5059"/>
                  </a:lnTo>
                  <a:lnTo>
                    <a:pt x="6407" y="4519"/>
                  </a:lnTo>
                  <a:lnTo>
                    <a:pt x="6115" y="3980"/>
                  </a:lnTo>
                  <a:lnTo>
                    <a:pt x="5778" y="3440"/>
                  </a:lnTo>
                  <a:lnTo>
                    <a:pt x="5441" y="2901"/>
                  </a:lnTo>
                  <a:lnTo>
                    <a:pt x="5059" y="2384"/>
                  </a:lnTo>
                  <a:lnTo>
                    <a:pt x="4676" y="1889"/>
                  </a:lnTo>
                  <a:lnTo>
                    <a:pt x="4272" y="1417"/>
                  </a:lnTo>
                  <a:lnTo>
                    <a:pt x="3845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1"/>
                  </a:lnTo>
                  <a:lnTo>
                    <a:pt x="2811" y="248"/>
                  </a:lnTo>
                  <a:lnTo>
                    <a:pt x="2586" y="158"/>
                  </a:lnTo>
                  <a:lnTo>
                    <a:pt x="2384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385450" y="2661925"/>
              <a:ext cx="161300" cy="261900"/>
            </a:xfrm>
            <a:custGeom>
              <a:avLst/>
              <a:gdLst/>
              <a:ahLst/>
              <a:cxnLst/>
              <a:rect l="l" t="t" r="r" b="b"/>
              <a:pathLst>
                <a:path w="6452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6" y="113"/>
                  </a:lnTo>
                  <a:lnTo>
                    <a:pt x="3619" y="225"/>
                  </a:lnTo>
                  <a:lnTo>
                    <a:pt x="3304" y="382"/>
                  </a:lnTo>
                  <a:lnTo>
                    <a:pt x="2990" y="562"/>
                  </a:lnTo>
                  <a:lnTo>
                    <a:pt x="2697" y="787"/>
                  </a:lnTo>
                  <a:lnTo>
                    <a:pt x="2428" y="1012"/>
                  </a:lnTo>
                  <a:lnTo>
                    <a:pt x="2158" y="1282"/>
                  </a:lnTo>
                  <a:lnTo>
                    <a:pt x="1933" y="1574"/>
                  </a:lnTo>
                  <a:lnTo>
                    <a:pt x="1708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4" y="2765"/>
                  </a:lnTo>
                  <a:lnTo>
                    <a:pt x="1101" y="3080"/>
                  </a:lnTo>
                  <a:lnTo>
                    <a:pt x="809" y="4024"/>
                  </a:lnTo>
                  <a:lnTo>
                    <a:pt x="584" y="4901"/>
                  </a:lnTo>
                  <a:lnTo>
                    <a:pt x="382" y="5710"/>
                  </a:lnTo>
                  <a:lnTo>
                    <a:pt x="247" y="6452"/>
                  </a:lnTo>
                  <a:lnTo>
                    <a:pt x="135" y="7126"/>
                  </a:lnTo>
                  <a:lnTo>
                    <a:pt x="67" y="7733"/>
                  </a:lnTo>
                  <a:lnTo>
                    <a:pt x="22" y="8295"/>
                  </a:lnTo>
                  <a:lnTo>
                    <a:pt x="0" y="8767"/>
                  </a:lnTo>
                  <a:lnTo>
                    <a:pt x="0" y="9172"/>
                  </a:lnTo>
                  <a:lnTo>
                    <a:pt x="22" y="9531"/>
                  </a:lnTo>
                  <a:lnTo>
                    <a:pt x="45" y="9846"/>
                  </a:lnTo>
                  <a:lnTo>
                    <a:pt x="67" y="10071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8" y="9217"/>
                  </a:lnTo>
                  <a:lnTo>
                    <a:pt x="2203" y="8857"/>
                  </a:lnTo>
                  <a:lnTo>
                    <a:pt x="2630" y="8475"/>
                  </a:lnTo>
                  <a:lnTo>
                    <a:pt x="3012" y="8070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1"/>
                  </a:lnTo>
                  <a:lnTo>
                    <a:pt x="4518" y="6384"/>
                  </a:lnTo>
                  <a:lnTo>
                    <a:pt x="4833" y="5935"/>
                  </a:lnTo>
                  <a:lnTo>
                    <a:pt x="5148" y="5485"/>
                  </a:lnTo>
                  <a:lnTo>
                    <a:pt x="5417" y="5036"/>
                  </a:lnTo>
                  <a:lnTo>
                    <a:pt x="5665" y="4564"/>
                  </a:lnTo>
                  <a:lnTo>
                    <a:pt x="5867" y="4114"/>
                  </a:lnTo>
                  <a:lnTo>
                    <a:pt x="6069" y="3619"/>
                  </a:lnTo>
                  <a:lnTo>
                    <a:pt x="6249" y="3080"/>
                  </a:lnTo>
                  <a:lnTo>
                    <a:pt x="6339" y="2765"/>
                  </a:lnTo>
                  <a:lnTo>
                    <a:pt x="6384" y="2473"/>
                  </a:lnTo>
                  <a:lnTo>
                    <a:pt x="6429" y="2181"/>
                  </a:lnTo>
                  <a:lnTo>
                    <a:pt x="6451" y="1889"/>
                  </a:lnTo>
                  <a:lnTo>
                    <a:pt x="6451" y="1596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092" y="585"/>
                  </a:lnTo>
                  <a:lnTo>
                    <a:pt x="6002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7" y="180"/>
                  </a:lnTo>
                  <a:lnTo>
                    <a:pt x="5350" y="113"/>
                  </a:lnTo>
                  <a:lnTo>
                    <a:pt x="5170" y="68"/>
                  </a:lnTo>
                  <a:lnTo>
                    <a:pt x="4990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169650" y="2537150"/>
              <a:ext cx="206250" cy="386675"/>
            </a:xfrm>
            <a:custGeom>
              <a:avLst/>
              <a:gdLst/>
              <a:ahLst/>
              <a:cxnLst/>
              <a:rect l="l" t="t" r="r" b="b"/>
              <a:pathLst>
                <a:path w="8250" h="15467" extrusionOk="0">
                  <a:moveTo>
                    <a:pt x="1753" y="1"/>
                  </a:moveTo>
                  <a:lnTo>
                    <a:pt x="1551" y="46"/>
                  </a:lnTo>
                  <a:lnTo>
                    <a:pt x="1371" y="91"/>
                  </a:lnTo>
                  <a:lnTo>
                    <a:pt x="1169" y="181"/>
                  </a:lnTo>
                  <a:lnTo>
                    <a:pt x="989" y="293"/>
                  </a:lnTo>
                  <a:lnTo>
                    <a:pt x="809" y="428"/>
                  </a:lnTo>
                  <a:lnTo>
                    <a:pt x="652" y="585"/>
                  </a:lnTo>
                  <a:lnTo>
                    <a:pt x="517" y="765"/>
                  </a:lnTo>
                  <a:lnTo>
                    <a:pt x="382" y="945"/>
                  </a:lnTo>
                  <a:lnTo>
                    <a:pt x="292" y="1147"/>
                  </a:lnTo>
                  <a:lnTo>
                    <a:pt x="202" y="1372"/>
                  </a:lnTo>
                  <a:lnTo>
                    <a:pt x="135" y="1574"/>
                  </a:lnTo>
                  <a:lnTo>
                    <a:pt x="90" y="1822"/>
                  </a:lnTo>
                  <a:lnTo>
                    <a:pt x="45" y="2069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3"/>
                  </a:lnTo>
                  <a:lnTo>
                    <a:pt x="112" y="3912"/>
                  </a:lnTo>
                  <a:lnTo>
                    <a:pt x="225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4" y="6048"/>
                  </a:lnTo>
                  <a:lnTo>
                    <a:pt x="1012" y="6992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3"/>
                  </a:lnTo>
                  <a:lnTo>
                    <a:pt x="2203" y="9487"/>
                  </a:lnTo>
                  <a:lnTo>
                    <a:pt x="2540" y="10049"/>
                  </a:lnTo>
                  <a:lnTo>
                    <a:pt x="2900" y="10589"/>
                  </a:lnTo>
                  <a:lnTo>
                    <a:pt x="3282" y="11128"/>
                  </a:lnTo>
                  <a:lnTo>
                    <a:pt x="3687" y="11645"/>
                  </a:lnTo>
                  <a:lnTo>
                    <a:pt x="4091" y="12162"/>
                  </a:lnTo>
                  <a:lnTo>
                    <a:pt x="4541" y="12657"/>
                  </a:lnTo>
                  <a:lnTo>
                    <a:pt x="4990" y="13129"/>
                  </a:lnTo>
                  <a:lnTo>
                    <a:pt x="5485" y="13578"/>
                  </a:lnTo>
                  <a:lnTo>
                    <a:pt x="5979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5" y="15152"/>
                  </a:lnTo>
                  <a:lnTo>
                    <a:pt x="8137" y="15467"/>
                  </a:lnTo>
                  <a:lnTo>
                    <a:pt x="8182" y="15219"/>
                  </a:lnTo>
                  <a:lnTo>
                    <a:pt x="8227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7" y="12140"/>
                  </a:lnTo>
                  <a:lnTo>
                    <a:pt x="8182" y="11375"/>
                  </a:lnTo>
                  <a:lnTo>
                    <a:pt x="8137" y="10589"/>
                  </a:lnTo>
                  <a:lnTo>
                    <a:pt x="8025" y="9779"/>
                  </a:lnTo>
                  <a:lnTo>
                    <a:pt x="7890" y="8925"/>
                  </a:lnTo>
                  <a:lnTo>
                    <a:pt x="7710" y="8071"/>
                  </a:lnTo>
                  <a:lnTo>
                    <a:pt x="7508" y="7217"/>
                  </a:lnTo>
                  <a:lnTo>
                    <a:pt x="7373" y="6812"/>
                  </a:lnTo>
                  <a:lnTo>
                    <a:pt x="7238" y="6385"/>
                  </a:lnTo>
                  <a:lnTo>
                    <a:pt x="7081" y="5958"/>
                  </a:lnTo>
                  <a:lnTo>
                    <a:pt x="6901" y="5553"/>
                  </a:lnTo>
                  <a:lnTo>
                    <a:pt x="6676" y="5059"/>
                  </a:lnTo>
                  <a:lnTo>
                    <a:pt x="6407" y="4519"/>
                  </a:lnTo>
                  <a:lnTo>
                    <a:pt x="6114" y="3980"/>
                  </a:lnTo>
                  <a:lnTo>
                    <a:pt x="5777" y="3440"/>
                  </a:lnTo>
                  <a:lnTo>
                    <a:pt x="5440" y="2901"/>
                  </a:lnTo>
                  <a:lnTo>
                    <a:pt x="5058" y="2384"/>
                  </a:lnTo>
                  <a:lnTo>
                    <a:pt x="4676" y="1889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39" y="653"/>
                  </a:lnTo>
                  <a:lnTo>
                    <a:pt x="3215" y="495"/>
                  </a:lnTo>
                  <a:lnTo>
                    <a:pt x="3012" y="361"/>
                  </a:lnTo>
                  <a:lnTo>
                    <a:pt x="2810" y="248"/>
                  </a:lnTo>
                  <a:lnTo>
                    <a:pt x="2585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329475" y="2674275"/>
              <a:ext cx="161875" cy="261925"/>
            </a:xfrm>
            <a:custGeom>
              <a:avLst/>
              <a:gdLst/>
              <a:ahLst/>
              <a:cxnLst/>
              <a:rect l="l" t="t" r="r" b="b"/>
              <a:pathLst>
                <a:path w="6475" h="10477" extrusionOk="0">
                  <a:moveTo>
                    <a:pt x="4654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1" y="540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81" y="1282"/>
                  </a:lnTo>
                  <a:lnTo>
                    <a:pt x="1934" y="1552"/>
                  </a:lnTo>
                  <a:lnTo>
                    <a:pt x="1732" y="1844"/>
                  </a:lnTo>
                  <a:lnTo>
                    <a:pt x="1530" y="2159"/>
                  </a:lnTo>
                  <a:lnTo>
                    <a:pt x="1372" y="2451"/>
                  </a:lnTo>
                  <a:lnTo>
                    <a:pt x="1237" y="2766"/>
                  </a:lnTo>
                  <a:lnTo>
                    <a:pt x="1125" y="3058"/>
                  </a:lnTo>
                  <a:lnTo>
                    <a:pt x="833" y="4002"/>
                  </a:lnTo>
                  <a:lnTo>
                    <a:pt x="585" y="4901"/>
                  </a:lnTo>
                  <a:lnTo>
                    <a:pt x="406" y="5711"/>
                  </a:lnTo>
                  <a:lnTo>
                    <a:pt x="248" y="6452"/>
                  </a:lnTo>
                  <a:lnTo>
                    <a:pt x="136" y="7127"/>
                  </a:lnTo>
                  <a:lnTo>
                    <a:pt x="68" y="7734"/>
                  </a:lnTo>
                  <a:lnTo>
                    <a:pt x="23" y="8273"/>
                  </a:lnTo>
                  <a:lnTo>
                    <a:pt x="1" y="8745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91" y="10071"/>
                  </a:lnTo>
                  <a:lnTo>
                    <a:pt x="158" y="10364"/>
                  </a:lnTo>
                  <a:lnTo>
                    <a:pt x="181" y="10476"/>
                  </a:lnTo>
                  <a:lnTo>
                    <a:pt x="990" y="9892"/>
                  </a:lnTo>
                  <a:lnTo>
                    <a:pt x="1395" y="9554"/>
                  </a:lnTo>
                  <a:lnTo>
                    <a:pt x="1799" y="9217"/>
                  </a:lnTo>
                  <a:lnTo>
                    <a:pt x="2226" y="8835"/>
                  </a:lnTo>
                  <a:lnTo>
                    <a:pt x="2631" y="8453"/>
                  </a:lnTo>
                  <a:lnTo>
                    <a:pt x="3036" y="8071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82" y="6812"/>
                  </a:lnTo>
                  <a:lnTo>
                    <a:pt x="4519" y="6362"/>
                  </a:lnTo>
                  <a:lnTo>
                    <a:pt x="4856" y="5913"/>
                  </a:lnTo>
                  <a:lnTo>
                    <a:pt x="5149" y="5463"/>
                  </a:lnTo>
                  <a:lnTo>
                    <a:pt x="5418" y="5014"/>
                  </a:lnTo>
                  <a:lnTo>
                    <a:pt x="5666" y="4564"/>
                  </a:lnTo>
                  <a:lnTo>
                    <a:pt x="5890" y="4092"/>
                  </a:lnTo>
                  <a:lnTo>
                    <a:pt x="6070" y="3620"/>
                  </a:lnTo>
                  <a:lnTo>
                    <a:pt x="6273" y="3058"/>
                  </a:lnTo>
                  <a:lnTo>
                    <a:pt x="6340" y="2766"/>
                  </a:lnTo>
                  <a:lnTo>
                    <a:pt x="6407" y="2451"/>
                  </a:lnTo>
                  <a:lnTo>
                    <a:pt x="6452" y="2159"/>
                  </a:lnTo>
                  <a:lnTo>
                    <a:pt x="6475" y="1867"/>
                  </a:lnTo>
                  <a:lnTo>
                    <a:pt x="6475" y="1574"/>
                  </a:lnTo>
                  <a:lnTo>
                    <a:pt x="6430" y="1305"/>
                  </a:lnTo>
                  <a:lnTo>
                    <a:pt x="6363" y="1035"/>
                  </a:lnTo>
                  <a:lnTo>
                    <a:pt x="6250" y="788"/>
                  </a:lnTo>
                  <a:lnTo>
                    <a:pt x="6115" y="585"/>
                  </a:lnTo>
                  <a:lnTo>
                    <a:pt x="6025" y="473"/>
                  </a:lnTo>
                  <a:lnTo>
                    <a:pt x="5913" y="383"/>
                  </a:lnTo>
                  <a:lnTo>
                    <a:pt x="5801" y="293"/>
                  </a:lnTo>
                  <a:lnTo>
                    <a:pt x="5666" y="226"/>
                  </a:lnTo>
                  <a:lnTo>
                    <a:pt x="5531" y="158"/>
                  </a:lnTo>
                  <a:lnTo>
                    <a:pt x="5373" y="113"/>
                  </a:lnTo>
                  <a:lnTo>
                    <a:pt x="5194" y="46"/>
                  </a:lnTo>
                  <a:lnTo>
                    <a:pt x="5014" y="23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114250" y="25495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0"/>
                  </a:moveTo>
                  <a:lnTo>
                    <a:pt x="1552" y="23"/>
                  </a:lnTo>
                  <a:lnTo>
                    <a:pt x="1349" y="68"/>
                  </a:lnTo>
                  <a:lnTo>
                    <a:pt x="1169" y="158"/>
                  </a:lnTo>
                  <a:lnTo>
                    <a:pt x="967" y="270"/>
                  </a:lnTo>
                  <a:lnTo>
                    <a:pt x="787" y="428"/>
                  </a:lnTo>
                  <a:lnTo>
                    <a:pt x="630" y="585"/>
                  </a:lnTo>
                  <a:lnTo>
                    <a:pt x="495" y="742"/>
                  </a:lnTo>
                  <a:lnTo>
                    <a:pt x="383" y="945"/>
                  </a:lnTo>
                  <a:lnTo>
                    <a:pt x="270" y="1124"/>
                  </a:lnTo>
                  <a:lnTo>
                    <a:pt x="180" y="1349"/>
                  </a:lnTo>
                  <a:lnTo>
                    <a:pt x="113" y="1574"/>
                  </a:lnTo>
                  <a:lnTo>
                    <a:pt x="68" y="1799"/>
                  </a:lnTo>
                  <a:lnTo>
                    <a:pt x="23" y="2046"/>
                  </a:lnTo>
                  <a:lnTo>
                    <a:pt x="0" y="2293"/>
                  </a:lnTo>
                  <a:lnTo>
                    <a:pt x="0" y="2810"/>
                  </a:lnTo>
                  <a:lnTo>
                    <a:pt x="23" y="3350"/>
                  </a:lnTo>
                  <a:lnTo>
                    <a:pt x="113" y="3889"/>
                  </a:lnTo>
                  <a:lnTo>
                    <a:pt x="203" y="4451"/>
                  </a:lnTo>
                  <a:lnTo>
                    <a:pt x="338" y="4991"/>
                  </a:lnTo>
                  <a:lnTo>
                    <a:pt x="495" y="5530"/>
                  </a:lnTo>
                  <a:lnTo>
                    <a:pt x="652" y="6047"/>
                  </a:lnTo>
                  <a:lnTo>
                    <a:pt x="990" y="6969"/>
                  </a:lnTo>
                  <a:lnTo>
                    <a:pt x="1304" y="7711"/>
                  </a:lnTo>
                  <a:lnTo>
                    <a:pt x="1574" y="8295"/>
                  </a:lnTo>
                  <a:lnTo>
                    <a:pt x="1866" y="8880"/>
                  </a:lnTo>
                  <a:lnTo>
                    <a:pt x="2181" y="9464"/>
                  </a:lnTo>
                  <a:lnTo>
                    <a:pt x="2518" y="10026"/>
                  </a:lnTo>
                  <a:lnTo>
                    <a:pt x="2878" y="10588"/>
                  </a:lnTo>
                  <a:lnTo>
                    <a:pt x="3260" y="11128"/>
                  </a:lnTo>
                  <a:lnTo>
                    <a:pt x="3665" y="11645"/>
                  </a:lnTo>
                  <a:lnTo>
                    <a:pt x="4092" y="12139"/>
                  </a:lnTo>
                  <a:lnTo>
                    <a:pt x="4519" y="12634"/>
                  </a:lnTo>
                  <a:lnTo>
                    <a:pt x="4991" y="13106"/>
                  </a:lnTo>
                  <a:lnTo>
                    <a:pt x="5463" y="13555"/>
                  </a:lnTo>
                  <a:lnTo>
                    <a:pt x="5957" y="13982"/>
                  </a:lnTo>
                  <a:lnTo>
                    <a:pt x="6474" y="14387"/>
                  </a:lnTo>
                  <a:lnTo>
                    <a:pt x="7014" y="14769"/>
                  </a:lnTo>
                  <a:lnTo>
                    <a:pt x="7576" y="15129"/>
                  </a:lnTo>
                  <a:lnTo>
                    <a:pt x="8138" y="15466"/>
                  </a:lnTo>
                  <a:lnTo>
                    <a:pt x="8160" y="15219"/>
                  </a:lnTo>
                  <a:lnTo>
                    <a:pt x="8205" y="14522"/>
                  </a:lnTo>
                  <a:lnTo>
                    <a:pt x="8250" y="13465"/>
                  </a:lnTo>
                  <a:lnTo>
                    <a:pt x="8250" y="12814"/>
                  </a:lnTo>
                  <a:lnTo>
                    <a:pt x="8228" y="12117"/>
                  </a:lnTo>
                  <a:lnTo>
                    <a:pt x="8183" y="11375"/>
                  </a:lnTo>
                  <a:lnTo>
                    <a:pt x="8115" y="10566"/>
                  </a:lnTo>
                  <a:lnTo>
                    <a:pt x="8026" y="9756"/>
                  </a:lnTo>
                  <a:lnTo>
                    <a:pt x="7891" y="8902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789"/>
                  </a:lnTo>
                  <a:lnTo>
                    <a:pt x="7216" y="6362"/>
                  </a:lnTo>
                  <a:lnTo>
                    <a:pt x="7059" y="5957"/>
                  </a:lnTo>
                  <a:lnTo>
                    <a:pt x="6902" y="5553"/>
                  </a:lnTo>
                  <a:lnTo>
                    <a:pt x="6677" y="5036"/>
                  </a:lnTo>
                  <a:lnTo>
                    <a:pt x="6407" y="4519"/>
                  </a:lnTo>
                  <a:lnTo>
                    <a:pt x="6092" y="3979"/>
                  </a:lnTo>
                  <a:lnTo>
                    <a:pt x="5778" y="3417"/>
                  </a:lnTo>
                  <a:lnTo>
                    <a:pt x="5418" y="2878"/>
                  </a:lnTo>
                  <a:lnTo>
                    <a:pt x="5058" y="2361"/>
                  </a:lnTo>
                  <a:lnTo>
                    <a:pt x="4654" y="1866"/>
                  </a:lnTo>
                  <a:lnTo>
                    <a:pt x="4249" y="1394"/>
                  </a:lnTo>
                  <a:lnTo>
                    <a:pt x="3844" y="990"/>
                  </a:lnTo>
                  <a:lnTo>
                    <a:pt x="3417" y="630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25"/>
                  </a:lnTo>
                  <a:lnTo>
                    <a:pt x="2586" y="135"/>
                  </a:lnTo>
                  <a:lnTo>
                    <a:pt x="2361" y="68"/>
                  </a:lnTo>
                  <a:lnTo>
                    <a:pt x="2158" y="23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867550" y="2614150"/>
              <a:ext cx="161875" cy="262475"/>
            </a:xfrm>
            <a:custGeom>
              <a:avLst/>
              <a:gdLst/>
              <a:ahLst/>
              <a:cxnLst/>
              <a:rect l="l" t="t" r="r" b="b"/>
              <a:pathLst>
                <a:path w="6475" h="10499" extrusionOk="0">
                  <a:moveTo>
                    <a:pt x="4653" y="1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19" y="225"/>
                  </a:lnTo>
                  <a:lnTo>
                    <a:pt x="3305" y="383"/>
                  </a:lnTo>
                  <a:lnTo>
                    <a:pt x="2990" y="563"/>
                  </a:lnTo>
                  <a:lnTo>
                    <a:pt x="2698" y="787"/>
                  </a:lnTo>
                  <a:lnTo>
                    <a:pt x="2428" y="1035"/>
                  </a:lnTo>
                  <a:lnTo>
                    <a:pt x="2181" y="1282"/>
                  </a:lnTo>
                  <a:lnTo>
                    <a:pt x="1933" y="1574"/>
                  </a:lnTo>
                  <a:lnTo>
                    <a:pt x="1731" y="1866"/>
                  </a:lnTo>
                  <a:lnTo>
                    <a:pt x="1529" y="2159"/>
                  </a:lnTo>
                  <a:lnTo>
                    <a:pt x="1371" y="2473"/>
                  </a:lnTo>
                  <a:lnTo>
                    <a:pt x="1237" y="2765"/>
                  </a:lnTo>
                  <a:lnTo>
                    <a:pt x="1124" y="3080"/>
                  </a:lnTo>
                  <a:lnTo>
                    <a:pt x="832" y="4024"/>
                  </a:lnTo>
                  <a:lnTo>
                    <a:pt x="585" y="4901"/>
                  </a:lnTo>
                  <a:lnTo>
                    <a:pt x="405" y="5733"/>
                  </a:lnTo>
                  <a:lnTo>
                    <a:pt x="247" y="6475"/>
                  </a:lnTo>
                  <a:lnTo>
                    <a:pt x="135" y="7149"/>
                  </a:lnTo>
                  <a:lnTo>
                    <a:pt x="68" y="7756"/>
                  </a:lnTo>
                  <a:lnTo>
                    <a:pt x="23" y="8295"/>
                  </a:lnTo>
                  <a:lnTo>
                    <a:pt x="0" y="8767"/>
                  </a:lnTo>
                  <a:lnTo>
                    <a:pt x="0" y="9195"/>
                  </a:lnTo>
                  <a:lnTo>
                    <a:pt x="23" y="9532"/>
                  </a:lnTo>
                  <a:lnTo>
                    <a:pt x="45" y="9846"/>
                  </a:lnTo>
                  <a:lnTo>
                    <a:pt x="90" y="10071"/>
                  </a:lnTo>
                  <a:lnTo>
                    <a:pt x="158" y="10386"/>
                  </a:lnTo>
                  <a:lnTo>
                    <a:pt x="180" y="10498"/>
                  </a:lnTo>
                  <a:lnTo>
                    <a:pt x="989" y="9891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26" y="8857"/>
                  </a:lnTo>
                  <a:lnTo>
                    <a:pt x="2630" y="8475"/>
                  </a:lnTo>
                  <a:lnTo>
                    <a:pt x="3035" y="8093"/>
                  </a:lnTo>
                  <a:lnTo>
                    <a:pt x="3417" y="7666"/>
                  </a:lnTo>
                  <a:lnTo>
                    <a:pt x="3799" y="7261"/>
                  </a:lnTo>
                  <a:lnTo>
                    <a:pt x="4181" y="6812"/>
                  </a:lnTo>
                  <a:lnTo>
                    <a:pt x="4518" y="6385"/>
                  </a:lnTo>
                  <a:lnTo>
                    <a:pt x="4856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86"/>
                  </a:lnTo>
                  <a:lnTo>
                    <a:pt x="5890" y="4114"/>
                  </a:lnTo>
                  <a:lnTo>
                    <a:pt x="6070" y="3620"/>
                  </a:lnTo>
                  <a:lnTo>
                    <a:pt x="6272" y="3080"/>
                  </a:lnTo>
                  <a:lnTo>
                    <a:pt x="6339" y="2788"/>
                  </a:lnTo>
                  <a:lnTo>
                    <a:pt x="6407" y="2473"/>
                  </a:lnTo>
                  <a:lnTo>
                    <a:pt x="6452" y="2181"/>
                  </a:lnTo>
                  <a:lnTo>
                    <a:pt x="6474" y="1889"/>
                  </a:lnTo>
                  <a:lnTo>
                    <a:pt x="6474" y="1597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114" y="585"/>
                  </a:lnTo>
                  <a:lnTo>
                    <a:pt x="6025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30" y="180"/>
                  </a:lnTo>
                  <a:lnTo>
                    <a:pt x="5373" y="113"/>
                  </a:lnTo>
                  <a:lnTo>
                    <a:pt x="5193" y="68"/>
                  </a:lnTo>
                  <a:lnTo>
                    <a:pt x="5013" y="46"/>
                  </a:lnTo>
                  <a:lnTo>
                    <a:pt x="4833" y="23"/>
                  </a:lnTo>
                  <a:lnTo>
                    <a:pt x="4653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2652300" y="2489400"/>
              <a:ext cx="205725" cy="387225"/>
            </a:xfrm>
            <a:custGeom>
              <a:avLst/>
              <a:gdLst/>
              <a:ahLst/>
              <a:cxnLst/>
              <a:rect l="l" t="t" r="r" b="b"/>
              <a:pathLst>
                <a:path w="8229" h="15489" extrusionOk="0">
                  <a:moveTo>
                    <a:pt x="1754" y="0"/>
                  </a:moveTo>
                  <a:lnTo>
                    <a:pt x="1552" y="45"/>
                  </a:lnTo>
                  <a:lnTo>
                    <a:pt x="1349" y="90"/>
                  </a:lnTo>
                  <a:lnTo>
                    <a:pt x="1147" y="180"/>
                  </a:lnTo>
                  <a:lnTo>
                    <a:pt x="967" y="292"/>
                  </a:lnTo>
                  <a:lnTo>
                    <a:pt x="788" y="427"/>
                  </a:lnTo>
                  <a:lnTo>
                    <a:pt x="630" y="585"/>
                  </a:lnTo>
                  <a:lnTo>
                    <a:pt x="495" y="764"/>
                  </a:lnTo>
                  <a:lnTo>
                    <a:pt x="383" y="944"/>
                  </a:lnTo>
                  <a:lnTo>
                    <a:pt x="270" y="1147"/>
                  </a:lnTo>
                  <a:lnTo>
                    <a:pt x="181" y="1371"/>
                  </a:lnTo>
                  <a:lnTo>
                    <a:pt x="113" y="1596"/>
                  </a:lnTo>
                  <a:lnTo>
                    <a:pt x="68" y="1821"/>
                  </a:lnTo>
                  <a:lnTo>
                    <a:pt x="23" y="2068"/>
                  </a:lnTo>
                  <a:lnTo>
                    <a:pt x="1" y="2316"/>
                  </a:lnTo>
                  <a:lnTo>
                    <a:pt x="1" y="2833"/>
                  </a:lnTo>
                  <a:lnTo>
                    <a:pt x="23" y="3372"/>
                  </a:lnTo>
                  <a:lnTo>
                    <a:pt x="113" y="3912"/>
                  </a:lnTo>
                  <a:lnTo>
                    <a:pt x="203" y="4474"/>
                  </a:lnTo>
                  <a:lnTo>
                    <a:pt x="338" y="5013"/>
                  </a:lnTo>
                  <a:lnTo>
                    <a:pt x="495" y="5553"/>
                  </a:lnTo>
                  <a:lnTo>
                    <a:pt x="653" y="6070"/>
                  </a:lnTo>
                  <a:lnTo>
                    <a:pt x="990" y="6991"/>
                  </a:lnTo>
                  <a:lnTo>
                    <a:pt x="1305" y="7711"/>
                  </a:lnTo>
                  <a:lnTo>
                    <a:pt x="1574" y="8317"/>
                  </a:lnTo>
                  <a:lnTo>
                    <a:pt x="1867" y="8902"/>
                  </a:lnTo>
                  <a:lnTo>
                    <a:pt x="2181" y="9486"/>
                  </a:lnTo>
                  <a:lnTo>
                    <a:pt x="2518" y="10048"/>
                  </a:lnTo>
                  <a:lnTo>
                    <a:pt x="2878" y="10588"/>
                  </a:lnTo>
                  <a:lnTo>
                    <a:pt x="3260" y="11127"/>
                  </a:lnTo>
                  <a:lnTo>
                    <a:pt x="3665" y="11667"/>
                  </a:lnTo>
                  <a:lnTo>
                    <a:pt x="4092" y="12161"/>
                  </a:lnTo>
                  <a:lnTo>
                    <a:pt x="4519" y="12656"/>
                  </a:lnTo>
                  <a:lnTo>
                    <a:pt x="4991" y="13128"/>
                  </a:lnTo>
                  <a:lnTo>
                    <a:pt x="5463" y="13578"/>
                  </a:lnTo>
                  <a:lnTo>
                    <a:pt x="5958" y="14005"/>
                  </a:lnTo>
                  <a:lnTo>
                    <a:pt x="6475" y="14409"/>
                  </a:lnTo>
                  <a:lnTo>
                    <a:pt x="7014" y="14791"/>
                  </a:lnTo>
                  <a:lnTo>
                    <a:pt x="7576" y="15151"/>
                  </a:lnTo>
                  <a:lnTo>
                    <a:pt x="8138" y="15488"/>
                  </a:lnTo>
                  <a:lnTo>
                    <a:pt x="8161" y="15219"/>
                  </a:lnTo>
                  <a:lnTo>
                    <a:pt x="8206" y="14544"/>
                  </a:lnTo>
                  <a:lnTo>
                    <a:pt x="8228" y="13465"/>
                  </a:lnTo>
                  <a:lnTo>
                    <a:pt x="8228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6" y="10588"/>
                  </a:lnTo>
                  <a:lnTo>
                    <a:pt x="8026" y="9779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811"/>
                  </a:lnTo>
                  <a:lnTo>
                    <a:pt x="7217" y="6384"/>
                  </a:lnTo>
                  <a:lnTo>
                    <a:pt x="7059" y="5980"/>
                  </a:lnTo>
                  <a:lnTo>
                    <a:pt x="6902" y="5553"/>
                  </a:lnTo>
                  <a:lnTo>
                    <a:pt x="6655" y="5058"/>
                  </a:lnTo>
                  <a:lnTo>
                    <a:pt x="6407" y="4519"/>
                  </a:lnTo>
                  <a:lnTo>
                    <a:pt x="6093" y="3979"/>
                  </a:lnTo>
                  <a:lnTo>
                    <a:pt x="5778" y="3440"/>
                  </a:lnTo>
                  <a:lnTo>
                    <a:pt x="5418" y="2900"/>
                  </a:lnTo>
                  <a:lnTo>
                    <a:pt x="5059" y="2383"/>
                  </a:lnTo>
                  <a:lnTo>
                    <a:pt x="4654" y="1888"/>
                  </a:lnTo>
                  <a:lnTo>
                    <a:pt x="4249" y="1416"/>
                  </a:lnTo>
                  <a:lnTo>
                    <a:pt x="3845" y="1012"/>
                  </a:lnTo>
                  <a:lnTo>
                    <a:pt x="3418" y="652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47"/>
                  </a:lnTo>
                  <a:lnTo>
                    <a:pt x="2586" y="158"/>
                  </a:lnTo>
                  <a:lnTo>
                    <a:pt x="2361" y="90"/>
                  </a:lnTo>
                  <a:lnTo>
                    <a:pt x="2159" y="45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844750" y="2669775"/>
              <a:ext cx="161300" cy="261925"/>
            </a:xfrm>
            <a:custGeom>
              <a:avLst/>
              <a:gdLst/>
              <a:ahLst/>
              <a:cxnLst/>
              <a:rect l="l" t="t" r="r" b="b"/>
              <a:pathLst>
                <a:path w="6452" h="10477" extrusionOk="0">
                  <a:moveTo>
                    <a:pt x="4631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26"/>
                  </a:lnTo>
                  <a:lnTo>
                    <a:pt x="3282" y="361"/>
                  </a:lnTo>
                  <a:lnTo>
                    <a:pt x="2990" y="563"/>
                  </a:lnTo>
                  <a:lnTo>
                    <a:pt x="2698" y="788"/>
                  </a:lnTo>
                  <a:lnTo>
                    <a:pt x="2428" y="1013"/>
                  </a:lnTo>
                  <a:lnTo>
                    <a:pt x="2158" y="1282"/>
                  </a:lnTo>
                  <a:lnTo>
                    <a:pt x="1934" y="1575"/>
                  </a:lnTo>
                  <a:lnTo>
                    <a:pt x="1709" y="1867"/>
                  </a:lnTo>
                  <a:lnTo>
                    <a:pt x="1529" y="2159"/>
                  </a:lnTo>
                  <a:lnTo>
                    <a:pt x="1349" y="2474"/>
                  </a:lnTo>
                  <a:lnTo>
                    <a:pt x="1214" y="2766"/>
                  </a:lnTo>
                  <a:lnTo>
                    <a:pt x="1102" y="3081"/>
                  </a:lnTo>
                  <a:lnTo>
                    <a:pt x="810" y="4025"/>
                  </a:lnTo>
                  <a:lnTo>
                    <a:pt x="585" y="4901"/>
                  </a:lnTo>
                  <a:lnTo>
                    <a:pt x="383" y="5711"/>
                  </a:lnTo>
                  <a:lnTo>
                    <a:pt x="248" y="6452"/>
                  </a:lnTo>
                  <a:lnTo>
                    <a:pt x="135" y="7127"/>
                  </a:lnTo>
                  <a:lnTo>
                    <a:pt x="68" y="7734"/>
                  </a:lnTo>
                  <a:lnTo>
                    <a:pt x="23" y="8296"/>
                  </a:lnTo>
                  <a:lnTo>
                    <a:pt x="0" y="8768"/>
                  </a:lnTo>
                  <a:lnTo>
                    <a:pt x="0" y="9172"/>
                  </a:lnTo>
                  <a:lnTo>
                    <a:pt x="23" y="9532"/>
                  </a:lnTo>
                  <a:lnTo>
                    <a:pt x="45" y="9824"/>
                  </a:lnTo>
                  <a:lnTo>
                    <a:pt x="68" y="10072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2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03" y="8858"/>
                  </a:lnTo>
                  <a:lnTo>
                    <a:pt x="2608" y="8476"/>
                  </a:lnTo>
                  <a:lnTo>
                    <a:pt x="3013" y="8071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2"/>
                  </a:lnTo>
                  <a:lnTo>
                    <a:pt x="4519" y="6385"/>
                  </a:lnTo>
                  <a:lnTo>
                    <a:pt x="4833" y="5935"/>
                  </a:lnTo>
                  <a:lnTo>
                    <a:pt x="5148" y="5486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7" y="4115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39" y="2766"/>
                  </a:lnTo>
                  <a:lnTo>
                    <a:pt x="6384" y="2474"/>
                  </a:lnTo>
                  <a:lnTo>
                    <a:pt x="6429" y="2181"/>
                  </a:lnTo>
                  <a:lnTo>
                    <a:pt x="6452" y="1867"/>
                  </a:lnTo>
                  <a:lnTo>
                    <a:pt x="6452" y="1597"/>
                  </a:lnTo>
                  <a:lnTo>
                    <a:pt x="6429" y="1305"/>
                  </a:lnTo>
                  <a:lnTo>
                    <a:pt x="6362" y="1058"/>
                  </a:lnTo>
                  <a:lnTo>
                    <a:pt x="6250" y="810"/>
                  </a:lnTo>
                  <a:lnTo>
                    <a:pt x="6092" y="585"/>
                  </a:lnTo>
                  <a:lnTo>
                    <a:pt x="6002" y="496"/>
                  </a:lnTo>
                  <a:lnTo>
                    <a:pt x="5912" y="406"/>
                  </a:lnTo>
                  <a:lnTo>
                    <a:pt x="5778" y="316"/>
                  </a:lnTo>
                  <a:lnTo>
                    <a:pt x="5665" y="248"/>
                  </a:lnTo>
                  <a:lnTo>
                    <a:pt x="5508" y="181"/>
                  </a:lnTo>
                  <a:lnTo>
                    <a:pt x="5350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628950" y="25450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23"/>
                  </a:lnTo>
                  <a:lnTo>
                    <a:pt x="1372" y="91"/>
                  </a:lnTo>
                  <a:lnTo>
                    <a:pt x="1169" y="180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2" y="585"/>
                  </a:lnTo>
                  <a:lnTo>
                    <a:pt x="495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5" y="1574"/>
                  </a:lnTo>
                  <a:lnTo>
                    <a:pt x="90" y="1821"/>
                  </a:lnTo>
                  <a:lnTo>
                    <a:pt x="45" y="2046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2"/>
                  </a:lnTo>
                  <a:lnTo>
                    <a:pt x="113" y="3912"/>
                  </a:lnTo>
                  <a:lnTo>
                    <a:pt x="225" y="4474"/>
                  </a:lnTo>
                  <a:lnTo>
                    <a:pt x="360" y="5013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69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2"/>
                  </a:lnTo>
                  <a:lnTo>
                    <a:pt x="2203" y="9464"/>
                  </a:lnTo>
                  <a:lnTo>
                    <a:pt x="2541" y="10049"/>
                  </a:lnTo>
                  <a:lnTo>
                    <a:pt x="2900" y="10588"/>
                  </a:lnTo>
                  <a:lnTo>
                    <a:pt x="3282" y="11128"/>
                  </a:lnTo>
                  <a:lnTo>
                    <a:pt x="3665" y="11645"/>
                  </a:lnTo>
                  <a:lnTo>
                    <a:pt x="4092" y="12162"/>
                  </a:lnTo>
                  <a:lnTo>
                    <a:pt x="4541" y="12656"/>
                  </a:lnTo>
                  <a:lnTo>
                    <a:pt x="4991" y="13128"/>
                  </a:lnTo>
                  <a:lnTo>
                    <a:pt x="5485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6" y="15152"/>
                  </a:lnTo>
                  <a:lnTo>
                    <a:pt x="8138" y="15466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5" y="10588"/>
                  </a:lnTo>
                  <a:lnTo>
                    <a:pt x="8025" y="9757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8" y="7216"/>
                  </a:lnTo>
                  <a:lnTo>
                    <a:pt x="7374" y="6789"/>
                  </a:lnTo>
                  <a:lnTo>
                    <a:pt x="7239" y="6385"/>
                  </a:lnTo>
                  <a:lnTo>
                    <a:pt x="7081" y="5958"/>
                  </a:lnTo>
                  <a:lnTo>
                    <a:pt x="6902" y="5553"/>
                  </a:lnTo>
                  <a:lnTo>
                    <a:pt x="6677" y="5058"/>
                  </a:lnTo>
                  <a:lnTo>
                    <a:pt x="6407" y="4519"/>
                  </a:lnTo>
                  <a:lnTo>
                    <a:pt x="6115" y="3979"/>
                  </a:lnTo>
                  <a:lnTo>
                    <a:pt x="5778" y="3440"/>
                  </a:lnTo>
                  <a:lnTo>
                    <a:pt x="5440" y="2900"/>
                  </a:lnTo>
                  <a:lnTo>
                    <a:pt x="5058" y="2383"/>
                  </a:lnTo>
                  <a:lnTo>
                    <a:pt x="4676" y="1866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0" y="248"/>
                  </a:lnTo>
                  <a:lnTo>
                    <a:pt x="2586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2014475" y="1441875"/>
              <a:ext cx="100600" cy="538950"/>
            </a:xfrm>
            <a:custGeom>
              <a:avLst/>
              <a:gdLst/>
              <a:ahLst/>
              <a:cxnLst/>
              <a:rect l="l" t="t" r="r" b="b"/>
              <a:pathLst>
                <a:path w="4024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24"/>
                  </a:lnTo>
                  <a:lnTo>
                    <a:pt x="1371" y="1933"/>
                  </a:lnTo>
                  <a:lnTo>
                    <a:pt x="1102" y="2945"/>
                  </a:lnTo>
                  <a:lnTo>
                    <a:pt x="809" y="4114"/>
                  </a:lnTo>
                  <a:lnTo>
                    <a:pt x="674" y="4766"/>
                  </a:lnTo>
                  <a:lnTo>
                    <a:pt x="540" y="5463"/>
                  </a:lnTo>
                  <a:lnTo>
                    <a:pt x="427" y="6182"/>
                  </a:lnTo>
                  <a:lnTo>
                    <a:pt x="315" y="6946"/>
                  </a:lnTo>
                  <a:lnTo>
                    <a:pt x="202" y="7733"/>
                  </a:lnTo>
                  <a:lnTo>
                    <a:pt x="135" y="8542"/>
                  </a:lnTo>
                  <a:lnTo>
                    <a:pt x="68" y="9374"/>
                  </a:lnTo>
                  <a:lnTo>
                    <a:pt x="23" y="10228"/>
                  </a:lnTo>
                  <a:lnTo>
                    <a:pt x="0" y="11127"/>
                  </a:lnTo>
                  <a:lnTo>
                    <a:pt x="0" y="12027"/>
                  </a:lnTo>
                  <a:lnTo>
                    <a:pt x="45" y="12926"/>
                  </a:lnTo>
                  <a:lnTo>
                    <a:pt x="90" y="13870"/>
                  </a:lnTo>
                  <a:lnTo>
                    <a:pt x="202" y="14814"/>
                  </a:lnTo>
                  <a:lnTo>
                    <a:pt x="337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67" y="18658"/>
                  </a:lnTo>
                  <a:lnTo>
                    <a:pt x="1259" y="19624"/>
                  </a:lnTo>
                  <a:lnTo>
                    <a:pt x="1619" y="20591"/>
                  </a:lnTo>
                  <a:lnTo>
                    <a:pt x="2001" y="21558"/>
                  </a:lnTo>
                  <a:lnTo>
                    <a:pt x="2405" y="20591"/>
                  </a:lnTo>
                  <a:lnTo>
                    <a:pt x="2743" y="19624"/>
                  </a:lnTo>
                  <a:lnTo>
                    <a:pt x="3057" y="18658"/>
                  </a:lnTo>
                  <a:lnTo>
                    <a:pt x="3304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22" y="14814"/>
                  </a:lnTo>
                  <a:lnTo>
                    <a:pt x="3911" y="13870"/>
                  </a:lnTo>
                  <a:lnTo>
                    <a:pt x="3979" y="12926"/>
                  </a:lnTo>
                  <a:lnTo>
                    <a:pt x="4001" y="12027"/>
                  </a:lnTo>
                  <a:lnTo>
                    <a:pt x="4024" y="11127"/>
                  </a:lnTo>
                  <a:lnTo>
                    <a:pt x="4001" y="10228"/>
                  </a:lnTo>
                  <a:lnTo>
                    <a:pt x="3956" y="9374"/>
                  </a:lnTo>
                  <a:lnTo>
                    <a:pt x="3889" y="8542"/>
                  </a:lnTo>
                  <a:lnTo>
                    <a:pt x="3799" y="7733"/>
                  </a:lnTo>
                  <a:lnTo>
                    <a:pt x="3709" y="6946"/>
                  </a:lnTo>
                  <a:lnTo>
                    <a:pt x="3597" y="6182"/>
                  </a:lnTo>
                  <a:lnTo>
                    <a:pt x="3462" y="5463"/>
                  </a:lnTo>
                  <a:lnTo>
                    <a:pt x="3327" y="4766"/>
                  </a:lnTo>
                  <a:lnTo>
                    <a:pt x="3192" y="4114"/>
                  </a:lnTo>
                  <a:lnTo>
                    <a:pt x="2922" y="2945"/>
                  </a:lnTo>
                  <a:lnTo>
                    <a:pt x="2653" y="1933"/>
                  </a:lnTo>
                  <a:lnTo>
                    <a:pt x="2383" y="1124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1603650" y="1980800"/>
              <a:ext cx="460850" cy="278775"/>
            </a:xfrm>
            <a:custGeom>
              <a:avLst/>
              <a:gdLst/>
              <a:ahLst/>
              <a:cxnLst/>
              <a:rect l="l" t="t" r="r" b="b"/>
              <a:pathLst>
                <a:path w="18434" h="11151" extrusionOk="0">
                  <a:moveTo>
                    <a:pt x="18434" y="1"/>
                  </a:moveTo>
                  <a:lnTo>
                    <a:pt x="17400" y="158"/>
                  </a:lnTo>
                  <a:lnTo>
                    <a:pt x="16411" y="360"/>
                  </a:lnTo>
                  <a:lnTo>
                    <a:pt x="15422" y="608"/>
                  </a:lnTo>
                  <a:lnTo>
                    <a:pt x="14455" y="900"/>
                  </a:lnTo>
                  <a:lnTo>
                    <a:pt x="13511" y="1215"/>
                  </a:lnTo>
                  <a:lnTo>
                    <a:pt x="12612" y="1552"/>
                  </a:lnTo>
                  <a:lnTo>
                    <a:pt x="11735" y="1934"/>
                  </a:lnTo>
                  <a:lnTo>
                    <a:pt x="10858" y="2338"/>
                  </a:lnTo>
                  <a:lnTo>
                    <a:pt x="10049" y="2766"/>
                  </a:lnTo>
                  <a:lnTo>
                    <a:pt x="9240" y="3215"/>
                  </a:lnTo>
                  <a:lnTo>
                    <a:pt x="8453" y="3687"/>
                  </a:lnTo>
                  <a:lnTo>
                    <a:pt x="7711" y="4159"/>
                  </a:lnTo>
                  <a:lnTo>
                    <a:pt x="7014" y="4631"/>
                  </a:lnTo>
                  <a:lnTo>
                    <a:pt x="6318" y="5126"/>
                  </a:lnTo>
                  <a:lnTo>
                    <a:pt x="5666" y="5620"/>
                  </a:lnTo>
                  <a:lnTo>
                    <a:pt x="5059" y="6115"/>
                  </a:lnTo>
                  <a:lnTo>
                    <a:pt x="4452" y="6587"/>
                  </a:lnTo>
                  <a:lnTo>
                    <a:pt x="3912" y="7082"/>
                  </a:lnTo>
                  <a:lnTo>
                    <a:pt x="3395" y="7554"/>
                  </a:lnTo>
                  <a:lnTo>
                    <a:pt x="2901" y="8003"/>
                  </a:lnTo>
                  <a:lnTo>
                    <a:pt x="2024" y="8857"/>
                  </a:lnTo>
                  <a:lnTo>
                    <a:pt x="1305" y="9599"/>
                  </a:lnTo>
                  <a:lnTo>
                    <a:pt x="743" y="10251"/>
                  </a:lnTo>
                  <a:lnTo>
                    <a:pt x="338" y="10723"/>
                  </a:lnTo>
                  <a:lnTo>
                    <a:pt x="1" y="11150"/>
                  </a:lnTo>
                  <a:lnTo>
                    <a:pt x="518" y="11038"/>
                  </a:lnTo>
                  <a:lnTo>
                    <a:pt x="1147" y="10903"/>
                  </a:lnTo>
                  <a:lnTo>
                    <a:pt x="1979" y="10701"/>
                  </a:lnTo>
                  <a:lnTo>
                    <a:pt x="2968" y="10408"/>
                  </a:lnTo>
                  <a:lnTo>
                    <a:pt x="4137" y="10049"/>
                  </a:lnTo>
                  <a:lnTo>
                    <a:pt x="4766" y="9824"/>
                  </a:lnTo>
                  <a:lnTo>
                    <a:pt x="5418" y="9577"/>
                  </a:lnTo>
                  <a:lnTo>
                    <a:pt x="6093" y="9307"/>
                  </a:lnTo>
                  <a:lnTo>
                    <a:pt x="6812" y="9015"/>
                  </a:lnTo>
                  <a:lnTo>
                    <a:pt x="7531" y="8700"/>
                  </a:lnTo>
                  <a:lnTo>
                    <a:pt x="8273" y="8340"/>
                  </a:lnTo>
                  <a:lnTo>
                    <a:pt x="9015" y="7958"/>
                  </a:lnTo>
                  <a:lnTo>
                    <a:pt x="9779" y="7554"/>
                  </a:lnTo>
                  <a:lnTo>
                    <a:pt x="10544" y="7127"/>
                  </a:lnTo>
                  <a:lnTo>
                    <a:pt x="11308" y="6654"/>
                  </a:lnTo>
                  <a:lnTo>
                    <a:pt x="12072" y="6137"/>
                  </a:lnTo>
                  <a:lnTo>
                    <a:pt x="12836" y="5620"/>
                  </a:lnTo>
                  <a:lnTo>
                    <a:pt x="13601" y="5036"/>
                  </a:lnTo>
                  <a:lnTo>
                    <a:pt x="14343" y="4429"/>
                  </a:lnTo>
                  <a:lnTo>
                    <a:pt x="15084" y="3800"/>
                  </a:lnTo>
                  <a:lnTo>
                    <a:pt x="15804" y="3103"/>
                  </a:lnTo>
                  <a:lnTo>
                    <a:pt x="16501" y="2406"/>
                  </a:lnTo>
                  <a:lnTo>
                    <a:pt x="17175" y="1642"/>
                  </a:lnTo>
                  <a:lnTo>
                    <a:pt x="17827" y="832"/>
                  </a:lnTo>
                  <a:lnTo>
                    <a:pt x="18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2064475" y="1980800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" y="1"/>
                  </a:moveTo>
                  <a:lnTo>
                    <a:pt x="630" y="832"/>
                  </a:lnTo>
                  <a:lnTo>
                    <a:pt x="1282" y="1642"/>
                  </a:lnTo>
                  <a:lnTo>
                    <a:pt x="1956" y="2406"/>
                  </a:lnTo>
                  <a:lnTo>
                    <a:pt x="2653" y="3103"/>
                  </a:lnTo>
                  <a:lnTo>
                    <a:pt x="3373" y="3800"/>
                  </a:lnTo>
                  <a:lnTo>
                    <a:pt x="4092" y="4429"/>
                  </a:lnTo>
                  <a:lnTo>
                    <a:pt x="4856" y="5036"/>
                  </a:lnTo>
                  <a:lnTo>
                    <a:pt x="5598" y="5620"/>
                  </a:lnTo>
                  <a:lnTo>
                    <a:pt x="6362" y="6137"/>
                  </a:lnTo>
                  <a:lnTo>
                    <a:pt x="7127" y="6654"/>
                  </a:lnTo>
                  <a:lnTo>
                    <a:pt x="7913" y="7127"/>
                  </a:lnTo>
                  <a:lnTo>
                    <a:pt x="8678" y="7554"/>
                  </a:lnTo>
                  <a:lnTo>
                    <a:pt x="9419" y="7958"/>
                  </a:lnTo>
                  <a:lnTo>
                    <a:pt x="10184" y="8340"/>
                  </a:lnTo>
                  <a:lnTo>
                    <a:pt x="10926" y="8700"/>
                  </a:lnTo>
                  <a:lnTo>
                    <a:pt x="11645" y="9015"/>
                  </a:lnTo>
                  <a:lnTo>
                    <a:pt x="12342" y="9307"/>
                  </a:lnTo>
                  <a:lnTo>
                    <a:pt x="13039" y="9577"/>
                  </a:lnTo>
                  <a:lnTo>
                    <a:pt x="13690" y="9824"/>
                  </a:lnTo>
                  <a:lnTo>
                    <a:pt x="14320" y="10049"/>
                  </a:lnTo>
                  <a:lnTo>
                    <a:pt x="15466" y="10408"/>
                  </a:lnTo>
                  <a:lnTo>
                    <a:pt x="16478" y="10701"/>
                  </a:lnTo>
                  <a:lnTo>
                    <a:pt x="17310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9" y="10723"/>
                  </a:lnTo>
                  <a:lnTo>
                    <a:pt x="17714" y="10251"/>
                  </a:lnTo>
                  <a:lnTo>
                    <a:pt x="17130" y="9599"/>
                  </a:lnTo>
                  <a:lnTo>
                    <a:pt x="16410" y="8857"/>
                  </a:lnTo>
                  <a:lnTo>
                    <a:pt x="15556" y="8003"/>
                  </a:lnTo>
                  <a:lnTo>
                    <a:pt x="15062" y="7554"/>
                  </a:lnTo>
                  <a:lnTo>
                    <a:pt x="14545" y="7082"/>
                  </a:lnTo>
                  <a:lnTo>
                    <a:pt x="13983" y="6587"/>
                  </a:lnTo>
                  <a:lnTo>
                    <a:pt x="13398" y="6115"/>
                  </a:lnTo>
                  <a:lnTo>
                    <a:pt x="12769" y="5620"/>
                  </a:lnTo>
                  <a:lnTo>
                    <a:pt x="12117" y="5126"/>
                  </a:lnTo>
                  <a:lnTo>
                    <a:pt x="11443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217" y="3215"/>
                  </a:lnTo>
                  <a:lnTo>
                    <a:pt x="8408" y="2766"/>
                  </a:lnTo>
                  <a:lnTo>
                    <a:pt x="7576" y="2338"/>
                  </a:lnTo>
                  <a:lnTo>
                    <a:pt x="6722" y="1934"/>
                  </a:lnTo>
                  <a:lnTo>
                    <a:pt x="5845" y="1552"/>
                  </a:lnTo>
                  <a:lnTo>
                    <a:pt x="4924" y="1215"/>
                  </a:lnTo>
                  <a:lnTo>
                    <a:pt x="3979" y="900"/>
                  </a:lnTo>
                  <a:lnTo>
                    <a:pt x="3035" y="608"/>
                  </a:lnTo>
                  <a:lnTo>
                    <a:pt x="2046" y="360"/>
                  </a:lnTo>
                  <a:lnTo>
                    <a:pt x="103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998175" y="1914500"/>
              <a:ext cx="133200" cy="133200"/>
            </a:xfrm>
            <a:custGeom>
              <a:avLst/>
              <a:gdLst/>
              <a:ahLst/>
              <a:cxnLst/>
              <a:rect l="l" t="t" r="r" b="b"/>
              <a:pathLst>
                <a:path w="5328" h="5328" extrusionOk="0">
                  <a:moveTo>
                    <a:pt x="2383" y="0"/>
                  </a:moveTo>
                  <a:lnTo>
                    <a:pt x="2113" y="45"/>
                  </a:lnTo>
                  <a:lnTo>
                    <a:pt x="1866" y="113"/>
                  </a:lnTo>
                  <a:lnTo>
                    <a:pt x="1619" y="202"/>
                  </a:lnTo>
                  <a:lnTo>
                    <a:pt x="1394" y="315"/>
                  </a:lnTo>
                  <a:lnTo>
                    <a:pt x="1169" y="450"/>
                  </a:lnTo>
                  <a:lnTo>
                    <a:pt x="967" y="607"/>
                  </a:lnTo>
                  <a:lnTo>
                    <a:pt x="764" y="764"/>
                  </a:lnTo>
                  <a:lnTo>
                    <a:pt x="607" y="967"/>
                  </a:lnTo>
                  <a:lnTo>
                    <a:pt x="450" y="1169"/>
                  </a:lnTo>
                  <a:lnTo>
                    <a:pt x="315" y="1394"/>
                  </a:lnTo>
                  <a:lnTo>
                    <a:pt x="202" y="1619"/>
                  </a:lnTo>
                  <a:lnTo>
                    <a:pt x="113" y="1866"/>
                  </a:lnTo>
                  <a:lnTo>
                    <a:pt x="45" y="2113"/>
                  </a:lnTo>
                  <a:lnTo>
                    <a:pt x="0" y="2383"/>
                  </a:lnTo>
                  <a:lnTo>
                    <a:pt x="0" y="2653"/>
                  </a:lnTo>
                  <a:lnTo>
                    <a:pt x="0" y="2922"/>
                  </a:lnTo>
                  <a:lnTo>
                    <a:pt x="45" y="3192"/>
                  </a:lnTo>
                  <a:lnTo>
                    <a:pt x="113" y="3439"/>
                  </a:lnTo>
                  <a:lnTo>
                    <a:pt x="202" y="3687"/>
                  </a:lnTo>
                  <a:lnTo>
                    <a:pt x="315" y="3934"/>
                  </a:lnTo>
                  <a:lnTo>
                    <a:pt x="450" y="4136"/>
                  </a:lnTo>
                  <a:lnTo>
                    <a:pt x="607" y="4339"/>
                  </a:lnTo>
                  <a:lnTo>
                    <a:pt x="764" y="4541"/>
                  </a:lnTo>
                  <a:lnTo>
                    <a:pt x="967" y="4698"/>
                  </a:lnTo>
                  <a:lnTo>
                    <a:pt x="1169" y="4856"/>
                  </a:lnTo>
                  <a:lnTo>
                    <a:pt x="1394" y="4990"/>
                  </a:lnTo>
                  <a:lnTo>
                    <a:pt x="1619" y="5103"/>
                  </a:lnTo>
                  <a:lnTo>
                    <a:pt x="1866" y="5193"/>
                  </a:lnTo>
                  <a:lnTo>
                    <a:pt x="2113" y="5260"/>
                  </a:lnTo>
                  <a:lnTo>
                    <a:pt x="2383" y="5305"/>
                  </a:lnTo>
                  <a:lnTo>
                    <a:pt x="2653" y="5328"/>
                  </a:lnTo>
                  <a:lnTo>
                    <a:pt x="2922" y="5305"/>
                  </a:lnTo>
                  <a:lnTo>
                    <a:pt x="3192" y="5260"/>
                  </a:lnTo>
                  <a:lnTo>
                    <a:pt x="3439" y="5193"/>
                  </a:lnTo>
                  <a:lnTo>
                    <a:pt x="3687" y="5103"/>
                  </a:lnTo>
                  <a:lnTo>
                    <a:pt x="3934" y="4990"/>
                  </a:lnTo>
                  <a:lnTo>
                    <a:pt x="4136" y="4856"/>
                  </a:lnTo>
                  <a:lnTo>
                    <a:pt x="4361" y="4698"/>
                  </a:lnTo>
                  <a:lnTo>
                    <a:pt x="4541" y="4541"/>
                  </a:lnTo>
                  <a:lnTo>
                    <a:pt x="4721" y="4339"/>
                  </a:lnTo>
                  <a:lnTo>
                    <a:pt x="4856" y="4136"/>
                  </a:lnTo>
                  <a:lnTo>
                    <a:pt x="4991" y="3934"/>
                  </a:lnTo>
                  <a:lnTo>
                    <a:pt x="5103" y="3687"/>
                  </a:lnTo>
                  <a:lnTo>
                    <a:pt x="5193" y="3439"/>
                  </a:lnTo>
                  <a:lnTo>
                    <a:pt x="5260" y="3192"/>
                  </a:lnTo>
                  <a:lnTo>
                    <a:pt x="5305" y="2922"/>
                  </a:lnTo>
                  <a:lnTo>
                    <a:pt x="5328" y="2653"/>
                  </a:lnTo>
                  <a:lnTo>
                    <a:pt x="5305" y="2383"/>
                  </a:lnTo>
                  <a:lnTo>
                    <a:pt x="5260" y="2113"/>
                  </a:lnTo>
                  <a:lnTo>
                    <a:pt x="5193" y="1866"/>
                  </a:lnTo>
                  <a:lnTo>
                    <a:pt x="5103" y="1619"/>
                  </a:lnTo>
                  <a:lnTo>
                    <a:pt x="4991" y="1394"/>
                  </a:lnTo>
                  <a:lnTo>
                    <a:pt x="4856" y="1169"/>
                  </a:lnTo>
                  <a:lnTo>
                    <a:pt x="4721" y="967"/>
                  </a:lnTo>
                  <a:lnTo>
                    <a:pt x="4541" y="764"/>
                  </a:lnTo>
                  <a:lnTo>
                    <a:pt x="4361" y="607"/>
                  </a:lnTo>
                  <a:lnTo>
                    <a:pt x="4136" y="450"/>
                  </a:lnTo>
                  <a:lnTo>
                    <a:pt x="3934" y="315"/>
                  </a:lnTo>
                  <a:lnTo>
                    <a:pt x="3687" y="202"/>
                  </a:lnTo>
                  <a:lnTo>
                    <a:pt x="3439" y="113"/>
                  </a:lnTo>
                  <a:lnTo>
                    <a:pt x="3192" y="45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1992550" y="2033625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821" y="1"/>
                  </a:moveTo>
                  <a:lnTo>
                    <a:pt x="0" y="33315"/>
                  </a:lnTo>
                  <a:lnTo>
                    <a:pt x="5755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341600" y="1431200"/>
              <a:ext cx="100050" cy="538950"/>
            </a:xfrm>
            <a:custGeom>
              <a:avLst/>
              <a:gdLst/>
              <a:ahLst/>
              <a:cxnLst/>
              <a:rect l="l" t="t" r="r" b="b"/>
              <a:pathLst>
                <a:path w="4002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02"/>
                  </a:lnTo>
                  <a:lnTo>
                    <a:pt x="1372" y="1933"/>
                  </a:lnTo>
                  <a:lnTo>
                    <a:pt x="1080" y="2945"/>
                  </a:lnTo>
                  <a:lnTo>
                    <a:pt x="810" y="4114"/>
                  </a:lnTo>
                  <a:lnTo>
                    <a:pt x="675" y="4766"/>
                  </a:lnTo>
                  <a:lnTo>
                    <a:pt x="540" y="5463"/>
                  </a:lnTo>
                  <a:lnTo>
                    <a:pt x="405" y="6182"/>
                  </a:lnTo>
                  <a:lnTo>
                    <a:pt x="293" y="6946"/>
                  </a:lnTo>
                  <a:lnTo>
                    <a:pt x="203" y="7710"/>
                  </a:lnTo>
                  <a:lnTo>
                    <a:pt x="113" y="8542"/>
                  </a:lnTo>
                  <a:lnTo>
                    <a:pt x="46" y="9374"/>
                  </a:lnTo>
                  <a:lnTo>
                    <a:pt x="1" y="10228"/>
                  </a:lnTo>
                  <a:lnTo>
                    <a:pt x="1" y="11105"/>
                  </a:lnTo>
                  <a:lnTo>
                    <a:pt x="1" y="12004"/>
                  </a:lnTo>
                  <a:lnTo>
                    <a:pt x="23" y="12926"/>
                  </a:lnTo>
                  <a:lnTo>
                    <a:pt x="91" y="13870"/>
                  </a:lnTo>
                  <a:lnTo>
                    <a:pt x="180" y="14814"/>
                  </a:lnTo>
                  <a:lnTo>
                    <a:pt x="315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45" y="18658"/>
                  </a:lnTo>
                  <a:lnTo>
                    <a:pt x="1259" y="19624"/>
                  </a:lnTo>
                  <a:lnTo>
                    <a:pt x="1597" y="20591"/>
                  </a:lnTo>
                  <a:lnTo>
                    <a:pt x="2001" y="21558"/>
                  </a:lnTo>
                  <a:lnTo>
                    <a:pt x="2406" y="20591"/>
                  </a:lnTo>
                  <a:lnTo>
                    <a:pt x="2743" y="19624"/>
                  </a:lnTo>
                  <a:lnTo>
                    <a:pt x="3035" y="18658"/>
                  </a:lnTo>
                  <a:lnTo>
                    <a:pt x="3305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00" y="14814"/>
                  </a:lnTo>
                  <a:lnTo>
                    <a:pt x="3912" y="13870"/>
                  </a:lnTo>
                  <a:lnTo>
                    <a:pt x="3979" y="12926"/>
                  </a:lnTo>
                  <a:lnTo>
                    <a:pt x="4002" y="12004"/>
                  </a:lnTo>
                  <a:lnTo>
                    <a:pt x="4002" y="11105"/>
                  </a:lnTo>
                  <a:lnTo>
                    <a:pt x="3979" y="10228"/>
                  </a:lnTo>
                  <a:lnTo>
                    <a:pt x="3934" y="9374"/>
                  </a:lnTo>
                  <a:lnTo>
                    <a:pt x="3867" y="8542"/>
                  </a:lnTo>
                  <a:lnTo>
                    <a:pt x="3800" y="7710"/>
                  </a:lnTo>
                  <a:lnTo>
                    <a:pt x="3687" y="6946"/>
                  </a:lnTo>
                  <a:lnTo>
                    <a:pt x="3575" y="6182"/>
                  </a:lnTo>
                  <a:lnTo>
                    <a:pt x="3462" y="5463"/>
                  </a:lnTo>
                  <a:lnTo>
                    <a:pt x="3328" y="4766"/>
                  </a:lnTo>
                  <a:lnTo>
                    <a:pt x="3193" y="4114"/>
                  </a:lnTo>
                  <a:lnTo>
                    <a:pt x="2900" y="2945"/>
                  </a:lnTo>
                  <a:lnTo>
                    <a:pt x="2631" y="1933"/>
                  </a:lnTo>
                  <a:lnTo>
                    <a:pt x="2383" y="1102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930250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8455" y="1"/>
                  </a:moveTo>
                  <a:lnTo>
                    <a:pt x="17421" y="158"/>
                  </a:lnTo>
                  <a:lnTo>
                    <a:pt x="16410" y="360"/>
                  </a:lnTo>
                  <a:lnTo>
                    <a:pt x="15421" y="607"/>
                  </a:lnTo>
                  <a:lnTo>
                    <a:pt x="14476" y="877"/>
                  </a:lnTo>
                  <a:lnTo>
                    <a:pt x="13532" y="1214"/>
                  </a:lnTo>
                  <a:lnTo>
                    <a:pt x="12633" y="1552"/>
                  </a:lnTo>
                  <a:lnTo>
                    <a:pt x="11734" y="1934"/>
                  </a:lnTo>
                  <a:lnTo>
                    <a:pt x="10880" y="2338"/>
                  </a:lnTo>
                  <a:lnTo>
                    <a:pt x="10048" y="2765"/>
                  </a:lnTo>
                  <a:lnTo>
                    <a:pt x="9261" y="3215"/>
                  </a:lnTo>
                  <a:lnTo>
                    <a:pt x="8475" y="3687"/>
                  </a:lnTo>
                  <a:lnTo>
                    <a:pt x="7733" y="4159"/>
                  </a:lnTo>
                  <a:lnTo>
                    <a:pt x="7013" y="4631"/>
                  </a:lnTo>
                  <a:lnTo>
                    <a:pt x="6339" y="5126"/>
                  </a:lnTo>
                  <a:lnTo>
                    <a:pt x="5687" y="5620"/>
                  </a:lnTo>
                  <a:lnTo>
                    <a:pt x="5058" y="6115"/>
                  </a:lnTo>
                  <a:lnTo>
                    <a:pt x="4473" y="6587"/>
                  </a:lnTo>
                  <a:lnTo>
                    <a:pt x="3911" y="7081"/>
                  </a:lnTo>
                  <a:lnTo>
                    <a:pt x="3394" y="7531"/>
                  </a:lnTo>
                  <a:lnTo>
                    <a:pt x="2922" y="8003"/>
                  </a:lnTo>
                  <a:lnTo>
                    <a:pt x="2046" y="8857"/>
                  </a:lnTo>
                  <a:lnTo>
                    <a:pt x="1326" y="9599"/>
                  </a:lnTo>
                  <a:lnTo>
                    <a:pt x="764" y="10229"/>
                  </a:lnTo>
                  <a:lnTo>
                    <a:pt x="337" y="10723"/>
                  </a:lnTo>
                  <a:lnTo>
                    <a:pt x="0" y="11150"/>
                  </a:lnTo>
                  <a:lnTo>
                    <a:pt x="540" y="11038"/>
                  </a:lnTo>
                  <a:lnTo>
                    <a:pt x="1146" y="10903"/>
                  </a:lnTo>
                  <a:lnTo>
                    <a:pt x="1978" y="10701"/>
                  </a:lnTo>
                  <a:lnTo>
                    <a:pt x="2990" y="10408"/>
                  </a:lnTo>
                  <a:lnTo>
                    <a:pt x="4136" y="10026"/>
                  </a:lnTo>
                  <a:lnTo>
                    <a:pt x="4766" y="9824"/>
                  </a:lnTo>
                  <a:lnTo>
                    <a:pt x="5440" y="9577"/>
                  </a:lnTo>
                  <a:lnTo>
                    <a:pt x="6114" y="9307"/>
                  </a:lnTo>
                  <a:lnTo>
                    <a:pt x="6811" y="9015"/>
                  </a:lnTo>
                  <a:lnTo>
                    <a:pt x="7530" y="8677"/>
                  </a:lnTo>
                  <a:lnTo>
                    <a:pt x="8272" y="8340"/>
                  </a:lnTo>
                  <a:lnTo>
                    <a:pt x="9037" y="7958"/>
                  </a:lnTo>
                  <a:lnTo>
                    <a:pt x="9778" y="7554"/>
                  </a:lnTo>
                  <a:lnTo>
                    <a:pt x="10543" y="7126"/>
                  </a:lnTo>
                  <a:lnTo>
                    <a:pt x="11329" y="6654"/>
                  </a:lnTo>
                  <a:lnTo>
                    <a:pt x="12094" y="6137"/>
                  </a:lnTo>
                  <a:lnTo>
                    <a:pt x="12858" y="5598"/>
                  </a:lnTo>
                  <a:lnTo>
                    <a:pt x="13622" y="5036"/>
                  </a:lnTo>
                  <a:lnTo>
                    <a:pt x="14364" y="4429"/>
                  </a:lnTo>
                  <a:lnTo>
                    <a:pt x="15083" y="3799"/>
                  </a:lnTo>
                  <a:lnTo>
                    <a:pt x="15803" y="3103"/>
                  </a:lnTo>
                  <a:lnTo>
                    <a:pt x="16500" y="2383"/>
                  </a:lnTo>
                  <a:lnTo>
                    <a:pt x="17174" y="1642"/>
                  </a:lnTo>
                  <a:lnTo>
                    <a:pt x="17826" y="832"/>
                  </a:lnTo>
                  <a:lnTo>
                    <a:pt x="184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391625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0" y="1"/>
                  </a:moveTo>
                  <a:lnTo>
                    <a:pt x="607" y="832"/>
                  </a:lnTo>
                  <a:lnTo>
                    <a:pt x="1259" y="1642"/>
                  </a:lnTo>
                  <a:lnTo>
                    <a:pt x="1933" y="2383"/>
                  </a:lnTo>
                  <a:lnTo>
                    <a:pt x="2630" y="3103"/>
                  </a:lnTo>
                  <a:lnTo>
                    <a:pt x="3350" y="3799"/>
                  </a:lnTo>
                  <a:lnTo>
                    <a:pt x="4091" y="4429"/>
                  </a:lnTo>
                  <a:lnTo>
                    <a:pt x="4833" y="5036"/>
                  </a:lnTo>
                  <a:lnTo>
                    <a:pt x="5598" y="5598"/>
                  </a:lnTo>
                  <a:lnTo>
                    <a:pt x="6362" y="6137"/>
                  </a:lnTo>
                  <a:lnTo>
                    <a:pt x="7126" y="6654"/>
                  </a:lnTo>
                  <a:lnTo>
                    <a:pt x="7890" y="7126"/>
                  </a:lnTo>
                  <a:lnTo>
                    <a:pt x="8655" y="7554"/>
                  </a:lnTo>
                  <a:lnTo>
                    <a:pt x="9419" y="7958"/>
                  </a:lnTo>
                  <a:lnTo>
                    <a:pt x="10183" y="8340"/>
                  </a:lnTo>
                  <a:lnTo>
                    <a:pt x="10903" y="8677"/>
                  </a:lnTo>
                  <a:lnTo>
                    <a:pt x="11644" y="9015"/>
                  </a:lnTo>
                  <a:lnTo>
                    <a:pt x="12341" y="9307"/>
                  </a:lnTo>
                  <a:lnTo>
                    <a:pt x="13016" y="9577"/>
                  </a:lnTo>
                  <a:lnTo>
                    <a:pt x="13668" y="9824"/>
                  </a:lnTo>
                  <a:lnTo>
                    <a:pt x="14297" y="10026"/>
                  </a:lnTo>
                  <a:lnTo>
                    <a:pt x="15466" y="10408"/>
                  </a:lnTo>
                  <a:lnTo>
                    <a:pt x="16477" y="10701"/>
                  </a:lnTo>
                  <a:lnTo>
                    <a:pt x="17287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8" y="10723"/>
                  </a:lnTo>
                  <a:lnTo>
                    <a:pt x="17691" y="10229"/>
                  </a:lnTo>
                  <a:lnTo>
                    <a:pt x="17129" y="9599"/>
                  </a:lnTo>
                  <a:lnTo>
                    <a:pt x="16410" y="8857"/>
                  </a:lnTo>
                  <a:lnTo>
                    <a:pt x="15533" y="8003"/>
                  </a:lnTo>
                  <a:lnTo>
                    <a:pt x="15061" y="7531"/>
                  </a:lnTo>
                  <a:lnTo>
                    <a:pt x="14522" y="7081"/>
                  </a:lnTo>
                  <a:lnTo>
                    <a:pt x="13982" y="6587"/>
                  </a:lnTo>
                  <a:lnTo>
                    <a:pt x="13398" y="6115"/>
                  </a:lnTo>
                  <a:lnTo>
                    <a:pt x="12768" y="5620"/>
                  </a:lnTo>
                  <a:lnTo>
                    <a:pt x="12116" y="5126"/>
                  </a:lnTo>
                  <a:lnTo>
                    <a:pt x="11420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194" y="3215"/>
                  </a:lnTo>
                  <a:lnTo>
                    <a:pt x="8407" y="2765"/>
                  </a:lnTo>
                  <a:lnTo>
                    <a:pt x="7576" y="2338"/>
                  </a:lnTo>
                  <a:lnTo>
                    <a:pt x="6699" y="1934"/>
                  </a:lnTo>
                  <a:lnTo>
                    <a:pt x="5822" y="1552"/>
                  </a:lnTo>
                  <a:lnTo>
                    <a:pt x="4923" y="1214"/>
                  </a:lnTo>
                  <a:lnTo>
                    <a:pt x="3979" y="877"/>
                  </a:lnTo>
                  <a:lnTo>
                    <a:pt x="3012" y="607"/>
                  </a:lnTo>
                  <a:lnTo>
                    <a:pt x="2046" y="360"/>
                  </a:lnTo>
                  <a:lnTo>
                    <a:pt x="1034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324750" y="1903250"/>
              <a:ext cx="133200" cy="133225"/>
            </a:xfrm>
            <a:custGeom>
              <a:avLst/>
              <a:gdLst/>
              <a:ahLst/>
              <a:cxnLst/>
              <a:rect l="l" t="t" r="r" b="b"/>
              <a:pathLst>
                <a:path w="5328" h="5329" extrusionOk="0">
                  <a:moveTo>
                    <a:pt x="2675" y="1"/>
                  </a:moveTo>
                  <a:lnTo>
                    <a:pt x="2406" y="23"/>
                  </a:lnTo>
                  <a:lnTo>
                    <a:pt x="2136" y="68"/>
                  </a:lnTo>
                  <a:lnTo>
                    <a:pt x="1889" y="135"/>
                  </a:lnTo>
                  <a:lnTo>
                    <a:pt x="1641" y="225"/>
                  </a:lnTo>
                  <a:lnTo>
                    <a:pt x="1394" y="338"/>
                  </a:lnTo>
                  <a:lnTo>
                    <a:pt x="1192" y="473"/>
                  </a:lnTo>
                  <a:lnTo>
                    <a:pt x="989" y="607"/>
                  </a:lnTo>
                  <a:lnTo>
                    <a:pt x="787" y="787"/>
                  </a:lnTo>
                  <a:lnTo>
                    <a:pt x="607" y="990"/>
                  </a:lnTo>
                  <a:lnTo>
                    <a:pt x="472" y="1192"/>
                  </a:lnTo>
                  <a:lnTo>
                    <a:pt x="337" y="1394"/>
                  </a:lnTo>
                  <a:lnTo>
                    <a:pt x="225" y="1641"/>
                  </a:lnTo>
                  <a:lnTo>
                    <a:pt x="135" y="1889"/>
                  </a:lnTo>
                  <a:lnTo>
                    <a:pt x="68" y="2136"/>
                  </a:lnTo>
                  <a:lnTo>
                    <a:pt x="23" y="2406"/>
                  </a:lnTo>
                  <a:lnTo>
                    <a:pt x="0" y="2676"/>
                  </a:lnTo>
                  <a:lnTo>
                    <a:pt x="23" y="2945"/>
                  </a:lnTo>
                  <a:lnTo>
                    <a:pt x="68" y="3215"/>
                  </a:lnTo>
                  <a:lnTo>
                    <a:pt x="135" y="3462"/>
                  </a:lnTo>
                  <a:lnTo>
                    <a:pt x="225" y="3710"/>
                  </a:lnTo>
                  <a:lnTo>
                    <a:pt x="337" y="3934"/>
                  </a:lnTo>
                  <a:lnTo>
                    <a:pt x="472" y="4159"/>
                  </a:lnTo>
                  <a:lnTo>
                    <a:pt x="607" y="4361"/>
                  </a:lnTo>
                  <a:lnTo>
                    <a:pt x="787" y="4564"/>
                  </a:lnTo>
                  <a:lnTo>
                    <a:pt x="989" y="4721"/>
                  </a:lnTo>
                  <a:lnTo>
                    <a:pt x="1192" y="4878"/>
                  </a:lnTo>
                  <a:lnTo>
                    <a:pt x="1394" y="5013"/>
                  </a:lnTo>
                  <a:lnTo>
                    <a:pt x="1641" y="5126"/>
                  </a:lnTo>
                  <a:lnTo>
                    <a:pt x="1889" y="5216"/>
                  </a:lnTo>
                  <a:lnTo>
                    <a:pt x="2136" y="5283"/>
                  </a:lnTo>
                  <a:lnTo>
                    <a:pt x="2406" y="5328"/>
                  </a:lnTo>
                  <a:lnTo>
                    <a:pt x="2945" y="5328"/>
                  </a:lnTo>
                  <a:lnTo>
                    <a:pt x="3215" y="5283"/>
                  </a:lnTo>
                  <a:lnTo>
                    <a:pt x="3462" y="5216"/>
                  </a:lnTo>
                  <a:lnTo>
                    <a:pt x="3709" y="5126"/>
                  </a:lnTo>
                  <a:lnTo>
                    <a:pt x="3934" y="5013"/>
                  </a:lnTo>
                  <a:lnTo>
                    <a:pt x="4159" y="4878"/>
                  </a:lnTo>
                  <a:lnTo>
                    <a:pt x="4361" y="4721"/>
                  </a:lnTo>
                  <a:lnTo>
                    <a:pt x="4564" y="4564"/>
                  </a:lnTo>
                  <a:lnTo>
                    <a:pt x="4721" y="4361"/>
                  </a:lnTo>
                  <a:lnTo>
                    <a:pt x="4878" y="4159"/>
                  </a:lnTo>
                  <a:lnTo>
                    <a:pt x="5013" y="3934"/>
                  </a:lnTo>
                  <a:lnTo>
                    <a:pt x="5125" y="3710"/>
                  </a:lnTo>
                  <a:lnTo>
                    <a:pt x="5215" y="3462"/>
                  </a:lnTo>
                  <a:lnTo>
                    <a:pt x="5283" y="3215"/>
                  </a:lnTo>
                  <a:lnTo>
                    <a:pt x="5328" y="2945"/>
                  </a:lnTo>
                  <a:lnTo>
                    <a:pt x="5328" y="2676"/>
                  </a:lnTo>
                  <a:lnTo>
                    <a:pt x="5328" y="2406"/>
                  </a:lnTo>
                  <a:lnTo>
                    <a:pt x="5283" y="2136"/>
                  </a:lnTo>
                  <a:lnTo>
                    <a:pt x="5215" y="1889"/>
                  </a:lnTo>
                  <a:lnTo>
                    <a:pt x="5125" y="1641"/>
                  </a:lnTo>
                  <a:lnTo>
                    <a:pt x="5013" y="1394"/>
                  </a:lnTo>
                  <a:lnTo>
                    <a:pt x="4878" y="1192"/>
                  </a:lnTo>
                  <a:lnTo>
                    <a:pt x="4721" y="990"/>
                  </a:lnTo>
                  <a:lnTo>
                    <a:pt x="4564" y="787"/>
                  </a:lnTo>
                  <a:lnTo>
                    <a:pt x="4361" y="607"/>
                  </a:lnTo>
                  <a:lnTo>
                    <a:pt x="4159" y="473"/>
                  </a:lnTo>
                  <a:lnTo>
                    <a:pt x="3934" y="338"/>
                  </a:lnTo>
                  <a:lnTo>
                    <a:pt x="3709" y="225"/>
                  </a:lnTo>
                  <a:lnTo>
                    <a:pt x="3462" y="135"/>
                  </a:lnTo>
                  <a:lnTo>
                    <a:pt x="3215" y="68"/>
                  </a:lnTo>
                  <a:lnTo>
                    <a:pt x="2945" y="23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319675" y="2022950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799" y="1"/>
                  </a:moveTo>
                  <a:lnTo>
                    <a:pt x="1" y="33315"/>
                  </a:lnTo>
                  <a:lnTo>
                    <a:pt x="5756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262125" y="2486025"/>
              <a:ext cx="201775" cy="369800"/>
            </a:xfrm>
            <a:custGeom>
              <a:avLst/>
              <a:gdLst/>
              <a:ahLst/>
              <a:cxnLst/>
              <a:rect l="l" t="t" r="r" b="b"/>
              <a:pathLst>
                <a:path w="8071" h="14792" extrusionOk="0">
                  <a:moveTo>
                    <a:pt x="922" y="0"/>
                  </a:moveTo>
                  <a:lnTo>
                    <a:pt x="0" y="14792"/>
                  </a:lnTo>
                  <a:lnTo>
                    <a:pt x="8070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4910875" y="2003275"/>
              <a:ext cx="903700" cy="577750"/>
            </a:xfrm>
            <a:custGeom>
              <a:avLst/>
              <a:gdLst/>
              <a:ahLst/>
              <a:cxnLst/>
              <a:rect l="l" t="t" r="r" b="b"/>
              <a:pathLst>
                <a:path w="36148" h="23110" extrusionOk="0">
                  <a:moveTo>
                    <a:pt x="7441" y="1"/>
                  </a:moveTo>
                  <a:lnTo>
                    <a:pt x="6902" y="23"/>
                  </a:lnTo>
                  <a:lnTo>
                    <a:pt x="6362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56" y="518"/>
                  </a:lnTo>
                  <a:lnTo>
                    <a:pt x="4384" y="743"/>
                  </a:lnTo>
                  <a:lnTo>
                    <a:pt x="3957" y="990"/>
                  </a:lnTo>
                  <a:lnTo>
                    <a:pt x="3553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41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7" y="3530"/>
                  </a:lnTo>
                  <a:lnTo>
                    <a:pt x="1732" y="4002"/>
                  </a:lnTo>
                  <a:lnTo>
                    <a:pt x="1664" y="4452"/>
                  </a:lnTo>
                  <a:lnTo>
                    <a:pt x="46" y="17602"/>
                  </a:lnTo>
                  <a:lnTo>
                    <a:pt x="23" y="17872"/>
                  </a:lnTo>
                  <a:lnTo>
                    <a:pt x="1" y="18141"/>
                  </a:lnTo>
                  <a:lnTo>
                    <a:pt x="23" y="18389"/>
                  </a:lnTo>
                  <a:lnTo>
                    <a:pt x="46" y="18658"/>
                  </a:lnTo>
                  <a:lnTo>
                    <a:pt x="68" y="18906"/>
                  </a:lnTo>
                  <a:lnTo>
                    <a:pt x="136" y="19175"/>
                  </a:lnTo>
                  <a:lnTo>
                    <a:pt x="203" y="19423"/>
                  </a:lnTo>
                  <a:lnTo>
                    <a:pt x="293" y="19670"/>
                  </a:lnTo>
                  <a:lnTo>
                    <a:pt x="383" y="19917"/>
                  </a:lnTo>
                  <a:lnTo>
                    <a:pt x="518" y="20165"/>
                  </a:lnTo>
                  <a:lnTo>
                    <a:pt x="630" y="20389"/>
                  </a:lnTo>
                  <a:lnTo>
                    <a:pt x="788" y="20614"/>
                  </a:lnTo>
                  <a:lnTo>
                    <a:pt x="945" y="20839"/>
                  </a:lnTo>
                  <a:lnTo>
                    <a:pt x="1125" y="21064"/>
                  </a:lnTo>
                  <a:lnTo>
                    <a:pt x="1305" y="21266"/>
                  </a:lnTo>
                  <a:lnTo>
                    <a:pt x="1507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9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23" y="22457"/>
                  </a:lnTo>
                  <a:lnTo>
                    <a:pt x="3193" y="22570"/>
                  </a:lnTo>
                  <a:lnTo>
                    <a:pt x="3463" y="22682"/>
                  </a:lnTo>
                  <a:lnTo>
                    <a:pt x="3732" y="22795"/>
                  </a:lnTo>
                  <a:lnTo>
                    <a:pt x="4025" y="22862"/>
                  </a:lnTo>
                  <a:lnTo>
                    <a:pt x="4317" y="22952"/>
                  </a:lnTo>
                  <a:lnTo>
                    <a:pt x="4609" y="22997"/>
                  </a:lnTo>
                  <a:lnTo>
                    <a:pt x="4924" y="23064"/>
                  </a:lnTo>
                  <a:lnTo>
                    <a:pt x="5216" y="23087"/>
                  </a:lnTo>
                  <a:lnTo>
                    <a:pt x="5531" y="23109"/>
                  </a:lnTo>
                  <a:lnTo>
                    <a:pt x="30640" y="23109"/>
                  </a:lnTo>
                  <a:lnTo>
                    <a:pt x="30932" y="23087"/>
                  </a:lnTo>
                  <a:lnTo>
                    <a:pt x="31247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6" y="22795"/>
                  </a:lnTo>
                  <a:lnTo>
                    <a:pt x="32708" y="22682"/>
                  </a:lnTo>
                  <a:lnTo>
                    <a:pt x="32978" y="22570"/>
                  </a:lnTo>
                  <a:lnTo>
                    <a:pt x="33247" y="22457"/>
                  </a:lnTo>
                  <a:lnTo>
                    <a:pt x="33495" y="22323"/>
                  </a:lnTo>
                  <a:lnTo>
                    <a:pt x="33742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9" y="21648"/>
                  </a:lnTo>
                  <a:lnTo>
                    <a:pt x="34664" y="21468"/>
                  </a:lnTo>
                  <a:lnTo>
                    <a:pt x="34866" y="21266"/>
                  </a:lnTo>
                  <a:lnTo>
                    <a:pt x="35046" y="21064"/>
                  </a:lnTo>
                  <a:lnTo>
                    <a:pt x="35225" y="20839"/>
                  </a:lnTo>
                  <a:lnTo>
                    <a:pt x="35383" y="20614"/>
                  </a:lnTo>
                  <a:lnTo>
                    <a:pt x="35518" y="20389"/>
                  </a:lnTo>
                  <a:lnTo>
                    <a:pt x="35653" y="20165"/>
                  </a:lnTo>
                  <a:lnTo>
                    <a:pt x="35765" y="19917"/>
                  </a:lnTo>
                  <a:lnTo>
                    <a:pt x="35877" y="19670"/>
                  </a:lnTo>
                  <a:lnTo>
                    <a:pt x="35945" y="19423"/>
                  </a:lnTo>
                  <a:lnTo>
                    <a:pt x="36035" y="19175"/>
                  </a:lnTo>
                  <a:lnTo>
                    <a:pt x="36080" y="18906"/>
                  </a:lnTo>
                  <a:lnTo>
                    <a:pt x="36125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25" y="17602"/>
                  </a:lnTo>
                  <a:lnTo>
                    <a:pt x="34506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2" y="3103"/>
                  </a:lnTo>
                  <a:lnTo>
                    <a:pt x="33877" y="2698"/>
                  </a:lnTo>
                  <a:lnTo>
                    <a:pt x="33629" y="2294"/>
                  </a:lnTo>
                  <a:lnTo>
                    <a:pt x="33315" y="1934"/>
                  </a:lnTo>
                  <a:lnTo>
                    <a:pt x="32978" y="1597"/>
                  </a:lnTo>
                  <a:lnTo>
                    <a:pt x="32618" y="1282"/>
                  </a:lnTo>
                  <a:lnTo>
                    <a:pt x="32213" y="990"/>
                  </a:lnTo>
                  <a:lnTo>
                    <a:pt x="31764" y="743"/>
                  </a:lnTo>
                  <a:lnTo>
                    <a:pt x="31314" y="518"/>
                  </a:lnTo>
                  <a:lnTo>
                    <a:pt x="30820" y="338"/>
                  </a:lnTo>
                  <a:lnTo>
                    <a:pt x="30325" y="203"/>
                  </a:lnTo>
                  <a:lnTo>
                    <a:pt x="29808" y="91"/>
                  </a:lnTo>
                  <a:lnTo>
                    <a:pt x="29269" y="23"/>
                  </a:lnTo>
                  <a:lnTo>
                    <a:pt x="2870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964275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68" y="23"/>
                  </a:lnTo>
                  <a:lnTo>
                    <a:pt x="4631" y="68"/>
                  </a:lnTo>
                  <a:lnTo>
                    <a:pt x="4294" y="135"/>
                  </a:lnTo>
                  <a:lnTo>
                    <a:pt x="3979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102" y="630"/>
                  </a:lnTo>
                  <a:lnTo>
                    <a:pt x="2855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4" y="1709"/>
                  </a:lnTo>
                  <a:lnTo>
                    <a:pt x="1889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3" y="15983"/>
                  </a:lnTo>
                  <a:lnTo>
                    <a:pt x="0" y="16320"/>
                  </a:lnTo>
                  <a:lnTo>
                    <a:pt x="23" y="16658"/>
                  </a:lnTo>
                  <a:lnTo>
                    <a:pt x="90" y="16995"/>
                  </a:lnTo>
                  <a:lnTo>
                    <a:pt x="180" y="17309"/>
                  </a:lnTo>
                  <a:lnTo>
                    <a:pt x="338" y="17624"/>
                  </a:lnTo>
                  <a:lnTo>
                    <a:pt x="495" y="17894"/>
                  </a:lnTo>
                  <a:lnTo>
                    <a:pt x="720" y="18164"/>
                  </a:lnTo>
                  <a:lnTo>
                    <a:pt x="945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900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4" y="19445"/>
                  </a:lnTo>
                  <a:lnTo>
                    <a:pt x="28998" y="19400"/>
                  </a:lnTo>
                  <a:lnTo>
                    <a:pt x="29358" y="19310"/>
                  </a:lnTo>
                  <a:lnTo>
                    <a:pt x="29718" y="19198"/>
                  </a:lnTo>
                  <a:lnTo>
                    <a:pt x="30055" y="19040"/>
                  </a:lnTo>
                  <a:lnTo>
                    <a:pt x="30370" y="18861"/>
                  </a:lnTo>
                  <a:lnTo>
                    <a:pt x="30662" y="18658"/>
                  </a:lnTo>
                  <a:lnTo>
                    <a:pt x="30932" y="18433"/>
                  </a:lnTo>
                  <a:lnTo>
                    <a:pt x="31179" y="18164"/>
                  </a:lnTo>
                  <a:lnTo>
                    <a:pt x="31381" y="17894"/>
                  </a:lnTo>
                  <a:lnTo>
                    <a:pt x="31561" y="17624"/>
                  </a:lnTo>
                  <a:lnTo>
                    <a:pt x="31696" y="17309"/>
                  </a:lnTo>
                  <a:lnTo>
                    <a:pt x="31808" y="16995"/>
                  </a:lnTo>
                  <a:lnTo>
                    <a:pt x="31853" y="16658"/>
                  </a:lnTo>
                  <a:lnTo>
                    <a:pt x="31876" y="16320"/>
                  </a:lnTo>
                  <a:lnTo>
                    <a:pt x="31876" y="15983"/>
                  </a:lnTo>
                  <a:lnTo>
                    <a:pt x="30235" y="2833"/>
                  </a:lnTo>
                  <a:lnTo>
                    <a:pt x="30190" y="2541"/>
                  </a:lnTo>
                  <a:lnTo>
                    <a:pt x="30100" y="2249"/>
                  </a:lnTo>
                  <a:lnTo>
                    <a:pt x="29987" y="1979"/>
                  </a:lnTo>
                  <a:lnTo>
                    <a:pt x="29853" y="1709"/>
                  </a:lnTo>
                  <a:lnTo>
                    <a:pt x="29695" y="1462"/>
                  </a:lnTo>
                  <a:lnTo>
                    <a:pt x="29493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96" y="630"/>
                  </a:lnTo>
                  <a:lnTo>
                    <a:pt x="28504" y="473"/>
                  </a:lnTo>
                  <a:lnTo>
                    <a:pt x="28212" y="338"/>
                  </a:lnTo>
                  <a:lnTo>
                    <a:pt x="27919" y="225"/>
                  </a:lnTo>
                  <a:lnTo>
                    <a:pt x="27605" y="135"/>
                  </a:lnTo>
                  <a:lnTo>
                    <a:pt x="27267" y="68"/>
                  </a:lnTo>
                  <a:lnTo>
                    <a:pt x="26930" y="23"/>
                  </a:lnTo>
                  <a:lnTo>
                    <a:pt x="26571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499630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97045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548972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5177250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60" y="1946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144025" y="2486025"/>
              <a:ext cx="201225" cy="369800"/>
            </a:xfrm>
            <a:custGeom>
              <a:avLst/>
              <a:gdLst/>
              <a:ahLst/>
              <a:cxnLst/>
              <a:rect l="l" t="t" r="r" b="b"/>
              <a:pathLst>
                <a:path w="8049" h="14792" extrusionOk="0">
                  <a:moveTo>
                    <a:pt x="900" y="0"/>
                  </a:moveTo>
                  <a:lnTo>
                    <a:pt x="1" y="14792"/>
                  </a:lnTo>
                  <a:lnTo>
                    <a:pt x="8048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2792800" y="2003275"/>
              <a:ext cx="903675" cy="577750"/>
            </a:xfrm>
            <a:custGeom>
              <a:avLst/>
              <a:gdLst/>
              <a:ahLst/>
              <a:cxnLst/>
              <a:rect l="l" t="t" r="r" b="b"/>
              <a:pathLst>
                <a:path w="36147" h="23110" extrusionOk="0">
                  <a:moveTo>
                    <a:pt x="7441" y="1"/>
                  </a:moveTo>
                  <a:lnTo>
                    <a:pt x="6879" y="23"/>
                  </a:lnTo>
                  <a:lnTo>
                    <a:pt x="6340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33" y="518"/>
                  </a:lnTo>
                  <a:lnTo>
                    <a:pt x="4384" y="743"/>
                  </a:lnTo>
                  <a:lnTo>
                    <a:pt x="3934" y="990"/>
                  </a:lnTo>
                  <a:lnTo>
                    <a:pt x="3552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18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6" y="3530"/>
                  </a:lnTo>
                  <a:lnTo>
                    <a:pt x="1731" y="4002"/>
                  </a:lnTo>
                  <a:lnTo>
                    <a:pt x="1641" y="4452"/>
                  </a:lnTo>
                  <a:lnTo>
                    <a:pt x="23" y="17602"/>
                  </a:lnTo>
                  <a:lnTo>
                    <a:pt x="0" y="17872"/>
                  </a:lnTo>
                  <a:lnTo>
                    <a:pt x="0" y="18141"/>
                  </a:lnTo>
                  <a:lnTo>
                    <a:pt x="0" y="18389"/>
                  </a:lnTo>
                  <a:lnTo>
                    <a:pt x="23" y="18658"/>
                  </a:lnTo>
                  <a:lnTo>
                    <a:pt x="68" y="18906"/>
                  </a:lnTo>
                  <a:lnTo>
                    <a:pt x="113" y="19175"/>
                  </a:lnTo>
                  <a:lnTo>
                    <a:pt x="203" y="19423"/>
                  </a:lnTo>
                  <a:lnTo>
                    <a:pt x="270" y="19670"/>
                  </a:lnTo>
                  <a:lnTo>
                    <a:pt x="383" y="19917"/>
                  </a:lnTo>
                  <a:lnTo>
                    <a:pt x="495" y="20165"/>
                  </a:lnTo>
                  <a:lnTo>
                    <a:pt x="630" y="20389"/>
                  </a:lnTo>
                  <a:lnTo>
                    <a:pt x="765" y="20614"/>
                  </a:lnTo>
                  <a:lnTo>
                    <a:pt x="922" y="20839"/>
                  </a:lnTo>
                  <a:lnTo>
                    <a:pt x="1102" y="21064"/>
                  </a:lnTo>
                  <a:lnTo>
                    <a:pt x="1282" y="21266"/>
                  </a:lnTo>
                  <a:lnTo>
                    <a:pt x="1484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8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00" y="22457"/>
                  </a:lnTo>
                  <a:lnTo>
                    <a:pt x="3170" y="22570"/>
                  </a:lnTo>
                  <a:lnTo>
                    <a:pt x="3440" y="22682"/>
                  </a:lnTo>
                  <a:lnTo>
                    <a:pt x="3732" y="22795"/>
                  </a:lnTo>
                  <a:lnTo>
                    <a:pt x="4024" y="22862"/>
                  </a:lnTo>
                  <a:lnTo>
                    <a:pt x="4316" y="22952"/>
                  </a:lnTo>
                  <a:lnTo>
                    <a:pt x="4609" y="22997"/>
                  </a:lnTo>
                  <a:lnTo>
                    <a:pt x="4901" y="23064"/>
                  </a:lnTo>
                  <a:lnTo>
                    <a:pt x="5216" y="23087"/>
                  </a:lnTo>
                  <a:lnTo>
                    <a:pt x="5508" y="23109"/>
                  </a:lnTo>
                  <a:lnTo>
                    <a:pt x="30617" y="23109"/>
                  </a:lnTo>
                  <a:lnTo>
                    <a:pt x="30932" y="23087"/>
                  </a:lnTo>
                  <a:lnTo>
                    <a:pt x="31246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5" y="22795"/>
                  </a:lnTo>
                  <a:lnTo>
                    <a:pt x="32685" y="22682"/>
                  </a:lnTo>
                  <a:lnTo>
                    <a:pt x="32955" y="22570"/>
                  </a:lnTo>
                  <a:lnTo>
                    <a:pt x="33224" y="22457"/>
                  </a:lnTo>
                  <a:lnTo>
                    <a:pt x="33494" y="22323"/>
                  </a:lnTo>
                  <a:lnTo>
                    <a:pt x="33741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8" y="21648"/>
                  </a:lnTo>
                  <a:lnTo>
                    <a:pt x="34641" y="21468"/>
                  </a:lnTo>
                  <a:lnTo>
                    <a:pt x="34843" y="21266"/>
                  </a:lnTo>
                  <a:lnTo>
                    <a:pt x="35045" y="21064"/>
                  </a:lnTo>
                  <a:lnTo>
                    <a:pt x="35203" y="20839"/>
                  </a:lnTo>
                  <a:lnTo>
                    <a:pt x="35360" y="20614"/>
                  </a:lnTo>
                  <a:lnTo>
                    <a:pt x="35517" y="20389"/>
                  </a:lnTo>
                  <a:lnTo>
                    <a:pt x="35652" y="20165"/>
                  </a:lnTo>
                  <a:lnTo>
                    <a:pt x="35765" y="19917"/>
                  </a:lnTo>
                  <a:lnTo>
                    <a:pt x="35855" y="19670"/>
                  </a:lnTo>
                  <a:lnTo>
                    <a:pt x="35944" y="19423"/>
                  </a:lnTo>
                  <a:lnTo>
                    <a:pt x="36012" y="19175"/>
                  </a:lnTo>
                  <a:lnTo>
                    <a:pt x="36079" y="18906"/>
                  </a:lnTo>
                  <a:lnTo>
                    <a:pt x="36102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02" y="17602"/>
                  </a:lnTo>
                  <a:lnTo>
                    <a:pt x="34483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1" y="3103"/>
                  </a:lnTo>
                  <a:lnTo>
                    <a:pt x="33876" y="2698"/>
                  </a:lnTo>
                  <a:lnTo>
                    <a:pt x="33607" y="2294"/>
                  </a:lnTo>
                  <a:lnTo>
                    <a:pt x="33314" y="1934"/>
                  </a:lnTo>
                  <a:lnTo>
                    <a:pt x="32977" y="1597"/>
                  </a:lnTo>
                  <a:lnTo>
                    <a:pt x="32595" y="1282"/>
                  </a:lnTo>
                  <a:lnTo>
                    <a:pt x="32190" y="990"/>
                  </a:lnTo>
                  <a:lnTo>
                    <a:pt x="31763" y="743"/>
                  </a:lnTo>
                  <a:lnTo>
                    <a:pt x="31314" y="518"/>
                  </a:lnTo>
                  <a:lnTo>
                    <a:pt x="30819" y="338"/>
                  </a:lnTo>
                  <a:lnTo>
                    <a:pt x="30325" y="203"/>
                  </a:lnTo>
                  <a:lnTo>
                    <a:pt x="29785" y="91"/>
                  </a:lnTo>
                  <a:lnTo>
                    <a:pt x="29246" y="23"/>
                  </a:lnTo>
                  <a:lnTo>
                    <a:pt x="28706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2846200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45" y="23"/>
                  </a:lnTo>
                  <a:lnTo>
                    <a:pt x="4608" y="68"/>
                  </a:lnTo>
                  <a:lnTo>
                    <a:pt x="4271" y="135"/>
                  </a:lnTo>
                  <a:lnTo>
                    <a:pt x="3956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080" y="630"/>
                  </a:lnTo>
                  <a:lnTo>
                    <a:pt x="2832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3" y="1709"/>
                  </a:lnTo>
                  <a:lnTo>
                    <a:pt x="1888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2" y="15983"/>
                  </a:lnTo>
                  <a:lnTo>
                    <a:pt x="0" y="16320"/>
                  </a:lnTo>
                  <a:lnTo>
                    <a:pt x="22" y="16658"/>
                  </a:lnTo>
                  <a:lnTo>
                    <a:pt x="67" y="16995"/>
                  </a:lnTo>
                  <a:lnTo>
                    <a:pt x="180" y="17309"/>
                  </a:lnTo>
                  <a:lnTo>
                    <a:pt x="315" y="17624"/>
                  </a:lnTo>
                  <a:lnTo>
                    <a:pt x="495" y="17894"/>
                  </a:lnTo>
                  <a:lnTo>
                    <a:pt x="697" y="18164"/>
                  </a:lnTo>
                  <a:lnTo>
                    <a:pt x="944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877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3" y="19445"/>
                  </a:lnTo>
                  <a:lnTo>
                    <a:pt x="28975" y="19400"/>
                  </a:lnTo>
                  <a:lnTo>
                    <a:pt x="29358" y="19310"/>
                  </a:lnTo>
                  <a:lnTo>
                    <a:pt x="29717" y="19198"/>
                  </a:lnTo>
                  <a:lnTo>
                    <a:pt x="30054" y="19040"/>
                  </a:lnTo>
                  <a:lnTo>
                    <a:pt x="30369" y="18861"/>
                  </a:lnTo>
                  <a:lnTo>
                    <a:pt x="30661" y="18658"/>
                  </a:lnTo>
                  <a:lnTo>
                    <a:pt x="30931" y="18433"/>
                  </a:lnTo>
                  <a:lnTo>
                    <a:pt x="31156" y="18164"/>
                  </a:lnTo>
                  <a:lnTo>
                    <a:pt x="31381" y="17894"/>
                  </a:lnTo>
                  <a:lnTo>
                    <a:pt x="31538" y="17624"/>
                  </a:lnTo>
                  <a:lnTo>
                    <a:pt x="31695" y="17309"/>
                  </a:lnTo>
                  <a:lnTo>
                    <a:pt x="31785" y="16995"/>
                  </a:lnTo>
                  <a:lnTo>
                    <a:pt x="31853" y="16658"/>
                  </a:lnTo>
                  <a:lnTo>
                    <a:pt x="31875" y="16320"/>
                  </a:lnTo>
                  <a:lnTo>
                    <a:pt x="31853" y="15983"/>
                  </a:lnTo>
                  <a:lnTo>
                    <a:pt x="30234" y="2833"/>
                  </a:lnTo>
                  <a:lnTo>
                    <a:pt x="30189" y="2541"/>
                  </a:lnTo>
                  <a:lnTo>
                    <a:pt x="30099" y="2249"/>
                  </a:lnTo>
                  <a:lnTo>
                    <a:pt x="29987" y="1979"/>
                  </a:lnTo>
                  <a:lnTo>
                    <a:pt x="29852" y="1709"/>
                  </a:lnTo>
                  <a:lnTo>
                    <a:pt x="29672" y="1462"/>
                  </a:lnTo>
                  <a:lnTo>
                    <a:pt x="29492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73" y="630"/>
                  </a:lnTo>
                  <a:lnTo>
                    <a:pt x="28503" y="473"/>
                  </a:lnTo>
                  <a:lnTo>
                    <a:pt x="28211" y="338"/>
                  </a:lnTo>
                  <a:lnTo>
                    <a:pt x="27896" y="225"/>
                  </a:lnTo>
                  <a:lnTo>
                    <a:pt x="27582" y="135"/>
                  </a:lnTo>
                  <a:lnTo>
                    <a:pt x="27245" y="68"/>
                  </a:lnTo>
                  <a:lnTo>
                    <a:pt x="26907" y="23"/>
                  </a:lnTo>
                  <a:lnTo>
                    <a:pt x="26570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287765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285180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371075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59" y="19467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05917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993750" y="264525"/>
              <a:ext cx="739575" cy="739025"/>
            </a:xfrm>
            <a:custGeom>
              <a:avLst/>
              <a:gdLst/>
              <a:ahLst/>
              <a:cxnLst/>
              <a:rect l="l" t="t" r="r" b="b"/>
              <a:pathLst>
                <a:path w="29583" h="29561" extrusionOk="0">
                  <a:moveTo>
                    <a:pt x="14027" y="1"/>
                  </a:moveTo>
                  <a:lnTo>
                    <a:pt x="13285" y="68"/>
                  </a:lnTo>
                  <a:lnTo>
                    <a:pt x="12543" y="158"/>
                  </a:lnTo>
                  <a:lnTo>
                    <a:pt x="11802" y="293"/>
                  </a:lnTo>
                  <a:lnTo>
                    <a:pt x="11082" y="450"/>
                  </a:lnTo>
                  <a:lnTo>
                    <a:pt x="10385" y="652"/>
                  </a:lnTo>
                  <a:lnTo>
                    <a:pt x="9711" y="877"/>
                  </a:lnTo>
                  <a:lnTo>
                    <a:pt x="9037" y="1147"/>
                  </a:lnTo>
                  <a:lnTo>
                    <a:pt x="8385" y="1439"/>
                  </a:lnTo>
                  <a:lnTo>
                    <a:pt x="7733" y="1776"/>
                  </a:lnTo>
                  <a:lnTo>
                    <a:pt x="7126" y="2136"/>
                  </a:lnTo>
                  <a:lnTo>
                    <a:pt x="6519" y="2518"/>
                  </a:lnTo>
                  <a:lnTo>
                    <a:pt x="5935" y="2923"/>
                  </a:lnTo>
                  <a:lnTo>
                    <a:pt x="5373" y="3372"/>
                  </a:lnTo>
                  <a:lnTo>
                    <a:pt x="4833" y="3822"/>
                  </a:lnTo>
                  <a:lnTo>
                    <a:pt x="4339" y="4317"/>
                  </a:lnTo>
                  <a:lnTo>
                    <a:pt x="3844" y="4834"/>
                  </a:lnTo>
                  <a:lnTo>
                    <a:pt x="3372" y="5373"/>
                  </a:lnTo>
                  <a:lnTo>
                    <a:pt x="2945" y="5935"/>
                  </a:lnTo>
                  <a:lnTo>
                    <a:pt x="2518" y="6519"/>
                  </a:lnTo>
                  <a:lnTo>
                    <a:pt x="2136" y="7104"/>
                  </a:lnTo>
                  <a:lnTo>
                    <a:pt x="1776" y="7733"/>
                  </a:lnTo>
                  <a:lnTo>
                    <a:pt x="1461" y="8363"/>
                  </a:lnTo>
                  <a:lnTo>
                    <a:pt x="1169" y="9015"/>
                  </a:lnTo>
                  <a:lnTo>
                    <a:pt x="899" y="9689"/>
                  </a:lnTo>
                  <a:lnTo>
                    <a:pt x="675" y="10386"/>
                  </a:lnTo>
                  <a:lnTo>
                    <a:pt x="472" y="11083"/>
                  </a:lnTo>
                  <a:lnTo>
                    <a:pt x="292" y="11802"/>
                  </a:lnTo>
                  <a:lnTo>
                    <a:pt x="180" y="12521"/>
                  </a:lnTo>
                  <a:lnTo>
                    <a:pt x="68" y="13263"/>
                  </a:lnTo>
                  <a:lnTo>
                    <a:pt x="23" y="14027"/>
                  </a:lnTo>
                  <a:lnTo>
                    <a:pt x="0" y="14769"/>
                  </a:lnTo>
                  <a:lnTo>
                    <a:pt x="23" y="15534"/>
                  </a:lnTo>
                  <a:lnTo>
                    <a:pt x="68" y="16298"/>
                  </a:lnTo>
                  <a:lnTo>
                    <a:pt x="180" y="17040"/>
                  </a:lnTo>
                  <a:lnTo>
                    <a:pt x="292" y="17759"/>
                  </a:lnTo>
                  <a:lnTo>
                    <a:pt x="472" y="18478"/>
                  </a:lnTo>
                  <a:lnTo>
                    <a:pt x="675" y="19175"/>
                  </a:lnTo>
                  <a:lnTo>
                    <a:pt x="899" y="19872"/>
                  </a:lnTo>
                  <a:lnTo>
                    <a:pt x="1169" y="20524"/>
                  </a:lnTo>
                  <a:lnTo>
                    <a:pt x="1461" y="21198"/>
                  </a:lnTo>
                  <a:lnTo>
                    <a:pt x="1776" y="21828"/>
                  </a:lnTo>
                  <a:lnTo>
                    <a:pt x="2136" y="22435"/>
                  </a:lnTo>
                  <a:lnTo>
                    <a:pt x="2518" y="23042"/>
                  </a:lnTo>
                  <a:lnTo>
                    <a:pt x="2945" y="23626"/>
                  </a:lnTo>
                  <a:lnTo>
                    <a:pt x="3372" y="24188"/>
                  </a:lnTo>
                  <a:lnTo>
                    <a:pt x="3844" y="24728"/>
                  </a:lnTo>
                  <a:lnTo>
                    <a:pt x="4339" y="25245"/>
                  </a:lnTo>
                  <a:lnTo>
                    <a:pt x="4833" y="25717"/>
                  </a:lnTo>
                  <a:lnTo>
                    <a:pt x="5373" y="26189"/>
                  </a:lnTo>
                  <a:lnTo>
                    <a:pt x="5935" y="26638"/>
                  </a:lnTo>
                  <a:lnTo>
                    <a:pt x="6519" y="27043"/>
                  </a:lnTo>
                  <a:lnTo>
                    <a:pt x="7126" y="27425"/>
                  </a:lnTo>
                  <a:lnTo>
                    <a:pt x="7733" y="27785"/>
                  </a:lnTo>
                  <a:lnTo>
                    <a:pt x="8385" y="28099"/>
                  </a:lnTo>
                  <a:lnTo>
                    <a:pt x="9037" y="28414"/>
                  </a:lnTo>
                  <a:lnTo>
                    <a:pt x="9711" y="28661"/>
                  </a:lnTo>
                  <a:lnTo>
                    <a:pt x="10385" y="28909"/>
                  </a:lnTo>
                  <a:lnTo>
                    <a:pt x="11082" y="29088"/>
                  </a:lnTo>
                  <a:lnTo>
                    <a:pt x="11802" y="29268"/>
                  </a:lnTo>
                  <a:lnTo>
                    <a:pt x="12543" y="29403"/>
                  </a:lnTo>
                  <a:lnTo>
                    <a:pt x="13285" y="29493"/>
                  </a:lnTo>
                  <a:lnTo>
                    <a:pt x="14027" y="29538"/>
                  </a:lnTo>
                  <a:lnTo>
                    <a:pt x="14791" y="29561"/>
                  </a:lnTo>
                  <a:lnTo>
                    <a:pt x="15556" y="29538"/>
                  </a:lnTo>
                  <a:lnTo>
                    <a:pt x="16297" y="29493"/>
                  </a:lnTo>
                  <a:lnTo>
                    <a:pt x="17039" y="29403"/>
                  </a:lnTo>
                  <a:lnTo>
                    <a:pt x="17759" y="29268"/>
                  </a:lnTo>
                  <a:lnTo>
                    <a:pt x="18478" y="29088"/>
                  </a:lnTo>
                  <a:lnTo>
                    <a:pt x="19175" y="28909"/>
                  </a:lnTo>
                  <a:lnTo>
                    <a:pt x="19872" y="28661"/>
                  </a:lnTo>
                  <a:lnTo>
                    <a:pt x="20546" y="28414"/>
                  </a:lnTo>
                  <a:lnTo>
                    <a:pt x="21198" y="28099"/>
                  </a:lnTo>
                  <a:lnTo>
                    <a:pt x="21827" y="27785"/>
                  </a:lnTo>
                  <a:lnTo>
                    <a:pt x="22457" y="27425"/>
                  </a:lnTo>
                  <a:lnTo>
                    <a:pt x="23064" y="27043"/>
                  </a:lnTo>
                  <a:lnTo>
                    <a:pt x="23626" y="26638"/>
                  </a:lnTo>
                  <a:lnTo>
                    <a:pt x="24188" y="26189"/>
                  </a:lnTo>
                  <a:lnTo>
                    <a:pt x="24727" y="25717"/>
                  </a:lnTo>
                  <a:lnTo>
                    <a:pt x="25244" y="25245"/>
                  </a:lnTo>
                  <a:lnTo>
                    <a:pt x="25739" y="24728"/>
                  </a:lnTo>
                  <a:lnTo>
                    <a:pt x="26188" y="24188"/>
                  </a:lnTo>
                  <a:lnTo>
                    <a:pt x="26638" y="23626"/>
                  </a:lnTo>
                  <a:lnTo>
                    <a:pt x="27042" y="23042"/>
                  </a:lnTo>
                  <a:lnTo>
                    <a:pt x="27425" y="22435"/>
                  </a:lnTo>
                  <a:lnTo>
                    <a:pt x="27784" y="21828"/>
                  </a:lnTo>
                  <a:lnTo>
                    <a:pt x="28121" y="21198"/>
                  </a:lnTo>
                  <a:lnTo>
                    <a:pt x="28414" y="20524"/>
                  </a:lnTo>
                  <a:lnTo>
                    <a:pt x="28683" y="19872"/>
                  </a:lnTo>
                  <a:lnTo>
                    <a:pt x="28908" y="19175"/>
                  </a:lnTo>
                  <a:lnTo>
                    <a:pt x="29110" y="18478"/>
                  </a:lnTo>
                  <a:lnTo>
                    <a:pt x="29268" y="17759"/>
                  </a:lnTo>
                  <a:lnTo>
                    <a:pt x="29403" y="17040"/>
                  </a:lnTo>
                  <a:lnTo>
                    <a:pt x="29493" y="16298"/>
                  </a:lnTo>
                  <a:lnTo>
                    <a:pt x="29560" y="15534"/>
                  </a:lnTo>
                  <a:lnTo>
                    <a:pt x="29583" y="14769"/>
                  </a:lnTo>
                  <a:lnTo>
                    <a:pt x="29560" y="14027"/>
                  </a:lnTo>
                  <a:lnTo>
                    <a:pt x="29493" y="13263"/>
                  </a:lnTo>
                  <a:lnTo>
                    <a:pt x="29403" y="12521"/>
                  </a:lnTo>
                  <a:lnTo>
                    <a:pt x="29268" y="11802"/>
                  </a:lnTo>
                  <a:lnTo>
                    <a:pt x="29110" y="11083"/>
                  </a:lnTo>
                  <a:lnTo>
                    <a:pt x="28908" y="10386"/>
                  </a:lnTo>
                  <a:lnTo>
                    <a:pt x="28683" y="9689"/>
                  </a:lnTo>
                  <a:lnTo>
                    <a:pt x="28414" y="9015"/>
                  </a:lnTo>
                  <a:lnTo>
                    <a:pt x="28121" y="8363"/>
                  </a:lnTo>
                  <a:lnTo>
                    <a:pt x="27784" y="7733"/>
                  </a:lnTo>
                  <a:lnTo>
                    <a:pt x="27425" y="7104"/>
                  </a:lnTo>
                  <a:lnTo>
                    <a:pt x="27042" y="6519"/>
                  </a:lnTo>
                  <a:lnTo>
                    <a:pt x="26638" y="5935"/>
                  </a:lnTo>
                  <a:lnTo>
                    <a:pt x="26188" y="5373"/>
                  </a:lnTo>
                  <a:lnTo>
                    <a:pt x="25739" y="4834"/>
                  </a:lnTo>
                  <a:lnTo>
                    <a:pt x="25244" y="4317"/>
                  </a:lnTo>
                  <a:lnTo>
                    <a:pt x="24727" y="3822"/>
                  </a:lnTo>
                  <a:lnTo>
                    <a:pt x="24188" y="3372"/>
                  </a:lnTo>
                  <a:lnTo>
                    <a:pt x="23626" y="2923"/>
                  </a:lnTo>
                  <a:lnTo>
                    <a:pt x="23064" y="2518"/>
                  </a:lnTo>
                  <a:lnTo>
                    <a:pt x="22457" y="2136"/>
                  </a:lnTo>
                  <a:lnTo>
                    <a:pt x="21827" y="1776"/>
                  </a:lnTo>
                  <a:lnTo>
                    <a:pt x="21198" y="1439"/>
                  </a:lnTo>
                  <a:lnTo>
                    <a:pt x="20546" y="1147"/>
                  </a:lnTo>
                  <a:lnTo>
                    <a:pt x="19872" y="877"/>
                  </a:lnTo>
                  <a:lnTo>
                    <a:pt x="19175" y="652"/>
                  </a:lnTo>
                  <a:lnTo>
                    <a:pt x="18478" y="450"/>
                  </a:lnTo>
                  <a:lnTo>
                    <a:pt x="17759" y="293"/>
                  </a:lnTo>
                  <a:lnTo>
                    <a:pt x="17039" y="158"/>
                  </a:lnTo>
                  <a:lnTo>
                    <a:pt x="16297" y="68"/>
                  </a:lnTo>
                  <a:lnTo>
                    <a:pt x="15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208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50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32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96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87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314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91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186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27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09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73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65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23" y="24458"/>
                  </a:lnTo>
                  <a:lnTo>
                    <a:pt x="165761" y="24975"/>
                  </a:lnTo>
                  <a:lnTo>
                    <a:pt x="165199" y="25447"/>
                  </a:lnTo>
                  <a:lnTo>
                    <a:pt x="164592" y="25874"/>
                  </a:lnTo>
                  <a:lnTo>
                    <a:pt x="163962" y="26279"/>
                  </a:lnTo>
                  <a:lnTo>
                    <a:pt x="163310" y="26638"/>
                  </a:lnTo>
                  <a:lnTo>
                    <a:pt x="162636" y="26976"/>
                  </a:lnTo>
                  <a:lnTo>
                    <a:pt x="161939" y="27290"/>
                  </a:lnTo>
                  <a:lnTo>
                    <a:pt x="161220" y="27560"/>
                  </a:lnTo>
                  <a:lnTo>
                    <a:pt x="160501" y="27807"/>
                  </a:lnTo>
                  <a:lnTo>
                    <a:pt x="159736" y="28032"/>
                  </a:lnTo>
                  <a:lnTo>
                    <a:pt x="158972" y="28234"/>
                  </a:lnTo>
                  <a:lnTo>
                    <a:pt x="158208" y="28414"/>
                  </a:lnTo>
                  <a:lnTo>
                    <a:pt x="157421" y="28572"/>
                  </a:lnTo>
                  <a:lnTo>
                    <a:pt x="156612" y="28729"/>
                  </a:lnTo>
                  <a:lnTo>
                    <a:pt x="155802" y="28886"/>
                  </a:lnTo>
                  <a:lnTo>
                    <a:pt x="154161" y="29134"/>
                  </a:lnTo>
                  <a:lnTo>
                    <a:pt x="152498" y="29381"/>
                  </a:lnTo>
                  <a:lnTo>
                    <a:pt x="150812" y="29628"/>
                  </a:lnTo>
                  <a:lnTo>
                    <a:pt x="149149" y="29875"/>
                  </a:lnTo>
                  <a:lnTo>
                    <a:pt x="147508" y="30190"/>
                  </a:lnTo>
                  <a:lnTo>
                    <a:pt x="146698" y="30347"/>
                  </a:lnTo>
                  <a:lnTo>
                    <a:pt x="145889" y="30527"/>
                  </a:lnTo>
                  <a:lnTo>
                    <a:pt x="145080" y="30752"/>
                  </a:lnTo>
                  <a:lnTo>
                    <a:pt x="144293" y="30977"/>
                  </a:lnTo>
                  <a:lnTo>
                    <a:pt x="143529" y="31224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62" y="12364"/>
                  </a:lnTo>
                  <a:lnTo>
                    <a:pt x="53456" y="11959"/>
                  </a:lnTo>
                  <a:lnTo>
                    <a:pt x="52849" y="11577"/>
                  </a:lnTo>
                  <a:lnTo>
                    <a:pt x="52219" y="11195"/>
                  </a:lnTo>
                  <a:lnTo>
                    <a:pt x="51590" y="10836"/>
                  </a:lnTo>
                  <a:lnTo>
                    <a:pt x="50938" y="10498"/>
                  </a:lnTo>
                  <a:lnTo>
                    <a:pt x="49634" y="9824"/>
                  </a:lnTo>
                  <a:lnTo>
                    <a:pt x="48308" y="9195"/>
                  </a:lnTo>
                  <a:lnTo>
                    <a:pt x="46959" y="8588"/>
                  </a:lnTo>
                  <a:lnTo>
                    <a:pt x="45588" y="8003"/>
                  </a:lnTo>
                  <a:lnTo>
                    <a:pt x="44217" y="7441"/>
                  </a:lnTo>
                  <a:lnTo>
                    <a:pt x="41474" y="6295"/>
                  </a:lnTo>
                  <a:lnTo>
                    <a:pt x="40103" y="5710"/>
                  </a:lnTo>
                  <a:lnTo>
                    <a:pt x="38754" y="5103"/>
                  </a:lnTo>
                  <a:lnTo>
                    <a:pt x="37428" y="4451"/>
                  </a:lnTo>
                  <a:lnTo>
                    <a:pt x="36124" y="3777"/>
                  </a:lnTo>
                  <a:lnTo>
                    <a:pt x="35472" y="3440"/>
                  </a:lnTo>
                  <a:lnTo>
                    <a:pt x="34843" y="3058"/>
                  </a:lnTo>
                  <a:lnTo>
                    <a:pt x="34213" y="2698"/>
                  </a:lnTo>
                  <a:lnTo>
                    <a:pt x="33607" y="2293"/>
                  </a:lnTo>
                  <a:lnTo>
                    <a:pt x="32820" y="1754"/>
                  </a:lnTo>
                  <a:lnTo>
                    <a:pt x="32056" y="1192"/>
                  </a:lnTo>
                  <a:lnTo>
                    <a:pt x="31314" y="608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03" y="1304"/>
                  </a:lnTo>
                  <a:lnTo>
                    <a:pt x="428" y="2608"/>
                  </a:lnTo>
                  <a:lnTo>
                    <a:pt x="675" y="3912"/>
                  </a:lnTo>
                  <a:lnTo>
                    <a:pt x="945" y="5193"/>
                  </a:lnTo>
                  <a:lnTo>
                    <a:pt x="1214" y="6475"/>
                  </a:lnTo>
                  <a:lnTo>
                    <a:pt x="1507" y="7756"/>
                  </a:lnTo>
                  <a:lnTo>
                    <a:pt x="1844" y="9037"/>
                  </a:lnTo>
                  <a:lnTo>
                    <a:pt x="2158" y="10319"/>
                  </a:lnTo>
                  <a:lnTo>
                    <a:pt x="2518" y="11577"/>
                  </a:lnTo>
                  <a:lnTo>
                    <a:pt x="2900" y="12836"/>
                  </a:lnTo>
                  <a:lnTo>
                    <a:pt x="3282" y="14095"/>
                  </a:lnTo>
                  <a:lnTo>
                    <a:pt x="3709" y="15331"/>
                  </a:lnTo>
                  <a:lnTo>
                    <a:pt x="4137" y="16568"/>
                  </a:lnTo>
                  <a:lnTo>
                    <a:pt x="4564" y="17804"/>
                  </a:lnTo>
                  <a:lnTo>
                    <a:pt x="5036" y="19018"/>
                  </a:lnTo>
                  <a:lnTo>
                    <a:pt x="5508" y="20232"/>
                  </a:lnTo>
                  <a:lnTo>
                    <a:pt x="6002" y="21446"/>
                  </a:lnTo>
                  <a:lnTo>
                    <a:pt x="6519" y="22660"/>
                  </a:lnTo>
                  <a:lnTo>
                    <a:pt x="7059" y="23851"/>
                  </a:lnTo>
                  <a:lnTo>
                    <a:pt x="7621" y="25042"/>
                  </a:lnTo>
                  <a:lnTo>
                    <a:pt x="8183" y="26211"/>
                  </a:lnTo>
                  <a:lnTo>
                    <a:pt x="8767" y="27380"/>
                  </a:lnTo>
                  <a:lnTo>
                    <a:pt x="9352" y="28527"/>
                  </a:lnTo>
                  <a:lnTo>
                    <a:pt x="9981" y="29695"/>
                  </a:lnTo>
                  <a:lnTo>
                    <a:pt x="10611" y="30819"/>
                  </a:lnTo>
                  <a:lnTo>
                    <a:pt x="11262" y="31966"/>
                  </a:lnTo>
                  <a:lnTo>
                    <a:pt x="11937" y="33090"/>
                  </a:lnTo>
                  <a:lnTo>
                    <a:pt x="12611" y="34191"/>
                  </a:lnTo>
                  <a:lnTo>
                    <a:pt x="13308" y="35293"/>
                  </a:lnTo>
                  <a:lnTo>
                    <a:pt x="14027" y="36394"/>
                  </a:lnTo>
                  <a:lnTo>
                    <a:pt x="14747" y="37473"/>
                  </a:lnTo>
                  <a:lnTo>
                    <a:pt x="15511" y="38552"/>
                  </a:lnTo>
                  <a:lnTo>
                    <a:pt x="16410" y="39834"/>
                  </a:lnTo>
                  <a:lnTo>
                    <a:pt x="17354" y="41092"/>
                  </a:lnTo>
                  <a:lnTo>
                    <a:pt x="18321" y="42329"/>
                  </a:lnTo>
                  <a:lnTo>
                    <a:pt x="19310" y="43565"/>
                  </a:lnTo>
                  <a:lnTo>
                    <a:pt x="20209" y="44622"/>
                  </a:lnTo>
                  <a:lnTo>
                    <a:pt x="21513" y="46150"/>
                  </a:lnTo>
                  <a:lnTo>
                    <a:pt x="22862" y="47634"/>
                  </a:lnTo>
                  <a:lnTo>
                    <a:pt x="23918" y="48758"/>
                  </a:lnTo>
                  <a:lnTo>
                    <a:pt x="24975" y="49837"/>
                  </a:lnTo>
                  <a:lnTo>
                    <a:pt x="26054" y="50938"/>
                  </a:lnTo>
                  <a:lnTo>
                    <a:pt x="27178" y="51995"/>
                  </a:lnTo>
                  <a:lnTo>
                    <a:pt x="28302" y="53029"/>
                  </a:lnTo>
                  <a:lnTo>
                    <a:pt x="29448" y="54063"/>
                  </a:lnTo>
                  <a:lnTo>
                    <a:pt x="30594" y="55074"/>
                  </a:lnTo>
                  <a:lnTo>
                    <a:pt x="31786" y="56063"/>
                  </a:lnTo>
                  <a:lnTo>
                    <a:pt x="32977" y="57030"/>
                  </a:lnTo>
                  <a:lnTo>
                    <a:pt x="34213" y="57974"/>
                  </a:lnTo>
                  <a:lnTo>
                    <a:pt x="35450" y="58896"/>
                  </a:lnTo>
                  <a:lnTo>
                    <a:pt x="36686" y="59817"/>
                  </a:lnTo>
                  <a:lnTo>
                    <a:pt x="37967" y="60694"/>
                  </a:lnTo>
                  <a:lnTo>
                    <a:pt x="39249" y="61571"/>
                  </a:lnTo>
                  <a:lnTo>
                    <a:pt x="40575" y="62403"/>
                  </a:lnTo>
                  <a:lnTo>
                    <a:pt x="41901" y="63234"/>
                  </a:lnTo>
                  <a:lnTo>
                    <a:pt x="43228" y="64044"/>
                  </a:lnTo>
                  <a:lnTo>
                    <a:pt x="44599" y="64830"/>
                  </a:lnTo>
                  <a:lnTo>
                    <a:pt x="45970" y="65572"/>
                  </a:lnTo>
                  <a:lnTo>
                    <a:pt x="47364" y="66314"/>
                  </a:lnTo>
                  <a:lnTo>
                    <a:pt x="48780" y="67033"/>
                  </a:lnTo>
                  <a:lnTo>
                    <a:pt x="50196" y="67708"/>
                  </a:lnTo>
                  <a:lnTo>
                    <a:pt x="51635" y="68382"/>
                  </a:lnTo>
                  <a:lnTo>
                    <a:pt x="53096" y="69034"/>
                  </a:lnTo>
                  <a:lnTo>
                    <a:pt x="54557" y="69641"/>
                  </a:lnTo>
                  <a:lnTo>
                    <a:pt x="56063" y="70225"/>
                  </a:lnTo>
                  <a:lnTo>
                    <a:pt x="57547" y="70810"/>
                  </a:lnTo>
                  <a:lnTo>
                    <a:pt x="59075" y="71349"/>
                  </a:lnTo>
                  <a:lnTo>
                    <a:pt x="60604" y="71866"/>
                  </a:lnTo>
                  <a:lnTo>
                    <a:pt x="62155" y="72361"/>
                  </a:lnTo>
                  <a:lnTo>
                    <a:pt x="63728" y="72833"/>
                  </a:lnTo>
                  <a:lnTo>
                    <a:pt x="65302" y="73260"/>
                  </a:lnTo>
                  <a:lnTo>
                    <a:pt x="66920" y="73687"/>
                  </a:lnTo>
                  <a:lnTo>
                    <a:pt x="68561" y="74069"/>
                  </a:lnTo>
                  <a:lnTo>
                    <a:pt x="70180" y="74429"/>
                  </a:lnTo>
                  <a:lnTo>
                    <a:pt x="71821" y="74766"/>
                  </a:lnTo>
                  <a:lnTo>
                    <a:pt x="73439" y="75058"/>
                  </a:lnTo>
                  <a:lnTo>
                    <a:pt x="75080" y="75328"/>
                  </a:lnTo>
                  <a:lnTo>
                    <a:pt x="76699" y="75553"/>
                  </a:lnTo>
                  <a:lnTo>
                    <a:pt x="78340" y="75755"/>
                  </a:lnTo>
                  <a:lnTo>
                    <a:pt x="79958" y="75935"/>
                  </a:lnTo>
                  <a:lnTo>
                    <a:pt x="81577" y="76092"/>
                  </a:lnTo>
                  <a:lnTo>
                    <a:pt x="83195" y="76205"/>
                  </a:lnTo>
                  <a:lnTo>
                    <a:pt x="84814" y="76272"/>
                  </a:lnTo>
                  <a:lnTo>
                    <a:pt x="86432" y="76340"/>
                  </a:lnTo>
                  <a:lnTo>
                    <a:pt x="88051" y="76362"/>
                  </a:lnTo>
                  <a:lnTo>
                    <a:pt x="89669" y="76362"/>
                  </a:lnTo>
                  <a:lnTo>
                    <a:pt x="91265" y="76317"/>
                  </a:lnTo>
                  <a:lnTo>
                    <a:pt x="92861" y="76250"/>
                  </a:lnTo>
                  <a:lnTo>
                    <a:pt x="94457" y="76160"/>
                  </a:lnTo>
                  <a:lnTo>
                    <a:pt x="96053" y="76047"/>
                  </a:lnTo>
                  <a:lnTo>
                    <a:pt x="97649" y="75890"/>
                  </a:lnTo>
                  <a:lnTo>
                    <a:pt x="99223" y="75710"/>
                  </a:lnTo>
                  <a:lnTo>
                    <a:pt x="100796" y="75508"/>
                  </a:lnTo>
                  <a:lnTo>
                    <a:pt x="102370" y="75283"/>
                  </a:lnTo>
                  <a:lnTo>
                    <a:pt x="103921" y="75036"/>
                  </a:lnTo>
                  <a:lnTo>
                    <a:pt x="105472" y="74744"/>
                  </a:lnTo>
                  <a:lnTo>
                    <a:pt x="107023" y="74429"/>
                  </a:lnTo>
                  <a:lnTo>
                    <a:pt x="108574" y="74092"/>
                  </a:lnTo>
                  <a:lnTo>
                    <a:pt x="110103" y="73710"/>
                  </a:lnTo>
                  <a:lnTo>
                    <a:pt x="111631" y="73327"/>
                  </a:lnTo>
                  <a:lnTo>
                    <a:pt x="113137" y="72900"/>
                  </a:lnTo>
                  <a:lnTo>
                    <a:pt x="114643" y="72451"/>
                  </a:lnTo>
                  <a:lnTo>
                    <a:pt x="116149" y="71979"/>
                  </a:lnTo>
                  <a:lnTo>
                    <a:pt x="117633" y="71484"/>
                  </a:lnTo>
                  <a:lnTo>
                    <a:pt x="119094" y="70967"/>
                  </a:lnTo>
                  <a:lnTo>
                    <a:pt x="120578" y="70405"/>
                  </a:lnTo>
                  <a:lnTo>
                    <a:pt x="122039" y="69843"/>
                  </a:lnTo>
                  <a:lnTo>
                    <a:pt x="123478" y="69236"/>
                  </a:lnTo>
                  <a:lnTo>
                    <a:pt x="124916" y="68607"/>
                  </a:lnTo>
                  <a:lnTo>
                    <a:pt x="126332" y="67955"/>
                  </a:lnTo>
                  <a:lnTo>
                    <a:pt x="127749" y="67281"/>
                  </a:lnTo>
                  <a:lnTo>
                    <a:pt x="129142" y="66584"/>
                  </a:lnTo>
                  <a:lnTo>
                    <a:pt x="130536" y="65864"/>
                  </a:lnTo>
                  <a:lnTo>
                    <a:pt x="131907" y="65123"/>
                  </a:lnTo>
                  <a:lnTo>
                    <a:pt x="133256" y="64358"/>
                  </a:lnTo>
                  <a:lnTo>
                    <a:pt x="134605" y="63571"/>
                  </a:lnTo>
                  <a:lnTo>
                    <a:pt x="135931" y="62740"/>
                  </a:lnTo>
                  <a:lnTo>
                    <a:pt x="137257" y="61908"/>
                  </a:lnTo>
                  <a:lnTo>
                    <a:pt x="138561" y="61054"/>
                  </a:lnTo>
                  <a:lnTo>
                    <a:pt x="139842" y="60155"/>
                  </a:lnTo>
                  <a:lnTo>
                    <a:pt x="141124" y="59255"/>
                  </a:lnTo>
                  <a:lnTo>
                    <a:pt x="142382" y="58311"/>
                  </a:lnTo>
                  <a:lnTo>
                    <a:pt x="143619" y="57367"/>
                  </a:lnTo>
                  <a:lnTo>
                    <a:pt x="144855" y="56401"/>
                  </a:lnTo>
                  <a:lnTo>
                    <a:pt x="146069" y="55389"/>
                  </a:lnTo>
                  <a:lnTo>
                    <a:pt x="147260" y="54378"/>
                  </a:lnTo>
                  <a:lnTo>
                    <a:pt x="148429" y="53343"/>
                  </a:lnTo>
                  <a:lnTo>
                    <a:pt x="149598" y="52287"/>
                  </a:lnTo>
                  <a:lnTo>
                    <a:pt x="150722" y="51208"/>
                  </a:lnTo>
                  <a:lnTo>
                    <a:pt x="151846" y="50106"/>
                  </a:lnTo>
                  <a:lnTo>
                    <a:pt x="152948" y="48983"/>
                  </a:lnTo>
                  <a:lnTo>
                    <a:pt x="154049" y="47836"/>
                  </a:lnTo>
                  <a:lnTo>
                    <a:pt x="155106" y="46667"/>
                  </a:lnTo>
                  <a:lnTo>
                    <a:pt x="156140" y="45498"/>
                  </a:lnTo>
                  <a:lnTo>
                    <a:pt x="157174" y="44284"/>
                  </a:lnTo>
                  <a:lnTo>
                    <a:pt x="157938" y="43385"/>
                  </a:lnTo>
                  <a:lnTo>
                    <a:pt x="158680" y="42464"/>
                  </a:lnTo>
                  <a:lnTo>
                    <a:pt x="159422" y="41519"/>
                  </a:lnTo>
                  <a:lnTo>
                    <a:pt x="160141" y="40575"/>
                  </a:lnTo>
                  <a:lnTo>
                    <a:pt x="160838" y="39631"/>
                  </a:lnTo>
                  <a:lnTo>
                    <a:pt x="161894" y="38170"/>
                  </a:lnTo>
                  <a:lnTo>
                    <a:pt x="162906" y="36686"/>
                  </a:lnTo>
                  <a:lnTo>
                    <a:pt x="163535" y="35742"/>
                  </a:lnTo>
                  <a:lnTo>
                    <a:pt x="164142" y="34776"/>
                  </a:lnTo>
                  <a:lnTo>
                    <a:pt x="164210" y="34663"/>
                  </a:lnTo>
                  <a:lnTo>
                    <a:pt x="164794" y="33719"/>
                  </a:lnTo>
                  <a:lnTo>
                    <a:pt x="165468" y="32640"/>
                  </a:lnTo>
                  <a:lnTo>
                    <a:pt x="165873" y="31921"/>
                  </a:lnTo>
                  <a:lnTo>
                    <a:pt x="166278" y="31224"/>
                  </a:lnTo>
                  <a:lnTo>
                    <a:pt x="166885" y="30168"/>
                  </a:lnTo>
                  <a:lnTo>
                    <a:pt x="167447" y="29111"/>
                  </a:lnTo>
                  <a:lnTo>
                    <a:pt x="167806" y="28437"/>
                  </a:lnTo>
                  <a:lnTo>
                    <a:pt x="168166" y="27762"/>
                  </a:lnTo>
                  <a:lnTo>
                    <a:pt x="168526" y="27020"/>
                  </a:lnTo>
                  <a:lnTo>
                    <a:pt x="168908" y="26279"/>
                  </a:lnTo>
                  <a:lnTo>
                    <a:pt x="169447" y="25132"/>
                  </a:lnTo>
                  <a:lnTo>
                    <a:pt x="169987" y="23963"/>
                  </a:lnTo>
                  <a:lnTo>
                    <a:pt x="170526" y="22794"/>
                  </a:lnTo>
                  <a:lnTo>
                    <a:pt x="171021" y="21603"/>
                  </a:lnTo>
                  <a:lnTo>
                    <a:pt x="171403" y="20704"/>
                  </a:lnTo>
                  <a:lnTo>
                    <a:pt x="171875" y="19535"/>
                  </a:lnTo>
                  <a:lnTo>
                    <a:pt x="172190" y="18681"/>
                  </a:lnTo>
                  <a:lnTo>
                    <a:pt x="172684" y="17377"/>
                  </a:lnTo>
                  <a:lnTo>
                    <a:pt x="173134" y="16073"/>
                  </a:lnTo>
                  <a:lnTo>
                    <a:pt x="173538" y="14904"/>
                  </a:lnTo>
                  <a:lnTo>
                    <a:pt x="173921" y="13713"/>
                  </a:lnTo>
                  <a:lnTo>
                    <a:pt x="174280" y="12499"/>
                  </a:lnTo>
                  <a:lnTo>
                    <a:pt x="174640" y="11308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90" y="24368"/>
                  </a:lnTo>
                  <a:lnTo>
                    <a:pt x="165940" y="24818"/>
                  </a:lnTo>
                  <a:lnTo>
                    <a:pt x="165468" y="25222"/>
                  </a:lnTo>
                  <a:lnTo>
                    <a:pt x="164974" y="25627"/>
                  </a:lnTo>
                  <a:lnTo>
                    <a:pt x="164457" y="25986"/>
                  </a:lnTo>
                  <a:lnTo>
                    <a:pt x="163917" y="26301"/>
                  </a:lnTo>
                  <a:lnTo>
                    <a:pt x="163378" y="26616"/>
                  </a:lnTo>
                  <a:lnTo>
                    <a:pt x="162816" y="26908"/>
                  </a:lnTo>
                  <a:lnTo>
                    <a:pt x="162231" y="27155"/>
                  </a:lnTo>
                  <a:lnTo>
                    <a:pt x="161625" y="27403"/>
                  </a:lnTo>
                  <a:lnTo>
                    <a:pt x="161018" y="27627"/>
                  </a:lnTo>
                  <a:lnTo>
                    <a:pt x="160388" y="27830"/>
                  </a:lnTo>
                  <a:lnTo>
                    <a:pt x="159759" y="28032"/>
                  </a:lnTo>
                  <a:lnTo>
                    <a:pt x="159107" y="28189"/>
                  </a:lnTo>
                  <a:lnTo>
                    <a:pt x="158455" y="28347"/>
                  </a:lnTo>
                  <a:lnTo>
                    <a:pt x="157803" y="28504"/>
                  </a:lnTo>
                  <a:lnTo>
                    <a:pt x="156454" y="28774"/>
                  </a:lnTo>
                  <a:lnTo>
                    <a:pt x="155061" y="28999"/>
                  </a:lnTo>
                  <a:lnTo>
                    <a:pt x="153667" y="29201"/>
                  </a:lnTo>
                  <a:lnTo>
                    <a:pt x="152273" y="29426"/>
                  </a:lnTo>
                  <a:lnTo>
                    <a:pt x="150857" y="29628"/>
                  </a:lnTo>
                  <a:lnTo>
                    <a:pt x="149441" y="29830"/>
                  </a:lnTo>
                  <a:lnTo>
                    <a:pt x="148047" y="30078"/>
                  </a:lnTo>
                  <a:lnTo>
                    <a:pt x="146653" y="30347"/>
                  </a:lnTo>
                  <a:lnTo>
                    <a:pt x="145664" y="30595"/>
                  </a:lnTo>
                  <a:lnTo>
                    <a:pt x="144675" y="30864"/>
                  </a:lnTo>
                  <a:lnTo>
                    <a:pt x="143709" y="31157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85" y="12387"/>
                  </a:lnTo>
                  <a:lnTo>
                    <a:pt x="53500" y="12004"/>
                  </a:lnTo>
                  <a:lnTo>
                    <a:pt x="52916" y="11622"/>
                  </a:lnTo>
                  <a:lnTo>
                    <a:pt x="52309" y="11263"/>
                  </a:lnTo>
                  <a:lnTo>
                    <a:pt x="51702" y="10903"/>
                  </a:lnTo>
                  <a:lnTo>
                    <a:pt x="51095" y="10566"/>
                  </a:lnTo>
                  <a:lnTo>
                    <a:pt x="49836" y="9914"/>
                  </a:lnTo>
                  <a:lnTo>
                    <a:pt x="48555" y="9307"/>
                  </a:lnTo>
                  <a:lnTo>
                    <a:pt x="47274" y="8722"/>
                  </a:lnTo>
                  <a:lnTo>
                    <a:pt x="45948" y="8161"/>
                  </a:lnTo>
                  <a:lnTo>
                    <a:pt x="44644" y="7599"/>
                  </a:lnTo>
                  <a:lnTo>
                    <a:pt x="41789" y="6407"/>
                  </a:lnTo>
                  <a:lnTo>
                    <a:pt x="40373" y="5800"/>
                  </a:lnTo>
                  <a:lnTo>
                    <a:pt x="38957" y="5193"/>
                  </a:lnTo>
                  <a:lnTo>
                    <a:pt x="37585" y="4519"/>
                  </a:lnTo>
                  <a:lnTo>
                    <a:pt x="36214" y="3845"/>
                  </a:lnTo>
                  <a:lnTo>
                    <a:pt x="35562" y="3462"/>
                  </a:lnTo>
                  <a:lnTo>
                    <a:pt x="34888" y="3103"/>
                  </a:lnTo>
                  <a:lnTo>
                    <a:pt x="34236" y="2698"/>
                  </a:lnTo>
                  <a:lnTo>
                    <a:pt x="33607" y="2293"/>
                  </a:lnTo>
                  <a:lnTo>
                    <a:pt x="32887" y="1821"/>
                  </a:lnTo>
                  <a:lnTo>
                    <a:pt x="32213" y="1304"/>
                  </a:lnTo>
                  <a:lnTo>
                    <a:pt x="31538" y="787"/>
                  </a:lnTo>
                  <a:lnTo>
                    <a:pt x="30887" y="225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336300" y="2854675"/>
              <a:ext cx="760950" cy="1107125"/>
            </a:xfrm>
            <a:custGeom>
              <a:avLst/>
              <a:gdLst/>
              <a:ahLst/>
              <a:cxnLst/>
              <a:rect l="l" t="t" r="r" b="b"/>
              <a:pathLst>
                <a:path w="30438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54"/>
                  </a:lnTo>
                  <a:lnTo>
                    <a:pt x="9194" y="42936"/>
                  </a:lnTo>
                  <a:lnTo>
                    <a:pt x="9509" y="43273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4882" y="38665"/>
                  </a:lnTo>
                  <a:lnTo>
                    <a:pt x="15556" y="37676"/>
                  </a:lnTo>
                  <a:lnTo>
                    <a:pt x="16253" y="36686"/>
                  </a:lnTo>
                  <a:lnTo>
                    <a:pt x="16792" y="35855"/>
                  </a:lnTo>
                  <a:lnTo>
                    <a:pt x="17354" y="35001"/>
                  </a:lnTo>
                  <a:lnTo>
                    <a:pt x="18119" y="33764"/>
                  </a:lnTo>
                  <a:lnTo>
                    <a:pt x="18883" y="32505"/>
                  </a:lnTo>
                  <a:lnTo>
                    <a:pt x="19602" y="31247"/>
                  </a:lnTo>
                  <a:lnTo>
                    <a:pt x="20322" y="2998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614" y="2549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458" y="21401"/>
                  </a:lnTo>
                  <a:lnTo>
                    <a:pt x="25020" y="20007"/>
                  </a:lnTo>
                  <a:lnTo>
                    <a:pt x="25582" y="18591"/>
                  </a:lnTo>
                  <a:lnTo>
                    <a:pt x="26099" y="17152"/>
                  </a:lnTo>
                  <a:lnTo>
                    <a:pt x="26616" y="15713"/>
                  </a:lnTo>
                  <a:lnTo>
                    <a:pt x="27088" y="14252"/>
                  </a:lnTo>
                  <a:lnTo>
                    <a:pt x="27537" y="12791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37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65" y="9779"/>
                  </a:lnTo>
                  <a:lnTo>
                    <a:pt x="3283" y="10476"/>
                  </a:lnTo>
                  <a:lnTo>
                    <a:pt x="2946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508" y="24638"/>
                  </a:lnTo>
                  <a:lnTo>
                    <a:pt x="3935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32" y="27380"/>
                  </a:lnTo>
                  <a:lnTo>
                    <a:pt x="4609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518" y="37428"/>
                  </a:lnTo>
                  <a:lnTo>
                    <a:pt x="1" y="38552"/>
                  </a:lnTo>
                  <a:lnTo>
                    <a:pt x="855" y="39744"/>
                  </a:lnTo>
                  <a:lnTo>
                    <a:pt x="1709" y="40913"/>
                  </a:lnTo>
                  <a:lnTo>
                    <a:pt x="2609" y="42059"/>
                  </a:lnTo>
                  <a:lnTo>
                    <a:pt x="3530" y="43205"/>
                  </a:lnTo>
                  <a:lnTo>
                    <a:pt x="4452" y="44329"/>
                  </a:lnTo>
                  <a:lnTo>
                    <a:pt x="5396" y="45453"/>
                  </a:lnTo>
                  <a:lnTo>
                    <a:pt x="6363" y="46555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78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25" y="41002"/>
                  </a:lnTo>
                  <a:lnTo>
                    <a:pt x="12252" y="40553"/>
                  </a:lnTo>
                  <a:lnTo>
                    <a:pt x="12724" y="40148"/>
                  </a:lnTo>
                  <a:lnTo>
                    <a:pt x="12971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53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47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92" y="32977"/>
                  </a:lnTo>
                  <a:lnTo>
                    <a:pt x="28594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91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27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517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425" y="12949"/>
                  </a:lnTo>
                  <a:lnTo>
                    <a:pt x="27650" y="12791"/>
                  </a:lnTo>
                  <a:lnTo>
                    <a:pt x="27875" y="12611"/>
                  </a:lnTo>
                  <a:lnTo>
                    <a:pt x="28055" y="12432"/>
                  </a:lnTo>
                  <a:lnTo>
                    <a:pt x="28235" y="12207"/>
                  </a:lnTo>
                  <a:lnTo>
                    <a:pt x="28392" y="12004"/>
                  </a:lnTo>
                  <a:lnTo>
                    <a:pt x="28549" y="11780"/>
                  </a:lnTo>
                  <a:lnTo>
                    <a:pt x="28684" y="11532"/>
                  </a:lnTo>
                  <a:lnTo>
                    <a:pt x="28819" y="11308"/>
                  </a:lnTo>
                  <a:lnTo>
                    <a:pt x="28909" y="11038"/>
                  </a:lnTo>
                  <a:lnTo>
                    <a:pt x="29021" y="10791"/>
                  </a:lnTo>
                  <a:lnTo>
                    <a:pt x="29089" y="10521"/>
                  </a:lnTo>
                  <a:lnTo>
                    <a:pt x="29156" y="10251"/>
                  </a:lnTo>
                  <a:lnTo>
                    <a:pt x="29201" y="9981"/>
                  </a:lnTo>
                  <a:lnTo>
                    <a:pt x="29246" y="9712"/>
                  </a:lnTo>
                  <a:lnTo>
                    <a:pt x="29269" y="9419"/>
                  </a:lnTo>
                  <a:lnTo>
                    <a:pt x="29291" y="8857"/>
                  </a:lnTo>
                  <a:lnTo>
                    <a:pt x="29246" y="8273"/>
                  </a:lnTo>
                  <a:lnTo>
                    <a:pt x="29156" y="7711"/>
                  </a:lnTo>
                  <a:lnTo>
                    <a:pt x="29021" y="7149"/>
                  </a:lnTo>
                  <a:lnTo>
                    <a:pt x="28819" y="6587"/>
                  </a:lnTo>
                  <a:lnTo>
                    <a:pt x="28707" y="6317"/>
                  </a:lnTo>
                  <a:lnTo>
                    <a:pt x="28594" y="6070"/>
                  </a:lnTo>
                  <a:lnTo>
                    <a:pt x="28459" y="5823"/>
                  </a:lnTo>
                  <a:lnTo>
                    <a:pt x="28302" y="5575"/>
                  </a:lnTo>
                  <a:lnTo>
                    <a:pt x="28145" y="5328"/>
                  </a:lnTo>
                  <a:lnTo>
                    <a:pt x="27965" y="5103"/>
                  </a:lnTo>
                  <a:lnTo>
                    <a:pt x="27605" y="4676"/>
                  </a:lnTo>
                  <a:lnTo>
                    <a:pt x="27201" y="4272"/>
                  </a:lnTo>
                  <a:lnTo>
                    <a:pt x="26773" y="3912"/>
                  </a:lnTo>
                  <a:lnTo>
                    <a:pt x="26346" y="3552"/>
                  </a:lnTo>
                  <a:lnTo>
                    <a:pt x="25874" y="3238"/>
                  </a:lnTo>
                  <a:lnTo>
                    <a:pt x="25380" y="2945"/>
                  </a:lnTo>
                  <a:lnTo>
                    <a:pt x="24885" y="2698"/>
                  </a:lnTo>
                  <a:lnTo>
                    <a:pt x="24368" y="2451"/>
                  </a:lnTo>
                  <a:lnTo>
                    <a:pt x="23851" y="2226"/>
                  </a:lnTo>
                  <a:lnTo>
                    <a:pt x="23312" y="2024"/>
                  </a:lnTo>
                  <a:lnTo>
                    <a:pt x="22750" y="1844"/>
                  </a:lnTo>
                  <a:lnTo>
                    <a:pt x="22210" y="1664"/>
                  </a:lnTo>
                  <a:lnTo>
                    <a:pt x="21648" y="1529"/>
                  </a:lnTo>
                  <a:lnTo>
                    <a:pt x="21086" y="1394"/>
                  </a:lnTo>
                  <a:lnTo>
                    <a:pt x="19962" y="1147"/>
                  </a:lnTo>
                  <a:lnTo>
                    <a:pt x="18614" y="922"/>
                  </a:lnTo>
                  <a:lnTo>
                    <a:pt x="17242" y="675"/>
                  </a:lnTo>
                  <a:lnTo>
                    <a:pt x="16568" y="540"/>
                  </a:lnTo>
                  <a:lnTo>
                    <a:pt x="15916" y="383"/>
                  </a:lnTo>
                  <a:lnTo>
                    <a:pt x="15242" y="203"/>
                  </a:lnTo>
                  <a:lnTo>
                    <a:pt x="1459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343850" y="2854675"/>
              <a:ext cx="1753400" cy="1107125"/>
            </a:xfrm>
            <a:custGeom>
              <a:avLst/>
              <a:gdLst/>
              <a:ahLst/>
              <a:cxnLst/>
              <a:rect l="l" t="t" r="r" b="b"/>
              <a:pathLst>
                <a:path w="70136" h="44285" extrusionOk="0">
                  <a:moveTo>
                    <a:pt x="315" y="1"/>
                  </a:moveTo>
                  <a:lnTo>
                    <a:pt x="203" y="315"/>
                  </a:lnTo>
                  <a:lnTo>
                    <a:pt x="135" y="630"/>
                  </a:lnTo>
                  <a:lnTo>
                    <a:pt x="68" y="967"/>
                  </a:lnTo>
                  <a:lnTo>
                    <a:pt x="23" y="1304"/>
                  </a:lnTo>
                  <a:lnTo>
                    <a:pt x="1" y="1642"/>
                  </a:lnTo>
                  <a:lnTo>
                    <a:pt x="1" y="2001"/>
                  </a:lnTo>
                  <a:lnTo>
                    <a:pt x="1" y="2698"/>
                  </a:lnTo>
                  <a:lnTo>
                    <a:pt x="46" y="3417"/>
                  </a:lnTo>
                  <a:lnTo>
                    <a:pt x="135" y="4137"/>
                  </a:lnTo>
                  <a:lnTo>
                    <a:pt x="248" y="4834"/>
                  </a:lnTo>
                  <a:lnTo>
                    <a:pt x="383" y="5530"/>
                  </a:lnTo>
                  <a:lnTo>
                    <a:pt x="1484" y="11240"/>
                  </a:lnTo>
                  <a:lnTo>
                    <a:pt x="2608" y="16972"/>
                  </a:lnTo>
                  <a:lnTo>
                    <a:pt x="2676" y="17287"/>
                  </a:lnTo>
                  <a:lnTo>
                    <a:pt x="2765" y="17624"/>
                  </a:lnTo>
                  <a:lnTo>
                    <a:pt x="2878" y="17939"/>
                  </a:lnTo>
                  <a:lnTo>
                    <a:pt x="2968" y="18096"/>
                  </a:lnTo>
                  <a:lnTo>
                    <a:pt x="3058" y="18231"/>
                  </a:lnTo>
                  <a:lnTo>
                    <a:pt x="3170" y="18366"/>
                  </a:lnTo>
                  <a:lnTo>
                    <a:pt x="3283" y="18501"/>
                  </a:lnTo>
                  <a:lnTo>
                    <a:pt x="3417" y="18591"/>
                  </a:lnTo>
                  <a:lnTo>
                    <a:pt x="3530" y="18681"/>
                  </a:lnTo>
                  <a:lnTo>
                    <a:pt x="3687" y="18748"/>
                  </a:lnTo>
                  <a:lnTo>
                    <a:pt x="3822" y="18816"/>
                  </a:lnTo>
                  <a:lnTo>
                    <a:pt x="3957" y="18861"/>
                  </a:lnTo>
                  <a:lnTo>
                    <a:pt x="4114" y="18883"/>
                  </a:lnTo>
                  <a:lnTo>
                    <a:pt x="4429" y="18883"/>
                  </a:lnTo>
                  <a:lnTo>
                    <a:pt x="4766" y="18838"/>
                  </a:lnTo>
                  <a:lnTo>
                    <a:pt x="5081" y="18748"/>
                  </a:lnTo>
                  <a:lnTo>
                    <a:pt x="5418" y="18613"/>
                  </a:lnTo>
                  <a:lnTo>
                    <a:pt x="5755" y="18433"/>
                  </a:lnTo>
                  <a:lnTo>
                    <a:pt x="6070" y="18231"/>
                  </a:lnTo>
                  <a:lnTo>
                    <a:pt x="6385" y="17984"/>
                  </a:lnTo>
                  <a:lnTo>
                    <a:pt x="6699" y="17737"/>
                  </a:lnTo>
                  <a:lnTo>
                    <a:pt x="6969" y="17444"/>
                  </a:lnTo>
                  <a:lnTo>
                    <a:pt x="7239" y="17152"/>
                  </a:lnTo>
                  <a:lnTo>
                    <a:pt x="7464" y="16837"/>
                  </a:lnTo>
                  <a:lnTo>
                    <a:pt x="7666" y="16523"/>
                  </a:lnTo>
                  <a:lnTo>
                    <a:pt x="8048" y="15871"/>
                  </a:lnTo>
                  <a:lnTo>
                    <a:pt x="8498" y="15196"/>
                  </a:lnTo>
                  <a:lnTo>
                    <a:pt x="8745" y="14882"/>
                  </a:lnTo>
                  <a:lnTo>
                    <a:pt x="8992" y="14590"/>
                  </a:lnTo>
                  <a:lnTo>
                    <a:pt x="9239" y="14297"/>
                  </a:lnTo>
                  <a:lnTo>
                    <a:pt x="9509" y="14028"/>
                  </a:lnTo>
                  <a:lnTo>
                    <a:pt x="9801" y="13803"/>
                  </a:lnTo>
                  <a:lnTo>
                    <a:pt x="10094" y="13600"/>
                  </a:lnTo>
                  <a:lnTo>
                    <a:pt x="10386" y="13443"/>
                  </a:lnTo>
                  <a:lnTo>
                    <a:pt x="10701" y="13331"/>
                  </a:lnTo>
                  <a:lnTo>
                    <a:pt x="11015" y="13263"/>
                  </a:lnTo>
                  <a:lnTo>
                    <a:pt x="11173" y="13241"/>
                  </a:lnTo>
                  <a:lnTo>
                    <a:pt x="11487" y="13241"/>
                  </a:lnTo>
                  <a:lnTo>
                    <a:pt x="11667" y="13286"/>
                  </a:lnTo>
                  <a:lnTo>
                    <a:pt x="11825" y="13331"/>
                  </a:lnTo>
                  <a:lnTo>
                    <a:pt x="12004" y="13376"/>
                  </a:lnTo>
                  <a:lnTo>
                    <a:pt x="12252" y="13511"/>
                  </a:lnTo>
                  <a:lnTo>
                    <a:pt x="12476" y="13668"/>
                  </a:lnTo>
                  <a:lnTo>
                    <a:pt x="12701" y="13848"/>
                  </a:lnTo>
                  <a:lnTo>
                    <a:pt x="12926" y="14050"/>
                  </a:lnTo>
                  <a:lnTo>
                    <a:pt x="13331" y="14432"/>
                  </a:lnTo>
                  <a:lnTo>
                    <a:pt x="13555" y="14612"/>
                  </a:lnTo>
                  <a:lnTo>
                    <a:pt x="13780" y="14792"/>
                  </a:lnTo>
                  <a:lnTo>
                    <a:pt x="14117" y="14972"/>
                  </a:lnTo>
                  <a:lnTo>
                    <a:pt x="14455" y="15129"/>
                  </a:lnTo>
                  <a:lnTo>
                    <a:pt x="14814" y="15241"/>
                  </a:lnTo>
                  <a:lnTo>
                    <a:pt x="15174" y="15309"/>
                  </a:lnTo>
                  <a:lnTo>
                    <a:pt x="15534" y="15354"/>
                  </a:lnTo>
                  <a:lnTo>
                    <a:pt x="15916" y="15376"/>
                  </a:lnTo>
                  <a:lnTo>
                    <a:pt x="16702" y="15399"/>
                  </a:lnTo>
                  <a:lnTo>
                    <a:pt x="17489" y="15376"/>
                  </a:lnTo>
                  <a:lnTo>
                    <a:pt x="18276" y="15376"/>
                  </a:lnTo>
                  <a:lnTo>
                    <a:pt x="18658" y="15399"/>
                  </a:lnTo>
                  <a:lnTo>
                    <a:pt x="19040" y="15421"/>
                  </a:lnTo>
                  <a:lnTo>
                    <a:pt x="19422" y="15489"/>
                  </a:lnTo>
                  <a:lnTo>
                    <a:pt x="19805" y="15601"/>
                  </a:lnTo>
                  <a:lnTo>
                    <a:pt x="20232" y="15758"/>
                  </a:lnTo>
                  <a:lnTo>
                    <a:pt x="20614" y="15983"/>
                  </a:lnTo>
                  <a:lnTo>
                    <a:pt x="20973" y="16231"/>
                  </a:lnTo>
                  <a:lnTo>
                    <a:pt x="21311" y="16500"/>
                  </a:lnTo>
                  <a:lnTo>
                    <a:pt x="21625" y="16815"/>
                  </a:lnTo>
                  <a:lnTo>
                    <a:pt x="21918" y="17152"/>
                  </a:lnTo>
                  <a:lnTo>
                    <a:pt x="22210" y="17534"/>
                  </a:lnTo>
                  <a:lnTo>
                    <a:pt x="22457" y="17916"/>
                  </a:lnTo>
                  <a:lnTo>
                    <a:pt x="22682" y="18321"/>
                  </a:lnTo>
                  <a:lnTo>
                    <a:pt x="22907" y="18748"/>
                  </a:lnTo>
                  <a:lnTo>
                    <a:pt x="23334" y="19602"/>
                  </a:lnTo>
                  <a:lnTo>
                    <a:pt x="23716" y="20479"/>
                  </a:lnTo>
                  <a:lnTo>
                    <a:pt x="24076" y="21356"/>
                  </a:lnTo>
                  <a:lnTo>
                    <a:pt x="24278" y="21783"/>
                  </a:lnTo>
                  <a:lnTo>
                    <a:pt x="24503" y="22210"/>
                  </a:lnTo>
                  <a:lnTo>
                    <a:pt x="24750" y="22615"/>
                  </a:lnTo>
                  <a:lnTo>
                    <a:pt x="25020" y="23042"/>
                  </a:lnTo>
                  <a:lnTo>
                    <a:pt x="25312" y="23424"/>
                  </a:lnTo>
                  <a:lnTo>
                    <a:pt x="25627" y="23806"/>
                  </a:lnTo>
                  <a:lnTo>
                    <a:pt x="25941" y="24143"/>
                  </a:lnTo>
                  <a:lnTo>
                    <a:pt x="26301" y="24480"/>
                  </a:lnTo>
                  <a:lnTo>
                    <a:pt x="26661" y="24750"/>
                  </a:lnTo>
                  <a:lnTo>
                    <a:pt x="27020" y="24997"/>
                  </a:lnTo>
                  <a:lnTo>
                    <a:pt x="27425" y="25200"/>
                  </a:lnTo>
                  <a:lnTo>
                    <a:pt x="27830" y="25357"/>
                  </a:lnTo>
                  <a:lnTo>
                    <a:pt x="28032" y="25402"/>
                  </a:lnTo>
                  <a:lnTo>
                    <a:pt x="28234" y="25447"/>
                  </a:lnTo>
                  <a:lnTo>
                    <a:pt x="28437" y="25492"/>
                  </a:lnTo>
                  <a:lnTo>
                    <a:pt x="28886" y="25492"/>
                  </a:lnTo>
                  <a:lnTo>
                    <a:pt x="29088" y="25469"/>
                  </a:lnTo>
                  <a:lnTo>
                    <a:pt x="29313" y="25424"/>
                  </a:lnTo>
                  <a:lnTo>
                    <a:pt x="29538" y="25379"/>
                  </a:lnTo>
                  <a:lnTo>
                    <a:pt x="29875" y="25267"/>
                  </a:lnTo>
                  <a:lnTo>
                    <a:pt x="30212" y="25087"/>
                  </a:lnTo>
                  <a:lnTo>
                    <a:pt x="30550" y="24907"/>
                  </a:lnTo>
                  <a:lnTo>
                    <a:pt x="30842" y="24683"/>
                  </a:lnTo>
                  <a:lnTo>
                    <a:pt x="31156" y="24458"/>
                  </a:lnTo>
                  <a:lnTo>
                    <a:pt x="31449" y="24211"/>
                  </a:lnTo>
                  <a:lnTo>
                    <a:pt x="32033" y="23716"/>
                  </a:lnTo>
                  <a:lnTo>
                    <a:pt x="32325" y="23491"/>
                  </a:lnTo>
                  <a:lnTo>
                    <a:pt x="32640" y="23266"/>
                  </a:lnTo>
                  <a:lnTo>
                    <a:pt x="32932" y="23042"/>
                  </a:lnTo>
                  <a:lnTo>
                    <a:pt x="33247" y="22884"/>
                  </a:lnTo>
                  <a:lnTo>
                    <a:pt x="33562" y="22727"/>
                  </a:lnTo>
                  <a:lnTo>
                    <a:pt x="33899" y="22637"/>
                  </a:lnTo>
                  <a:lnTo>
                    <a:pt x="34236" y="22570"/>
                  </a:lnTo>
                  <a:lnTo>
                    <a:pt x="34596" y="22570"/>
                  </a:lnTo>
                  <a:lnTo>
                    <a:pt x="34843" y="22592"/>
                  </a:lnTo>
                  <a:lnTo>
                    <a:pt x="35068" y="22660"/>
                  </a:lnTo>
                  <a:lnTo>
                    <a:pt x="35293" y="22727"/>
                  </a:lnTo>
                  <a:lnTo>
                    <a:pt x="35517" y="22839"/>
                  </a:lnTo>
                  <a:lnTo>
                    <a:pt x="35742" y="22952"/>
                  </a:lnTo>
                  <a:lnTo>
                    <a:pt x="35944" y="23087"/>
                  </a:lnTo>
                  <a:lnTo>
                    <a:pt x="36147" y="23222"/>
                  </a:lnTo>
                  <a:lnTo>
                    <a:pt x="36327" y="23379"/>
                  </a:lnTo>
                  <a:lnTo>
                    <a:pt x="36641" y="23671"/>
                  </a:lnTo>
                  <a:lnTo>
                    <a:pt x="36911" y="23963"/>
                  </a:lnTo>
                  <a:lnTo>
                    <a:pt x="37181" y="24278"/>
                  </a:lnTo>
                  <a:lnTo>
                    <a:pt x="37428" y="24638"/>
                  </a:lnTo>
                  <a:lnTo>
                    <a:pt x="37653" y="24975"/>
                  </a:lnTo>
                  <a:lnTo>
                    <a:pt x="37855" y="25357"/>
                  </a:lnTo>
                  <a:lnTo>
                    <a:pt x="38058" y="25739"/>
                  </a:lnTo>
                  <a:lnTo>
                    <a:pt x="38237" y="26121"/>
                  </a:lnTo>
                  <a:lnTo>
                    <a:pt x="38552" y="26931"/>
                  </a:lnTo>
                  <a:lnTo>
                    <a:pt x="38844" y="27762"/>
                  </a:lnTo>
                  <a:lnTo>
                    <a:pt x="39406" y="29448"/>
                  </a:lnTo>
                  <a:lnTo>
                    <a:pt x="39676" y="30280"/>
                  </a:lnTo>
                  <a:lnTo>
                    <a:pt x="39991" y="31067"/>
                  </a:lnTo>
                  <a:lnTo>
                    <a:pt x="40148" y="31471"/>
                  </a:lnTo>
                  <a:lnTo>
                    <a:pt x="40328" y="31831"/>
                  </a:lnTo>
                  <a:lnTo>
                    <a:pt x="40508" y="32191"/>
                  </a:lnTo>
                  <a:lnTo>
                    <a:pt x="40710" y="32528"/>
                  </a:lnTo>
                  <a:lnTo>
                    <a:pt x="40935" y="32865"/>
                  </a:lnTo>
                  <a:lnTo>
                    <a:pt x="41182" y="33180"/>
                  </a:lnTo>
                  <a:lnTo>
                    <a:pt x="41429" y="33472"/>
                  </a:lnTo>
                  <a:lnTo>
                    <a:pt x="41699" y="33742"/>
                  </a:lnTo>
                  <a:lnTo>
                    <a:pt x="41991" y="33989"/>
                  </a:lnTo>
                  <a:lnTo>
                    <a:pt x="42329" y="34191"/>
                  </a:lnTo>
                  <a:lnTo>
                    <a:pt x="42666" y="34394"/>
                  </a:lnTo>
                  <a:lnTo>
                    <a:pt x="43048" y="34551"/>
                  </a:lnTo>
                  <a:lnTo>
                    <a:pt x="43385" y="34663"/>
                  </a:lnTo>
                  <a:lnTo>
                    <a:pt x="43722" y="34776"/>
                  </a:lnTo>
                  <a:lnTo>
                    <a:pt x="44397" y="34956"/>
                  </a:lnTo>
                  <a:lnTo>
                    <a:pt x="44711" y="35090"/>
                  </a:lnTo>
                  <a:lnTo>
                    <a:pt x="45026" y="35225"/>
                  </a:lnTo>
                  <a:lnTo>
                    <a:pt x="45318" y="35405"/>
                  </a:lnTo>
                  <a:lnTo>
                    <a:pt x="45453" y="35495"/>
                  </a:lnTo>
                  <a:lnTo>
                    <a:pt x="45566" y="35630"/>
                  </a:lnTo>
                  <a:lnTo>
                    <a:pt x="45768" y="35855"/>
                  </a:lnTo>
                  <a:lnTo>
                    <a:pt x="45925" y="36124"/>
                  </a:lnTo>
                  <a:lnTo>
                    <a:pt x="46060" y="36417"/>
                  </a:lnTo>
                  <a:lnTo>
                    <a:pt x="46150" y="36709"/>
                  </a:lnTo>
                  <a:lnTo>
                    <a:pt x="46240" y="37024"/>
                  </a:lnTo>
                  <a:lnTo>
                    <a:pt x="46307" y="37338"/>
                  </a:lnTo>
                  <a:lnTo>
                    <a:pt x="46420" y="37968"/>
                  </a:lnTo>
                  <a:lnTo>
                    <a:pt x="46532" y="38417"/>
                  </a:lnTo>
                  <a:lnTo>
                    <a:pt x="46667" y="38867"/>
                  </a:lnTo>
                  <a:lnTo>
                    <a:pt x="46802" y="39317"/>
                  </a:lnTo>
                  <a:lnTo>
                    <a:pt x="46959" y="39744"/>
                  </a:lnTo>
                  <a:lnTo>
                    <a:pt x="47162" y="40171"/>
                  </a:lnTo>
                  <a:lnTo>
                    <a:pt x="47341" y="40598"/>
                  </a:lnTo>
                  <a:lnTo>
                    <a:pt x="47566" y="41002"/>
                  </a:lnTo>
                  <a:lnTo>
                    <a:pt x="47813" y="41407"/>
                  </a:lnTo>
                  <a:lnTo>
                    <a:pt x="48061" y="41812"/>
                  </a:lnTo>
                  <a:lnTo>
                    <a:pt x="48330" y="42194"/>
                  </a:lnTo>
                  <a:lnTo>
                    <a:pt x="48600" y="42576"/>
                  </a:lnTo>
                  <a:lnTo>
                    <a:pt x="48915" y="42936"/>
                  </a:lnTo>
                  <a:lnTo>
                    <a:pt x="49230" y="43295"/>
                  </a:lnTo>
                  <a:lnTo>
                    <a:pt x="49544" y="43633"/>
                  </a:lnTo>
                  <a:lnTo>
                    <a:pt x="49881" y="43970"/>
                  </a:lnTo>
                  <a:lnTo>
                    <a:pt x="50219" y="44284"/>
                  </a:lnTo>
                  <a:lnTo>
                    <a:pt x="50983" y="43385"/>
                  </a:lnTo>
                  <a:lnTo>
                    <a:pt x="51725" y="42464"/>
                  </a:lnTo>
                  <a:lnTo>
                    <a:pt x="52467" y="41519"/>
                  </a:lnTo>
                  <a:lnTo>
                    <a:pt x="53186" y="40575"/>
                  </a:lnTo>
                  <a:lnTo>
                    <a:pt x="53883" y="39631"/>
                  </a:lnTo>
                  <a:lnTo>
                    <a:pt x="54580" y="38665"/>
                  </a:lnTo>
                  <a:lnTo>
                    <a:pt x="55276" y="37676"/>
                  </a:lnTo>
                  <a:lnTo>
                    <a:pt x="55951" y="36686"/>
                  </a:lnTo>
                  <a:lnTo>
                    <a:pt x="56603" y="35697"/>
                  </a:lnTo>
                  <a:lnTo>
                    <a:pt x="57255" y="34686"/>
                  </a:lnTo>
                  <a:lnTo>
                    <a:pt x="57884" y="33674"/>
                  </a:lnTo>
                  <a:lnTo>
                    <a:pt x="58491" y="32640"/>
                  </a:lnTo>
                  <a:lnTo>
                    <a:pt x="59120" y="31606"/>
                  </a:lnTo>
                  <a:lnTo>
                    <a:pt x="59705" y="30572"/>
                  </a:lnTo>
                  <a:lnTo>
                    <a:pt x="60289" y="29516"/>
                  </a:lnTo>
                  <a:lnTo>
                    <a:pt x="60851" y="28437"/>
                  </a:lnTo>
                  <a:lnTo>
                    <a:pt x="61413" y="27358"/>
                  </a:lnTo>
                  <a:lnTo>
                    <a:pt x="61953" y="26279"/>
                  </a:lnTo>
                  <a:lnTo>
                    <a:pt x="62470" y="25177"/>
                  </a:lnTo>
                  <a:lnTo>
                    <a:pt x="62987" y="24076"/>
                  </a:lnTo>
                  <a:lnTo>
                    <a:pt x="63481" y="22952"/>
                  </a:lnTo>
                  <a:lnTo>
                    <a:pt x="63976" y="21828"/>
                  </a:lnTo>
                  <a:lnTo>
                    <a:pt x="64448" y="20704"/>
                  </a:lnTo>
                  <a:lnTo>
                    <a:pt x="64897" y="19557"/>
                  </a:lnTo>
                  <a:lnTo>
                    <a:pt x="65347" y="18411"/>
                  </a:lnTo>
                  <a:lnTo>
                    <a:pt x="65774" y="17242"/>
                  </a:lnTo>
                  <a:lnTo>
                    <a:pt x="66179" y="16073"/>
                  </a:lnTo>
                  <a:lnTo>
                    <a:pt x="66583" y="14904"/>
                  </a:lnTo>
                  <a:lnTo>
                    <a:pt x="66966" y="13713"/>
                  </a:lnTo>
                  <a:lnTo>
                    <a:pt x="67325" y="12499"/>
                  </a:lnTo>
                  <a:lnTo>
                    <a:pt x="67685" y="11308"/>
                  </a:lnTo>
                  <a:lnTo>
                    <a:pt x="68022" y="10094"/>
                  </a:lnTo>
                  <a:lnTo>
                    <a:pt x="68337" y="8835"/>
                  </a:lnTo>
                  <a:lnTo>
                    <a:pt x="68651" y="7576"/>
                  </a:lnTo>
                  <a:lnTo>
                    <a:pt x="68944" y="6295"/>
                  </a:lnTo>
                  <a:lnTo>
                    <a:pt x="69213" y="5036"/>
                  </a:lnTo>
                  <a:lnTo>
                    <a:pt x="69483" y="3777"/>
                  </a:lnTo>
                  <a:lnTo>
                    <a:pt x="69708" y="2518"/>
                  </a:lnTo>
                  <a:lnTo>
                    <a:pt x="69933" y="1259"/>
                  </a:lnTo>
                  <a:lnTo>
                    <a:pt x="70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340725" y="2854675"/>
              <a:ext cx="1164450" cy="1444300"/>
            </a:xfrm>
            <a:custGeom>
              <a:avLst/>
              <a:gdLst/>
              <a:ahLst/>
              <a:cxnLst/>
              <a:rect l="l" t="t" r="r" b="b"/>
              <a:pathLst>
                <a:path w="46578" h="57772" extrusionOk="0">
                  <a:moveTo>
                    <a:pt x="1214" y="1"/>
                  </a:moveTo>
                  <a:lnTo>
                    <a:pt x="1035" y="428"/>
                  </a:lnTo>
                  <a:lnTo>
                    <a:pt x="855" y="877"/>
                  </a:lnTo>
                  <a:lnTo>
                    <a:pt x="697" y="1327"/>
                  </a:lnTo>
                  <a:lnTo>
                    <a:pt x="563" y="1776"/>
                  </a:lnTo>
                  <a:lnTo>
                    <a:pt x="315" y="2721"/>
                  </a:lnTo>
                  <a:lnTo>
                    <a:pt x="113" y="3642"/>
                  </a:lnTo>
                  <a:lnTo>
                    <a:pt x="45" y="3957"/>
                  </a:lnTo>
                  <a:lnTo>
                    <a:pt x="1" y="4272"/>
                  </a:lnTo>
                  <a:lnTo>
                    <a:pt x="1" y="4429"/>
                  </a:lnTo>
                  <a:lnTo>
                    <a:pt x="1" y="4586"/>
                  </a:lnTo>
                  <a:lnTo>
                    <a:pt x="23" y="4744"/>
                  </a:lnTo>
                  <a:lnTo>
                    <a:pt x="68" y="4879"/>
                  </a:lnTo>
                  <a:lnTo>
                    <a:pt x="135" y="5058"/>
                  </a:lnTo>
                  <a:lnTo>
                    <a:pt x="203" y="5216"/>
                  </a:lnTo>
                  <a:lnTo>
                    <a:pt x="315" y="5373"/>
                  </a:lnTo>
                  <a:lnTo>
                    <a:pt x="450" y="5530"/>
                  </a:lnTo>
                  <a:lnTo>
                    <a:pt x="697" y="5800"/>
                  </a:lnTo>
                  <a:lnTo>
                    <a:pt x="967" y="6070"/>
                  </a:lnTo>
                  <a:lnTo>
                    <a:pt x="1169" y="6295"/>
                  </a:lnTo>
                  <a:lnTo>
                    <a:pt x="1349" y="6520"/>
                  </a:lnTo>
                  <a:lnTo>
                    <a:pt x="1507" y="6744"/>
                  </a:lnTo>
                  <a:lnTo>
                    <a:pt x="1664" y="6992"/>
                  </a:lnTo>
                  <a:lnTo>
                    <a:pt x="1799" y="7239"/>
                  </a:lnTo>
                  <a:lnTo>
                    <a:pt x="1911" y="7486"/>
                  </a:lnTo>
                  <a:lnTo>
                    <a:pt x="2024" y="7756"/>
                  </a:lnTo>
                  <a:lnTo>
                    <a:pt x="2114" y="8026"/>
                  </a:lnTo>
                  <a:lnTo>
                    <a:pt x="2203" y="8318"/>
                  </a:lnTo>
                  <a:lnTo>
                    <a:pt x="2271" y="8588"/>
                  </a:lnTo>
                  <a:lnTo>
                    <a:pt x="2316" y="8857"/>
                  </a:lnTo>
                  <a:lnTo>
                    <a:pt x="2338" y="9150"/>
                  </a:lnTo>
                  <a:lnTo>
                    <a:pt x="2361" y="9442"/>
                  </a:lnTo>
                  <a:lnTo>
                    <a:pt x="2361" y="9734"/>
                  </a:lnTo>
                  <a:lnTo>
                    <a:pt x="2338" y="10004"/>
                  </a:lnTo>
                  <a:lnTo>
                    <a:pt x="2293" y="10296"/>
                  </a:lnTo>
                  <a:lnTo>
                    <a:pt x="2203" y="10813"/>
                  </a:lnTo>
                  <a:lnTo>
                    <a:pt x="2091" y="11330"/>
                  </a:lnTo>
                  <a:lnTo>
                    <a:pt x="2046" y="11600"/>
                  </a:lnTo>
                  <a:lnTo>
                    <a:pt x="2024" y="11870"/>
                  </a:lnTo>
                  <a:lnTo>
                    <a:pt x="2024" y="12117"/>
                  </a:lnTo>
                  <a:lnTo>
                    <a:pt x="2046" y="12387"/>
                  </a:lnTo>
                  <a:lnTo>
                    <a:pt x="2091" y="12544"/>
                  </a:lnTo>
                  <a:lnTo>
                    <a:pt x="2136" y="12724"/>
                  </a:lnTo>
                  <a:lnTo>
                    <a:pt x="2293" y="13038"/>
                  </a:lnTo>
                  <a:lnTo>
                    <a:pt x="2473" y="13331"/>
                  </a:lnTo>
                  <a:lnTo>
                    <a:pt x="2676" y="13600"/>
                  </a:lnTo>
                  <a:lnTo>
                    <a:pt x="2923" y="13870"/>
                  </a:lnTo>
                  <a:lnTo>
                    <a:pt x="3170" y="14117"/>
                  </a:lnTo>
                  <a:lnTo>
                    <a:pt x="3732" y="14590"/>
                  </a:lnTo>
                  <a:lnTo>
                    <a:pt x="4699" y="15354"/>
                  </a:lnTo>
                  <a:lnTo>
                    <a:pt x="5688" y="16141"/>
                  </a:lnTo>
                  <a:lnTo>
                    <a:pt x="6182" y="16500"/>
                  </a:lnTo>
                  <a:lnTo>
                    <a:pt x="6699" y="16860"/>
                  </a:lnTo>
                  <a:lnTo>
                    <a:pt x="7216" y="17220"/>
                  </a:lnTo>
                  <a:lnTo>
                    <a:pt x="7733" y="17534"/>
                  </a:lnTo>
                  <a:lnTo>
                    <a:pt x="8273" y="17849"/>
                  </a:lnTo>
                  <a:lnTo>
                    <a:pt x="8812" y="18141"/>
                  </a:lnTo>
                  <a:lnTo>
                    <a:pt x="9374" y="18411"/>
                  </a:lnTo>
                  <a:lnTo>
                    <a:pt x="9936" y="18636"/>
                  </a:lnTo>
                  <a:lnTo>
                    <a:pt x="10498" y="18838"/>
                  </a:lnTo>
                  <a:lnTo>
                    <a:pt x="11083" y="19018"/>
                  </a:lnTo>
                  <a:lnTo>
                    <a:pt x="11690" y="19153"/>
                  </a:lnTo>
                  <a:lnTo>
                    <a:pt x="12297" y="19243"/>
                  </a:lnTo>
                  <a:lnTo>
                    <a:pt x="13016" y="19333"/>
                  </a:lnTo>
                  <a:lnTo>
                    <a:pt x="13780" y="19400"/>
                  </a:lnTo>
                  <a:lnTo>
                    <a:pt x="14544" y="19490"/>
                  </a:lnTo>
                  <a:lnTo>
                    <a:pt x="14927" y="19535"/>
                  </a:lnTo>
                  <a:lnTo>
                    <a:pt x="15286" y="19602"/>
                  </a:lnTo>
                  <a:lnTo>
                    <a:pt x="15623" y="19692"/>
                  </a:lnTo>
                  <a:lnTo>
                    <a:pt x="15961" y="19805"/>
                  </a:lnTo>
                  <a:lnTo>
                    <a:pt x="16298" y="19940"/>
                  </a:lnTo>
                  <a:lnTo>
                    <a:pt x="16590" y="20097"/>
                  </a:lnTo>
                  <a:lnTo>
                    <a:pt x="16860" y="20299"/>
                  </a:lnTo>
                  <a:lnTo>
                    <a:pt x="17107" y="20524"/>
                  </a:lnTo>
                  <a:lnTo>
                    <a:pt x="17332" y="20771"/>
                  </a:lnTo>
                  <a:lnTo>
                    <a:pt x="17512" y="21064"/>
                  </a:lnTo>
                  <a:lnTo>
                    <a:pt x="17647" y="21356"/>
                  </a:lnTo>
                  <a:lnTo>
                    <a:pt x="17759" y="21648"/>
                  </a:lnTo>
                  <a:lnTo>
                    <a:pt x="17894" y="21918"/>
                  </a:lnTo>
                  <a:lnTo>
                    <a:pt x="17984" y="22053"/>
                  </a:lnTo>
                  <a:lnTo>
                    <a:pt x="18074" y="22165"/>
                  </a:lnTo>
                  <a:lnTo>
                    <a:pt x="17669" y="22390"/>
                  </a:lnTo>
                  <a:lnTo>
                    <a:pt x="17174" y="22660"/>
                  </a:lnTo>
                  <a:lnTo>
                    <a:pt x="16657" y="22929"/>
                  </a:lnTo>
                  <a:lnTo>
                    <a:pt x="16118" y="23199"/>
                  </a:lnTo>
                  <a:lnTo>
                    <a:pt x="15578" y="23514"/>
                  </a:lnTo>
                  <a:lnTo>
                    <a:pt x="15106" y="23828"/>
                  </a:lnTo>
                  <a:lnTo>
                    <a:pt x="14904" y="24008"/>
                  </a:lnTo>
                  <a:lnTo>
                    <a:pt x="14702" y="24188"/>
                  </a:lnTo>
                  <a:lnTo>
                    <a:pt x="14544" y="24345"/>
                  </a:lnTo>
                  <a:lnTo>
                    <a:pt x="14410" y="24525"/>
                  </a:lnTo>
                  <a:lnTo>
                    <a:pt x="14252" y="24773"/>
                  </a:lnTo>
                  <a:lnTo>
                    <a:pt x="14140" y="25042"/>
                  </a:lnTo>
                  <a:lnTo>
                    <a:pt x="14050" y="25312"/>
                  </a:lnTo>
                  <a:lnTo>
                    <a:pt x="14005" y="25447"/>
                  </a:lnTo>
                  <a:lnTo>
                    <a:pt x="14005" y="25582"/>
                  </a:lnTo>
                  <a:lnTo>
                    <a:pt x="14005" y="25762"/>
                  </a:lnTo>
                  <a:lnTo>
                    <a:pt x="14027" y="25919"/>
                  </a:lnTo>
                  <a:lnTo>
                    <a:pt x="14050" y="26076"/>
                  </a:lnTo>
                  <a:lnTo>
                    <a:pt x="14117" y="26211"/>
                  </a:lnTo>
                  <a:lnTo>
                    <a:pt x="14185" y="26369"/>
                  </a:lnTo>
                  <a:lnTo>
                    <a:pt x="14252" y="26503"/>
                  </a:lnTo>
                  <a:lnTo>
                    <a:pt x="14432" y="26773"/>
                  </a:lnTo>
                  <a:lnTo>
                    <a:pt x="14657" y="27020"/>
                  </a:lnTo>
                  <a:lnTo>
                    <a:pt x="14904" y="27268"/>
                  </a:lnTo>
                  <a:lnTo>
                    <a:pt x="15421" y="27740"/>
                  </a:lnTo>
                  <a:lnTo>
                    <a:pt x="15826" y="28122"/>
                  </a:lnTo>
                  <a:lnTo>
                    <a:pt x="16208" y="28549"/>
                  </a:lnTo>
                  <a:lnTo>
                    <a:pt x="16590" y="28976"/>
                  </a:lnTo>
                  <a:lnTo>
                    <a:pt x="16905" y="29448"/>
                  </a:lnTo>
                  <a:lnTo>
                    <a:pt x="17197" y="29920"/>
                  </a:lnTo>
                  <a:lnTo>
                    <a:pt x="17467" y="30437"/>
                  </a:lnTo>
                  <a:lnTo>
                    <a:pt x="17669" y="30954"/>
                  </a:lnTo>
                  <a:lnTo>
                    <a:pt x="17736" y="31224"/>
                  </a:lnTo>
                  <a:lnTo>
                    <a:pt x="17826" y="31494"/>
                  </a:lnTo>
                  <a:lnTo>
                    <a:pt x="17871" y="31786"/>
                  </a:lnTo>
                  <a:lnTo>
                    <a:pt x="17916" y="32056"/>
                  </a:lnTo>
                  <a:lnTo>
                    <a:pt x="17939" y="32348"/>
                  </a:lnTo>
                  <a:lnTo>
                    <a:pt x="17939" y="32640"/>
                  </a:lnTo>
                  <a:lnTo>
                    <a:pt x="17939" y="32910"/>
                  </a:lnTo>
                  <a:lnTo>
                    <a:pt x="17894" y="33202"/>
                  </a:lnTo>
                  <a:lnTo>
                    <a:pt x="17849" y="33494"/>
                  </a:lnTo>
                  <a:lnTo>
                    <a:pt x="17804" y="33764"/>
                  </a:lnTo>
                  <a:lnTo>
                    <a:pt x="17714" y="34034"/>
                  </a:lnTo>
                  <a:lnTo>
                    <a:pt x="17624" y="34304"/>
                  </a:lnTo>
                  <a:lnTo>
                    <a:pt x="17512" y="34551"/>
                  </a:lnTo>
                  <a:lnTo>
                    <a:pt x="17399" y="34821"/>
                  </a:lnTo>
                  <a:lnTo>
                    <a:pt x="17242" y="35046"/>
                  </a:lnTo>
                  <a:lnTo>
                    <a:pt x="17085" y="35270"/>
                  </a:lnTo>
                  <a:lnTo>
                    <a:pt x="16905" y="35495"/>
                  </a:lnTo>
                  <a:lnTo>
                    <a:pt x="16702" y="35697"/>
                  </a:lnTo>
                  <a:lnTo>
                    <a:pt x="16365" y="35967"/>
                  </a:lnTo>
                  <a:lnTo>
                    <a:pt x="16028" y="36237"/>
                  </a:lnTo>
                  <a:lnTo>
                    <a:pt x="15286" y="36709"/>
                  </a:lnTo>
                  <a:lnTo>
                    <a:pt x="14927" y="36956"/>
                  </a:lnTo>
                  <a:lnTo>
                    <a:pt x="14589" y="37226"/>
                  </a:lnTo>
                  <a:lnTo>
                    <a:pt x="14455" y="37361"/>
                  </a:lnTo>
                  <a:lnTo>
                    <a:pt x="14297" y="37518"/>
                  </a:lnTo>
                  <a:lnTo>
                    <a:pt x="14162" y="37676"/>
                  </a:lnTo>
                  <a:lnTo>
                    <a:pt x="14050" y="37855"/>
                  </a:lnTo>
                  <a:lnTo>
                    <a:pt x="13938" y="38372"/>
                  </a:lnTo>
                  <a:lnTo>
                    <a:pt x="13803" y="38979"/>
                  </a:lnTo>
                  <a:lnTo>
                    <a:pt x="13668" y="39789"/>
                  </a:lnTo>
                  <a:lnTo>
                    <a:pt x="13510" y="40755"/>
                  </a:lnTo>
                  <a:lnTo>
                    <a:pt x="13353" y="41879"/>
                  </a:lnTo>
                  <a:lnTo>
                    <a:pt x="13218" y="43115"/>
                  </a:lnTo>
                  <a:lnTo>
                    <a:pt x="13128" y="44419"/>
                  </a:lnTo>
                  <a:lnTo>
                    <a:pt x="13083" y="45116"/>
                  </a:lnTo>
                  <a:lnTo>
                    <a:pt x="13083" y="45813"/>
                  </a:lnTo>
                  <a:lnTo>
                    <a:pt x="13083" y="46510"/>
                  </a:lnTo>
                  <a:lnTo>
                    <a:pt x="13083" y="47229"/>
                  </a:lnTo>
                  <a:lnTo>
                    <a:pt x="13128" y="47948"/>
                  </a:lnTo>
                  <a:lnTo>
                    <a:pt x="13173" y="48645"/>
                  </a:lnTo>
                  <a:lnTo>
                    <a:pt x="13263" y="49365"/>
                  </a:lnTo>
                  <a:lnTo>
                    <a:pt x="13376" y="50062"/>
                  </a:lnTo>
                  <a:lnTo>
                    <a:pt x="13510" y="50758"/>
                  </a:lnTo>
                  <a:lnTo>
                    <a:pt x="13668" y="51410"/>
                  </a:lnTo>
                  <a:lnTo>
                    <a:pt x="13848" y="52085"/>
                  </a:lnTo>
                  <a:lnTo>
                    <a:pt x="14072" y="52714"/>
                  </a:lnTo>
                  <a:lnTo>
                    <a:pt x="14342" y="53321"/>
                  </a:lnTo>
                  <a:lnTo>
                    <a:pt x="14634" y="53883"/>
                  </a:lnTo>
                  <a:lnTo>
                    <a:pt x="14972" y="54445"/>
                  </a:lnTo>
                  <a:lnTo>
                    <a:pt x="15151" y="54692"/>
                  </a:lnTo>
                  <a:lnTo>
                    <a:pt x="15331" y="54962"/>
                  </a:lnTo>
                  <a:lnTo>
                    <a:pt x="15421" y="55074"/>
                  </a:lnTo>
                  <a:lnTo>
                    <a:pt x="15444" y="55209"/>
                  </a:lnTo>
                  <a:lnTo>
                    <a:pt x="15444" y="55344"/>
                  </a:lnTo>
                  <a:lnTo>
                    <a:pt x="15399" y="55479"/>
                  </a:lnTo>
                  <a:lnTo>
                    <a:pt x="15309" y="55614"/>
                  </a:lnTo>
                  <a:lnTo>
                    <a:pt x="15219" y="55749"/>
                  </a:lnTo>
                  <a:lnTo>
                    <a:pt x="15017" y="56018"/>
                  </a:lnTo>
                  <a:lnTo>
                    <a:pt x="14792" y="56266"/>
                  </a:lnTo>
                  <a:lnTo>
                    <a:pt x="14702" y="56401"/>
                  </a:lnTo>
                  <a:lnTo>
                    <a:pt x="14634" y="56536"/>
                  </a:lnTo>
                  <a:lnTo>
                    <a:pt x="14589" y="56670"/>
                  </a:lnTo>
                  <a:lnTo>
                    <a:pt x="14567" y="56805"/>
                  </a:lnTo>
                  <a:lnTo>
                    <a:pt x="14612" y="56918"/>
                  </a:lnTo>
                  <a:lnTo>
                    <a:pt x="14679" y="57053"/>
                  </a:lnTo>
                  <a:lnTo>
                    <a:pt x="14792" y="57187"/>
                  </a:lnTo>
                  <a:lnTo>
                    <a:pt x="14927" y="57300"/>
                  </a:lnTo>
                  <a:lnTo>
                    <a:pt x="15039" y="57390"/>
                  </a:lnTo>
                  <a:lnTo>
                    <a:pt x="15196" y="57480"/>
                  </a:lnTo>
                  <a:lnTo>
                    <a:pt x="15489" y="57614"/>
                  </a:lnTo>
                  <a:lnTo>
                    <a:pt x="15803" y="57704"/>
                  </a:lnTo>
                  <a:lnTo>
                    <a:pt x="16140" y="57772"/>
                  </a:lnTo>
                  <a:lnTo>
                    <a:pt x="16500" y="57772"/>
                  </a:lnTo>
                  <a:lnTo>
                    <a:pt x="16837" y="57749"/>
                  </a:lnTo>
                  <a:lnTo>
                    <a:pt x="17174" y="57704"/>
                  </a:lnTo>
                  <a:lnTo>
                    <a:pt x="17602" y="57592"/>
                  </a:lnTo>
                  <a:lnTo>
                    <a:pt x="18029" y="57457"/>
                  </a:lnTo>
                  <a:lnTo>
                    <a:pt x="18433" y="57300"/>
                  </a:lnTo>
                  <a:lnTo>
                    <a:pt x="18838" y="57097"/>
                  </a:lnTo>
                  <a:lnTo>
                    <a:pt x="19355" y="56828"/>
                  </a:lnTo>
                  <a:lnTo>
                    <a:pt x="19850" y="56536"/>
                  </a:lnTo>
                  <a:lnTo>
                    <a:pt x="20839" y="55906"/>
                  </a:lnTo>
                  <a:lnTo>
                    <a:pt x="22952" y="54512"/>
                  </a:lnTo>
                  <a:lnTo>
                    <a:pt x="23671" y="54040"/>
                  </a:lnTo>
                  <a:lnTo>
                    <a:pt x="24390" y="53546"/>
                  </a:lnTo>
                  <a:lnTo>
                    <a:pt x="25087" y="53051"/>
                  </a:lnTo>
                  <a:lnTo>
                    <a:pt x="25761" y="52512"/>
                  </a:lnTo>
                  <a:lnTo>
                    <a:pt x="26076" y="52220"/>
                  </a:lnTo>
                  <a:lnTo>
                    <a:pt x="26391" y="51927"/>
                  </a:lnTo>
                  <a:lnTo>
                    <a:pt x="26706" y="51635"/>
                  </a:lnTo>
                  <a:lnTo>
                    <a:pt x="26998" y="51320"/>
                  </a:lnTo>
                  <a:lnTo>
                    <a:pt x="27268" y="51006"/>
                  </a:lnTo>
                  <a:lnTo>
                    <a:pt x="27515" y="50668"/>
                  </a:lnTo>
                  <a:lnTo>
                    <a:pt x="27762" y="50309"/>
                  </a:lnTo>
                  <a:lnTo>
                    <a:pt x="27987" y="49949"/>
                  </a:lnTo>
                  <a:lnTo>
                    <a:pt x="28144" y="49657"/>
                  </a:lnTo>
                  <a:lnTo>
                    <a:pt x="28279" y="49342"/>
                  </a:lnTo>
                  <a:lnTo>
                    <a:pt x="28392" y="49027"/>
                  </a:lnTo>
                  <a:lnTo>
                    <a:pt x="28504" y="48735"/>
                  </a:lnTo>
                  <a:lnTo>
                    <a:pt x="28661" y="48128"/>
                  </a:lnTo>
                  <a:lnTo>
                    <a:pt x="28819" y="47521"/>
                  </a:lnTo>
                  <a:lnTo>
                    <a:pt x="28998" y="46937"/>
                  </a:lnTo>
                  <a:lnTo>
                    <a:pt x="29088" y="46645"/>
                  </a:lnTo>
                  <a:lnTo>
                    <a:pt x="29201" y="46375"/>
                  </a:lnTo>
                  <a:lnTo>
                    <a:pt x="29358" y="46083"/>
                  </a:lnTo>
                  <a:lnTo>
                    <a:pt x="29515" y="45835"/>
                  </a:lnTo>
                  <a:lnTo>
                    <a:pt x="29718" y="45566"/>
                  </a:lnTo>
                  <a:lnTo>
                    <a:pt x="29943" y="45318"/>
                  </a:lnTo>
                  <a:lnTo>
                    <a:pt x="29875" y="45161"/>
                  </a:lnTo>
                  <a:lnTo>
                    <a:pt x="29830" y="45026"/>
                  </a:lnTo>
                  <a:lnTo>
                    <a:pt x="29830" y="44869"/>
                  </a:lnTo>
                  <a:lnTo>
                    <a:pt x="29830" y="44712"/>
                  </a:lnTo>
                  <a:lnTo>
                    <a:pt x="29875" y="44554"/>
                  </a:lnTo>
                  <a:lnTo>
                    <a:pt x="29920" y="44419"/>
                  </a:lnTo>
                  <a:lnTo>
                    <a:pt x="29988" y="44262"/>
                  </a:lnTo>
                  <a:lnTo>
                    <a:pt x="30077" y="44127"/>
                  </a:lnTo>
                  <a:lnTo>
                    <a:pt x="30190" y="43992"/>
                  </a:lnTo>
                  <a:lnTo>
                    <a:pt x="30302" y="43880"/>
                  </a:lnTo>
                  <a:lnTo>
                    <a:pt x="30415" y="43767"/>
                  </a:lnTo>
                  <a:lnTo>
                    <a:pt x="30550" y="43655"/>
                  </a:lnTo>
                  <a:lnTo>
                    <a:pt x="30707" y="43565"/>
                  </a:lnTo>
                  <a:lnTo>
                    <a:pt x="30864" y="43498"/>
                  </a:lnTo>
                  <a:lnTo>
                    <a:pt x="31022" y="43430"/>
                  </a:lnTo>
                  <a:lnTo>
                    <a:pt x="31179" y="43385"/>
                  </a:lnTo>
                  <a:lnTo>
                    <a:pt x="31494" y="43318"/>
                  </a:lnTo>
                  <a:lnTo>
                    <a:pt x="31831" y="43295"/>
                  </a:lnTo>
                  <a:lnTo>
                    <a:pt x="32146" y="43295"/>
                  </a:lnTo>
                  <a:lnTo>
                    <a:pt x="32483" y="43318"/>
                  </a:lnTo>
                  <a:lnTo>
                    <a:pt x="33135" y="43408"/>
                  </a:lnTo>
                  <a:lnTo>
                    <a:pt x="33472" y="43430"/>
                  </a:lnTo>
                  <a:lnTo>
                    <a:pt x="33809" y="43453"/>
                  </a:lnTo>
                  <a:lnTo>
                    <a:pt x="34393" y="43453"/>
                  </a:lnTo>
                  <a:lnTo>
                    <a:pt x="34663" y="43408"/>
                  </a:lnTo>
                  <a:lnTo>
                    <a:pt x="34955" y="43363"/>
                  </a:lnTo>
                  <a:lnTo>
                    <a:pt x="35225" y="43295"/>
                  </a:lnTo>
                  <a:lnTo>
                    <a:pt x="35517" y="43205"/>
                  </a:lnTo>
                  <a:lnTo>
                    <a:pt x="35787" y="43115"/>
                  </a:lnTo>
                  <a:lnTo>
                    <a:pt x="36034" y="43003"/>
                  </a:lnTo>
                  <a:lnTo>
                    <a:pt x="36304" y="42868"/>
                  </a:lnTo>
                  <a:lnTo>
                    <a:pt x="36551" y="42733"/>
                  </a:lnTo>
                  <a:lnTo>
                    <a:pt x="36799" y="42576"/>
                  </a:lnTo>
                  <a:lnTo>
                    <a:pt x="37046" y="42419"/>
                  </a:lnTo>
                  <a:lnTo>
                    <a:pt x="37271" y="42239"/>
                  </a:lnTo>
                  <a:lnTo>
                    <a:pt x="37496" y="42036"/>
                  </a:lnTo>
                  <a:lnTo>
                    <a:pt x="37698" y="41834"/>
                  </a:lnTo>
                  <a:lnTo>
                    <a:pt x="37900" y="41632"/>
                  </a:lnTo>
                  <a:lnTo>
                    <a:pt x="38080" y="41407"/>
                  </a:lnTo>
                  <a:lnTo>
                    <a:pt x="38260" y="41182"/>
                  </a:lnTo>
                  <a:lnTo>
                    <a:pt x="38440" y="40935"/>
                  </a:lnTo>
                  <a:lnTo>
                    <a:pt x="38597" y="40710"/>
                  </a:lnTo>
                  <a:lnTo>
                    <a:pt x="38732" y="40440"/>
                  </a:lnTo>
                  <a:lnTo>
                    <a:pt x="38867" y="40193"/>
                  </a:lnTo>
                  <a:lnTo>
                    <a:pt x="38979" y="39923"/>
                  </a:lnTo>
                  <a:lnTo>
                    <a:pt x="39092" y="39654"/>
                  </a:lnTo>
                  <a:lnTo>
                    <a:pt x="39181" y="39384"/>
                  </a:lnTo>
                  <a:lnTo>
                    <a:pt x="39249" y="39114"/>
                  </a:lnTo>
                  <a:lnTo>
                    <a:pt x="39316" y="38822"/>
                  </a:lnTo>
                  <a:lnTo>
                    <a:pt x="39361" y="38552"/>
                  </a:lnTo>
                  <a:lnTo>
                    <a:pt x="39384" y="38260"/>
                  </a:lnTo>
                  <a:lnTo>
                    <a:pt x="39384" y="37968"/>
                  </a:lnTo>
                  <a:lnTo>
                    <a:pt x="39361" y="37676"/>
                  </a:lnTo>
                  <a:lnTo>
                    <a:pt x="39339" y="37383"/>
                  </a:lnTo>
                  <a:lnTo>
                    <a:pt x="39249" y="36889"/>
                  </a:lnTo>
                  <a:lnTo>
                    <a:pt x="39136" y="36372"/>
                  </a:lnTo>
                  <a:lnTo>
                    <a:pt x="38867" y="35383"/>
                  </a:lnTo>
                  <a:lnTo>
                    <a:pt x="38777" y="34888"/>
                  </a:lnTo>
                  <a:lnTo>
                    <a:pt x="38687" y="34371"/>
                  </a:lnTo>
                  <a:lnTo>
                    <a:pt x="38687" y="34124"/>
                  </a:lnTo>
                  <a:lnTo>
                    <a:pt x="38687" y="33877"/>
                  </a:lnTo>
                  <a:lnTo>
                    <a:pt x="38687" y="33629"/>
                  </a:lnTo>
                  <a:lnTo>
                    <a:pt x="38732" y="33382"/>
                  </a:lnTo>
                  <a:lnTo>
                    <a:pt x="38822" y="33000"/>
                  </a:lnTo>
                  <a:lnTo>
                    <a:pt x="38957" y="32640"/>
                  </a:lnTo>
                  <a:lnTo>
                    <a:pt x="39136" y="32326"/>
                  </a:lnTo>
                  <a:lnTo>
                    <a:pt x="39361" y="32011"/>
                  </a:lnTo>
                  <a:lnTo>
                    <a:pt x="39609" y="31719"/>
                  </a:lnTo>
                  <a:lnTo>
                    <a:pt x="39878" y="31449"/>
                  </a:lnTo>
                  <a:lnTo>
                    <a:pt x="40171" y="31202"/>
                  </a:lnTo>
                  <a:lnTo>
                    <a:pt x="40508" y="30977"/>
                  </a:lnTo>
                  <a:lnTo>
                    <a:pt x="40845" y="30752"/>
                  </a:lnTo>
                  <a:lnTo>
                    <a:pt x="41182" y="30527"/>
                  </a:lnTo>
                  <a:lnTo>
                    <a:pt x="41924" y="30145"/>
                  </a:lnTo>
                  <a:lnTo>
                    <a:pt x="42666" y="29763"/>
                  </a:lnTo>
                  <a:lnTo>
                    <a:pt x="43408" y="29426"/>
                  </a:lnTo>
                  <a:lnTo>
                    <a:pt x="43767" y="29223"/>
                  </a:lnTo>
                  <a:lnTo>
                    <a:pt x="44127" y="29021"/>
                  </a:lnTo>
                  <a:lnTo>
                    <a:pt x="44464" y="28774"/>
                  </a:lnTo>
                  <a:lnTo>
                    <a:pt x="44801" y="28527"/>
                  </a:lnTo>
                  <a:lnTo>
                    <a:pt x="45116" y="28234"/>
                  </a:lnTo>
                  <a:lnTo>
                    <a:pt x="45431" y="27942"/>
                  </a:lnTo>
                  <a:lnTo>
                    <a:pt x="45700" y="27650"/>
                  </a:lnTo>
                  <a:lnTo>
                    <a:pt x="45948" y="27313"/>
                  </a:lnTo>
                  <a:lnTo>
                    <a:pt x="46150" y="26998"/>
                  </a:lnTo>
                  <a:lnTo>
                    <a:pt x="46330" y="26638"/>
                  </a:lnTo>
                  <a:lnTo>
                    <a:pt x="46465" y="26301"/>
                  </a:lnTo>
                  <a:lnTo>
                    <a:pt x="46532" y="25941"/>
                  </a:lnTo>
                  <a:lnTo>
                    <a:pt x="46555" y="25762"/>
                  </a:lnTo>
                  <a:lnTo>
                    <a:pt x="46577" y="25582"/>
                  </a:lnTo>
                  <a:lnTo>
                    <a:pt x="46555" y="25402"/>
                  </a:lnTo>
                  <a:lnTo>
                    <a:pt x="46532" y="25222"/>
                  </a:lnTo>
                  <a:lnTo>
                    <a:pt x="46510" y="25042"/>
                  </a:lnTo>
                  <a:lnTo>
                    <a:pt x="46442" y="24885"/>
                  </a:lnTo>
                  <a:lnTo>
                    <a:pt x="46375" y="24705"/>
                  </a:lnTo>
                  <a:lnTo>
                    <a:pt x="46307" y="24525"/>
                  </a:lnTo>
                  <a:lnTo>
                    <a:pt x="46150" y="24278"/>
                  </a:lnTo>
                  <a:lnTo>
                    <a:pt x="45970" y="24053"/>
                  </a:lnTo>
                  <a:lnTo>
                    <a:pt x="45768" y="23851"/>
                  </a:lnTo>
                  <a:lnTo>
                    <a:pt x="45543" y="23671"/>
                  </a:lnTo>
                  <a:lnTo>
                    <a:pt x="45296" y="23514"/>
                  </a:lnTo>
                  <a:lnTo>
                    <a:pt x="45048" y="23356"/>
                  </a:lnTo>
                  <a:lnTo>
                    <a:pt x="44779" y="23222"/>
                  </a:lnTo>
                  <a:lnTo>
                    <a:pt x="44509" y="23109"/>
                  </a:lnTo>
                  <a:lnTo>
                    <a:pt x="43925" y="22907"/>
                  </a:lnTo>
                  <a:lnTo>
                    <a:pt x="43340" y="22704"/>
                  </a:lnTo>
                  <a:lnTo>
                    <a:pt x="42733" y="22502"/>
                  </a:lnTo>
                  <a:lnTo>
                    <a:pt x="42171" y="22300"/>
                  </a:lnTo>
                  <a:lnTo>
                    <a:pt x="41856" y="22143"/>
                  </a:lnTo>
                  <a:lnTo>
                    <a:pt x="41542" y="21985"/>
                  </a:lnTo>
                  <a:lnTo>
                    <a:pt x="41272" y="21783"/>
                  </a:lnTo>
                  <a:lnTo>
                    <a:pt x="40980" y="21603"/>
                  </a:lnTo>
                  <a:lnTo>
                    <a:pt x="40710" y="21378"/>
                  </a:lnTo>
                  <a:lnTo>
                    <a:pt x="40463" y="21153"/>
                  </a:lnTo>
                  <a:lnTo>
                    <a:pt x="40238" y="20929"/>
                  </a:lnTo>
                  <a:lnTo>
                    <a:pt x="40013" y="20659"/>
                  </a:lnTo>
                  <a:lnTo>
                    <a:pt x="39788" y="20412"/>
                  </a:lnTo>
                  <a:lnTo>
                    <a:pt x="39586" y="20142"/>
                  </a:lnTo>
                  <a:lnTo>
                    <a:pt x="39406" y="19850"/>
                  </a:lnTo>
                  <a:lnTo>
                    <a:pt x="39226" y="19557"/>
                  </a:lnTo>
                  <a:lnTo>
                    <a:pt x="39047" y="19243"/>
                  </a:lnTo>
                  <a:lnTo>
                    <a:pt x="38889" y="18928"/>
                  </a:lnTo>
                  <a:lnTo>
                    <a:pt x="38619" y="18299"/>
                  </a:lnTo>
                  <a:lnTo>
                    <a:pt x="38395" y="17624"/>
                  </a:lnTo>
                  <a:lnTo>
                    <a:pt x="38215" y="16927"/>
                  </a:lnTo>
                  <a:lnTo>
                    <a:pt x="38080" y="16208"/>
                  </a:lnTo>
                  <a:lnTo>
                    <a:pt x="37968" y="15489"/>
                  </a:lnTo>
                  <a:lnTo>
                    <a:pt x="37923" y="14769"/>
                  </a:lnTo>
                  <a:lnTo>
                    <a:pt x="37900" y="14050"/>
                  </a:lnTo>
                  <a:lnTo>
                    <a:pt x="37923" y="13331"/>
                  </a:lnTo>
                  <a:lnTo>
                    <a:pt x="37968" y="12611"/>
                  </a:lnTo>
                  <a:lnTo>
                    <a:pt x="38102" y="11577"/>
                  </a:lnTo>
                  <a:lnTo>
                    <a:pt x="38215" y="10476"/>
                  </a:lnTo>
                  <a:lnTo>
                    <a:pt x="38237" y="9936"/>
                  </a:lnTo>
                  <a:lnTo>
                    <a:pt x="38260" y="9397"/>
                  </a:lnTo>
                  <a:lnTo>
                    <a:pt x="38260" y="8857"/>
                  </a:lnTo>
                  <a:lnTo>
                    <a:pt x="38237" y="8340"/>
                  </a:lnTo>
                  <a:lnTo>
                    <a:pt x="38192" y="7823"/>
                  </a:lnTo>
                  <a:lnTo>
                    <a:pt x="38102" y="7329"/>
                  </a:lnTo>
                  <a:lnTo>
                    <a:pt x="37968" y="6857"/>
                  </a:lnTo>
                  <a:lnTo>
                    <a:pt x="37900" y="6632"/>
                  </a:lnTo>
                  <a:lnTo>
                    <a:pt x="37810" y="6430"/>
                  </a:lnTo>
                  <a:lnTo>
                    <a:pt x="37698" y="6205"/>
                  </a:lnTo>
                  <a:lnTo>
                    <a:pt x="37585" y="6003"/>
                  </a:lnTo>
                  <a:lnTo>
                    <a:pt x="37451" y="5800"/>
                  </a:lnTo>
                  <a:lnTo>
                    <a:pt x="37293" y="5620"/>
                  </a:lnTo>
                  <a:lnTo>
                    <a:pt x="37136" y="5441"/>
                  </a:lnTo>
                  <a:lnTo>
                    <a:pt x="36956" y="5283"/>
                  </a:lnTo>
                  <a:lnTo>
                    <a:pt x="36776" y="5126"/>
                  </a:lnTo>
                  <a:lnTo>
                    <a:pt x="36574" y="4991"/>
                  </a:lnTo>
                  <a:lnTo>
                    <a:pt x="36282" y="4834"/>
                  </a:lnTo>
                  <a:lnTo>
                    <a:pt x="36012" y="4699"/>
                  </a:lnTo>
                  <a:lnTo>
                    <a:pt x="35720" y="4586"/>
                  </a:lnTo>
                  <a:lnTo>
                    <a:pt x="35427" y="4519"/>
                  </a:lnTo>
                  <a:lnTo>
                    <a:pt x="35113" y="4451"/>
                  </a:lnTo>
                  <a:lnTo>
                    <a:pt x="34821" y="4407"/>
                  </a:lnTo>
                  <a:lnTo>
                    <a:pt x="34506" y="4384"/>
                  </a:lnTo>
                  <a:lnTo>
                    <a:pt x="34191" y="4384"/>
                  </a:lnTo>
                  <a:lnTo>
                    <a:pt x="33539" y="4407"/>
                  </a:lnTo>
                  <a:lnTo>
                    <a:pt x="32887" y="4451"/>
                  </a:lnTo>
                  <a:lnTo>
                    <a:pt x="31606" y="4564"/>
                  </a:lnTo>
                  <a:lnTo>
                    <a:pt x="31156" y="4586"/>
                  </a:lnTo>
                  <a:lnTo>
                    <a:pt x="30684" y="4609"/>
                  </a:lnTo>
                  <a:lnTo>
                    <a:pt x="30235" y="4609"/>
                  </a:lnTo>
                  <a:lnTo>
                    <a:pt x="29763" y="4586"/>
                  </a:lnTo>
                  <a:lnTo>
                    <a:pt x="29313" y="4541"/>
                  </a:lnTo>
                  <a:lnTo>
                    <a:pt x="28864" y="4474"/>
                  </a:lnTo>
                  <a:lnTo>
                    <a:pt x="28392" y="4407"/>
                  </a:lnTo>
                  <a:lnTo>
                    <a:pt x="27964" y="4317"/>
                  </a:lnTo>
                  <a:lnTo>
                    <a:pt x="27515" y="4204"/>
                  </a:lnTo>
                  <a:lnTo>
                    <a:pt x="27065" y="4069"/>
                  </a:lnTo>
                  <a:lnTo>
                    <a:pt x="26638" y="3934"/>
                  </a:lnTo>
                  <a:lnTo>
                    <a:pt x="26211" y="3755"/>
                  </a:lnTo>
                  <a:lnTo>
                    <a:pt x="25806" y="3552"/>
                  </a:lnTo>
                  <a:lnTo>
                    <a:pt x="25402" y="3350"/>
                  </a:lnTo>
                  <a:lnTo>
                    <a:pt x="25020" y="3125"/>
                  </a:lnTo>
                  <a:lnTo>
                    <a:pt x="24638" y="2855"/>
                  </a:lnTo>
                  <a:lnTo>
                    <a:pt x="24278" y="2563"/>
                  </a:lnTo>
                  <a:lnTo>
                    <a:pt x="23918" y="2271"/>
                  </a:lnTo>
                  <a:lnTo>
                    <a:pt x="23581" y="1934"/>
                  </a:lnTo>
                  <a:lnTo>
                    <a:pt x="23289" y="1574"/>
                  </a:lnTo>
                  <a:lnTo>
                    <a:pt x="22997" y="1214"/>
                  </a:lnTo>
                  <a:lnTo>
                    <a:pt x="22727" y="810"/>
                  </a:lnTo>
                  <a:lnTo>
                    <a:pt x="22502" y="405"/>
                  </a:lnTo>
                  <a:lnTo>
                    <a:pt x="22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5336300" y="2854675"/>
              <a:ext cx="760375" cy="1107125"/>
            </a:xfrm>
            <a:custGeom>
              <a:avLst/>
              <a:gdLst/>
              <a:ahLst/>
              <a:cxnLst/>
              <a:rect l="l" t="t" r="r" b="b"/>
              <a:pathLst>
                <a:path w="30415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76"/>
                  </a:lnTo>
                  <a:lnTo>
                    <a:pt x="9217" y="42936"/>
                  </a:lnTo>
                  <a:lnTo>
                    <a:pt x="9509" y="43295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5219" y="38170"/>
                  </a:lnTo>
                  <a:lnTo>
                    <a:pt x="16253" y="36686"/>
                  </a:lnTo>
                  <a:lnTo>
                    <a:pt x="16882" y="35742"/>
                  </a:lnTo>
                  <a:lnTo>
                    <a:pt x="17489" y="34776"/>
                  </a:lnTo>
                  <a:lnTo>
                    <a:pt x="17557" y="34663"/>
                  </a:lnTo>
                  <a:lnTo>
                    <a:pt x="18141" y="33719"/>
                  </a:lnTo>
                  <a:lnTo>
                    <a:pt x="18815" y="32640"/>
                  </a:lnTo>
                  <a:lnTo>
                    <a:pt x="19220" y="31921"/>
                  </a:lnTo>
                  <a:lnTo>
                    <a:pt x="19625" y="31224"/>
                  </a:lnTo>
                  <a:lnTo>
                    <a:pt x="20232" y="3016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255" y="26279"/>
                  </a:lnTo>
                  <a:lnTo>
                    <a:pt x="22794" y="2513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368" y="21603"/>
                  </a:lnTo>
                  <a:lnTo>
                    <a:pt x="24750" y="20704"/>
                  </a:lnTo>
                  <a:lnTo>
                    <a:pt x="25222" y="19535"/>
                  </a:lnTo>
                  <a:lnTo>
                    <a:pt x="25537" y="18681"/>
                  </a:lnTo>
                  <a:lnTo>
                    <a:pt x="26031" y="17377"/>
                  </a:lnTo>
                  <a:lnTo>
                    <a:pt x="26481" y="16073"/>
                  </a:lnTo>
                  <a:lnTo>
                    <a:pt x="26885" y="14904"/>
                  </a:lnTo>
                  <a:lnTo>
                    <a:pt x="27268" y="13713"/>
                  </a:lnTo>
                  <a:lnTo>
                    <a:pt x="27627" y="12499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15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43" y="9779"/>
                  </a:lnTo>
                  <a:lnTo>
                    <a:pt x="3283" y="10476"/>
                  </a:lnTo>
                  <a:lnTo>
                    <a:pt x="2923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485" y="24638"/>
                  </a:lnTo>
                  <a:lnTo>
                    <a:pt x="3912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09" y="27380"/>
                  </a:lnTo>
                  <a:lnTo>
                    <a:pt x="4587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495" y="37428"/>
                  </a:lnTo>
                  <a:lnTo>
                    <a:pt x="1" y="38552"/>
                  </a:lnTo>
                  <a:lnTo>
                    <a:pt x="900" y="39834"/>
                  </a:lnTo>
                  <a:lnTo>
                    <a:pt x="1844" y="41092"/>
                  </a:lnTo>
                  <a:lnTo>
                    <a:pt x="2811" y="42329"/>
                  </a:lnTo>
                  <a:lnTo>
                    <a:pt x="3800" y="43565"/>
                  </a:lnTo>
                  <a:lnTo>
                    <a:pt x="4699" y="44622"/>
                  </a:lnTo>
                  <a:lnTo>
                    <a:pt x="6003" y="46150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56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02" y="41002"/>
                  </a:lnTo>
                  <a:lnTo>
                    <a:pt x="12252" y="40553"/>
                  </a:lnTo>
                  <a:lnTo>
                    <a:pt x="12702" y="40148"/>
                  </a:lnTo>
                  <a:lnTo>
                    <a:pt x="12949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30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25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69" y="32977"/>
                  </a:lnTo>
                  <a:lnTo>
                    <a:pt x="28572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68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05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494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515" y="12904"/>
                  </a:lnTo>
                  <a:lnTo>
                    <a:pt x="27830" y="12656"/>
                  </a:lnTo>
                  <a:lnTo>
                    <a:pt x="28100" y="12387"/>
                  </a:lnTo>
                  <a:lnTo>
                    <a:pt x="28325" y="12094"/>
                  </a:lnTo>
                  <a:lnTo>
                    <a:pt x="28549" y="11780"/>
                  </a:lnTo>
                  <a:lnTo>
                    <a:pt x="28729" y="11442"/>
                  </a:lnTo>
                  <a:lnTo>
                    <a:pt x="28886" y="11105"/>
                  </a:lnTo>
                  <a:lnTo>
                    <a:pt x="29021" y="10746"/>
                  </a:lnTo>
                  <a:lnTo>
                    <a:pt x="29134" y="10363"/>
                  </a:lnTo>
                  <a:lnTo>
                    <a:pt x="29201" y="9981"/>
                  </a:lnTo>
                  <a:lnTo>
                    <a:pt x="29246" y="9599"/>
                  </a:lnTo>
                  <a:lnTo>
                    <a:pt x="29291" y="9195"/>
                  </a:lnTo>
                  <a:lnTo>
                    <a:pt x="29269" y="8790"/>
                  </a:lnTo>
                  <a:lnTo>
                    <a:pt x="29246" y="8408"/>
                  </a:lnTo>
                  <a:lnTo>
                    <a:pt x="29201" y="8003"/>
                  </a:lnTo>
                  <a:lnTo>
                    <a:pt x="29134" y="7599"/>
                  </a:lnTo>
                  <a:lnTo>
                    <a:pt x="26279" y="6407"/>
                  </a:lnTo>
                  <a:lnTo>
                    <a:pt x="24863" y="5800"/>
                  </a:lnTo>
                  <a:lnTo>
                    <a:pt x="23447" y="5193"/>
                  </a:lnTo>
                  <a:lnTo>
                    <a:pt x="22075" y="4519"/>
                  </a:lnTo>
                  <a:lnTo>
                    <a:pt x="20704" y="3845"/>
                  </a:lnTo>
                  <a:lnTo>
                    <a:pt x="20052" y="3462"/>
                  </a:lnTo>
                  <a:lnTo>
                    <a:pt x="19378" y="3103"/>
                  </a:lnTo>
                  <a:lnTo>
                    <a:pt x="18726" y="2698"/>
                  </a:lnTo>
                  <a:lnTo>
                    <a:pt x="18097" y="2293"/>
                  </a:lnTo>
                  <a:lnTo>
                    <a:pt x="17377" y="1821"/>
                  </a:lnTo>
                  <a:lnTo>
                    <a:pt x="16703" y="1304"/>
                  </a:lnTo>
                  <a:lnTo>
                    <a:pt x="16028" y="787"/>
                  </a:lnTo>
                  <a:lnTo>
                    <a:pt x="15377" y="225"/>
                  </a:lnTo>
                  <a:lnTo>
                    <a:pt x="15084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642750" y="3394175"/>
              <a:ext cx="30925" cy="53425"/>
            </a:xfrm>
            <a:custGeom>
              <a:avLst/>
              <a:gdLst/>
              <a:ahLst/>
              <a:cxnLst/>
              <a:rect l="l" t="t" r="r" b="b"/>
              <a:pathLst>
                <a:path w="1237" h="2137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1" y="473"/>
                  </a:lnTo>
                  <a:lnTo>
                    <a:pt x="1" y="607"/>
                  </a:lnTo>
                  <a:lnTo>
                    <a:pt x="1" y="1529"/>
                  </a:lnTo>
                  <a:lnTo>
                    <a:pt x="1" y="1664"/>
                  </a:lnTo>
                  <a:lnTo>
                    <a:pt x="46" y="1799"/>
                  </a:lnTo>
                  <a:lnTo>
                    <a:pt x="113" y="1889"/>
                  </a:lnTo>
                  <a:lnTo>
                    <a:pt x="180" y="1979"/>
                  </a:lnTo>
                  <a:lnTo>
                    <a:pt x="270" y="2046"/>
                  </a:lnTo>
                  <a:lnTo>
                    <a:pt x="383" y="2091"/>
                  </a:lnTo>
                  <a:lnTo>
                    <a:pt x="495" y="2114"/>
                  </a:lnTo>
                  <a:lnTo>
                    <a:pt x="608" y="2136"/>
                  </a:lnTo>
                  <a:lnTo>
                    <a:pt x="720" y="2114"/>
                  </a:lnTo>
                  <a:lnTo>
                    <a:pt x="832" y="2091"/>
                  </a:lnTo>
                  <a:lnTo>
                    <a:pt x="945" y="2046"/>
                  </a:lnTo>
                  <a:lnTo>
                    <a:pt x="1035" y="1979"/>
                  </a:lnTo>
                  <a:lnTo>
                    <a:pt x="1125" y="1889"/>
                  </a:lnTo>
                  <a:lnTo>
                    <a:pt x="1170" y="1799"/>
                  </a:lnTo>
                  <a:lnTo>
                    <a:pt x="1214" y="1664"/>
                  </a:lnTo>
                  <a:lnTo>
                    <a:pt x="1237" y="1529"/>
                  </a:lnTo>
                  <a:lnTo>
                    <a:pt x="1237" y="607"/>
                  </a:lnTo>
                  <a:lnTo>
                    <a:pt x="1214" y="473"/>
                  </a:lnTo>
                  <a:lnTo>
                    <a:pt x="1170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438750" y="3131175"/>
              <a:ext cx="33750" cy="102300"/>
            </a:xfrm>
            <a:custGeom>
              <a:avLst/>
              <a:gdLst/>
              <a:ahLst/>
              <a:cxnLst/>
              <a:rect l="l" t="t" r="r" b="b"/>
              <a:pathLst>
                <a:path w="1350" h="4092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181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23" y="1327"/>
                  </a:lnTo>
                  <a:lnTo>
                    <a:pt x="46" y="2046"/>
                  </a:lnTo>
                  <a:lnTo>
                    <a:pt x="113" y="3485"/>
                  </a:lnTo>
                  <a:lnTo>
                    <a:pt x="113" y="3642"/>
                  </a:lnTo>
                  <a:lnTo>
                    <a:pt x="158" y="3754"/>
                  </a:lnTo>
                  <a:lnTo>
                    <a:pt x="226" y="3844"/>
                  </a:lnTo>
                  <a:lnTo>
                    <a:pt x="315" y="3934"/>
                  </a:lnTo>
                  <a:lnTo>
                    <a:pt x="405" y="4002"/>
                  </a:lnTo>
                  <a:lnTo>
                    <a:pt x="495" y="4047"/>
                  </a:lnTo>
                  <a:lnTo>
                    <a:pt x="608" y="4069"/>
                  </a:lnTo>
                  <a:lnTo>
                    <a:pt x="743" y="4092"/>
                  </a:lnTo>
                  <a:lnTo>
                    <a:pt x="855" y="4069"/>
                  </a:lnTo>
                  <a:lnTo>
                    <a:pt x="967" y="4047"/>
                  </a:lnTo>
                  <a:lnTo>
                    <a:pt x="1057" y="4002"/>
                  </a:lnTo>
                  <a:lnTo>
                    <a:pt x="1147" y="3934"/>
                  </a:lnTo>
                  <a:lnTo>
                    <a:pt x="1237" y="3867"/>
                  </a:lnTo>
                  <a:lnTo>
                    <a:pt x="1282" y="3754"/>
                  </a:lnTo>
                  <a:lnTo>
                    <a:pt x="1327" y="3642"/>
                  </a:lnTo>
                  <a:lnTo>
                    <a:pt x="1349" y="3485"/>
                  </a:lnTo>
                  <a:lnTo>
                    <a:pt x="1282" y="2046"/>
                  </a:lnTo>
                  <a:lnTo>
                    <a:pt x="1260" y="1327"/>
                  </a:lnTo>
                  <a:lnTo>
                    <a:pt x="1237" y="607"/>
                  </a:lnTo>
                  <a:lnTo>
                    <a:pt x="1215" y="472"/>
                  </a:lnTo>
                  <a:lnTo>
                    <a:pt x="1192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5918500" y="2940650"/>
              <a:ext cx="41050" cy="125350"/>
            </a:xfrm>
            <a:custGeom>
              <a:avLst/>
              <a:gdLst/>
              <a:ahLst/>
              <a:cxnLst/>
              <a:rect l="l" t="t" r="r" b="b"/>
              <a:pathLst>
                <a:path w="1642" h="5014" extrusionOk="0">
                  <a:moveTo>
                    <a:pt x="518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13" y="226"/>
                  </a:lnTo>
                  <a:lnTo>
                    <a:pt x="46" y="316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" y="1080"/>
                  </a:lnTo>
                  <a:lnTo>
                    <a:pt x="23" y="1597"/>
                  </a:lnTo>
                  <a:lnTo>
                    <a:pt x="46" y="2091"/>
                  </a:lnTo>
                  <a:lnTo>
                    <a:pt x="91" y="2586"/>
                  </a:lnTo>
                  <a:lnTo>
                    <a:pt x="158" y="3081"/>
                  </a:lnTo>
                  <a:lnTo>
                    <a:pt x="248" y="3575"/>
                  </a:lnTo>
                  <a:lnTo>
                    <a:pt x="428" y="4564"/>
                  </a:lnTo>
                  <a:lnTo>
                    <a:pt x="473" y="4699"/>
                  </a:lnTo>
                  <a:lnTo>
                    <a:pt x="540" y="4811"/>
                  </a:lnTo>
                  <a:lnTo>
                    <a:pt x="608" y="4901"/>
                  </a:lnTo>
                  <a:lnTo>
                    <a:pt x="720" y="4946"/>
                  </a:lnTo>
                  <a:lnTo>
                    <a:pt x="810" y="4991"/>
                  </a:lnTo>
                  <a:lnTo>
                    <a:pt x="922" y="5014"/>
                  </a:lnTo>
                  <a:lnTo>
                    <a:pt x="1035" y="5014"/>
                  </a:lnTo>
                  <a:lnTo>
                    <a:pt x="1147" y="4991"/>
                  </a:lnTo>
                  <a:lnTo>
                    <a:pt x="1260" y="4946"/>
                  </a:lnTo>
                  <a:lnTo>
                    <a:pt x="1372" y="4901"/>
                  </a:lnTo>
                  <a:lnTo>
                    <a:pt x="1462" y="4811"/>
                  </a:lnTo>
                  <a:lnTo>
                    <a:pt x="1529" y="4722"/>
                  </a:lnTo>
                  <a:lnTo>
                    <a:pt x="1597" y="4632"/>
                  </a:lnTo>
                  <a:lnTo>
                    <a:pt x="1619" y="4519"/>
                  </a:lnTo>
                  <a:lnTo>
                    <a:pt x="1642" y="4384"/>
                  </a:lnTo>
                  <a:lnTo>
                    <a:pt x="1619" y="4249"/>
                  </a:lnTo>
                  <a:lnTo>
                    <a:pt x="1439" y="3328"/>
                  </a:lnTo>
                  <a:lnTo>
                    <a:pt x="1327" y="2429"/>
                  </a:lnTo>
                  <a:lnTo>
                    <a:pt x="1282" y="1957"/>
                  </a:lnTo>
                  <a:lnTo>
                    <a:pt x="1260" y="1507"/>
                  </a:lnTo>
                  <a:lnTo>
                    <a:pt x="1237" y="1057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92" y="316"/>
                  </a:lnTo>
                  <a:lnTo>
                    <a:pt x="1125" y="226"/>
                  </a:lnTo>
                  <a:lnTo>
                    <a:pt x="1057" y="136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876225" y="3139050"/>
              <a:ext cx="141625" cy="311900"/>
            </a:xfrm>
            <a:custGeom>
              <a:avLst/>
              <a:gdLst/>
              <a:ahLst/>
              <a:cxnLst/>
              <a:rect l="l" t="t" r="r" b="b"/>
              <a:pathLst>
                <a:path w="5665" h="12476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7"/>
                  </a:lnTo>
                  <a:lnTo>
                    <a:pt x="225" y="135"/>
                  </a:lnTo>
                  <a:lnTo>
                    <a:pt x="135" y="202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29"/>
                  </a:lnTo>
                  <a:lnTo>
                    <a:pt x="23" y="764"/>
                  </a:lnTo>
                  <a:lnTo>
                    <a:pt x="1034" y="3664"/>
                  </a:lnTo>
                  <a:lnTo>
                    <a:pt x="1551" y="5103"/>
                  </a:lnTo>
                  <a:lnTo>
                    <a:pt x="2091" y="6541"/>
                  </a:lnTo>
                  <a:lnTo>
                    <a:pt x="2630" y="7958"/>
                  </a:lnTo>
                  <a:lnTo>
                    <a:pt x="3237" y="9374"/>
                  </a:lnTo>
                  <a:lnTo>
                    <a:pt x="3844" y="10768"/>
                  </a:lnTo>
                  <a:lnTo>
                    <a:pt x="4181" y="11464"/>
                  </a:lnTo>
                  <a:lnTo>
                    <a:pt x="4519" y="12161"/>
                  </a:lnTo>
                  <a:lnTo>
                    <a:pt x="4608" y="12274"/>
                  </a:lnTo>
                  <a:lnTo>
                    <a:pt x="4698" y="12364"/>
                  </a:lnTo>
                  <a:lnTo>
                    <a:pt x="4788" y="12431"/>
                  </a:lnTo>
                  <a:lnTo>
                    <a:pt x="4901" y="12453"/>
                  </a:lnTo>
                  <a:lnTo>
                    <a:pt x="5013" y="12476"/>
                  </a:lnTo>
                  <a:lnTo>
                    <a:pt x="5125" y="12453"/>
                  </a:lnTo>
                  <a:lnTo>
                    <a:pt x="5238" y="12431"/>
                  </a:lnTo>
                  <a:lnTo>
                    <a:pt x="5328" y="12386"/>
                  </a:lnTo>
                  <a:lnTo>
                    <a:pt x="5440" y="12319"/>
                  </a:lnTo>
                  <a:lnTo>
                    <a:pt x="5508" y="12229"/>
                  </a:lnTo>
                  <a:lnTo>
                    <a:pt x="5575" y="12139"/>
                  </a:lnTo>
                  <a:lnTo>
                    <a:pt x="5642" y="12026"/>
                  </a:lnTo>
                  <a:lnTo>
                    <a:pt x="5665" y="11914"/>
                  </a:lnTo>
                  <a:lnTo>
                    <a:pt x="5665" y="11779"/>
                  </a:lnTo>
                  <a:lnTo>
                    <a:pt x="5642" y="11667"/>
                  </a:lnTo>
                  <a:lnTo>
                    <a:pt x="5598" y="11532"/>
                  </a:lnTo>
                  <a:lnTo>
                    <a:pt x="4946" y="10183"/>
                  </a:lnTo>
                  <a:lnTo>
                    <a:pt x="4339" y="8834"/>
                  </a:lnTo>
                  <a:lnTo>
                    <a:pt x="3754" y="7441"/>
                  </a:lnTo>
                  <a:lnTo>
                    <a:pt x="3215" y="6069"/>
                  </a:lnTo>
                  <a:lnTo>
                    <a:pt x="2698" y="4653"/>
                  </a:lnTo>
                  <a:lnTo>
                    <a:pt x="2203" y="3259"/>
                  </a:lnTo>
                  <a:lnTo>
                    <a:pt x="1214" y="427"/>
                  </a:lnTo>
                  <a:lnTo>
                    <a:pt x="1169" y="315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99" y="67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150" y="3491950"/>
              <a:ext cx="78700" cy="116925"/>
            </a:xfrm>
            <a:custGeom>
              <a:avLst/>
              <a:gdLst/>
              <a:ahLst/>
              <a:cxnLst/>
              <a:rect l="l" t="t" r="r" b="b"/>
              <a:pathLst>
                <a:path w="3148" h="4677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0" y="203"/>
                  </a:lnTo>
                  <a:lnTo>
                    <a:pt x="90" y="293"/>
                  </a:lnTo>
                  <a:lnTo>
                    <a:pt x="45" y="383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88"/>
                  </a:lnTo>
                  <a:lnTo>
                    <a:pt x="68" y="1035"/>
                  </a:lnTo>
                  <a:lnTo>
                    <a:pt x="135" y="1305"/>
                  </a:lnTo>
                  <a:lnTo>
                    <a:pt x="225" y="1552"/>
                  </a:lnTo>
                  <a:lnTo>
                    <a:pt x="338" y="1799"/>
                  </a:lnTo>
                  <a:lnTo>
                    <a:pt x="562" y="2271"/>
                  </a:lnTo>
                  <a:lnTo>
                    <a:pt x="832" y="2743"/>
                  </a:lnTo>
                  <a:lnTo>
                    <a:pt x="1147" y="3193"/>
                  </a:lnTo>
                  <a:lnTo>
                    <a:pt x="1462" y="3620"/>
                  </a:lnTo>
                  <a:lnTo>
                    <a:pt x="2114" y="4452"/>
                  </a:lnTo>
                  <a:lnTo>
                    <a:pt x="2226" y="4564"/>
                  </a:lnTo>
                  <a:lnTo>
                    <a:pt x="2316" y="4632"/>
                  </a:lnTo>
                  <a:lnTo>
                    <a:pt x="2428" y="4654"/>
                  </a:lnTo>
                  <a:lnTo>
                    <a:pt x="2541" y="4677"/>
                  </a:lnTo>
                  <a:lnTo>
                    <a:pt x="2653" y="4654"/>
                  </a:lnTo>
                  <a:lnTo>
                    <a:pt x="2743" y="4609"/>
                  </a:lnTo>
                  <a:lnTo>
                    <a:pt x="2855" y="4564"/>
                  </a:lnTo>
                  <a:lnTo>
                    <a:pt x="2945" y="4474"/>
                  </a:lnTo>
                  <a:lnTo>
                    <a:pt x="3013" y="4384"/>
                  </a:lnTo>
                  <a:lnTo>
                    <a:pt x="3080" y="4294"/>
                  </a:lnTo>
                  <a:lnTo>
                    <a:pt x="3125" y="4182"/>
                  </a:lnTo>
                  <a:lnTo>
                    <a:pt x="3148" y="4070"/>
                  </a:lnTo>
                  <a:lnTo>
                    <a:pt x="3148" y="3935"/>
                  </a:lnTo>
                  <a:lnTo>
                    <a:pt x="3125" y="3822"/>
                  </a:lnTo>
                  <a:lnTo>
                    <a:pt x="3080" y="3710"/>
                  </a:lnTo>
                  <a:lnTo>
                    <a:pt x="2990" y="3575"/>
                  </a:lnTo>
                  <a:lnTo>
                    <a:pt x="2428" y="2856"/>
                  </a:lnTo>
                  <a:lnTo>
                    <a:pt x="2158" y="2496"/>
                  </a:lnTo>
                  <a:lnTo>
                    <a:pt x="1911" y="2114"/>
                  </a:lnTo>
                  <a:lnTo>
                    <a:pt x="1686" y="1732"/>
                  </a:lnTo>
                  <a:lnTo>
                    <a:pt x="1484" y="1327"/>
                  </a:lnTo>
                  <a:lnTo>
                    <a:pt x="1327" y="900"/>
                  </a:lnTo>
                  <a:lnTo>
                    <a:pt x="1192" y="450"/>
                  </a:lnTo>
                  <a:lnTo>
                    <a:pt x="1147" y="316"/>
                  </a:lnTo>
                  <a:lnTo>
                    <a:pt x="1102" y="203"/>
                  </a:lnTo>
                  <a:lnTo>
                    <a:pt x="1012" y="136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467425" y="4046625"/>
              <a:ext cx="117475" cy="111875"/>
            </a:xfrm>
            <a:custGeom>
              <a:avLst/>
              <a:gdLst/>
              <a:ahLst/>
              <a:cxnLst/>
              <a:rect l="l" t="t" r="r" b="b"/>
              <a:pathLst>
                <a:path w="4699" h="4475" extrusionOk="0">
                  <a:moveTo>
                    <a:pt x="585" y="1"/>
                  </a:moveTo>
                  <a:lnTo>
                    <a:pt x="472" y="23"/>
                  </a:lnTo>
                  <a:lnTo>
                    <a:pt x="382" y="46"/>
                  </a:lnTo>
                  <a:lnTo>
                    <a:pt x="270" y="113"/>
                  </a:lnTo>
                  <a:lnTo>
                    <a:pt x="180" y="181"/>
                  </a:lnTo>
                  <a:lnTo>
                    <a:pt x="113" y="270"/>
                  </a:lnTo>
                  <a:lnTo>
                    <a:pt x="45" y="383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58" y="1057"/>
                  </a:lnTo>
                  <a:lnTo>
                    <a:pt x="1034" y="1911"/>
                  </a:lnTo>
                  <a:lnTo>
                    <a:pt x="1933" y="2766"/>
                  </a:lnTo>
                  <a:lnTo>
                    <a:pt x="2855" y="3575"/>
                  </a:lnTo>
                  <a:lnTo>
                    <a:pt x="3327" y="3957"/>
                  </a:lnTo>
                  <a:lnTo>
                    <a:pt x="3799" y="4339"/>
                  </a:lnTo>
                  <a:lnTo>
                    <a:pt x="3912" y="4407"/>
                  </a:lnTo>
                  <a:lnTo>
                    <a:pt x="4046" y="4452"/>
                  </a:lnTo>
                  <a:lnTo>
                    <a:pt x="4159" y="4474"/>
                  </a:lnTo>
                  <a:lnTo>
                    <a:pt x="4249" y="4452"/>
                  </a:lnTo>
                  <a:lnTo>
                    <a:pt x="4361" y="4407"/>
                  </a:lnTo>
                  <a:lnTo>
                    <a:pt x="4451" y="4339"/>
                  </a:lnTo>
                  <a:lnTo>
                    <a:pt x="4518" y="4272"/>
                  </a:lnTo>
                  <a:lnTo>
                    <a:pt x="4586" y="4159"/>
                  </a:lnTo>
                  <a:lnTo>
                    <a:pt x="4631" y="4069"/>
                  </a:lnTo>
                  <a:lnTo>
                    <a:pt x="4676" y="3957"/>
                  </a:lnTo>
                  <a:lnTo>
                    <a:pt x="4698" y="3822"/>
                  </a:lnTo>
                  <a:lnTo>
                    <a:pt x="4676" y="3710"/>
                  </a:lnTo>
                  <a:lnTo>
                    <a:pt x="4653" y="3597"/>
                  </a:lnTo>
                  <a:lnTo>
                    <a:pt x="4608" y="3485"/>
                  </a:lnTo>
                  <a:lnTo>
                    <a:pt x="4541" y="3373"/>
                  </a:lnTo>
                  <a:lnTo>
                    <a:pt x="4429" y="3283"/>
                  </a:lnTo>
                  <a:lnTo>
                    <a:pt x="3979" y="2923"/>
                  </a:lnTo>
                  <a:lnTo>
                    <a:pt x="3529" y="2541"/>
                  </a:lnTo>
                  <a:lnTo>
                    <a:pt x="2675" y="1777"/>
                  </a:lnTo>
                  <a:lnTo>
                    <a:pt x="1866" y="990"/>
                  </a:lnTo>
                  <a:lnTo>
                    <a:pt x="1034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487650" y="3958400"/>
              <a:ext cx="98375" cy="100625"/>
            </a:xfrm>
            <a:custGeom>
              <a:avLst/>
              <a:gdLst/>
              <a:ahLst/>
              <a:cxnLst/>
              <a:rect l="l" t="t" r="r" b="b"/>
              <a:pathLst>
                <a:path w="393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5"/>
                  </a:lnTo>
                  <a:lnTo>
                    <a:pt x="203" y="203"/>
                  </a:lnTo>
                  <a:lnTo>
                    <a:pt x="135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80" y="1080"/>
                  </a:lnTo>
                  <a:lnTo>
                    <a:pt x="1529" y="2473"/>
                  </a:lnTo>
                  <a:lnTo>
                    <a:pt x="2181" y="3170"/>
                  </a:lnTo>
                  <a:lnTo>
                    <a:pt x="2878" y="3867"/>
                  </a:lnTo>
                  <a:lnTo>
                    <a:pt x="2968" y="3934"/>
                  </a:lnTo>
                  <a:lnTo>
                    <a:pt x="3103" y="4002"/>
                  </a:lnTo>
                  <a:lnTo>
                    <a:pt x="3215" y="4024"/>
                  </a:lnTo>
                  <a:lnTo>
                    <a:pt x="3327" y="4024"/>
                  </a:lnTo>
                  <a:lnTo>
                    <a:pt x="3440" y="4002"/>
                  </a:lnTo>
                  <a:lnTo>
                    <a:pt x="3552" y="3979"/>
                  </a:lnTo>
                  <a:lnTo>
                    <a:pt x="3642" y="3912"/>
                  </a:lnTo>
                  <a:lnTo>
                    <a:pt x="3732" y="3844"/>
                  </a:lnTo>
                  <a:lnTo>
                    <a:pt x="3799" y="3755"/>
                  </a:lnTo>
                  <a:lnTo>
                    <a:pt x="3867" y="3642"/>
                  </a:lnTo>
                  <a:lnTo>
                    <a:pt x="3912" y="3552"/>
                  </a:lnTo>
                  <a:lnTo>
                    <a:pt x="3934" y="3440"/>
                  </a:lnTo>
                  <a:lnTo>
                    <a:pt x="3934" y="3327"/>
                  </a:lnTo>
                  <a:lnTo>
                    <a:pt x="3889" y="3193"/>
                  </a:lnTo>
                  <a:lnTo>
                    <a:pt x="3844" y="3080"/>
                  </a:lnTo>
                  <a:lnTo>
                    <a:pt x="3732" y="2990"/>
                  </a:lnTo>
                  <a:lnTo>
                    <a:pt x="3058" y="2293"/>
                  </a:lnTo>
                  <a:lnTo>
                    <a:pt x="2383" y="1597"/>
                  </a:lnTo>
                  <a:lnTo>
                    <a:pt x="1057" y="203"/>
                  </a:lnTo>
                  <a:lnTo>
                    <a:pt x="945" y="113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511250" y="3849950"/>
              <a:ext cx="50600" cy="55100"/>
            </a:xfrm>
            <a:custGeom>
              <a:avLst/>
              <a:gdLst/>
              <a:ahLst/>
              <a:cxnLst/>
              <a:rect l="l" t="t" r="r" b="b"/>
              <a:pathLst>
                <a:path w="2024" h="2204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68"/>
                  </a:lnTo>
                  <a:lnTo>
                    <a:pt x="293" y="112"/>
                  </a:lnTo>
                  <a:lnTo>
                    <a:pt x="203" y="180"/>
                  </a:lnTo>
                  <a:lnTo>
                    <a:pt x="135" y="270"/>
                  </a:lnTo>
                  <a:lnTo>
                    <a:pt x="68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1" y="719"/>
                  </a:lnTo>
                  <a:lnTo>
                    <a:pt x="23" y="832"/>
                  </a:lnTo>
                  <a:lnTo>
                    <a:pt x="90" y="967"/>
                  </a:lnTo>
                  <a:lnTo>
                    <a:pt x="180" y="1079"/>
                  </a:lnTo>
                  <a:lnTo>
                    <a:pt x="990" y="2001"/>
                  </a:lnTo>
                  <a:lnTo>
                    <a:pt x="1102" y="2091"/>
                  </a:lnTo>
                  <a:lnTo>
                    <a:pt x="1214" y="2158"/>
                  </a:lnTo>
                  <a:lnTo>
                    <a:pt x="1327" y="2203"/>
                  </a:lnTo>
                  <a:lnTo>
                    <a:pt x="1439" y="2203"/>
                  </a:lnTo>
                  <a:lnTo>
                    <a:pt x="1529" y="2181"/>
                  </a:lnTo>
                  <a:lnTo>
                    <a:pt x="1641" y="2136"/>
                  </a:lnTo>
                  <a:lnTo>
                    <a:pt x="1731" y="2091"/>
                  </a:lnTo>
                  <a:lnTo>
                    <a:pt x="1821" y="2023"/>
                  </a:lnTo>
                  <a:lnTo>
                    <a:pt x="1911" y="1933"/>
                  </a:lnTo>
                  <a:lnTo>
                    <a:pt x="1956" y="1821"/>
                  </a:lnTo>
                  <a:lnTo>
                    <a:pt x="2001" y="1708"/>
                  </a:lnTo>
                  <a:lnTo>
                    <a:pt x="2024" y="1596"/>
                  </a:lnTo>
                  <a:lnTo>
                    <a:pt x="2024" y="1484"/>
                  </a:lnTo>
                  <a:lnTo>
                    <a:pt x="2001" y="1371"/>
                  </a:lnTo>
                  <a:lnTo>
                    <a:pt x="1956" y="1236"/>
                  </a:lnTo>
                  <a:lnTo>
                    <a:pt x="1866" y="1124"/>
                  </a:lnTo>
                  <a:lnTo>
                    <a:pt x="1035" y="202"/>
                  </a:lnTo>
                  <a:lnTo>
                    <a:pt x="945" y="112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877100" y="4188800"/>
              <a:ext cx="211875" cy="200650"/>
            </a:xfrm>
            <a:custGeom>
              <a:avLst/>
              <a:gdLst/>
              <a:ahLst/>
              <a:cxnLst/>
              <a:rect l="l" t="t" r="r" b="b"/>
              <a:pathLst>
                <a:path w="8475" h="8026" extrusionOk="0">
                  <a:moveTo>
                    <a:pt x="607" y="1"/>
                  </a:moveTo>
                  <a:lnTo>
                    <a:pt x="472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585"/>
                  </a:lnTo>
                  <a:lnTo>
                    <a:pt x="0" y="698"/>
                  </a:lnTo>
                  <a:lnTo>
                    <a:pt x="23" y="833"/>
                  </a:lnTo>
                  <a:lnTo>
                    <a:pt x="90" y="923"/>
                  </a:lnTo>
                  <a:lnTo>
                    <a:pt x="180" y="1035"/>
                  </a:lnTo>
                  <a:lnTo>
                    <a:pt x="3822" y="4407"/>
                  </a:lnTo>
                  <a:lnTo>
                    <a:pt x="5620" y="6115"/>
                  </a:lnTo>
                  <a:lnTo>
                    <a:pt x="7418" y="7846"/>
                  </a:lnTo>
                  <a:lnTo>
                    <a:pt x="7508" y="7936"/>
                  </a:lnTo>
                  <a:lnTo>
                    <a:pt x="7643" y="8004"/>
                  </a:lnTo>
                  <a:lnTo>
                    <a:pt x="7756" y="8026"/>
                  </a:lnTo>
                  <a:lnTo>
                    <a:pt x="7868" y="8026"/>
                  </a:lnTo>
                  <a:lnTo>
                    <a:pt x="7980" y="8004"/>
                  </a:lnTo>
                  <a:lnTo>
                    <a:pt x="8093" y="7959"/>
                  </a:lnTo>
                  <a:lnTo>
                    <a:pt x="8183" y="7914"/>
                  </a:lnTo>
                  <a:lnTo>
                    <a:pt x="8273" y="7824"/>
                  </a:lnTo>
                  <a:lnTo>
                    <a:pt x="8340" y="7734"/>
                  </a:lnTo>
                  <a:lnTo>
                    <a:pt x="8407" y="7644"/>
                  </a:lnTo>
                  <a:lnTo>
                    <a:pt x="8452" y="7531"/>
                  </a:lnTo>
                  <a:lnTo>
                    <a:pt x="8475" y="7419"/>
                  </a:lnTo>
                  <a:lnTo>
                    <a:pt x="8452" y="7307"/>
                  </a:lnTo>
                  <a:lnTo>
                    <a:pt x="8430" y="7194"/>
                  </a:lnTo>
                  <a:lnTo>
                    <a:pt x="8385" y="7082"/>
                  </a:lnTo>
                  <a:lnTo>
                    <a:pt x="8295" y="6969"/>
                  </a:lnTo>
                  <a:lnTo>
                    <a:pt x="6497" y="5239"/>
                  </a:lnTo>
                  <a:lnTo>
                    <a:pt x="4698" y="3530"/>
                  </a:lnTo>
                  <a:lnTo>
                    <a:pt x="1057" y="158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813025" y="3819025"/>
              <a:ext cx="185475" cy="188850"/>
            </a:xfrm>
            <a:custGeom>
              <a:avLst/>
              <a:gdLst/>
              <a:ahLst/>
              <a:cxnLst/>
              <a:rect l="l" t="t" r="r" b="b"/>
              <a:pathLst>
                <a:path w="7419" h="7554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13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67"/>
                  </a:lnTo>
                  <a:lnTo>
                    <a:pt x="181" y="1080"/>
                  </a:lnTo>
                  <a:lnTo>
                    <a:pt x="1687" y="2676"/>
                  </a:lnTo>
                  <a:lnTo>
                    <a:pt x="3215" y="4272"/>
                  </a:lnTo>
                  <a:lnTo>
                    <a:pt x="4789" y="5823"/>
                  </a:lnTo>
                  <a:lnTo>
                    <a:pt x="6362" y="7374"/>
                  </a:lnTo>
                  <a:lnTo>
                    <a:pt x="6475" y="7464"/>
                  </a:lnTo>
                  <a:lnTo>
                    <a:pt x="6587" y="7509"/>
                  </a:lnTo>
                  <a:lnTo>
                    <a:pt x="6699" y="7531"/>
                  </a:lnTo>
                  <a:lnTo>
                    <a:pt x="6812" y="7554"/>
                  </a:lnTo>
                  <a:lnTo>
                    <a:pt x="6924" y="7531"/>
                  </a:lnTo>
                  <a:lnTo>
                    <a:pt x="7037" y="7486"/>
                  </a:lnTo>
                  <a:lnTo>
                    <a:pt x="7149" y="7419"/>
                  </a:lnTo>
                  <a:lnTo>
                    <a:pt x="7239" y="7351"/>
                  </a:lnTo>
                  <a:lnTo>
                    <a:pt x="7306" y="7261"/>
                  </a:lnTo>
                  <a:lnTo>
                    <a:pt x="7351" y="7149"/>
                  </a:lnTo>
                  <a:lnTo>
                    <a:pt x="7396" y="7059"/>
                  </a:lnTo>
                  <a:lnTo>
                    <a:pt x="7419" y="6947"/>
                  </a:lnTo>
                  <a:lnTo>
                    <a:pt x="7419" y="6834"/>
                  </a:lnTo>
                  <a:lnTo>
                    <a:pt x="7396" y="6722"/>
                  </a:lnTo>
                  <a:lnTo>
                    <a:pt x="7329" y="6610"/>
                  </a:lnTo>
                  <a:lnTo>
                    <a:pt x="7239" y="6497"/>
                  </a:lnTo>
                  <a:lnTo>
                    <a:pt x="5665" y="4946"/>
                  </a:lnTo>
                  <a:lnTo>
                    <a:pt x="4092" y="3395"/>
                  </a:lnTo>
                  <a:lnTo>
                    <a:pt x="2563" y="1799"/>
                  </a:lnTo>
                  <a:lnTo>
                    <a:pt x="1035" y="203"/>
                  </a:lnTo>
                  <a:lnTo>
                    <a:pt x="945" y="113"/>
                  </a:lnTo>
                  <a:lnTo>
                    <a:pt x="832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785500" y="3975825"/>
              <a:ext cx="110725" cy="90500"/>
            </a:xfrm>
            <a:custGeom>
              <a:avLst/>
              <a:gdLst/>
              <a:ahLst/>
              <a:cxnLst/>
              <a:rect l="l" t="t" r="r" b="b"/>
              <a:pathLst>
                <a:path w="4429" h="3620" extrusionOk="0">
                  <a:moveTo>
                    <a:pt x="540" y="0"/>
                  </a:moveTo>
                  <a:lnTo>
                    <a:pt x="427" y="23"/>
                  </a:lnTo>
                  <a:lnTo>
                    <a:pt x="337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315"/>
                  </a:lnTo>
                  <a:lnTo>
                    <a:pt x="45" y="405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0" y="765"/>
                  </a:lnTo>
                  <a:lnTo>
                    <a:pt x="23" y="877"/>
                  </a:lnTo>
                  <a:lnTo>
                    <a:pt x="90" y="989"/>
                  </a:lnTo>
                  <a:lnTo>
                    <a:pt x="158" y="1102"/>
                  </a:lnTo>
                  <a:lnTo>
                    <a:pt x="270" y="1192"/>
                  </a:lnTo>
                  <a:lnTo>
                    <a:pt x="1799" y="2316"/>
                  </a:lnTo>
                  <a:lnTo>
                    <a:pt x="2585" y="2900"/>
                  </a:lnTo>
                  <a:lnTo>
                    <a:pt x="3327" y="3462"/>
                  </a:lnTo>
                  <a:lnTo>
                    <a:pt x="3462" y="3552"/>
                  </a:lnTo>
                  <a:lnTo>
                    <a:pt x="3574" y="3597"/>
                  </a:lnTo>
                  <a:lnTo>
                    <a:pt x="3709" y="3620"/>
                  </a:lnTo>
                  <a:lnTo>
                    <a:pt x="3822" y="3597"/>
                  </a:lnTo>
                  <a:lnTo>
                    <a:pt x="3934" y="3575"/>
                  </a:lnTo>
                  <a:lnTo>
                    <a:pt x="4046" y="3530"/>
                  </a:lnTo>
                  <a:lnTo>
                    <a:pt x="4159" y="3462"/>
                  </a:lnTo>
                  <a:lnTo>
                    <a:pt x="4249" y="3395"/>
                  </a:lnTo>
                  <a:lnTo>
                    <a:pt x="4316" y="3305"/>
                  </a:lnTo>
                  <a:lnTo>
                    <a:pt x="4384" y="3215"/>
                  </a:lnTo>
                  <a:lnTo>
                    <a:pt x="4406" y="3102"/>
                  </a:lnTo>
                  <a:lnTo>
                    <a:pt x="4429" y="3013"/>
                  </a:lnTo>
                  <a:lnTo>
                    <a:pt x="4406" y="2900"/>
                  </a:lnTo>
                  <a:lnTo>
                    <a:pt x="4384" y="2788"/>
                  </a:lnTo>
                  <a:lnTo>
                    <a:pt x="4316" y="2698"/>
                  </a:lnTo>
                  <a:lnTo>
                    <a:pt x="4204" y="2585"/>
                  </a:lnTo>
                  <a:lnTo>
                    <a:pt x="3395" y="1956"/>
                  </a:lnTo>
                  <a:lnTo>
                    <a:pt x="2563" y="1349"/>
                  </a:lnTo>
                  <a:lnTo>
                    <a:pt x="877" y="113"/>
                  </a:lnTo>
                  <a:lnTo>
                    <a:pt x="765" y="45"/>
                  </a:lnTo>
                  <a:lnTo>
                    <a:pt x="652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1990300" y="2973825"/>
              <a:ext cx="45550" cy="128150"/>
            </a:xfrm>
            <a:custGeom>
              <a:avLst/>
              <a:gdLst/>
              <a:ahLst/>
              <a:cxnLst/>
              <a:rect l="l" t="t" r="r" b="b"/>
              <a:pathLst>
                <a:path w="1822" h="5126" extrusionOk="0">
                  <a:moveTo>
                    <a:pt x="607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113"/>
                  </a:lnTo>
                  <a:lnTo>
                    <a:pt x="203" y="180"/>
                  </a:lnTo>
                  <a:lnTo>
                    <a:pt x="113" y="270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0" y="764"/>
                  </a:lnTo>
                  <a:lnTo>
                    <a:pt x="338" y="2720"/>
                  </a:lnTo>
                  <a:lnTo>
                    <a:pt x="630" y="4698"/>
                  </a:lnTo>
                  <a:lnTo>
                    <a:pt x="652" y="4833"/>
                  </a:lnTo>
                  <a:lnTo>
                    <a:pt x="720" y="4923"/>
                  </a:lnTo>
                  <a:lnTo>
                    <a:pt x="787" y="5013"/>
                  </a:lnTo>
                  <a:lnTo>
                    <a:pt x="877" y="5080"/>
                  </a:lnTo>
                  <a:lnTo>
                    <a:pt x="967" y="5125"/>
                  </a:lnTo>
                  <a:lnTo>
                    <a:pt x="1192" y="5125"/>
                  </a:lnTo>
                  <a:lnTo>
                    <a:pt x="1304" y="5103"/>
                  </a:lnTo>
                  <a:lnTo>
                    <a:pt x="1417" y="5080"/>
                  </a:lnTo>
                  <a:lnTo>
                    <a:pt x="1507" y="5013"/>
                  </a:lnTo>
                  <a:lnTo>
                    <a:pt x="1619" y="4946"/>
                  </a:lnTo>
                  <a:lnTo>
                    <a:pt x="1686" y="4856"/>
                  </a:lnTo>
                  <a:lnTo>
                    <a:pt x="1754" y="4743"/>
                  </a:lnTo>
                  <a:lnTo>
                    <a:pt x="1799" y="4631"/>
                  </a:lnTo>
                  <a:lnTo>
                    <a:pt x="1821" y="4496"/>
                  </a:lnTo>
                  <a:lnTo>
                    <a:pt x="1821" y="4361"/>
                  </a:lnTo>
                  <a:lnTo>
                    <a:pt x="1529" y="2405"/>
                  </a:lnTo>
                  <a:lnTo>
                    <a:pt x="1192" y="427"/>
                  </a:lnTo>
                  <a:lnTo>
                    <a:pt x="1169" y="315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149650" y="3907825"/>
              <a:ext cx="50050" cy="148375"/>
            </a:xfrm>
            <a:custGeom>
              <a:avLst/>
              <a:gdLst/>
              <a:ahLst/>
              <a:cxnLst/>
              <a:rect l="l" t="t" r="r" b="b"/>
              <a:pathLst>
                <a:path w="2002" h="5935" extrusionOk="0">
                  <a:moveTo>
                    <a:pt x="698" y="0"/>
                  </a:moveTo>
                  <a:lnTo>
                    <a:pt x="585" y="23"/>
                  </a:lnTo>
                  <a:lnTo>
                    <a:pt x="473" y="45"/>
                  </a:lnTo>
                  <a:lnTo>
                    <a:pt x="383" y="113"/>
                  </a:lnTo>
                  <a:lnTo>
                    <a:pt x="293" y="203"/>
                  </a:lnTo>
                  <a:lnTo>
                    <a:pt x="225" y="293"/>
                  </a:lnTo>
                  <a:lnTo>
                    <a:pt x="158" y="428"/>
                  </a:lnTo>
                  <a:lnTo>
                    <a:pt x="91" y="742"/>
                  </a:lnTo>
                  <a:lnTo>
                    <a:pt x="23" y="1057"/>
                  </a:lnTo>
                  <a:lnTo>
                    <a:pt x="1" y="1372"/>
                  </a:lnTo>
                  <a:lnTo>
                    <a:pt x="1" y="1709"/>
                  </a:lnTo>
                  <a:lnTo>
                    <a:pt x="1" y="2024"/>
                  </a:lnTo>
                  <a:lnTo>
                    <a:pt x="23" y="2338"/>
                  </a:lnTo>
                  <a:lnTo>
                    <a:pt x="68" y="2675"/>
                  </a:lnTo>
                  <a:lnTo>
                    <a:pt x="136" y="2990"/>
                  </a:lnTo>
                  <a:lnTo>
                    <a:pt x="270" y="3620"/>
                  </a:lnTo>
                  <a:lnTo>
                    <a:pt x="450" y="4271"/>
                  </a:lnTo>
                  <a:lnTo>
                    <a:pt x="787" y="5508"/>
                  </a:lnTo>
                  <a:lnTo>
                    <a:pt x="832" y="5643"/>
                  </a:lnTo>
                  <a:lnTo>
                    <a:pt x="900" y="5733"/>
                  </a:lnTo>
                  <a:lnTo>
                    <a:pt x="990" y="5822"/>
                  </a:lnTo>
                  <a:lnTo>
                    <a:pt x="1080" y="5890"/>
                  </a:lnTo>
                  <a:lnTo>
                    <a:pt x="1192" y="5935"/>
                  </a:lnTo>
                  <a:lnTo>
                    <a:pt x="1417" y="5935"/>
                  </a:lnTo>
                  <a:lnTo>
                    <a:pt x="1529" y="5912"/>
                  </a:lnTo>
                  <a:lnTo>
                    <a:pt x="1642" y="5867"/>
                  </a:lnTo>
                  <a:lnTo>
                    <a:pt x="1732" y="5822"/>
                  </a:lnTo>
                  <a:lnTo>
                    <a:pt x="1821" y="5755"/>
                  </a:lnTo>
                  <a:lnTo>
                    <a:pt x="1911" y="5665"/>
                  </a:lnTo>
                  <a:lnTo>
                    <a:pt x="1956" y="5553"/>
                  </a:lnTo>
                  <a:lnTo>
                    <a:pt x="2001" y="5440"/>
                  </a:lnTo>
                  <a:lnTo>
                    <a:pt x="2001" y="5305"/>
                  </a:lnTo>
                  <a:lnTo>
                    <a:pt x="1979" y="5171"/>
                  </a:lnTo>
                  <a:lnTo>
                    <a:pt x="1821" y="4654"/>
                  </a:lnTo>
                  <a:lnTo>
                    <a:pt x="1664" y="4092"/>
                  </a:lnTo>
                  <a:lnTo>
                    <a:pt x="1507" y="3552"/>
                  </a:lnTo>
                  <a:lnTo>
                    <a:pt x="1372" y="2990"/>
                  </a:lnTo>
                  <a:lnTo>
                    <a:pt x="1282" y="2428"/>
                  </a:lnTo>
                  <a:lnTo>
                    <a:pt x="1237" y="2136"/>
                  </a:lnTo>
                  <a:lnTo>
                    <a:pt x="1215" y="1866"/>
                  </a:lnTo>
                  <a:lnTo>
                    <a:pt x="1215" y="1574"/>
                  </a:lnTo>
                  <a:lnTo>
                    <a:pt x="1237" y="1304"/>
                  </a:lnTo>
                  <a:lnTo>
                    <a:pt x="1282" y="1034"/>
                  </a:lnTo>
                  <a:lnTo>
                    <a:pt x="1349" y="765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37" y="180"/>
                  </a:lnTo>
                  <a:lnTo>
                    <a:pt x="1147" y="113"/>
                  </a:lnTo>
                  <a:lnTo>
                    <a:pt x="1035" y="68"/>
                  </a:lnTo>
                  <a:lnTo>
                    <a:pt x="945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259250" y="4490025"/>
              <a:ext cx="141625" cy="100625"/>
            </a:xfrm>
            <a:custGeom>
              <a:avLst/>
              <a:gdLst/>
              <a:ahLst/>
              <a:cxnLst/>
              <a:rect l="l" t="t" r="r" b="b"/>
              <a:pathLst>
                <a:path w="566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46"/>
                  </a:lnTo>
                  <a:lnTo>
                    <a:pt x="292" y="113"/>
                  </a:lnTo>
                  <a:lnTo>
                    <a:pt x="202" y="181"/>
                  </a:lnTo>
                  <a:lnTo>
                    <a:pt x="112" y="270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405" y="1305"/>
                  </a:lnTo>
                  <a:lnTo>
                    <a:pt x="674" y="1529"/>
                  </a:lnTo>
                  <a:lnTo>
                    <a:pt x="922" y="1754"/>
                  </a:lnTo>
                  <a:lnTo>
                    <a:pt x="1191" y="1956"/>
                  </a:lnTo>
                  <a:lnTo>
                    <a:pt x="1753" y="2339"/>
                  </a:lnTo>
                  <a:lnTo>
                    <a:pt x="2315" y="2698"/>
                  </a:lnTo>
                  <a:lnTo>
                    <a:pt x="2922" y="3013"/>
                  </a:lnTo>
                  <a:lnTo>
                    <a:pt x="3507" y="3328"/>
                  </a:lnTo>
                  <a:lnTo>
                    <a:pt x="4743" y="3935"/>
                  </a:lnTo>
                  <a:lnTo>
                    <a:pt x="4856" y="4002"/>
                  </a:lnTo>
                  <a:lnTo>
                    <a:pt x="4990" y="4024"/>
                  </a:lnTo>
                  <a:lnTo>
                    <a:pt x="5125" y="4002"/>
                  </a:lnTo>
                  <a:lnTo>
                    <a:pt x="5238" y="3980"/>
                  </a:lnTo>
                  <a:lnTo>
                    <a:pt x="5328" y="3935"/>
                  </a:lnTo>
                  <a:lnTo>
                    <a:pt x="5440" y="3867"/>
                  </a:lnTo>
                  <a:lnTo>
                    <a:pt x="5507" y="3777"/>
                  </a:lnTo>
                  <a:lnTo>
                    <a:pt x="5575" y="3687"/>
                  </a:lnTo>
                  <a:lnTo>
                    <a:pt x="5620" y="3575"/>
                  </a:lnTo>
                  <a:lnTo>
                    <a:pt x="5665" y="3463"/>
                  </a:lnTo>
                  <a:lnTo>
                    <a:pt x="5665" y="3350"/>
                  </a:lnTo>
                  <a:lnTo>
                    <a:pt x="5665" y="3238"/>
                  </a:lnTo>
                  <a:lnTo>
                    <a:pt x="5620" y="3148"/>
                  </a:lnTo>
                  <a:lnTo>
                    <a:pt x="5575" y="3035"/>
                  </a:lnTo>
                  <a:lnTo>
                    <a:pt x="5485" y="2945"/>
                  </a:lnTo>
                  <a:lnTo>
                    <a:pt x="5350" y="2878"/>
                  </a:lnTo>
                  <a:lnTo>
                    <a:pt x="4204" y="2316"/>
                  </a:lnTo>
                  <a:lnTo>
                    <a:pt x="3642" y="2024"/>
                  </a:lnTo>
                  <a:lnTo>
                    <a:pt x="3080" y="1709"/>
                  </a:lnTo>
                  <a:lnTo>
                    <a:pt x="2540" y="1394"/>
                  </a:lnTo>
                  <a:lnTo>
                    <a:pt x="2001" y="1035"/>
                  </a:lnTo>
                  <a:lnTo>
                    <a:pt x="1753" y="832"/>
                  </a:lnTo>
                  <a:lnTo>
                    <a:pt x="1506" y="630"/>
                  </a:lnTo>
                  <a:lnTo>
                    <a:pt x="1281" y="405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554025" y="4431575"/>
              <a:ext cx="217525" cy="148400"/>
            </a:xfrm>
            <a:custGeom>
              <a:avLst/>
              <a:gdLst/>
              <a:ahLst/>
              <a:cxnLst/>
              <a:rect l="l" t="t" r="r" b="b"/>
              <a:pathLst>
                <a:path w="8701" h="5936" extrusionOk="0">
                  <a:moveTo>
                    <a:pt x="7958" y="1"/>
                  </a:moveTo>
                  <a:lnTo>
                    <a:pt x="7846" y="23"/>
                  </a:lnTo>
                  <a:lnTo>
                    <a:pt x="7711" y="68"/>
                  </a:lnTo>
                  <a:lnTo>
                    <a:pt x="7599" y="158"/>
                  </a:lnTo>
                  <a:lnTo>
                    <a:pt x="6767" y="833"/>
                  </a:lnTo>
                  <a:lnTo>
                    <a:pt x="5958" y="1529"/>
                  </a:lnTo>
                  <a:lnTo>
                    <a:pt x="5126" y="2204"/>
                  </a:lnTo>
                  <a:lnTo>
                    <a:pt x="4272" y="2878"/>
                  </a:lnTo>
                  <a:lnTo>
                    <a:pt x="3845" y="3193"/>
                  </a:lnTo>
                  <a:lnTo>
                    <a:pt x="3395" y="3485"/>
                  </a:lnTo>
                  <a:lnTo>
                    <a:pt x="2923" y="3755"/>
                  </a:lnTo>
                  <a:lnTo>
                    <a:pt x="2473" y="4002"/>
                  </a:lnTo>
                  <a:lnTo>
                    <a:pt x="1979" y="4249"/>
                  </a:lnTo>
                  <a:lnTo>
                    <a:pt x="1484" y="4429"/>
                  </a:lnTo>
                  <a:lnTo>
                    <a:pt x="967" y="4609"/>
                  </a:lnTo>
                  <a:lnTo>
                    <a:pt x="450" y="4744"/>
                  </a:lnTo>
                  <a:lnTo>
                    <a:pt x="315" y="4789"/>
                  </a:lnTo>
                  <a:lnTo>
                    <a:pt x="203" y="4834"/>
                  </a:lnTo>
                  <a:lnTo>
                    <a:pt x="113" y="4924"/>
                  </a:lnTo>
                  <a:lnTo>
                    <a:pt x="68" y="5014"/>
                  </a:lnTo>
                  <a:lnTo>
                    <a:pt x="23" y="5126"/>
                  </a:lnTo>
                  <a:lnTo>
                    <a:pt x="1" y="5239"/>
                  </a:lnTo>
                  <a:lnTo>
                    <a:pt x="1" y="5351"/>
                  </a:lnTo>
                  <a:lnTo>
                    <a:pt x="23" y="5463"/>
                  </a:lnTo>
                  <a:lnTo>
                    <a:pt x="68" y="5576"/>
                  </a:lnTo>
                  <a:lnTo>
                    <a:pt x="136" y="5666"/>
                  </a:lnTo>
                  <a:lnTo>
                    <a:pt x="203" y="5756"/>
                  </a:lnTo>
                  <a:lnTo>
                    <a:pt x="293" y="5845"/>
                  </a:lnTo>
                  <a:lnTo>
                    <a:pt x="383" y="5890"/>
                  </a:lnTo>
                  <a:lnTo>
                    <a:pt x="518" y="5935"/>
                  </a:lnTo>
                  <a:lnTo>
                    <a:pt x="787" y="5935"/>
                  </a:lnTo>
                  <a:lnTo>
                    <a:pt x="1349" y="5778"/>
                  </a:lnTo>
                  <a:lnTo>
                    <a:pt x="1889" y="5621"/>
                  </a:lnTo>
                  <a:lnTo>
                    <a:pt x="2428" y="5396"/>
                  </a:lnTo>
                  <a:lnTo>
                    <a:pt x="2945" y="5149"/>
                  </a:lnTo>
                  <a:lnTo>
                    <a:pt x="3440" y="4879"/>
                  </a:lnTo>
                  <a:lnTo>
                    <a:pt x="3935" y="4587"/>
                  </a:lnTo>
                  <a:lnTo>
                    <a:pt x="4429" y="4272"/>
                  </a:lnTo>
                  <a:lnTo>
                    <a:pt x="4901" y="3935"/>
                  </a:lnTo>
                  <a:lnTo>
                    <a:pt x="5351" y="3598"/>
                  </a:lnTo>
                  <a:lnTo>
                    <a:pt x="5800" y="3238"/>
                  </a:lnTo>
                  <a:lnTo>
                    <a:pt x="6699" y="2496"/>
                  </a:lnTo>
                  <a:lnTo>
                    <a:pt x="7599" y="1754"/>
                  </a:lnTo>
                  <a:lnTo>
                    <a:pt x="8475" y="1035"/>
                  </a:lnTo>
                  <a:lnTo>
                    <a:pt x="8588" y="923"/>
                  </a:lnTo>
                  <a:lnTo>
                    <a:pt x="8655" y="833"/>
                  </a:lnTo>
                  <a:lnTo>
                    <a:pt x="8678" y="720"/>
                  </a:lnTo>
                  <a:lnTo>
                    <a:pt x="8700" y="608"/>
                  </a:lnTo>
                  <a:lnTo>
                    <a:pt x="8678" y="495"/>
                  </a:lnTo>
                  <a:lnTo>
                    <a:pt x="8633" y="406"/>
                  </a:lnTo>
                  <a:lnTo>
                    <a:pt x="8588" y="316"/>
                  </a:lnTo>
                  <a:lnTo>
                    <a:pt x="8498" y="226"/>
                  </a:lnTo>
                  <a:lnTo>
                    <a:pt x="8408" y="136"/>
                  </a:lnTo>
                  <a:lnTo>
                    <a:pt x="8318" y="91"/>
                  </a:lnTo>
                  <a:lnTo>
                    <a:pt x="8206" y="46"/>
                  </a:lnTo>
                  <a:lnTo>
                    <a:pt x="8093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78250" y="4103400"/>
              <a:ext cx="115800" cy="159625"/>
            </a:xfrm>
            <a:custGeom>
              <a:avLst/>
              <a:gdLst/>
              <a:ahLst/>
              <a:cxnLst/>
              <a:rect l="l" t="t" r="r" b="b"/>
              <a:pathLst>
                <a:path w="4632" h="6385" extrusionOk="0">
                  <a:moveTo>
                    <a:pt x="3867" y="0"/>
                  </a:moveTo>
                  <a:lnTo>
                    <a:pt x="3755" y="45"/>
                  </a:lnTo>
                  <a:lnTo>
                    <a:pt x="3665" y="90"/>
                  </a:lnTo>
                  <a:lnTo>
                    <a:pt x="3575" y="180"/>
                  </a:lnTo>
                  <a:lnTo>
                    <a:pt x="3485" y="292"/>
                  </a:lnTo>
                  <a:lnTo>
                    <a:pt x="2766" y="1641"/>
                  </a:lnTo>
                  <a:lnTo>
                    <a:pt x="2406" y="2293"/>
                  </a:lnTo>
                  <a:lnTo>
                    <a:pt x="2024" y="2945"/>
                  </a:lnTo>
                  <a:lnTo>
                    <a:pt x="1619" y="3574"/>
                  </a:lnTo>
                  <a:lnTo>
                    <a:pt x="1170" y="4181"/>
                  </a:lnTo>
                  <a:lnTo>
                    <a:pt x="698" y="4766"/>
                  </a:lnTo>
                  <a:lnTo>
                    <a:pt x="450" y="5058"/>
                  </a:lnTo>
                  <a:lnTo>
                    <a:pt x="181" y="5328"/>
                  </a:lnTo>
                  <a:lnTo>
                    <a:pt x="91" y="5440"/>
                  </a:lnTo>
                  <a:lnTo>
                    <a:pt x="23" y="5552"/>
                  </a:lnTo>
                  <a:lnTo>
                    <a:pt x="1" y="5665"/>
                  </a:lnTo>
                  <a:lnTo>
                    <a:pt x="1" y="5777"/>
                  </a:lnTo>
                  <a:lnTo>
                    <a:pt x="23" y="5890"/>
                  </a:lnTo>
                  <a:lnTo>
                    <a:pt x="68" y="6002"/>
                  </a:lnTo>
                  <a:lnTo>
                    <a:pt x="113" y="6092"/>
                  </a:lnTo>
                  <a:lnTo>
                    <a:pt x="203" y="6182"/>
                  </a:lnTo>
                  <a:lnTo>
                    <a:pt x="293" y="6272"/>
                  </a:lnTo>
                  <a:lnTo>
                    <a:pt x="383" y="6317"/>
                  </a:lnTo>
                  <a:lnTo>
                    <a:pt x="495" y="6362"/>
                  </a:lnTo>
                  <a:lnTo>
                    <a:pt x="608" y="6384"/>
                  </a:lnTo>
                  <a:lnTo>
                    <a:pt x="720" y="6384"/>
                  </a:lnTo>
                  <a:lnTo>
                    <a:pt x="833" y="6362"/>
                  </a:lnTo>
                  <a:lnTo>
                    <a:pt x="945" y="6294"/>
                  </a:lnTo>
                  <a:lnTo>
                    <a:pt x="1057" y="6204"/>
                  </a:lnTo>
                  <a:lnTo>
                    <a:pt x="1327" y="5912"/>
                  </a:lnTo>
                  <a:lnTo>
                    <a:pt x="1597" y="5620"/>
                  </a:lnTo>
                  <a:lnTo>
                    <a:pt x="2114" y="5013"/>
                  </a:lnTo>
                  <a:lnTo>
                    <a:pt x="2563" y="4361"/>
                  </a:lnTo>
                  <a:lnTo>
                    <a:pt x="2991" y="3687"/>
                  </a:lnTo>
                  <a:lnTo>
                    <a:pt x="3418" y="3012"/>
                  </a:lnTo>
                  <a:lnTo>
                    <a:pt x="3800" y="2315"/>
                  </a:lnTo>
                  <a:lnTo>
                    <a:pt x="4564" y="922"/>
                  </a:lnTo>
                  <a:lnTo>
                    <a:pt x="4609" y="787"/>
                  </a:lnTo>
                  <a:lnTo>
                    <a:pt x="4632" y="675"/>
                  </a:lnTo>
                  <a:lnTo>
                    <a:pt x="4632" y="540"/>
                  </a:lnTo>
                  <a:lnTo>
                    <a:pt x="4609" y="427"/>
                  </a:lnTo>
                  <a:lnTo>
                    <a:pt x="4564" y="337"/>
                  </a:lnTo>
                  <a:lnTo>
                    <a:pt x="4497" y="225"/>
                  </a:lnTo>
                  <a:lnTo>
                    <a:pt x="4407" y="157"/>
                  </a:lnTo>
                  <a:lnTo>
                    <a:pt x="4317" y="90"/>
                  </a:lnTo>
                  <a:lnTo>
                    <a:pt x="4204" y="4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5139600" y="3721250"/>
              <a:ext cx="113000" cy="100625"/>
            </a:xfrm>
            <a:custGeom>
              <a:avLst/>
              <a:gdLst/>
              <a:ahLst/>
              <a:cxnLst/>
              <a:rect l="l" t="t" r="r" b="b"/>
              <a:pathLst>
                <a:path w="4520" h="4025" extrusionOk="0">
                  <a:moveTo>
                    <a:pt x="3845" y="0"/>
                  </a:moveTo>
                  <a:lnTo>
                    <a:pt x="3732" y="23"/>
                  </a:lnTo>
                  <a:lnTo>
                    <a:pt x="3597" y="90"/>
                  </a:lnTo>
                  <a:lnTo>
                    <a:pt x="3125" y="405"/>
                  </a:lnTo>
                  <a:lnTo>
                    <a:pt x="2676" y="720"/>
                  </a:lnTo>
                  <a:lnTo>
                    <a:pt x="2226" y="1057"/>
                  </a:lnTo>
                  <a:lnTo>
                    <a:pt x="1799" y="1417"/>
                  </a:lnTo>
                  <a:lnTo>
                    <a:pt x="1372" y="1799"/>
                  </a:lnTo>
                  <a:lnTo>
                    <a:pt x="967" y="2181"/>
                  </a:lnTo>
                  <a:lnTo>
                    <a:pt x="181" y="2968"/>
                  </a:lnTo>
                  <a:lnTo>
                    <a:pt x="91" y="3080"/>
                  </a:lnTo>
                  <a:lnTo>
                    <a:pt x="23" y="3192"/>
                  </a:lnTo>
                  <a:lnTo>
                    <a:pt x="1" y="3305"/>
                  </a:lnTo>
                  <a:lnTo>
                    <a:pt x="1" y="3440"/>
                  </a:lnTo>
                  <a:lnTo>
                    <a:pt x="23" y="3552"/>
                  </a:lnTo>
                  <a:lnTo>
                    <a:pt x="46" y="3642"/>
                  </a:lnTo>
                  <a:lnTo>
                    <a:pt x="113" y="3754"/>
                  </a:lnTo>
                  <a:lnTo>
                    <a:pt x="181" y="3844"/>
                  </a:lnTo>
                  <a:lnTo>
                    <a:pt x="271" y="3912"/>
                  </a:lnTo>
                  <a:lnTo>
                    <a:pt x="383" y="3979"/>
                  </a:lnTo>
                  <a:lnTo>
                    <a:pt x="473" y="4024"/>
                  </a:lnTo>
                  <a:lnTo>
                    <a:pt x="720" y="4024"/>
                  </a:lnTo>
                  <a:lnTo>
                    <a:pt x="833" y="4002"/>
                  </a:lnTo>
                  <a:lnTo>
                    <a:pt x="945" y="3934"/>
                  </a:lnTo>
                  <a:lnTo>
                    <a:pt x="1057" y="3844"/>
                  </a:lnTo>
                  <a:lnTo>
                    <a:pt x="1799" y="3102"/>
                  </a:lnTo>
                  <a:lnTo>
                    <a:pt x="2159" y="2743"/>
                  </a:lnTo>
                  <a:lnTo>
                    <a:pt x="2563" y="2406"/>
                  </a:lnTo>
                  <a:lnTo>
                    <a:pt x="2946" y="2068"/>
                  </a:lnTo>
                  <a:lnTo>
                    <a:pt x="3350" y="1754"/>
                  </a:lnTo>
                  <a:lnTo>
                    <a:pt x="3777" y="1439"/>
                  </a:lnTo>
                  <a:lnTo>
                    <a:pt x="4227" y="1169"/>
                  </a:lnTo>
                  <a:lnTo>
                    <a:pt x="4339" y="1079"/>
                  </a:lnTo>
                  <a:lnTo>
                    <a:pt x="4429" y="989"/>
                  </a:lnTo>
                  <a:lnTo>
                    <a:pt x="4474" y="877"/>
                  </a:lnTo>
                  <a:lnTo>
                    <a:pt x="4519" y="765"/>
                  </a:lnTo>
                  <a:lnTo>
                    <a:pt x="4519" y="652"/>
                  </a:lnTo>
                  <a:lnTo>
                    <a:pt x="4497" y="540"/>
                  </a:lnTo>
                  <a:lnTo>
                    <a:pt x="4474" y="427"/>
                  </a:lnTo>
                  <a:lnTo>
                    <a:pt x="4429" y="315"/>
                  </a:lnTo>
                  <a:lnTo>
                    <a:pt x="4362" y="225"/>
                  </a:lnTo>
                  <a:lnTo>
                    <a:pt x="4272" y="135"/>
                  </a:lnTo>
                  <a:lnTo>
                    <a:pt x="4182" y="68"/>
                  </a:lnTo>
                  <a:lnTo>
                    <a:pt x="4092" y="23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5173325" y="3908950"/>
              <a:ext cx="220325" cy="212450"/>
            </a:xfrm>
            <a:custGeom>
              <a:avLst/>
              <a:gdLst/>
              <a:ahLst/>
              <a:cxnLst/>
              <a:rect l="l" t="t" r="r" b="b"/>
              <a:pathLst>
                <a:path w="8813" h="8498" extrusionOk="0">
                  <a:moveTo>
                    <a:pt x="8116" y="0"/>
                  </a:moveTo>
                  <a:lnTo>
                    <a:pt x="8003" y="45"/>
                  </a:lnTo>
                  <a:lnTo>
                    <a:pt x="7891" y="113"/>
                  </a:lnTo>
                  <a:lnTo>
                    <a:pt x="7801" y="203"/>
                  </a:lnTo>
                  <a:lnTo>
                    <a:pt x="6969" y="1214"/>
                  </a:lnTo>
                  <a:lnTo>
                    <a:pt x="6137" y="2226"/>
                  </a:lnTo>
                  <a:lnTo>
                    <a:pt x="5261" y="3192"/>
                  </a:lnTo>
                  <a:lnTo>
                    <a:pt x="4811" y="3664"/>
                  </a:lnTo>
                  <a:lnTo>
                    <a:pt x="4362" y="4114"/>
                  </a:lnTo>
                  <a:lnTo>
                    <a:pt x="3889" y="4586"/>
                  </a:lnTo>
                  <a:lnTo>
                    <a:pt x="3417" y="5013"/>
                  </a:lnTo>
                  <a:lnTo>
                    <a:pt x="2923" y="5440"/>
                  </a:lnTo>
                  <a:lnTo>
                    <a:pt x="2428" y="5845"/>
                  </a:lnTo>
                  <a:lnTo>
                    <a:pt x="1911" y="6250"/>
                  </a:lnTo>
                  <a:lnTo>
                    <a:pt x="1394" y="6632"/>
                  </a:lnTo>
                  <a:lnTo>
                    <a:pt x="855" y="6991"/>
                  </a:lnTo>
                  <a:lnTo>
                    <a:pt x="293" y="7329"/>
                  </a:lnTo>
                  <a:lnTo>
                    <a:pt x="180" y="7418"/>
                  </a:lnTo>
                  <a:lnTo>
                    <a:pt x="90" y="7508"/>
                  </a:lnTo>
                  <a:lnTo>
                    <a:pt x="23" y="7621"/>
                  </a:lnTo>
                  <a:lnTo>
                    <a:pt x="1" y="7733"/>
                  </a:lnTo>
                  <a:lnTo>
                    <a:pt x="1" y="7846"/>
                  </a:lnTo>
                  <a:lnTo>
                    <a:pt x="1" y="7958"/>
                  </a:lnTo>
                  <a:lnTo>
                    <a:pt x="46" y="8070"/>
                  </a:lnTo>
                  <a:lnTo>
                    <a:pt x="90" y="8183"/>
                  </a:lnTo>
                  <a:lnTo>
                    <a:pt x="158" y="8273"/>
                  </a:lnTo>
                  <a:lnTo>
                    <a:pt x="225" y="8363"/>
                  </a:lnTo>
                  <a:lnTo>
                    <a:pt x="338" y="8430"/>
                  </a:lnTo>
                  <a:lnTo>
                    <a:pt x="428" y="8475"/>
                  </a:lnTo>
                  <a:lnTo>
                    <a:pt x="540" y="8497"/>
                  </a:lnTo>
                  <a:lnTo>
                    <a:pt x="652" y="8497"/>
                  </a:lnTo>
                  <a:lnTo>
                    <a:pt x="787" y="8475"/>
                  </a:lnTo>
                  <a:lnTo>
                    <a:pt x="922" y="8408"/>
                  </a:lnTo>
                  <a:lnTo>
                    <a:pt x="1484" y="8048"/>
                  </a:lnTo>
                  <a:lnTo>
                    <a:pt x="2046" y="7688"/>
                  </a:lnTo>
                  <a:lnTo>
                    <a:pt x="2586" y="7284"/>
                  </a:lnTo>
                  <a:lnTo>
                    <a:pt x="3125" y="6879"/>
                  </a:lnTo>
                  <a:lnTo>
                    <a:pt x="3642" y="6452"/>
                  </a:lnTo>
                  <a:lnTo>
                    <a:pt x="4159" y="6025"/>
                  </a:lnTo>
                  <a:lnTo>
                    <a:pt x="4631" y="5575"/>
                  </a:lnTo>
                  <a:lnTo>
                    <a:pt x="5126" y="5103"/>
                  </a:lnTo>
                  <a:lnTo>
                    <a:pt x="5598" y="4631"/>
                  </a:lnTo>
                  <a:lnTo>
                    <a:pt x="6047" y="4137"/>
                  </a:lnTo>
                  <a:lnTo>
                    <a:pt x="6947" y="3147"/>
                  </a:lnTo>
                  <a:lnTo>
                    <a:pt x="7823" y="2136"/>
                  </a:lnTo>
                  <a:lnTo>
                    <a:pt x="8677" y="1079"/>
                  </a:lnTo>
                  <a:lnTo>
                    <a:pt x="8745" y="967"/>
                  </a:lnTo>
                  <a:lnTo>
                    <a:pt x="8790" y="855"/>
                  </a:lnTo>
                  <a:lnTo>
                    <a:pt x="8812" y="720"/>
                  </a:lnTo>
                  <a:lnTo>
                    <a:pt x="8812" y="607"/>
                  </a:lnTo>
                  <a:lnTo>
                    <a:pt x="8790" y="495"/>
                  </a:lnTo>
                  <a:lnTo>
                    <a:pt x="8745" y="383"/>
                  </a:lnTo>
                  <a:lnTo>
                    <a:pt x="8677" y="270"/>
                  </a:lnTo>
                  <a:lnTo>
                    <a:pt x="8610" y="180"/>
                  </a:lnTo>
                  <a:lnTo>
                    <a:pt x="8520" y="113"/>
                  </a:lnTo>
                  <a:lnTo>
                    <a:pt x="8430" y="45"/>
                  </a:lnTo>
                  <a:lnTo>
                    <a:pt x="8318" y="23"/>
                  </a:lnTo>
                  <a:lnTo>
                    <a:pt x="8228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5271100" y="4113500"/>
              <a:ext cx="64100" cy="64650"/>
            </a:xfrm>
            <a:custGeom>
              <a:avLst/>
              <a:gdLst/>
              <a:ahLst/>
              <a:cxnLst/>
              <a:rect l="l" t="t" r="r" b="b"/>
              <a:pathLst>
                <a:path w="2564" h="2586" extrusionOk="0">
                  <a:moveTo>
                    <a:pt x="1844" y="1"/>
                  </a:moveTo>
                  <a:lnTo>
                    <a:pt x="1732" y="23"/>
                  </a:lnTo>
                  <a:lnTo>
                    <a:pt x="1619" y="91"/>
                  </a:lnTo>
                  <a:lnTo>
                    <a:pt x="1507" y="181"/>
                  </a:lnTo>
                  <a:lnTo>
                    <a:pt x="181" y="1529"/>
                  </a:lnTo>
                  <a:lnTo>
                    <a:pt x="91" y="1642"/>
                  </a:lnTo>
                  <a:lnTo>
                    <a:pt x="23" y="1754"/>
                  </a:lnTo>
                  <a:lnTo>
                    <a:pt x="1" y="1867"/>
                  </a:lnTo>
                  <a:lnTo>
                    <a:pt x="1" y="1979"/>
                  </a:lnTo>
                  <a:lnTo>
                    <a:pt x="23" y="2091"/>
                  </a:lnTo>
                  <a:lnTo>
                    <a:pt x="46" y="2204"/>
                  </a:lnTo>
                  <a:lnTo>
                    <a:pt x="113" y="2294"/>
                  </a:lnTo>
                  <a:lnTo>
                    <a:pt x="181" y="2384"/>
                  </a:lnTo>
                  <a:lnTo>
                    <a:pt x="271" y="2451"/>
                  </a:lnTo>
                  <a:lnTo>
                    <a:pt x="383" y="2518"/>
                  </a:lnTo>
                  <a:lnTo>
                    <a:pt x="473" y="2563"/>
                  </a:lnTo>
                  <a:lnTo>
                    <a:pt x="585" y="2586"/>
                  </a:lnTo>
                  <a:lnTo>
                    <a:pt x="720" y="2586"/>
                  </a:lnTo>
                  <a:lnTo>
                    <a:pt x="833" y="2541"/>
                  </a:lnTo>
                  <a:lnTo>
                    <a:pt x="945" y="2496"/>
                  </a:lnTo>
                  <a:lnTo>
                    <a:pt x="1057" y="2406"/>
                  </a:lnTo>
                  <a:lnTo>
                    <a:pt x="2384" y="1057"/>
                  </a:lnTo>
                  <a:lnTo>
                    <a:pt x="2474" y="945"/>
                  </a:lnTo>
                  <a:lnTo>
                    <a:pt x="2541" y="832"/>
                  </a:lnTo>
                  <a:lnTo>
                    <a:pt x="2564" y="720"/>
                  </a:lnTo>
                  <a:lnTo>
                    <a:pt x="2564" y="608"/>
                  </a:lnTo>
                  <a:lnTo>
                    <a:pt x="2541" y="495"/>
                  </a:lnTo>
                  <a:lnTo>
                    <a:pt x="2519" y="383"/>
                  </a:lnTo>
                  <a:lnTo>
                    <a:pt x="2451" y="293"/>
                  </a:lnTo>
                  <a:lnTo>
                    <a:pt x="2384" y="203"/>
                  </a:lnTo>
                  <a:lnTo>
                    <a:pt x="2294" y="113"/>
                  </a:lnTo>
                  <a:lnTo>
                    <a:pt x="2181" y="68"/>
                  </a:lnTo>
                  <a:lnTo>
                    <a:pt x="2091" y="2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0275" y="3453750"/>
              <a:ext cx="62400" cy="547950"/>
            </a:xfrm>
            <a:custGeom>
              <a:avLst/>
              <a:gdLst/>
              <a:ahLst/>
              <a:cxnLst/>
              <a:rect l="l" t="t" r="r" b="b"/>
              <a:pathLst>
                <a:path w="2496" h="21918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60" y="2023"/>
                  </a:lnTo>
                  <a:lnTo>
                    <a:pt x="629" y="3305"/>
                  </a:lnTo>
                  <a:lnTo>
                    <a:pt x="877" y="4586"/>
                  </a:lnTo>
                  <a:lnTo>
                    <a:pt x="967" y="5215"/>
                  </a:lnTo>
                  <a:lnTo>
                    <a:pt x="1034" y="5867"/>
                  </a:lnTo>
                  <a:lnTo>
                    <a:pt x="1124" y="6497"/>
                  </a:lnTo>
                  <a:lnTo>
                    <a:pt x="1169" y="7149"/>
                  </a:lnTo>
                  <a:lnTo>
                    <a:pt x="1214" y="7778"/>
                  </a:lnTo>
                  <a:lnTo>
                    <a:pt x="1236" y="8430"/>
                  </a:lnTo>
                  <a:lnTo>
                    <a:pt x="1236" y="9082"/>
                  </a:lnTo>
                  <a:lnTo>
                    <a:pt x="1236" y="9734"/>
                  </a:lnTo>
                  <a:lnTo>
                    <a:pt x="1236" y="10386"/>
                  </a:lnTo>
                  <a:lnTo>
                    <a:pt x="1191" y="11060"/>
                  </a:lnTo>
                  <a:lnTo>
                    <a:pt x="1102" y="12341"/>
                  </a:lnTo>
                  <a:lnTo>
                    <a:pt x="1012" y="13623"/>
                  </a:lnTo>
                  <a:lnTo>
                    <a:pt x="899" y="14904"/>
                  </a:lnTo>
                  <a:lnTo>
                    <a:pt x="809" y="16185"/>
                  </a:lnTo>
                  <a:lnTo>
                    <a:pt x="764" y="17467"/>
                  </a:lnTo>
                  <a:lnTo>
                    <a:pt x="742" y="18118"/>
                  </a:lnTo>
                  <a:lnTo>
                    <a:pt x="742" y="18748"/>
                  </a:lnTo>
                  <a:lnTo>
                    <a:pt x="764" y="19400"/>
                  </a:lnTo>
                  <a:lnTo>
                    <a:pt x="809" y="20052"/>
                  </a:lnTo>
                  <a:lnTo>
                    <a:pt x="854" y="20681"/>
                  </a:lnTo>
                  <a:lnTo>
                    <a:pt x="922" y="21333"/>
                  </a:lnTo>
                  <a:lnTo>
                    <a:pt x="967" y="21468"/>
                  </a:lnTo>
                  <a:lnTo>
                    <a:pt x="1012" y="21580"/>
                  </a:lnTo>
                  <a:lnTo>
                    <a:pt x="1079" y="21693"/>
                  </a:lnTo>
                  <a:lnTo>
                    <a:pt x="1169" y="21783"/>
                  </a:lnTo>
                  <a:lnTo>
                    <a:pt x="1281" y="21828"/>
                  </a:lnTo>
                  <a:lnTo>
                    <a:pt x="1394" y="21895"/>
                  </a:lnTo>
                  <a:lnTo>
                    <a:pt x="1506" y="21917"/>
                  </a:lnTo>
                  <a:lnTo>
                    <a:pt x="1731" y="21917"/>
                  </a:lnTo>
                  <a:lnTo>
                    <a:pt x="1843" y="21895"/>
                  </a:lnTo>
                  <a:lnTo>
                    <a:pt x="1956" y="21850"/>
                  </a:lnTo>
                  <a:lnTo>
                    <a:pt x="2023" y="21783"/>
                  </a:lnTo>
                  <a:lnTo>
                    <a:pt x="2091" y="21693"/>
                  </a:lnTo>
                  <a:lnTo>
                    <a:pt x="2136" y="21603"/>
                  </a:lnTo>
                  <a:lnTo>
                    <a:pt x="2181" y="21468"/>
                  </a:lnTo>
                  <a:lnTo>
                    <a:pt x="2158" y="21333"/>
                  </a:lnTo>
                  <a:lnTo>
                    <a:pt x="2091" y="20614"/>
                  </a:lnTo>
                  <a:lnTo>
                    <a:pt x="2023" y="19894"/>
                  </a:lnTo>
                  <a:lnTo>
                    <a:pt x="2001" y="19197"/>
                  </a:lnTo>
                  <a:lnTo>
                    <a:pt x="1978" y="18478"/>
                  </a:lnTo>
                  <a:lnTo>
                    <a:pt x="2001" y="17759"/>
                  </a:lnTo>
                  <a:lnTo>
                    <a:pt x="2023" y="17062"/>
                  </a:lnTo>
                  <a:lnTo>
                    <a:pt x="2091" y="15646"/>
                  </a:lnTo>
                  <a:lnTo>
                    <a:pt x="2203" y="14230"/>
                  </a:lnTo>
                  <a:lnTo>
                    <a:pt x="2315" y="12813"/>
                  </a:lnTo>
                  <a:lnTo>
                    <a:pt x="2428" y="11375"/>
                  </a:lnTo>
                  <a:lnTo>
                    <a:pt x="2495" y="9959"/>
                  </a:lnTo>
                  <a:lnTo>
                    <a:pt x="2495" y="8745"/>
                  </a:lnTo>
                  <a:lnTo>
                    <a:pt x="2450" y="7531"/>
                  </a:lnTo>
                  <a:lnTo>
                    <a:pt x="2360" y="6339"/>
                  </a:lnTo>
                  <a:lnTo>
                    <a:pt x="2225" y="5148"/>
                  </a:lnTo>
                  <a:lnTo>
                    <a:pt x="2023" y="3957"/>
                  </a:lnTo>
                  <a:lnTo>
                    <a:pt x="1798" y="2788"/>
                  </a:lnTo>
                  <a:lnTo>
                    <a:pt x="1529" y="1596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899" y="45"/>
                  </a:lnTo>
                  <a:lnTo>
                    <a:pt x="809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354225" y="4119700"/>
              <a:ext cx="114100" cy="173675"/>
            </a:xfrm>
            <a:custGeom>
              <a:avLst/>
              <a:gdLst/>
              <a:ahLst/>
              <a:cxnLst/>
              <a:rect l="l" t="t" r="r" b="b"/>
              <a:pathLst>
                <a:path w="4564" h="6947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2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337" y="1574"/>
                  </a:lnTo>
                  <a:lnTo>
                    <a:pt x="652" y="2405"/>
                  </a:lnTo>
                  <a:lnTo>
                    <a:pt x="989" y="3215"/>
                  </a:lnTo>
                  <a:lnTo>
                    <a:pt x="1371" y="4001"/>
                  </a:lnTo>
                  <a:lnTo>
                    <a:pt x="1574" y="4383"/>
                  </a:lnTo>
                  <a:lnTo>
                    <a:pt x="1798" y="4766"/>
                  </a:lnTo>
                  <a:lnTo>
                    <a:pt x="2023" y="5125"/>
                  </a:lnTo>
                  <a:lnTo>
                    <a:pt x="2293" y="5485"/>
                  </a:lnTo>
                  <a:lnTo>
                    <a:pt x="2563" y="5822"/>
                  </a:lnTo>
                  <a:lnTo>
                    <a:pt x="2855" y="6159"/>
                  </a:lnTo>
                  <a:lnTo>
                    <a:pt x="3147" y="6474"/>
                  </a:lnTo>
                  <a:lnTo>
                    <a:pt x="3484" y="6789"/>
                  </a:lnTo>
                  <a:lnTo>
                    <a:pt x="3597" y="6879"/>
                  </a:lnTo>
                  <a:lnTo>
                    <a:pt x="3732" y="6924"/>
                  </a:lnTo>
                  <a:lnTo>
                    <a:pt x="3844" y="6946"/>
                  </a:lnTo>
                  <a:lnTo>
                    <a:pt x="3956" y="6946"/>
                  </a:lnTo>
                  <a:lnTo>
                    <a:pt x="4091" y="6924"/>
                  </a:lnTo>
                  <a:lnTo>
                    <a:pt x="4181" y="6879"/>
                  </a:lnTo>
                  <a:lnTo>
                    <a:pt x="4294" y="6834"/>
                  </a:lnTo>
                  <a:lnTo>
                    <a:pt x="4383" y="6744"/>
                  </a:lnTo>
                  <a:lnTo>
                    <a:pt x="4451" y="6654"/>
                  </a:lnTo>
                  <a:lnTo>
                    <a:pt x="4518" y="6564"/>
                  </a:lnTo>
                  <a:lnTo>
                    <a:pt x="4541" y="6452"/>
                  </a:lnTo>
                  <a:lnTo>
                    <a:pt x="4563" y="6339"/>
                  </a:lnTo>
                  <a:lnTo>
                    <a:pt x="4563" y="6249"/>
                  </a:lnTo>
                  <a:lnTo>
                    <a:pt x="4518" y="6137"/>
                  </a:lnTo>
                  <a:lnTo>
                    <a:pt x="4473" y="6024"/>
                  </a:lnTo>
                  <a:lnTo>
                    <a:pt x="4361" y="5912"/>
                  </a:lnTo>
                  <a:lnTo>
                    <a:pt x="4069" y="5642"/>
                  </a:lnTo>
                  <a:lnTo>
                    <a:pt x="3777" y="5350"/>
                  </a:lnTo>
                  <a:lnTo>
                    <a:pt x="3507" y="5035"/>
                  </a:lnTo>
                  <a:lnTo>
                    <a:pt x="3259" y="4721"/>
                  </a:lnTo>
                  <a:lnTo>
                    <a:pt x="3035" y="4406"/>
                  </a:lnTo>
                  <a:lnTo>
                    <a:pt x="2832" y="4069"/>
                  </a:lnTo>
                  <a:lnTo>
                    <a:pt x="2630" y="3732"/>
                  </a:lnTo>
                  <a:lnTo>
                    <a:pt x="2428" y="3394"/>
                  </a:lnTo>
                  <a:lnTo>
                    <a:pt x="2091" y="2675"/>
                  </a:lnTo>
                  <a:lnTo>
                    <a:pt x="1776" y="1933"/>
                  </a:lnTo>
                  <a:lnTo>
                    <a:pt x="1506" y="1169"/>
                  </a:lnTo>
                  <a:lnTo>
                    <a:pt x="1214" y="405"/>
                  </a:lnTo>
                  <a:lnTo>
                    <a:pt x="1169" y="292"/>
                  </a:lnTo>
                  <a:lnTo>
                    <a:pt x="1079" y="180"/>
                  </a:lnTo>
                  <a:lnTo>
                    <a:pt x="989" y="112"/>
                  </a:lnTo>
                  <a:lnTo>
                    <a:pt x="899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393550" y="3912325"/>
              <a:ext cx="87125" cy="250100"/>
            </a:xfrm>
            <a:custGeom>
              <a:avLst/>
              <a:gdLst/>
              <a:ahLst/>
              <a:cxnLst/>
              <a:rect l="l" t="t" r="r" b="b"/>
              <a:pathLst>
                <a:path w="3485" h="10004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68"/>
                  </a:lnTo>
                  <a:lnTo>
                    <a:pt x="315" y="135"/>
                  </a:lnTo>
                  <a:lnTo>
                    <a:pt x="203" y="203"/>
                  </a:lnTo>
                  <a:lnTo>
                    <a:pt x="135" y="292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58" y="1933"/>
                  </a:lnTo>
                  <a:lnTo>
                    <a:pt x="338" y="3080"/>
                  </a:lnTo>
                  <a:lnTo>
                    <a:pt x="540" y="4226"/>
                  </a:lnTo>
                  <a:lnTo>
                    <a:pt x="787" y="5350"/>
                  </a:lnTo>
                  <a:lnTo>
                    <a:pt x="922" y="5912"/>
                  </a:lnTo>
                  <a:lnTo>
                    <a:pt x="1080" y="6452"/>
                  </a:lnTo>
                  <a:lnTo>
                    <a:pt x="1237" y="7014"/>
                  </a:lnTo>
                  <a:lnTo>
                    <a:pt x="1417" y="7553"/>
                  </a:lnTo>
                  <a:lnTo>
                    <a:pt x="1619" y="8093"/>
                  </a:lnTo>
                  <a:lnTo>
                    <a:pt x="1844" y="8632"/>
                  </a:lnTo>
                  <a:lnTo>
                    <a:pt x="2069" y="9172"/>
                  </a:lnTo>
                  <a:lnTo>
                    <a:pt x="2338" y="9711"/>
                  </a:lnTo>
                  <a:lnTo>
                    <a:pt x="2406" y="9824"/>
                  </a:lnTo>
                  <a:lnTo>
                    <a:pt x="2496" y="9914"/>
                  </a:lnTo>
                  <a:lnTo>
                    <a:pt x="2608" y="9958"/>
                  </a:lnTo>
                  <a:lnTo>
                    <a:pt x="2721" y="10003"/>
                  </a:lnTo>
                  <a:lnTo>
                    <a:pt x="2923" y="10003"/>
                  </a:lnTo>
                  <a:lnTo>
                    <a:pt x="3035" y="9958"/>
                  </a:lnTo>
                  <a:lnTo>
                    <a:pt x="3148" y="9914"/>
                  </a:lnTo>
                  <a:lnTo>
                    <a:pt x="3238" y="9846"/>
                  </a:lnTo>
                  <a:lnTo>
                    <a:pt x="3327" y="9779"/>
                  </a:lnTo>
                  <a:lnTo>
                    <a:pt x="3395" y="9666"/>
                  </a:lnTo>
                  <a:lnTo>
                    <a:pt x="3440" y="9576"/>
                  </a:lnTo>
                  <a:lnTo>
                    <a:pt x="3485" y="9464"/>
                  </a:lnTo>
                  <a:lnTo>
                    <a:pt x="3485" y="9329"/>
                  </a:lnTo>
                  <a:lnTo>
                    <a:pt x="3462" y="9217"/>
                  </a:lnTo>
                  <a:lnTo>
                    <a:pt x="3417" y="9082"/>
                  </a:lnTo>
                  <a:lnTo>
                    <a:pt x="3148" y="8565"/>
                  </a:lnTo>
                  <a:lnTo>
                    <a:pt x="2923" y="8048"/>
                  </a:lnTo>
                  <a:lnTo>
                    <a:pt x="2721" y="7531"/>
                  </a:lnTo>
                  <a:lnTo>
                    <a:pt x="2518" y="7014"/>
                  </a:lnTo>
                  <a:lnTo>
                    <a:pt x="2361" y="6474"/>
                  </a:lnTo>
                  <a:lnTo>
                    <a:pt x="2204" y="5935"/>
                  </a:lnTo>
                  <a:lnTo>
                    <a:pt x="2046" y="5418"/>
                  </a:lnTo>
                  <a:lnTo>
                    <a:pt x="1934" y="4878"/>
                  </a:lnTo>
                  <a:lnTo>
                    <a:pt x="1709" y="3777"/>
                  </a:lnTo>
                  <a:lnTo>
                    <a:pt x="1507" y="2675"/>
                  </a:lnTo>
                  <a:lnTo>
                    <a:pt x="1349" y="1574"/>
                  </a:lnTo>
                  <a:lnTo>
                    <a:pt x="1192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60125" y="4324250"/>
              <a:ext cx="310800" cy="150625"/>
            </a:xfrm>
            <a:custGeom>
              <a:avLst/>
              <a:gdLst/>
              <a:ahLst/>
              <a:cxnLst/>
              <a:rect l="l" t="t" r="r" b="b"/>
              <a:pathLst>
                <a:path w="12432" h="6025" extrusionOk="0">
                  <a:moveTo>
                    <a:pt x="11779" y="0"/>
                  </a:moveTo>
                  <a:lnTo>
                    <a:pt x="11667" y="45"/>
                  </a:lnTo>
                  <a:lnTo>
                    <a:pt x="11532" y="113"/>
                  </a:lnTo>
                  <a:lnTo>
                    <a:pt x="10453" y="900"/>
                  </a:lnTo>
                  <a:lnTo>
                    <a:pt x="9217" y="1754"/>
                  </a:lnTo>
                  <a:lnTo>
                    <a:pt x="8565" y="2181"/>
                  </a:lnTo>
                  <a:lnTo>
                    <a:pt x="7890" y="2608"/>
                  </a:lnTo>
                  <a:lnTo>
                    <a:pt x="7193" y="3035"/>
                  </a:lnTo>
                  <a:lnTo>
                    <a:pt x="6474" y="3417"/>
                  </a:lnTo>
                  <a:lnTo>
                    <a:pt x="5755" y="3777"/>
                  </a:lnTo>
                  <a:lnTo>
                    <a:pt x="5013" y="4092"/>
                  </a:lnTo>
                  <a:lnTo>
                    <a:pt x="4294" y="4361"/>
                  </a:lnTo>
                  <a:lnTo>
                    <a:pt x="3934" y="4474"/>
                  </a:lnTo>
                  <a:lnTo>
                    <a:pt x="3574" y="4564"/>
                  </a:lnTo>
                  <a:lnTo>
                    <a:pt x="3215" y="4654"/>
                  </a:lnTo>
                  <a:lnTo>
                    <a:pt x="2855" y="4721"/>
                  </a:lnTo>
                  <a:lnTo>
                    <a:pt x="2495" y="4766"/>
                  </a:lnTo>
                  <a:lnTo>
                    <a:pt x="2136" y="4788"/>
                  </a:lnTo>
                  <a:lnTo>
                    <a:pt x="1439" y="4788"/>
                  </a:lnTo>
                  <a:lnTo>
                    <a:pt x="1102" y="4743"/>
                  </a:lnTo>
                  <a:lnTo>
                    <a:pt x="764" y="4699"/>
                  </a:lnTo>
                  <a:lnTo>
                    <a:pt x="630" y="4676"/>
                  </a:lnTo>
                  <a:lnTo>
                    <a:pt x="495" y="4699"/>
                  </a:lnTo>
                  <a:lnTo>
                    <a:pt x="382" y="4743"/>
                  </a:lnTo>
                  <a:lnTo>
                    <a:pt x="292" y="4788"/>
                  </a:lnTo>
                  <a:lnTo>
                    <a:pt x="203" y="4878"/>
                  </a:lnTo>
                  <a:lnTo>
                    <a:pt x="113" y="4968"/>
                  </a:lnTo>
                  <a:lnTo>
                    <a:pt x="68" y="5058"/>
                  </a:lnTo>
                  <a:lnTo>
                    <a:pt x="23" y="5171"/>
                  </a:lnTo>
                  <a:lnTo>
                    <a:pt x="0" y="5283"/>
                  </a:lnTo>
                  <a:lnTo>
                    <a:pt x="0" y="5395"/>
                  </a:lnTo>
                  <a:lnTo>
                    <a:pt x="23" y="5508"/>
                  </a:lnTo>
                  <a:lnTo>
                    <a:pt x="45" y="5620"/>
                  </a:lnTo>
                  <a:lnTo>
                    <a:pt x="113" y="5710"/>
                  </a:lnTo>
                  <a:lnTo>
                    <a:pt x="203" y="5778"/>
                  </a:lnTo>
                  <a:lnTo>
                    <a:pt x="315" y="5845"/>
                  </a:lnTo>
                  <a:lnTo>
                    <a:pt x="450" y="5890"/>
                  </a:lnTo>
                  <a:lnTo>
                    <a:pt x="809" y="5957"/>
                  </a:lnTo>
                  <a:lnTo>
                    <a:pt x="1192" y="6002"/>
                  </a:lnTo>
                  <a:lnTo>
                    <a:pt x="1574" y="6025"/>
                  </a:lnTo>
                  <a:lnTo>
                    <a:pt x="1956" y="6002"/>
                  </a:lnTo>
                  <a:lnTo>
                    <a:pt x="2360" y="5980"/>
                  </a:lnTo>
                  <a:lnTo>
                    <a:pt x="2743" y="5957"/>
                  </a:lnTo>
                  <a:lnTo>
                    <a:pt x="3125" y="5890"/>
                  </a:lnTo>
                  <a:lnTo>
                    <a:pt x="3529" y="5800"/>
                  </a:lnTo>
                  <a:lnTo>
                    <a:pt x="3912" y="5710"/>
                  </a:lnTo>
                  <a:lnTo>
                    <a:pt x="4316" y="5598"/>
                  </a:lnTo>
                  <a:lnTo>
                    <a:pt x="5103" y="5328"/>
                  </a:lnTo>
                  <a:lnTo>
                    <a:pt x="5890" y="5013"/>
                  </a:lnTo>
                  <a:lnTo>
                    <a:pt x="6654" y="4654"/>
                  </a:lnTo>
                  <a:lnTo>
                    <a:pt x="7418" y="4271"/>
                  </a:lnTo>
                  <a:lnTo>
                    <a:pt x="8183" y="3844"/>
                  </a:lnTo>
                  <a:lnTo>
                    <a:pt x="8902" y="3417"/>
                  </a:lnTo>
                  <a:lnTo>
                    <a:pt x="9621" y="2945"/>
                  </a:lnTo>
                  <a:lnTo>
                    <a:pt x="10296" y="2496"/>
                  </a:lnTo>
                  <a:lnTo>
                    <a:pt x="10947" y="2046"/>
                  </a:lnTo>
                  <a:lnTo>
                    <a:pt x="12161" y="1192"/>
                  </a:lnTo>
                  <a:lnTo>
                    <a:pt x="12274" y="1102"/>
                  </a:lnTo>
                  <a:lnTo>
                    <a:pt x="12341" y="989"/>
                  </a:lnTo>
                  <a:lnTo>
                    <a:pt x="12409" y="877"/>
                  </a:lnTo>
                  <a:lnTo>
                    <a:pt x="12431" y="765"/>
                  </a:lnTo>
                  <a:lnTo>
                    <a:pt x="12431" y="630"/>
                  </a:lnTo>
                  <a:lnTo>
                    <a:pt x="12409" y="517"/>
                  </a:lnTo>
                  <a:lnTo>
                    <a:pt x="12386" y="405"/>
                  </a:lnTo>
                  <a:lnTo>
                    <a:pt x="12341" y="293"/>
                  </a:lnTo>
                  <a:lnTo>
                    <a:pt x="12274" y="203"/>
                  </a:lnTo>
                  <a:lnTo>
                    <a:pt x="12184" y="135"/>
                  </a:lnTo>
                  <a:lnTo>
                    <a:pt x="12094" y="68"/>
                  </a:lnTo>
                  <a:lnTo>
                    <a:pt x="12004" y="23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607975" y="3992125"/>
              <a:ext cx="188300" cy="257975"/>
            </a:xfrm>
            <a:custGeom>
              <a:avLst/>
              <a:gdLst/>
              <a:ahLst/>
              <a:cxnLst/>
              <a:rect l="l" t="t" r="r" b="b"/>
              <a:pathLst>
                <a:path w="7532" h="10319" extrusionOk="0">
                  <a:moveTo>
                    <a:pt x="6744" y="0"/>
                  </a:moveTo>
                  <a:lnTo>
                    <a:pt x="6654" y="45"/>
                  </a:lnTo>
                  <a:lnTo>
                    <a:pt x="6542" y="113"/>
                  </a:lnTo>
                  <a:lnTo>
                    <a:pt x="6452" y="203"/>
                  </a:lnTo>
                  <a:lnTo>
                    <a:pt x="6385" y="315"/>
                  </a:lnTo>
                  <a:lnTo>
                    <a:pt x="5778" y="1551"/>
                  </a:lnTo>
                  <a:lnTo>
                    <a:pt x="5171" y="2788"/>
                  </a:lnTo>
                  <a:lnTo>
                    <a:pt x="4541" y="4002"/>
                  </a:lnTo>
                  <a:lnTo>
                    <a:pt x="4204" y="4608"/>
                  </a:lnTo>
                  <a:lnTo>
                    <a:pt x="3845" y="5193"/>
                  </a:lnTo>
                  <a:lnTo>
                    <a:pt x="3507" y="5755"/>
                  </a:lnTo>
                  <a:lnTo>
                    <a:pt x="3148" y="6317"/>
                  </a:lnTo>
                  <a:lnTo>
                    <a:pt x="2743" y="6879"/>
                  </a:lnTo>
                  <a:lnTo>
                    <a:pt x="2316" y="7441"/>
                  </a:lnTo>
                  <a:lnTo>
                    <a:pt x="1866" y="7958"/>
                  </a:lnTo>
                  <a:lnTo>
                    <a:pt x="1642" y="8205"/>
                  </a:lnTo>
                  <a:lnTo>
                    <a:pt x="1394" y="8430"/>
                  </a:lnTo>
                  <a:lnTo>
                    <a:pt x="1125" y="8655"/>
                  </a:lnTo>
                  <a:lnTo>
                    <a:pt x="855" y="8835"/>
                  </a:lnTo>
                  <a:lnTo>
                    <a:pt x="585" y="9014"/>
                  </a:lnTo>
                  <a:lnTo>
                    <a:pt x="315" y="9172"/>
                  </a:lnTo>
                  <a:lnTo>
                    <a:pt x="181" y="9239"/>
                  </a:lnTo>
                  <a:lnTo>
                    <a:pt x="91" y="9329"/>
                  </a:lnTo>
                  <a:lnTo>
                    <a:pt x="46" y="9419"/>
                  </a:lnTo>
                  <a:lnTo>
                    <a:pt x="1" y="9531"/>
                  </a:lnTo>
                  <a:lnTo>
                    <a:pt x="1" y="9644"/>
                  </a:lnTo>
                  <a:lnTo>
                    <a:pt x="1" y="9756"/>
                  </a:lnTo>
                  <a:lnTo>
                    <a:pt x="23" y="9869"/>
                  </a:lnTo>
                  <a:lnTo>
                    <a:pt x="91" y="9959"/>
                  </a:lnTo>
                  <a:lnTo>
                    <a:pt x="158" y="10071"/>
                  </a:lnTo>
                  <a:lnTo>
                    <a:pt x="225" y="10138"/>
                  </a:lnTo>
                  <a:lnTo>
                    <a:pt x="338" y="10206"/>
                  </a:lnTo>
                  <a:lnTo>
                    <a:pt x="428" y="10273"/>
                  </a:lnTo>
                  <a:lnTo>
                    <a:pt x="540" y="10296"/>
                  </a:lnTo>
                  <a:lnTo>
                    <a:pt x="675" y="10318"/>
                  </a:lnTo>
                  <a:lnTo>
                    <a:pt x="810" y="10296"/>
                  </a:lnTo>
                  <a:lnTo>
                    <a:pt x="922" y="10228"/>
                  </a:lnTo>
                  <a:lnTo>
                    <a:pt x="1192" y="10093"/>
                  </a:lnTo>
                  <a:lnTo>
                    <a:pt x="1439" y="9936"/>
                  </a:lnTo>
                  <a:lnTo>
                    <a:pt x="1687" y="9779"/>
                  </a:lnTo>
                  <a:lnTo>
                    <a:pt x="1934" y="9599"/>
                  </a:lnTo>
                  <a:lnTo>
                    <a:pt x="2159" y="9397"/>
                  </a:lnTo>
                  <a:lnTo>
                    <a:pt x="2361" y="9194"/>
                  </a:lnTo>
                  <a:lnTo>
                    <a:pt x="2766" y="8767"/>
                  </a:lnTo>
                  <a:lnTo>
                    <a:pt x="3170" y="8295"/>
                  </a:lnTo>
                  <a:lnTo>
                    <a:pt x="3530" y="7823"/>
                  </a:lnTo>
                  <a:lnTo>
                    <a:pt x="4227" y="6856"/>
                  </a:lnTo>
                  <a:lnTo>
                    <a:pt x="4699" y="6160"/>
                  </a:lnTo>
                  <a:lnTo>
                    <a:pt x="5148" y="5440"/>
                  </a:lnTo>
                  <a:lnTo>
                    <a:pt x="5553" y="4698"/>
                  </a:lnTo>
                  <a:lnTo>
                    <a:pt x="5958" y="3957"/>
                  </a:lnTo>
                  <a:lnTo>
                    <a:pt x="6699" y="2450"/>
                  </a:lnTo>
                  <a:lnTo>
                    <a:pt x="7441" y="944"/>
                  </a:lnTo>
                  <a:lnTo>
                    <a:pt x="7509" y="810"/>
                  </a:lnTo>
                  <a:lnTo>
                    <a:pt x="7531" y="675"/>
                  </a:lnTo>
                  <a:lnTo>
                    <a:pt x="7509" y="562"/>
                  </a:lnTo>
                  <a:lnTo>
                    <a:pt x="7486" y="450"/>
                  </a:lnTo>
                  <a:lnTo>
                    <a:pt x="7441" y="337"/>
                  </a:lnTo>
                  <a:lnTo>
                    <a:pt x="7374" y="248"/>
                  </a:lnTo>
                  <a:lnTo>
                    <a:pt x="7284" y="158"/>
                  </a:lnTo>
                  <a:lnTo>
                    <a:pt x="7194" y="90"/>
                  </a:lnTo>
                  <a:lnTo>
                    <a:pt x="7082" y="45"/>
                  </a:lnTo>
                  <a:lnTo>
                    <a:pt x="6969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618100" y="3745400"/>
              <a:ext cx="230425" cy="338900"/>
            </a:xfrm>
            <a:custGeom>
              <a:avLst/>
              <a:gdLst/>
              <a:ahLst/>
              <a:cxnLst/>
              <a:rect l="l" t="t" r="r" b="b"/>
              <a:pathLst>
                <a:path w="9217" h="13556" extrusionOk="0">
                  <a:moveTo>
                    <a:pt x="8452" y="1"/>
                  </a:moveTo>
                  <a:lnTo>
                    <a:pt x="8340" y="23"/>
                  </a:lnTo>
                  <a:lnTo>
                    <a:pt x="8228" y="91"/>
                  </a:lnTo>
                  <a:lnTo>
                    <a:pt x="8138" y="158"/>
                  </a:lnTo>
                  <a:lnTo>
                    <a:pt x="8048" y="271"/>
                  </a:lnTo>
                  <a:lnTo>
                    <a:pt x="7014" y="1799"/>
                  </a:lnTo>
                  <a:lnTo>
                    <a:pt x="6002" y="3350"/>
                  </a:lnTo>
                  <a:lnTo>
                    <a:pt x="4047" y="6452"/>
                  </a:lnTo>
                  <a:lnTo>
                    <a:pt x="2091" y="9555"/>
                  </a:lnTo>
                  <a:lnTo>
                    <a:pt x="1102" y="11106"/>
                  </a:lnTo>
                  <a:lnTo>
                    <a:pt x="90" y="12657"/>
                  </a:lnTo>
                  <a:lnTo>
                    <a:pt x="23" y="12792"/>
                  </a:lnTo>
                  <a:lnTo>
                    <a:pt x="0" y="12904"/>
                  </a:lnTo>
                  <a:lnTo>
                    <a:pt x="0" y="13016"/>
                  </a:lnTo>
                  <a:lnTo>
                    <a:pt x="23" y="13129"/>
                  </a:lnTo>
                  <a:lnTo>
                    <a:pt x="68" y="13241"/>
                  </a:lnTo>
                  <a:lnTo>
                    <a:pt x="135" y="13331"/>
                  </a:lnTo>
                  <a:lnTo>
                    <a:pt x="203" y="13398"/>
                  </a:lnTo>
                  <a:lnTo>
                    <a:pt x="293" y="13466"/>
                  </a:lnTo>
                  <a:lnTo>
                    <a:pt x="405" y="13511"/>
                  </a:lnTo>
                  <a:lnTo>
                    <a:pt x="517" y="13556"/>
                  </a:lnTo>
                  <a:lnTo>
                    <a:pt x="742" y="13556"/>
                  </a:lnTo>
                  <a:lnTo>
                    <a:pt x="855" y="13533"/>
                  </a:lnTo>
                  <a:lnTo>
                    <a:pt x="967" y="13466"/>
                  </a:lnTo>
                  <a:lnTo>
                    <a:pt x="1079" y="13398"/>
                  </a:lnTo>
                  <a:lnTo>
                    <a:pt x="1169" y="13286"/>
                  </a:lnTo>
                  <a:lnTo>
                    <a:pt x="2158" y="11735"/>
                  </a:lnTo>
                  <a:lnTo>
                    <a:pt x="3147" y="10184"/>
                  </a:lnTo>
                  <a:lnTo>
                    <a:pt x="5103" y="7082"/>
                  </a:lnTo>
                  <a:lnTo>
                    <a:pt x="7081" y="3980"/>
                  </a:lnTo>
                  <a:lnTo>
                    <a:pt x="8093" y="2429"/>
                  </a:lnTo>
                  <a:lnTo>
                    <a:pt x="9104" y="900"/>
                  </a:lnTo>
                  <a:lnTo>
                    <a:pt x="9172" y="788"/>
                  </a:lnTo>
                  <a:lnTo>
                    <a:pt x="9217" y="653"/>
                  </a:lnTo>
                  <a:lnTo>
                    <a:pt x="9217" y="540"/>
                  </a:lnTo>
                  <a:lnTo>
                    <a:pt x="9194" y="428"/>
                  </a:lnTo>
                  <a:lnTo>
                    <a:pt x="9149" y="338"/>
                  </a:lnTo>
                  <a:lnTo>
                    <a:pt x="9082" y="248"/>
                  </a:lnTo>
                  <a:lnTo>
                    <a:pt x="9014" y="158"/>
                  </a:lnTo>
                  <a:lnTo>
                    <a:pt x="8902" y="91"/>
                  </a:lnTo>
                  <a:lnTo>
                    <a:pt x="8812" y="46"/>
                  </a:lnTo>
                  <a:lnTo>
                    <a:pt x="8700" y="23"/>
                  </a:lnTo>
                  <a:lnTo>
                    <a:pt x="8565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914825" y="3558275"/>
              <a:ext cx="359675" cy="150075"/>
            </a:xfrm>
            <a:custGeom>
              <a:avLst/>
              <a:gdLst/>
              <a:ahLst/>
              <a:cxnLst/>
              <a:rect l="l" t="t" r="r" b="b"/>
              <a:pathLst>
                <a:path w="14387" h="6003" extrusionOk="0">
                  <a:moveTo>
                    <a:pt x="13600" y="0"/>
                  </a:moveTo>
                  <a:lnTo>
                    <a:pt x="11824" y="315"/>
                  </a:lnTo>
                  <a:lnTo>
                    <a:pt x="10948" y="495"/>
                  </a:lnTo>
                  <a:lnTo>
                    <a:pt x="10071" y="675"/>
                  </a:lnTo>
                  <a:lnTo>
                    <a:pt x="9194" y="877"/>
                  </a:lnTo>
                  <a:lnTo>
                    <a:pt x="8317" y="1102"/>
                  </a:lnTo>
                  <a:lnTo>
                    <a:pt x="7463" y="1349"/>
                  </a:lnTo>
                  <a:lnTo>
                    <a:pt x="6609" y="1596"/>
                  </a:lnTo>
                  <a:lnTo>
                    <a:pt x="5777" y="1889"/>
                  </a:lnTo>
                  <a:lnTo>
                    <a:pt x="4946" y="2203"/>
                  </a:lnTo>
                  <a:lnTo>
                    <a:pt x="4114" y="2563"/>
                  </a:lnTo>
                  <a:lnTo>
                    <a:pt x="3305" y="2923"/>
                  </a:lnTo>
                  <a:lnTo>
                    <a:pt x="2518" y="3350"/>
                  </a:lnTo>
                  <a:lnTo>
                    <a:pt x="1754" y="3799"/>
                  </a:lnTo>
                  <a:lnTo>
                    <a:pt x="989" y="4294"/>
                  </a:lnTo>
                  <a:lnTo>
                    <a:pt x="248" y="4811"/>
                  </a:lnTo>
                  <a:lnTo>
                    <a:pt x="158" y="4901"/>
                  </a:lnTo>
                  <a:lnTo>
                    <a:pt x="68" y="5013"/>
                  </a:lnTo>
                  <a:lnTo>
                    <a:pt x="23" y="5126"/>
                  </a:lnTo>
                  <a:lnTo>
                    <a:pt x="0" y="5261"/>
                  </a:lnTo>
                  <a:lnTo>
                    <a:pt x="0" y="5373"/>
                  </a:lnTo>
                  <a:lnTo>
                    <a:pt x="0" y="5485"/>
                  </a:lnTo>
                  <a:lnTo>
                    <a:pt x="45" y="5598"/>
                  </a:lnTo>
                  <a:lnTo>
                    <a:pt x="90" y="5710"/>
                  </a:lnTo>
                  <a:lnTo>
                    <a:pt x="158" y="5800"/>
                  </a:lnTo>
                  <a:lnTo>
                    <a:pt x="225" y="5890"/>
                  </a:lnTo>
                  <a:lnTo>
                    <a:pt x="315" y="5957"/>
                  </a:lnTo>
                  <a:lnTo>
                    <a:pt x="427" y="5980"/>
                  </a:lnTo>
                  <a:lnTo>
                    <a:pt x="540" y="6002"/>
                  </a:lnTo>
                  <a:lnTo>
                    <a:pt x="630" y="6002"/>
                  </a:lnTo>
                  <a:lnTo>
                    <a:pt x="765" y="5957"/>
                  </a:lnTo>
                  <a:lnTo>
                    <a:pt x="877" y="5890"/>
                  </a:lnTo>
                  <a:lnTo>
                    <a:pt x="1596" y="5373"/>
                  </a:lnTo>
                  <a:lnTo>
                    <a:pt x="2338" y="4878"/>
                  </a:lnTo>
                  <a:lnTo>
                    <a:pt x="3102" y="4451"/>
                  </a:lnTo>
                  <a:lnTo>
                    <a:pt x="3867" y="4047"/>
                  </a:lnTo>
                  <a:lnTo>
                    <a:pt x="4653" y="3665"/>
                  </a:lnTo>
                  <a:lnTo>
                    <a:pt x="5463" y="3327"/>
                  </a:lnTo>
                  <a:lnTo>
                    <a:pt x="6272" y="3035"/>
                  </a:lnTo>
                  <a:lnTo>
                    <a:pt x="7104" y="2743"/>
                  </a:lnTo>
                  <a:lnTo>
                    <a:pt x="7935" y="2496"/>
                  </a:lnTo>
                  <a:lnTo>
                    <a:pt x="8767" y="2271"/>
                  </a:lnTo>
                  <a:lnTo>
                    <a:pt x="9621" y="2046"/>
                  </a:lnTo>
                  <a:lnTo>
                    <a:pt x="10475" y="1866"/>
                  </a:lnTo>
                  <a:lnTo>
                    <a:pt x="11330" y="1686"/>
                  </a:lnTo>
                  <a:lnTo>
                    <a:pt x="12206" y="1507"/>
                  </a:lnTo>
                  <a:lnTo>
                    <a:pt x="13937" y="1192"/>
                  </a:lnTo>
                  <a:lnTo>
                    <a:pt x="14072" y="1169"/>
                  </a:lnTo>
                  <a:lnTo>
                    <a:pt x="14184" y="1102"/>
                  </a:lnTo>
                  <a:lnTo>
                    <a:pt x="14252" y="1034"/>
                  </a:lnTo>
                  <a:lnTo>
                    <a:pt x="14319" y="945"/>
                  </a:lnTo>
                  <a:lnTo>
                    <a:pt x="14364" y="832"/>
                  </a:lnTo>
                  <a:lnTo>
                    <a:pt x="14387" y="720"/>
                  </a:lnTo>
                  <a:lnTo>
                    <a:pt x="14387" y="607"/>
                  </a:lnTo>
                  <a:lnTo>
                    <a:pt x="14364" y="495"/>
                  </a:lnTo>
                  <a:lnTo>
                    <a:pt x="14319" y="405"/>
                  </a:lnTo>
                  <a:lnTo>
                    <a:pt x="14252" y="293"/>
                  </a:lnTo>
                  <a:lnTo>
                    <a:pt x="14184" y="203"/>
                  </a:lnTo>
                  <a:lnTo>
                    <a:pt x="14095" y="113"/>
                  </a:lnTo>
                  <a:lnTo>
                    <a:pt x="13982" y="45"/>
                  </a:lnTo>
                  <a:lnTo>
                    <a:pt x="13870" y="23"/>
                  </a:lnTo>
                  <a:lnTo>
                    <a:pt x="1375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915875" y="3032825"/>
              <a:ext cx="332700" cy="250100"/>
            </a:xfrm>
            <a:custGeom>
              <a:avLst/>
              <a:gdLst/>
              <a:ahLst/>
              <a:cxnLst/>
              <a:rect l="l" t="t" r="r" b="b"/>
              <a:pathLst>
                <a:path w="13308" h="10004" extrusionOk="0">
                  <a:moveTo>
                    <a:pt x="675" y="0"/>
                  </a:moveTo>
                  <a:lnTo>
                    <a:pt x="562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0" y="338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877"/>
                  </a:lnTo>
                  <a:lnTo>
                    <a:pt x="113" y="990"/>
                  </a:lnTo>
                  <a:lnTo>
                    <a:pt x="180" y="1079"/>
                  </a:lnTo>
                  <a:lnTo>
                    <a:pt x="315" y="1147"/>
                  </a:lnTo>
                  <a:lnTo>
                    <a:pt x="1147" y="1574"/>
                  </a:lnTo>
                  <a:lnTo>
                    <a:pt x="1956" y="2024"/>
                  </a:lnTo>
                  <a:lnTo>
                    <a:pt x="2765" y="2473"/>
                  </a:lnTo>
                  <a:lnTo>
                    <a:pt x="3575" y="2945"/>
                  </a:lnTo>
                  <a:lnTo>
                    <a:pt x="4361" y="3440"/>
                  </a:lnTo>
                  <a:lnTo>
                    <a:pt x="5126" y="3934"/>
                  </a:lnTo>
                  <a:lnTo>
                    <a:pt x="5890" y="4451"/>
                  </a:lnTo>
                  <a:lnTo>
                    <a:pt x="6654" y="4968"/>
                  </a:lnTo>
                  <a:lnTo>
                    <a:pt x="7396" y="5530"/>
                  </a:lnTo>
                  <a:lnTo>
                    <a:pt x="8138" y="6092"/>
                  </a:lnTo>
                  <a:lnTo>
                    <a:pt x="8857" y="6654"/>
                  </a:lnTo>
                  <a:lnTo>
                    <a:pt x="9554" y="7261"/>
                  </a:lnTo>
                  <a:lnTo>
                    <a:pt x="10251" y="7868"/>
                  </a:lnTo>
                  <a:lnTo>
                    <a:pt x="10925" y="8498"/>
                  </a:lnTo>
                  <a:lnTo>
                    <a:pt x="11600" y="9149"/>
                  </a:lnTo>
                  <a:lnTo>
                    <a:pt x="12251" y="9824"/>
                  </a:lnTo>
                  <a:lnTo>
                    <a:pt x="12364" y="9914"/>
                  </a:lnTo>
                  <a:lnTo>
                    <a:pt x="12476" y="9981"/>
                  </a:lnTo>
                  <a:lnTo>
                    <a:pt x="12589" y="10004"/>
                  </a:lnTo>
                  <a:lnTo>
                    <a:pt x="12813" y="10004"/>
                  </a:lnTo>
                  <a:lnTo>
                    <a:pt x="12926" y="9959"/>
                  </a:lnTo>
                  <a:lnTo>
                    <a:pt x="13016" y="9891"/>
                  </a:lnTo>
                  <a:lnTo>
                    <a:pt x="13106" y="9824"/>
                  </a:lnTo>
                  <a:lnTo>
                    <a:pt x="13173" y="9734"/>
                  </a:lnTo>
                  <a:lnTo>
                    <a:pt x="13241" y="9622"/>
                  </a:lnTo>
                  <a:lnTo>
                    <a:pt x="13285" y="9532"/>
                  </a:lnTo>
                  <a:lnTo>
                    <a:pt x="13308" y="9419"/>
                  </a:lnTo>
                  <a:lnTo>
                    <a:pt x="13308" y="9284"/>
                  </a:lnTo>
                  <a:lnTo>
                    <a:pt x="13263" y="9172"/>
                  </a:lnTo>
                  <a:lnTo>
                    <a:pt x="13218" y="9060"/>
                  </a:lnTo>
                  <a:lnTo>
                    <a:pt x="13128" y="8947"/>
                  </a:lnTo>
                  <a:lnTo>
                    <a:pt x="12454" y="8273"/>
                  </a:lnTo>
                  <a:lnTo>
                    <a:pt x="11779" y="7598"/>
                  </a:lnTo>
                  <a:lnTo>
                    <a:pt x="11083" y="6947"/>
                  </a:lnTo>
                  <a:lnTo>
                    <a:pt x="10386" y="6317"/>
                  </a:lnTo>
                  <a:lnTo>
                    <a:pt x="9644" y="5710"/>
                  </a:lnTo>
                  <a:lnTo>
                    <a:pt x="8925" y="5126"/>
                  </a:lnTo>
                  <a:lnTo>
                    <a:pt x="8183" y="4564"/>
                  </a:lnTo>
                  <a:lnTo>
                    <a:pt x="7418" y="4002"/>
                  </a:lnTo>
                  <a:lnTo>
                    <a:pt x="6632" y="3462"/>
                  </a:lnTo>
                  <a:lnTo>
                    <a:pt x="5867" y="2923"/>
                  </a:lnTo>
                  <a:lnTo>
                    <a:pt x="5058" y="2428"/>
                  </a:lnTo>
                  <a:lnTo>
                    <a:pt x="4249" y="1934"/>
                  </a:lnTo>
                  <a:lnTo>
                    <a:pt x="3440" y="1439"/>
                  </a:lnTo>
                  <a:lnTo>
                    <a:pt x="2608" y="967"/>
                  </a:lnTo>
                  <a:lnTo>
                    <a:pt x="1776" y="517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749600" y="3463850"/>
              <a:ext cx="51725" cy="114675"/>
            </a:xfrm>
            <a:custGeom>
              <a:avLst/>
              <a:gdLst/>
              <a:ahLst/>
              <a:cxnLst/>
              <a:rect l="l" t="t" r="r" b="b"/>
              <a:pathLst>
                <a:path w="2069" h="4587" extrusionOk="0">
                  <a:moveTo>
                    <a:pt x="1327" y="1"/>
                  </a:moveTo>
                  <a:lnTo>
                    <a:pt x="1237" y="23"/>
                  </a:lnTo>
                  <a:lnTo>
                    <a:pt x="1124" y="46"/>
                  </a:lnTo>
                  <a:lnTo>
                    <a:pt x="1034" y="113"/>
                  </a:lnTo>
                  <a:lnTo>
                    <a:pt x="967" y="203"/>
                  </a:lnTo>
                  <a:lnTo>
                    <a:pt x="900" y="316"/>
                  </a:lnTo>
                  <a:lnTo>
                    <a:pt x="855" y="451"/>
                  </a:lnTo>
                  <a:lnTo>
                    <a:pt x="697" y="1305"/>
                  </a:lnTo>
                  <a:lnTo>
                    <a:pt x="517" y="2159"/>
                  </a:lnTo>
                  <a:lnTo>
                    <a:pt x="428" y="2586"/>
                  </a:lnTo>
                  <a:lnTo>
                    <a:pt x="315" y="3013"/>
                  </a:lnTo>
                  <a:lnTo>
                    <a:pt x="180" y="3440"/>
                  </a:lnTo>
                  <a:lnTo>
                    <a:pt x="23" y="3845"/>
                  </a:lnTo>
                  <a:lnTo>
                    <a:pt x="0" y="3980"/>
                  </a:lnTo>
                  <a:lnTo>
                    <a:pt x="0" y="4115"/>
                  </a:lnTo>
                  <a:lnTo>
                    <a:pt x="23" y="4205"/>
                  </a:lnTo>
                  <a:lnTo>
                    <a:pt x="68" y="4317"/>
                  </a:lnTo>
                  <a:lnTo>
                    <a:pt x="135" y="4407"/>
                  </a:lnTo>
                  <a:lnTo>
                    <a:pt x="203" y="4474"/>
                  </a:lnTo>
                  <a:lnTo>
                    <a:pt x="315" y="4519"/>
                  </a:lnTo>
                  <a:lnTo>
                    <a:pt x="428" y="4564"/>
                  </a:lnTo>
                  <a:lnTo>
                    <a:pt x="540" y="4587"/>
                  </a:lnTo>
                  <a:lnTo>
                    <a:pt x="652" y="4587"/>
                  </a:lnTo>
                  <a:lnTo>
                    <a:pt x="765" y="4564"/>
                  </a:lnTo>
                  <a:lnTo>
                    <a:pt x="877" y="4542"/>
                  </a:lnTo>
                  <a:lnTo>
                    <a:pt x="989" y="4474"/>
                  </a:lnTo>
                  <a:lnTo>
                    <a:pt x="1079" y="4407"/>
                  </a:lnTo>
                  <a:lnTo>
                    <a:pt x="1169" y="4294"/>
                  </a:lnTo>
                  <a:lnTo>
                    <a:pt x="1237" y="4182"/>
                  </a:lnTo>
                  <a:lnTo>
                    <a:pt x="1372" y="3755"/>
                  </a:lnTo>
                  <a:lnTo>
                    <a:pt x="1507" y="3350"/>
                  </a:lnTo>
                  <a:lnTo>
                    <a:pt x="1619" y="2923"/>
                  </a:lnTo>
                  <a:lnTo>
                    <a:pt x="1709" y="2496"/>
                  </a:lnTo>
                  <a:lnTo>
                    <a:pt x="1889" y="1642"/>
                  </a:lnTo>
                  <a:lnTo>
                    <a:pt x="2046" y="765"/>
                  </a:lnTo>
                  <a:lnTo>
                    <a:pt x="2068" y="630"/>
                  </a:lnTo>
                  <a:lnTo>
                    <a:pt x="2046" y="495"/>
                  </a:lnTo>
                  <a:lnTo>
                    <a:pt x="2001" y="383"/>
                  </a:lnTo>
                  <a:lnTo>
                    <a:pt x="1956" y="271"/>
                  </a:lnTo>
                  <a:lnTo>
                    <a:pt x="1866" y="181"/>
                  </a:lnTo>
                  <a:lnTo>
                    <a:pt x="1776" y="113"/>
                  </a:lnTo>
                  <a:lnTo>
                    <a:pt x="1664" y="68"/>
                  </a:lnTo>
                  <a:lnTo>
                    <a:pt x="1551" y="23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567825" y="3169950"/>
              <a:ext cx="136600" cy="273150"/>
            </a:xfrm>
            <a:custGeom>
              <a:avLst/>
              <a:gdLst/>
              <a:ahLst/>
              <a:cxnLst/>
              <a:rect l="l" t="t" r="r" b="b"/>
              <a:pathLst>
                <a:path w="5464" h="10926" extrusionOk="0">
                  <a:moveTo>
                    <a:pt x="4744" y="0"/>
                  </a:moveTo>
                  <a:lnTo>
                    <a:pt x="4632" y="45"/>
                  </a:lnTo>
                  <a:lnTo>
                    <a:pt x="4519" y="90"/>
                  </a:lnTo>
                  <a:lnTo>
                    <a:pt x="4429" y="158"/>
                  </a:lnTo>
                  <a:lnTo>
                    <a:pt x="4339" y="225"/>
                  </a:lnTo>
                  <a:lnTo>
                    <a:pt x="4272" y="338"/>
                  </a:lnTo>
                  <a:lnTo>
                    <a:pt x="4227" y="450"/>
                  </a:lnTo>
                  <a:lnTo>
                    <a:pt x="4227" y="607"/>
                  </a:lnTo>
                  <a:lnTo>
                    <a:pt x="4182" y="1282"/>
                  </a:lnTo>
                  <a:lnTo>
                    <a:pt x="4115" y="1956"/>
                  </a:lnTo>
                  <a:lnTo>
                    <a:pt x="4025" y="2608"/>
                  </a:lnTo>
                  <a:lnTo>
                    <a:pt x="3912" y="3237"/>
                  </a:lnTo>
                  <a:lnTo>
                    <a:pt x="3755" y="3867"/>
                  </a:lnTo>
                  <a:lnTo>
                    <a:pt x="3575" y="4474"/>
                  </a:lnTo>
                  <a:lnTo>
                    <a:pt x="3373" y="5058"/>
                  </a:lnTo>
                  <a:lnTo>
                    <a:pt x="3125" y="5643"/>
                  </a:lnTo>
                  <a:lnTo>
                    <a:pt x="2856" y="6205"/>
                  </a:lnTo>
                  <a:lnTo>
                    <a:pt x="2563" y="6767"/>
                  </a:lnTo>
                  <a:lnTo>
                    <a:pt x="2249" y="7306"/>
                  </a:lnTo>
                  <a:lnTo>
                    <a:pt x="1889" y="7846"/>
                  </a:lnTo>
                  <a:lnTo>
                    <a:pt x="1507" y="8363"/>
                  </a:lnTo>
                  <a:lnTo>
                    <a:pt x="1080" y="8857"/>
                  </a:lnTo>
                  <a:lnTo>
                    <a:pt x="653" y="9374"/>
                  </a:lnTo>
                  <a:lnTo>
                    <a:pt x="181" y="9869"/>
                  </a:lnTo>
                  <a:lnTo>
                    <a:pt x="91" y="9959"/>
                  </a:lnTo>
                  <a:lnTo>
                    <a:pt x="23" y="10071"/>
                  </a:lnTo>
                  <a:lnTo>
                    <a:pt x="1" y="10206"/>
                  </a:lnTo>
                  <a:lnTo>
                    <a:pt x="1" y="10318"/>
                  </a:lnTo>
                  <a:lnTo>
                    <a:pt x="1" y="10431"/>
                  </a:lnTo>
                  <a:lnTo>
                    <a:pt x="46" y="10543"/>
                  </a:lnTo>
                  <a:lnTo>
                    <a:pt x="113" y="10633"/>
                  </a:lnTo>
                  <a:lnTo>
                    <a:pt x="181" y="10723"/>
                  </a:lnTo>
                  <a:lnTo>
                    <a:pt x="271" y="10790"/>
                  </a:lnTo>
                  <a:lnTo>
                    <a:pt x="383" y="10858"/>
                  </a:lnTo>
                  <a:lnTo>
                    <a:pt x="473" y="10903"/>
                  </a:lnTo>
                  <a:lnTo>
                    <a:pt x="585" y="10925"/>
                  </a:lnTo>
                  <a:lnTo>
                    <a:pt x="698" y="10903"/>
                  </a:lnTo>
                  <a:lnTo>
                    <a:pt x="833" y="10880"/>
                  </a:lnTo>
                  <a:lnTo>
                    <a:pt x="945" y="10835"/>
                  </a:lnTo>
                  <a:lnTo>
                    <a:pt x="1057" y="10745"/>
                  </a:lnTo>
                  <a:lnTo>
                    <a:pt x="1552" y="10206"/>
                  </a:lnTo>
                  <a:lnTo>
                    <a:pt x="2046" y="9644"/>
                  </a:lnTo>
                  <a:lnTo>
                    <a:pt x="2496" y="9104"/>
                  </a:lnTo>
                  <a:lnTo>
                    <a:pt x="2923" y="8520"/>
                  </a:lnTo>
                  <a:lnTo>
                    <a:pt x="3305" y="7935"/>
                  </a:lnTo>
                  <a:lnTo>
                    <a:pt x="3665" y="7351"/>
                  </a:lnTo>
                  <a:lnTo>
                    <a:pt x="3980" y="6744"/>
                  </a:lnTo>
                  <a:lnTo>
                    <a:pt x="4272" y="6115"/>
                  </a:lnTo>
                  <a:lnTo>
                    <a:pt x="4542" y="5463"/>
                  </a:lnTo>
                  <a:lnTo>
                    <a:pt x="4766" y="4811"/>
                  </a:lnTo>
                  <a:lnTo>
                    <a:pt x="4946" y="4159"/>
                  </a:lnTo>
                  <a:lnTo>
                    <a:pt x="5126" y="3485"/>
                  </a:lnTo>
                  <a:lnTo>
                    <a:pt x="5261" y="2788"/>
                  </a:lnTo>
                  <a:lnTo>
                    <a:pt x="5351" y="2068"/>
                  </a:lnTo>
                  <a:lnTo>
                    <a:pt x="5418" y="1349"/>
                  </a:lnTo>
                  <a:lnTo>
                    <a:pt x="5463" y="607"/>
                  </a:lnTo>
                  <a:lnTo>
                    <a:pt x="5441" y="450"/>
                  </a:lnTo>
                  <a:lnTo>
                    <a:pt x="5418" y="338"/>
                  </a:lnTo>
                  <a:lnTo>
                    <a:pt x="5351" y="225"/>
                  </a:lnTo>
                  <a:lnTo>
                    <a:pt x="5283" y="158"/>
                  </a:lnTo>
                  <a:lnTo>
                    <a:pt x="5193" y="90"/>
                  </a:lnTo>
                  <a:lnTo>
                    <a:pt x="5081" y="45"/>
                  </a:lnTo>
                  <a:lnTo>
                    <a:pt x="496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272475" y="3574575"/>
              <a:ext cx="64650" cy="64075"/>
            </a:xfrm>
            <a:custGeom>
              <a:avLst/>
              <a:gdLst/>
              <a:ahLst/>
              <a:cxnLst/>
              <a:rect l="l" t="t" r="r" b="b"/>
              <a:pathLst>
                <a:path w="2586" h="2563" extrusionOk="0">
                  <a:moveTo>
                    <a:pt x="1911" y="0"/>
                  </a:moveTo>
                  <a:lnTo>
                    <a:pt x="1799" y="23"/>
                  </a:lnTo>
                  <a:lnTo>
                    <a:pt x="1664" y="68"/>
                  </a:lnTo>
                  <a:lnTo>
                    <a:pt x="1417" y="225"/>
                  </a:lnTo>
                  <a:lnTo>
                    <a:pt x="1192" y="382"/>
                  </a:lnTo>
                  <a:lnTo>
                    <a:pt x="967" y="562"/>
                  </a:lnTo>
                  <a:lnTo>
                    <a:pt x="765" y="742"/>
                  </a:lnTo>
                  <a:lnTo>
                    <a:pt x="585" y="967"/>
                  </a:lnTo>
                  <a:lnTo>
                    <a:pt x="405" y="1169"/>
                  </a:lnTo>
                  <a:lnTo>
                    <a:pt x="248" y="1394"/>
                  </a:lnTo>
                  <a:lnTo>
                    <a:pt x="91" y="1641"/>
                  </a:lnTo>
                  <a:lnTo>
                    <a:pt x="23" y="1776"/>
                  </a:lnTo>
                  <a:lnTo>
                    <a:pt x="1" y="1889"/>
                  </a:lnTo>
                  <a:lnTo>
                    <a:pt x="1" y="2001"/>
                  </a:lnTo>
                  <a:lnTo>
                    <a:pt x="23" y="2113"/>
                  </a:lnTo>
                  <a:lnTo>
                    <a:pt x="68" y="2226"/>
                  </a:lnTo>
                  <a:lnTo>
                    <a:pt x="136" y="2316"/>
                  </a:lnTo>
                  <a:lnTo>
                    <a:pt x="226" y="2406"/>
                  </a:lnTo>
                  <a:lnTo>
                    <a:pt x="315" y="2473"/>
                  </a:lnTo>
                  <a:lnTo>
                    <a:pt x="428" y="2518"/>
                  </a:lnTo>
                  <a:lnTo>
                    <a:pt x="540" y="2540"/>
                  </a:lnTo>
                  <a:lnTo>
                    <a:pt x="653" y="2563"/>
                  </a:lnTo>
                  <a:lnTo>
                    <a:pt x="765" y="2563"/>
                  </a:lnTo>
                  <a:lnTo>
                    <a:pt x="877" y="2518"/>
                  </a:lnTo>
                  <a:lnTo>
                    <a:pt x="990" y="2473"/>
                  </a:lnTo>
                  <a:lnTo>
                    <a:pt x="1080" y="2383"/>
                  </a:lnTo>
                  <a:lnTo>
                    <a:pt x="1170" y="2271"/>
                  </a:lnTo>
                  <a:lnTo>
                    <a:pt x="1394" y="1934"/>
                  </a:lnTo>
                  <a:lnTo>
                    <a:pt x="1642" y="1619"/>
                  </a:lnTo>
                  <a:lnTo>
                    <a:pt x="1777" y="1484"/>
                  </a:lnTo>
                  <a:lnTo>
                    <a:pt x="1934" y="1372"/>
                  </a:lnTo>
                  <a:lnTo>
                    <a:pt x="2114" y="1259"/>
                  </a:lnTo>
                  <a:lnTo>
                    <a:pt x="2271" y="1147"/>
                  </a:lnTo>
                  <a:lnTo>
                    <a:pt x="2406" y="1079"/>
                  </a:lnTo>
                  <a:lnTo>
                    <a:pt x="2496" y="989"/>
                  </a:lnTo>
                  <a:lnTo>
                    <a:pt x="2541" y="877"/>
                  </a:lnTo>
                  <a:lnTo>
                    <a:pt x="2586" y="787"/>
                  </a:lnTo>
                  <a:lnTo>
                    <a:pt x="2586" y="675"/>
                  </a:lnTo>
                  <a:lnTo>
                    <a:pt x="2586" y="562"/>
                  </a:lnTo>
                  <a:lnTo>
                    <a:pt x="2541" y="450"/>
                  </a:lnTo>
                  <a:lnTo>
                    <a:pt x="2496" y="338"/>
                  </a:lnTo>
                  <a:lnTo>
                    <a:pt x="2428" y="248"/>
                  </a:lnTo>
                  <a:lnTo>
                    <a:pt x="2361" y="158"/>
                  </a:lnTo>
                  <a:lnTo>
                    <a:pt x="2249" y="90"/>
                  </a:lnTo>
                  <a:lnTo>
                    <a:pt x="2159" y="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102200" y="3789250"/>
              <a:ext cx="42175" cy="44975"/>
            </a:xfrm>
            <a:custGeom>
              <a:avLst/>
              <a:gdLst/>
              <a:ahLst/>
              <a:cxnLst/>
              <a:rect l="l" t="t" r="r" b="b"/>
              <a:pathLst>
                <a:path w="1687" h="1799" extrusionOk="0">
                  <a:moveTo>
                    <a:pt x="922" y="0"/>
                  </a:moveTo>
                  <a:lnTo>
                    <a:pt x="810" y="23"/>
                  </a:lnTo>
                  <a:lnTo>
                    <a:pt x="697" y="90"/>
                  </a:lnTo>
                  <a:lnTo>
                    <a:pt x="608" y="158"/>
                  </a:lnTo>
                  <a:lnTo>
                    <a:pt x="518" y="270"/>
                  </a:lnTo>
                  <a:lnTo>
                    <a:pt x="91" y="899"/>
                  </a:lnTo>
                  <a:lnTo>
                    <a:pt x="23" y="1012"/>
                  </a:lnTo>
                  <a:lnTo>
                    <a:pt x="1" y="1147"/>
                  </a:lnTo>
                  <a:lnTo>
                    <a:pt x="1" y="1259"/>
                  </a:lnTo>
                  <a:lnTo>
                    <a:pt x="23" y="1372"/>
                  </a:lnTo>
                  <a:lnTo>
                    <a:pt x="68" y="1461"/>
                  </a:lnTo>
                  <a:lnTo>
                    <a:pt x="113" y="1551"/>
                  </a:lnTo>
                  <a:lnTo>
                    <a:pt x="203" y="1641"/>
                  </a:lnTo>
                  <a:lnTo>
                    <a:pt x="293" y="1709"/>
                  </a:lnTo>
                  <a:lnTo>
                    <a:pt x="405" y="1754"/>
                  </a:lnTo>
                  <a:lnTo>
                    <a:pt x="518" y="1799"/>
                  </a:lnTo>
                  <a:lnTo>
                    <a:pt x="742" y="1799"/>
                  </a:lnTo>
                  <a:lnTo>
                    <a:pt x="855" y="1776"/>
                  </a:lnTo>
                  <a:lnTo>
                    <a:pt x="967" y="1709"/>
                  </a:lnTo>
                  <a:lnTo>
                    <a:pt x="1080" y="1619"/>
                  </a:lnTo>
                  <a:lnTo>
                    <a:pt x="1170" y="1529"/>
                  </a:lnTo>
                  <a:lnTo>
                    <a:pt x="1574" y="899"/>
                  </a:lnTo>
                  <a:lnTo>
                    <a:pt x="1642" y="787"/>
                  </a:lnTo>
                  <a:lnTo>
                    <a:pt x="1687" y="652"/>
                  </a:lnTo>
                  <a:lnTo>
                    <a:pt x="1687" y="540"/>
                  </a:lnTo>
                  <a:lnTo>
                    <a:pt x="1664" y="427"/>
                  </a:lnTo>
                  <a:lnTo>
                    <a:pt x="1619" y="338"/>
                  </a:lnTo>
                  <a:lnTo>
                    <a:pt x="1552" y="248"/>
                  </a:lnTo>
                  <a:lnTo>
                    <a:pt x="1462" y="158"/>
                  </a:lnTo>
                  <a:lnTo>
                    <a:pt x="1372" y="90"/>
                  </a:lnTo>
                  <a:lnTo>
                    <a:pt x="1259" y="4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996550" y="3753275"/>
              <a:ext cx="33750" cy="37125"/>
            </a:xfrm>
            <a:custGeom>
              <a:avLst/>
              <a:gdLst/>
              <a:ahLst/>
              <a:cxnLst/>
              <a:rect l="l" t="t" r="r" b="b"/>
              <a:pathLst>
                <a:path w="1350" h="1485" extrusionOk="0">
                  <a:moveTo>
                    <a:pt x="563" y="1"/>
                  </a:moveTo>
                  <a:lnTo>
                    <a:pt x="450" y="46"/>
                  </a:lnTo>
                  <a:lnTo>
                    <a:pt x="360" y="113"/>
                  </a:lnTo>
                  <a:lnTo>
                    <a:pt x="270" y="180"/>
                  </a:lnTo>
                  <a:lnTo>
                    <a:pt x="180" y="293"/>
                  </a:lnTo>
                  <a:lnTo>
                    <a:pt x="135" y="428"/>
                  </a:lnTo>
                  <a:lnTo>
                    <a:pt x="23" y="720"/>
                  </a:lnTo>
                  <a:lnTo>
                    <a:pt x="1" y="855"/>
                  </a:lnTo>
                  <a:lnTo>
                    <a:pt x="1" y="990"/>
                  </a:lnTo>
                  <a:lnTo>
                    <a:pt x="23" y="1102"/>
                  </a:lnTo>
                  <a:lnTo>
                    <a:pt x="68" y="1215"/>
                  </a:lnTo>
                  <a:lnTo>
                    <a:pt x="135" y="1282"/>
                  </a:lnTo>
                  <a:lnTo>
                    <a:pt x="225" y="1372"/>
                  </a:lnTo>
                  <a:lnTo>
                    <a:pt x="338" y="1417"/>
                  </a:lnTo>
                  <a:lnTo>
                    <a:pt x="428" y="1462"/>
                  </a:lnTo>
                  <a:lnTo>
                    <a:pt x="540" y="1484"/>
                  </a:lnTo>
                  <a:lnTo>
                    <a:pt x="675" y="1484"/>
                  </a:lnTo>
                  <a:lnTo>
                    <a:pt x="787" y="1462"/>
                  </a:lnTo>
                  <a:lnTo>
                    <a:pt x="900" y="1439"/>
                  </a:lnTo>
                  <a:lnTo>
                    <a:pt x="990" y="1372"/>
                  </a:lnTo>
                  <a:lnTo>
                    <a:pt x="1080" y="1282"/>
                  </a:lnTo>
                  <a:lnTo>
                    <a:pt x="1169" y="1192"/>
                  </a:lnTo>
                  <a:lnTo>
                    <a:pt x="1214" y="1057"/>
                  </a:lnTo>
                  <a:lnTo>
                    <a:pt x="1327" y="742"/>
                  </a:lnTo>
                  <a:lnTo>
                    <a:pt x="1349" y="608"/>
                  </a:lnTo>
                  <a:lnTo>
                    <a:pt x="1349" y="495"/>
                  </a:lnTo>
                  <a:lnTo>
                    <a:pt x="1327" y="383"/>
                  </a:lnTo>
                  <a:lnTo>
                    <a:pt x="1282" y="270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35" y="46"/>
                  </a:lnTo>
                  <a:lnTo>
                    <a:pt x="922" y="23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885850" y="3430150"/>
              <a:ext cx="41050" cy="79250"/>
            </a:xfrm>
            <a:custGeom>
              <a:avLst/>
              <a:gdLst/>
              <a:ahLst/>
              <a:cxnLst/>
              <a:rect l="l" t="t" r="r" b="b"/>
              <a:pathLst>
                <a:path w="1642" h="3170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23" y="517"/>
                  </a:lnTo>
                  <a:lnTo>
                    <a:pt x="0" y="630"/>
                  </a:lnTo>
                  <a:lnTo>
                    <a:pt x="23" y="787"/>
                  </a:lnTo>
                  <a:lnTo>
                    <a:pt x="225" y="1754"/>
                  </a:lnTo>
                  <a:lnTo>
                    <a:pt x="427" y="2743"/>
                  </a:lnTo>
                  <a:lnTo>
                    <a:pt x="472" y="2878"/>
                  </a:lnTo>
                  <a:lnTo>
                    <a:pt x="540" y="2967"/>
                  </a:lnTo>
                  <a:lnTo>
                    <a:pt x="630" y="3057"/>
                  </a:lnTo>
                  <a:lnTo>
                    <a:pt x="720" y="3125"/>
                  </a:lnTo>
                  <a:lnTo>
                    <a:pt x="832" y="3170"/>
                  </a:lnTo>
                  <a:lnTo>
                    <a:pt x="1057" y="3170"/>
                  </a:lnTo>
                  <a:lnTo>
                    <a:pt x="1169" y="3147"/>
                  </a:lnTo>
                  <a:lnTo>
                    <a:pt x="1281" y="3125"/>
                  </a:lnTo>
                  <a:lnTo>
                    <a:pt x="1371" y="3057"/>
                  </a:lnTo>
                  <a:lnTo>
                    <a:pt x="1461" y="2990"/>
                  </a:lnTo>
                  <a:lnTo>
                    <a:pt x="1529" y="2900"/>
                  </a:lnTo>
                  <a:lnTo>
                    <a:pt x="1596" y="2788"/>
                  </a:lnTo>
                  <a:lnTo>
                    <a:pt x="1641" y="2675"/>
                  </a:lnTo>
                  <a:lnTo>
                    <a:pt x="1641" y="2540"/>
                  </a:lnTo>
                  <a:lnTo>
                    <a:pt x="1619" y="2405"/>
                  </a:lnTo>
                  <a:lnTo>
                    <a:pt x="1416" y="1416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783000" y="4078100"/>
              <a:ext cx="36000" cy="86575"/>
            </a:xfrm>
            <a:custGeom>
              <a:avLst/>
              <a:gdLst/>
              <a:ahLst/>
              <a:cxnLst/>
              <a:rect l="l" t="t" r="r" b="b"/>
              <a:pathLst>
                <a:path w="1440" h="3463" extrusionOk="0">
                  <a:moveTo>
                    <a:pt x="697" y="1"/>
                  </a:moveTo>
                  <a:lnTo>
                    <a:pt x="585" y="23"/>
                  </a:lnTo>
                  <a:lnTo>
                    <a:pt x="495" y="68"/>
                  </a:lnTo>
                  <a:lnTo>
                    <a:pt x="405" y="135"/>
                  </a:lnTo>
                  <a:lnTo>
                    <a:pt x="315" y="225"/>
                  </a:lnTo>
                  <a:lnTo>
                    <a:pt x="248" y="338"/>
                  </a:lnTo>
                  <a:lnTo>
                    <a:pt x="203" y="450"/>
                  </a:lnTo>
                  <a:lnTo>
                    <a:pt x="180" y="585"/>
                  </a:lnTo>
                  <a:lnTo>
                    <a:pt x="180" y="1125"/>
                  </a:lnTo>
                  <a:lnTo>
                    <a:pt x="135" y="1642"/>
                  </a:lnTo>
                  <a:lnTo>
                    <a:pt x="90" y="2181"/>
                  </a:lnTo>
                  <a:lnTo>
                    <a:pt x="1" y="2698"/>
                  </a:lnTo>
                  <a:lnTo>
                    <a:pt x="1" y="2833"/>
                  </a:lnTo>
                  <a:lnTo>
                    <a:pt x="1" y="2968"/>
                  </a:lnTo>
                  <a:lnTo>
                    <a:pt x="45" y="3080"/>
                  </a:lnTo>
                  <a:lnTo>
                    <a:pt x="113" y="3193"/>
                  </a:lnTo>
                  <a:lnTo>
                    <a:pt x="180" y="3283"/>
                  </a:lnTo>
                  <a:lnTo>
                    <a:pt x="270" y="3350"/>
                  </a:lnTo>
                  <a:lnTo>
                    <a:pt x="383" y="3417"/>
                  </a:lnTo>
                  <a:lnTo>
                    <a:pt x="495" y="3440"/>
                  </a:lnTo>
                  <a:lnTo>
                    <a:pt x="607" y="3462"/>
                  </a:lnTo>
                  <a:lnTo>
                    <a:pt x="832" y="3462"/>
                  </a:lnTo>
                  <a:lnTo>
                    <a:pt x="922" y="3417"/>
                  </a:lnTo>
                  <a:lnTo>
                    <a:pt x="1012" y="3350"/>
                  </a:lnTo>
                  <a:lnTo>
                    <a:pt x="1102" y="3260"/>
                  </a:lnTo>
                  <a:lnTo>
                    <a:pt x="1169" y="3170"/>
                  </a:lnTo>
                  <a:lnTo>
                    <a:pt x="1192" y="3035"/>
                  </a:lnTo>
                  <a:lnTo>
                    <a:pt x="1304" y="2428"/>
                  </a:lnTo>
                  <a:lnTo>
                    <a:pt x="1372" y="1821"/>
                  </a:lnTo>
                  <a:lnTo>
                    <a:pt x="1417" y="1192"/>
                  </a:lnTo>
                  <a:lnTo>
                    <a:pt x="1439" y="585"/>
                  </a:lnTo>
                  <a:lnTo>
                    <a:pt x="1417" y="450"/>
                  </a:lnTo>
                  <a:lnTo>
                    <a:pt x="1372" y="338"/>
                  </a:lnTo>
                  <a:lnTo>
                    <a:pt x="1327" y="225"/>
                  </a:lnTo>
                  <a:lnTo>
                    <a:pt x="1237" y="135"/>
                  </a:lnTo>
                  <a:lnTo>
                    <a:pt x="1147" y="68"/>
                  </a:lnTo>
                  <a:lnTo>
                    <a:pt x="1057" y="23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5433525" y="3264350"/>
              <a:ext cx="136025" cy="191675"/>
            </a:xfrm>
            <a:custGeom>
              <a:avLst/>
              <a:gdLst/>
              <a:ahLst/>
              <a:cxnLst/>
              <a:rect l="l" t="t" r="r" b="b"/>
              <a:pathLst>
                <a:path w="5441" h="7667" extrusionOk="0">
                  <a:moveTo>
                    <a:pt x="4766" y="1"/>
                  </a:moveTo>
                  <a:lnTo>
                    <a:pt x="4654" y="23"/>
                  </a:lnTo>
                  <a:lnTo>
                    <a:pt x="4564" y="46"/>
                  </a:lnTo>
                  <a:lnTo>
                    <a:pt x="4474" y="113"/>
                  </a:lnTo>
                  <a:lnTo>
                    <a:pt x="4384" y="203"/>
                  </a:lnTo>
                  <a:lnTo>
                    <a:pt x="4316" y="338"/>
                  </a:lnTo>
                  <a:lnTo>
                    <a:pt x="3912" y="1192"/>
                  </a:lnTo>
                  <a:lnTo>
                    <a:pt x="3485" y="2046"/>
                  </a:lnTo>
                  <a:lnTo>
                    <a:pt x="3035" y="2856"/>
                  </a:lnTo>
                  <a:lnTo>
                    <a:pt x="2540" y="3665"/>
                  </a:lnTo>
                  <a:lnTo>
                    <a:pt x="2001" y="4429"/>
                  </a:lnTo>
                  <a:lnTo>
                    <a:pt x="1439" y="5171"/>
                  </a:lnTo>
                  <a:lnTo>
                    <a:pt x="832" y="5890"/>
                  </a:lnTo>
                  <a:lnTo>
                    <a:pt x="180" y="6610"/>
                  </a:lnTo>
                  <a:lnTo>
                    <a:pt x="90" y="6700"/>
                  </a:lnTo>
                  <a:lnTo>
                    <a:pt x="23" y="6812"/>
                  </a:lnTo>
                  <a:lnTo>
                    <a:pt x="0" y="6947"/>
                  </a:lnTo>
                  <a:lnTo>
                    <a:pt x="0" y="7059"/>
                  </a:lnTo>
                  <a:lnTo>
                    <a:pt x="23" y="7172"/>
                  </a:lnTo>
                  <a:lnTo>
                    <a:pt x="68" y="7284"/>
                  </a:lnTo>
                  <a:lnTo>
                    <a:pt x="113" y="7374"/>
                  </a:lnTo>
                  <a:lnTo>
                    <a:pt x="203" y="7464"/>
                  </a:lnTo>
                  <a:lnTo>
                    <a:pt x="293" y="7531"/>
                  </a:lnTo>
                  <a:lnTo>
                    <a:pt x="383" y="7599"/>
                  </a:lnTo>
                  <a:lnTo>
                    <a:pt x="495" y="7644"/>
                  </a:lnTo>
                  <a:lnTo>
                    <a:pt x="607" y="7666"/>
                  </a:lnTo>
                  <a:lnTo>
                    <a:pt x="720" y="7644"/>
                  </a:lnTo>
                  <a:lnTo>
                    <a:pt x="832" y="7621"/>
                  </a:lnTo>
                  <a:lnTo>
                    <a:pt x="944" y="7554"/>
                  </a:lnTo>
                  <a:lnTo>
                    <a:pt x="1057" y="7464"/>
                  </a:lnTo>
                  <a:lnTo>
                    <a:pt x="1731" y="6745"/>
                  </a:lnTo>
                  <a:lnTo>
                    <a:pt x="2383" y="6003"/>
                  </a:lnTo>
                  <a:lnTo>
                    <a:pt x="2968" y="5216"/>
                  </a:lnTo>
                  <a:lnTo>
                    <a:pt x="3507" y="4407"/>
                  </a:lnTo>
                  <a:lnTo>
                    <a:pt x="4024" y="3598"/>
                  </a:lnTo>
                  <a:lnTo>
                    <a:pt x="4519" y="2743"/>
                  </a:lnTo>
                  <a:lnTo>
                    <a:pt x="4968" y="1867"/>
                  </a:lnTo>
                  <a:lnTo>
                    <a:pt x="5373" y="945"/>
                  </a:lnTo>
                  <a:lnTo>
                    <a:pt x="5418" y="810"/>
                  </a:lnTo>
                  <a:lnTo>
                    <a:pt x="5440" y="698"/>
                  </a:lnTo>
                  <a:lnTo>
                    <a:pt x="5418" y="563"/>
                  </a:lnTo>
                  <a:lnTo>
                    <a:pt x="5395" y="450"/>
                  </a:lnTo>
                  <a:lnTo>
                    <a:pt x="5328" y="338"/>
                  </a:lnTo>
                  <a:lnTo>
                    <a:pt x="5260" y="248"/>
                  </a:lnTo>
                  <a:lnTo>
                    <a:pt x="5193" y="158"/>
                  </a:lnTo>
                  <a:lnTo>
                    <a:pt x="5081" y="91"/>
                  </a:lnTo>
                  <a:lnTo>
                    <a:pt x="4991" y="46"/>
                  </a:lnTo>
                  <a:lnTo>
                    <a:pt x="4878" y="23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5765650" y="3260425"/>
              <a:ext cx="54525" cy="132100"/>
            </a:xfrm>
            <a:custGeom>
              <a:avLst/>
              <a:gdLst/>
              <a:ahLst/>
              <a:cxnLst/>
              <a:rect l="l" t="t" r="r" b="b"/>
              <a:pathLst>
                <a:path w="2181" h="5284" extrusionOk="0">
                  <a:moveTo>
                    <a:pt x="1462" y="1"/>
                  </a:moveTo>
                  <a:lnTo>
                    <a:pt x="1349" y="23"/>
                  </a:lnTo>
                  <a:lnTo>
                    <a:pt x="1237" y="68"/>
                  </a:lnTo>
                  <a:lnTo>
                    <a:pt x="1147" y="135"/>
                  </a:lnTo>
                  <a:lnTo>
                    <a:pt x="1057" y="225"/>
                  </a:lnTo>
                  <a:lnTo>
                    <a:pt x="1012" y="338"/>
                  </a:lnTo>
                  <a:lnTo>
                    <a:pt x="967" y="450"/>
                  </a:lnTo>
                  <a:lnTo>
                    <a:pt x="945" y="585"/>
                  </a:lnTo>
                  <a:lnTo>
                    <a:pt x="922" y="1102"/>
                  </a:lnTo>
                  <a:lnTo>
                    <a:pt x="877" y="1619"/>
                  </a:lnTo>
                  <a:lnTo>
                    <a:pt x="810" y="2114"/>
                  </a:lnTo>
                  <a:lnTo>
                    <a:pt x="697" y="2608"/>
                  </a:lnTo>
                  <a:lnTo>
                    <a:pt x="562" y="3103"/>
                  </a:lnTo>
                  <a:lnTo>
                    <a:pt x="405" y="3597"/>
                  </a:lnTo>
                  <a:lnTo>
                    <a:pt x="225" y="4069"/>
                  </a:lnTo>
                  <a:lnTo>
                    <a:pt x="45" y="4564"/>
                  </a:lnTo>
                  <a:lnTo>
                    <a:pt x="0" y="4676"/>
                  </a:lnTo>
                  <a:lnTo>
                    <a:pt x="0" y="4811"/>
                  </a:lnTo>
                  <a:lnTo>
                    <a:pt x="23" y="4923"/>
                  </a:lnTo>
                  <a:lnTo>
                    <a:pt x="68" y="5013"/>
                  </a:lnTo>
                  <a:lnTo>
                    <a:pt x="135" y="5103"/>
                  </a:lnTo>
                  <a:lnTo>
                    <a:pt x="203" y="5171"/>
                  </a:lnTo>
                  <a:lnTo>
                    <a:pt x="315" y="5238"/>
                  </a:lnTo>
                  <a:lnTo>
                    <a:pt x="405" y="5261"/>
                  </a:lnTo>
                  <a:lnTo>
                    <a:pt x="540" y="5283"/>
                  </a:lnTo>
                  <a:lnTo>
                    <a:pt x="765" y="5283"/>
                  </a:lnTo>
                  <a:lnTo>
                    <a:pt x="877" y="5238"/>
                  </a:lnTo>
                  <a:lnTo>
                    <a:pt x="990" y="5193"/>
                  </a:lnTo>
                  <a:lnTo>
                    <a:pt x="1079" y="5103"/>
                  </a:lnTo>
                  <a:lnTo>
                    <a:pt x="1169" y="5013"/>
                  </a:lnTo>
                  <a:lnTo>
                    <a:pt x="1237" y="4878"/>
                  </a:lnTo>
                  <a:lnTo>
                    <a:pt x="1439" y="4361"/>
                  </a:lnTo>
                  <a:lnTo>
                    <a:pt x="1619" y="3844"/>
                  </a:lnTo>
                  <a:lnTo>
                    <a:pt x="1776" y="3305"/>
                  </a:lnTo>
                  <a:lnTo>
                    <a:pt x="1934" y="2788"/>
                  </a:lnTo>
                  <a:lnTo>
                    <a:pt x="2046" y="2248"/>
                  </a:lnTo>
                  <a:lnTo>
                    <a:pt x="2113" y="1709"/>
                  </a:lnTo>
                  <a:lnTo>
                    <a:pt x="2181" y="1147"/>
                  </a:lnTo>
                  <a:lnTo>
                    <a:pt x="2181" y="585"/>
                  </a:lnTo>
                  <a:lnTo>
                    <a:pt x="2181" y="450"/>
                  </a:lnTo>
                  <a:lnTo>
                    <a:pt x="2136" y="338"/>
                  </a:lnTo>
                  <a:lnTo>
                    <a:pt x="2069" y="225"/>
                  </a:lnTo>
                  <a:lnTo>
                    <a:pt x="2001" y="135"/>
                  </a:lnTo>
                  <a:lnTo>
                    <a:pt x="1911" y="68"/>
                  </a:lnTo>
                  <a:lnTo>
                    <a:pt x="1799" y="23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749600" y="3046300"/>
              <a:ext cx="31500" cy="47800"/>
            </a:xfrm>
            <a:custGeom>
              <a:avLst/>
              <a:gdLst/>
              <a:ahLst/>
              <a:cxnLst/>
              <a:rect l="l" t="t" r="r" b="b"/>
              <a:pathLst>
                <a:path w="1260" h="1912" extrusionOk="0">
                  <a:moveTo>
                    <a:pt x="517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35" y="226"/>
                  </a:lnTo>
                  <a:lnTo>
                    <a:pt x="68" y="338"/>
                  </a:lnTo>
                  <a:lnTo>
                    <a:pt x="23" y="451"/>
                  </a:lnTo>
                  <a:lnTo>
                    <a:pt x="0" y="585"/>
                  </a:lnTo>
                  <a:lnTo>
                    <a:pt x="0" y="1305"/>
                  </a:lnTo>
                  <a:lnTo>
                    <a:pt x="23" y="1462"/>
                  </a:lnTo>
                  <a:lnTo>
                    <a:pt x="68" y="1575"/>
                  </a:lnTo>
                  <a:lnTo>
                    <a:pt x="135" y="1687"/>
                  </a:lnTo>
                  <a:lnTo>
                    <a:pt x="203" y="1754"/>
                  </a:lnTo>
                  <a:lnTo>
                    <a:pt x="293" y="1822"/>
                  </a:lnTo>
                  <a:lnTo>
                    <a:pt x="405" y="1867"/>
                  </a:lnTo>
                  <a:lnTo>
                    <a:pt x="517" y="1912"/>
                  </a:lnTo>
                  <a:lnTo>
                    <a:pt x="742" y="1912"/>
                  </a:lnTo>
                  <a:lnTo>
                    <a:pt x="855" y="1867"/>
                  </a:lnTo>
                  <a:lnTo>
                    <a:pt x="967" y="1822"/>
                  </a:lnTo>
                  <a:lnTo>
                    <a:pt x="1057" y="1754"/>
                  </a:lnTo>
                  <a:lnTo>
                    <a:pt x="1124" y="1687"/>
                  </a:lnTo>
                  <a:lnTo>
                    <a:pt x="1192" y="1575"/>
                  </a:lnTo>
                  <a:lnTo>
                    <a:pt x="1237" y="1462"/>
                  </a:lnTo>
                  <a:lnTo>
                    <a:pt x="1259" y="1305"/>
                  </a:lnTo>
                  <a:lnTo>
                    <a:pt x="1259" y="585"/>
                  </a:lnTo>
                  <a:lnTo>
                    <a:pt x="1237" y="451"/>
                  </a:lnTo>
                  <a:lnTo>
                    <a:pt x="1192" y="338"/>
                  </a:lnTo>
                  <a:lnTo>
                    <a:pt x="1124" y="226"/>
                  </a:lnTo>
                  <a:lnTo>
                    <a:pt x="1057" y="136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564700" y="2963150"/>
              <a:ext cx="37675" cy="46650"/>
            </a:xfrm>
            <a:custGeom>
              <a:avLst/>
              <a:gdLst/>
              <a:ahLst/>
              <a:cxnLst/>
              <a:rect l="l" t="t" r="r" b="b"/>
              <a:pathLst>
                <a:path w="1507" h="1866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7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74"/>
                  </a:lnTo>
                  <a:lnTo>
                    <a:pt x="23" y="787"/>
                  </a:lnTo>
                  <a:lnTo>
                    <a:pt x="68" y="922"/>
                  </a:lnTo>
                  <a:lnTo>
                    <a:pt x="383" y="1551"/>
                  </a:lnTo>
                  <a:lnTo>
                    <a:pt x="450" y="1664"/>
                  </a:lnTo>
                  <a:lnTo>
                    <a:pt x="540" y="1753"/>
                  </a:lnTo>
                  <a:lnTo>
                    <a:pt x="630" y="1821"/>
                  </a:lnTo>
                  <a:lnTo>
                    <a:pt x="743" y="1843"/>
                  </a:lnTo>
                  <a:lnTo>
                    <a:pt x="855" y="1866"/>
                  </a:lnTo>
                  <a:lnTo>
                    <a:pt x="967" y="1843"/>
                  </a:lnTo>
                  <a:lnTo>
                    <a:pt x="1080" y="1821"/>
                  </a:lnTo>
                  <a:lnTo>
                    <a:pt x="1170" y="1776"/>
                  </a:lnTo>
                  <a:lnTo>
                    <a:pt x="1260" y="1708"/>
                  </a:lnTo>
                  <a:lnTo>
                    <a:pt x="1350" y="1619"/>
                  </a:lnTo>
                  <a:lnTo>
                    <a:pt x="1417" y="1529"/>
                  </a:lnTo>
                  <a:lnTo>
                    <a:pt x="1484" y="1416"/>
                  </a:lnTo>
                  <a:lnTo>
                    <a:pt x="1507" y="1304"/>
                  </a:lnTo>
                  <a:lnTo>
                    <a:pt x="1507" y="1191"/>
                  </a:lnTo>
                  <a:lnTo>
                    <a:pt x="1484" y="1057"/>
                  </a:lnTo>
                  <a:lnTo>
                    <a:pt x="1439" y="922"/>
                  </a:lnTo>
                  <a:lnTo>
                    <a:pt x="1125" y="315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5074975" y="3028325"/>
              <a:ext cx="38800" cy="55675"/>
            </a:xfrm>
            <a:custGeom>
              <a:avLst/>
              <a:gdLst/>
              <a:ahLst/>
              <a:cxnLst/>
              <a:rect l="l" t="t" r="r" b="b"/>
              <a:pathLst>
                <a:path w="1552" h="2227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6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2"/>
                  </a:lnTo>
                  <a:lnTo>
                    <a:pt x="338" y="1776"/>
                  </a:lnTo>
                  <a:lnTo>
                    <a:pt x="383" y="1911"/>
                  </a:lnTo>
                  <a:lnTo>
                    <a:pt x="450" y="2024"/>
                  </a:lnTo>
                  <a:lnTo>
                    <a:pt x="540" y="2114"/>
                  </a:lnTo>
                  <a:lnTo>
                    <a:pt x="653" y="2159"/>
                  </a:lnTo>
                  <a:lnTo>
                    <a:pt x="743" y="2204"/>
                  </a:lnTo>
                  <a:lnTo>
                    <a:pt x="877" y="2226"/>
                  </a:lnTo>
                  <a:lnTo>
                    <a:pt x="990" y="2226"/>
                  </a:lnTo>
                  <a:lnTo>
                    <a:pt x="1102" y="2204"/>
                  </a:lnTo>
                  <a:lnTo>
                    <a:pt x="1215" y="2159"/>
                  </a:lnTo>
                  <a:lnTo>
                    <a:pt x="1305" y="2091"/>
                  </a:lnTo>
                  <a:lnTo>
                    <a:pt x="1394" y="2024"/>
                  </a:lnTo>
                  <a:lnTo>
                    <a:pt x="1462" y="1934"/>
                  </a:lnTo>
                  <a:lnTo>
                    <a:pt x="1507" y="1844"/>
                  </a:lnTo>
                  <a:lnTo>
                    <a:pt x="1552" y="1732"/>
                  </a:lnTo>
                  <a:lnTo>
                    <a:pt x="1552" y="1597"/>
                  </a:lnTo>
                  <a:lnTo>
                    <a:pt x="1529" y="1462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5307075" y="3009775"/>
              <a:ext cx="33750" cy="51175"/>
            </a:xfrm>
            <a:custGeom>
              <a:avLst/>
              <a:gdLst/>
              <a:ahLst/>
              <a:cxnLst/>
              <a:rect l="l" t="t" r="r" b="b"/>
              <a:pathLst>
                <a:path w="1350" h="2047" extrusionOk="0">
                  <a:moveTo>
                    <a:pt x="495" y="1"/>
                  </a:moveTo>
                  <a:lnTo>
                    <a:pt x="383" y="46"/>
                  </a:lnTo>
                  <a:lnTo>
                    <a:pt x="270" y="91"/>
                  </a:lnTo>
                  <a:lnTo>
                    <a:pt x="180" y="181"/>
                  </a:lnTo>
                  <a:lnTo>
                    <a:pt x="91" y="271"/>
                  </a:lnTo>
                  <a:lnTo>
                    <a:pt x="46" y="361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13" y="1439"/>
                  </a:lnTo>
                  <a:lnTo>
                    <a:pt x="135" y="1552"/>
                  </a:lnTo>
                  <a:lnTo>
                    <a:pt x="158" y="1664"/>
                  </a:lnTo>
                  <a:lnTo>
                    <a:pt x="225" y="1777"/>
                  </a:lnTo>
                  <a:lnTo>
                    <a:pt x="293" y="1867"/>
                  </a:lnTo>
                  <a:lnTo>
                    <a:pt x="383" y="1934"/>
                  </a:lnTo>
                  <a:lnTo>
                    <a:pt x="473" y="2001"/>
                  </a:lnTo>
                  <a:lnTo>
                    <a:pt x="585" y="2046"/>
                  </a:lnTo>
                  <a:lnTo>
                    <a:pt x="832" y="2046"/>
                  </a:lnTo>
                  <a:lnTo>
                    <a:pt x="945" y="2001"/>
                  </a:lnTo>
                  <a:lnTo>
                    <a:pt x="1057" y="1957"/>
                  </a:lnTo>
                  <a:lnTo>
                    <a:pt x="1169" y="1867"/>
                  </a:lnTo>
                  <a:lnTo>
                    <a:pt x="1237" y="1777"/>
                  </a:lnTo>
                  <a:lnTo>
                    <a:pt x="1304" y="1664"/>
                  </a:lnTo>
                  <a:lnTo>
                    <a:pt x="1327" y="1552"/>
                  </a:lnTo>
                  <a:lnTo>
                    <a:pt x="1349" y="1439"/>
                  </a:lnTo>
                  <a:lnTo>
                    <a:pt x="1237" y="608"/>
                  </a:lnTo>
                  <a:lnTo>
                    <a:pt x="1214" y="495"/>
                  </a:lnTo>
                  <a:lnTo>
                    <a:pt x="1169" y="383"/>
                  </a:lnTo>
                  <a:lnTo>
                    <a:pt x="1125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55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5036200" y="3283475"/>
              <a:ext cx="46675" cy="77000"/>
            </a:xfrm>
            <a:custGeom>
              <a:avLst/>
              <a:gdLst/>
              <a:ahLst/>
              <a:cxnLst/>
              <a:rect l="l" t="t" r="r" b="b"/>
              <a:pathLst>
                <a:path w="1867" h="3080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113"/>
                  </a:lnTo>
                  <a:lnTo>
                    <a:pt x="181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4"/>
                  </a:lnTo>
                  <a:lnTo>
                    <a:pt x="136" y="1237"/>
                  </a:lnTo>
                  <a:lnTo>
                    <a:pt x="293" y="1709"/>
                  </a:lnTo>
                  <a:lnTo>
                    <a:pt x="653" y="2630"/>
                  </a:lnTo>
                  <a:lnTo>
                    <a:pt x="698" y="2720"/>
                  </a:lnTo>
                  <a:lnTo>
                    <a:pt x="765" y="2833"/>
                  </a:lnTo>
                  <a:lnTo>
                    <a:pt x="855" y="2922"/>
                  </a:lnTo>
                  <a:lnTo>
                    <a:pt x="945" y="2990"/>
                  </a:lnTo>
                  <a:lnTo>
                    <a:pt x="1035" y="3035"/>
                  </a:lnTo>
                  <a:lnTo>
                    <a:pt x="1147" y="3057"/>
                  </a:lnTo>
                  <a:lnTo>
                    <a:pt x="1282" y="3080"/>
                  </a:lnTo>
                  <a:lnTo>
                    <a:pt x="1394" y="3057"/>
                  </a:lnTo>
                  <a:lnTo>
                    <a:pt x="1507" y="3012"/>
                  </a:lnTo>
                  <a:lnTo>
                    <a:pt x="1619" y="2945"/>
                  </a:lnTo>
                  <a:lnTo>
                    <a:pt x="1709" y="2855"/>
                  </a:lnTo>
                  <a:lnTo>
                    <a:pt x="1777" y="2765"/>
                  </a:lnTo>
                  <a:lnTo>
                    <a:pt x="1822" y="2653"/>
                  </a:lnTo>
                  <a:lnTo>
                    <a:pt x="1866" y="2540"/>
                  </a:lnTo>
                  <a:lnTo>
                    <a:pt x="1866" y="2405"/>
                  </a:lnTo>
                  <a:lnTo>
                    <a:pt x="1844" y="2293"/>
                  </a:lnTo>
                  <a:lnTo>
                    <a:pt x="1484" y="1371"/>
                  </a:lnTo>
                  <a:lnTo>
                    <a:pt x="1349" y="899"/>
                  </a:lnTo>
                  <a:lnTo>
                    <a:pt x="1215" y="427"/>
                  </a:lnTo>
                  <a:lnTo>
                    <a:pt x="1170" y="292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611600" y="3056425"/>
              <a:ext cx="42725" cy="45550"/>
            </a:xfrm>
            <a:custGeom>
              <a:avLst/>
              <a:gdLst/>
              <a:ahLst/>
              <a:cxnLst/>
              <a:rect l="l" t="t" r="r" b="b"/>
              <a:pathLst>
                <a:path w="1709" h="1822" extrusionOk="0">
                  <a:moveTo>
                    <a:pt x="652" y="1"/>
                  </a:moveTo>
                  <a:lnTo>
                    <a:pt x="540" y="23"/>
                  </a:lnTo>
                  <a:lnTo>
                    <a:pt x="428" y="46"/>
                  </a:lnTo>
                  <a:lnTo>
                    <a:pt x="315" y="113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8"/>
                  </a:lnTo>
                  <a:lnTo>
                    <a:pt x="23" y="450"/>
                  </a:lnTo>
                  <a:lnTo>
                    <a:pt x="0" y="540"/>
                  </a:lnTo>
                  <a:lnTo>
                    <a:pt x="23" y="675"/>
                  </a:lnTo>
                  <a:lnTo>
                    <a:pt x="45" y="787"/>
                  </a:lnTo>
                  <a:lnTo>
                    <a:pt x="113" y="922"/>
                  </a:lnTo>
                  <a:lnTo>
                    <a:pt x="517" y="1529"/>
                  </a:lnTo>
                  <a:lnTo>
                    <a:pt x="607" y="1642"/>
                  </a:lnTo>
                  <a:lnTo>
                    <a:pt x="720" y="1731"/>
                  </a:lnTo>
                  <a:lnTo>
                    <a:pt x="832" y="1776"/>
                  </a:lnTo>
                  <a:lnTo>
                    <a:pt x="945" y="1799"/>
                  </a:lnTo>
                  <a:lnTo>
                    <a:pt x="1057" y="1821"/>
                  </a:lnTo>
                  <a:lnTo>
                    <a:pt x="1169" y="1799"/>
                  </a:lnTo>
                  <a:lnTo>
                    <a:pt x="1282" y="1776"/>
                  </a:lnTo>
                  <a:lnTo>
                    <a:pt x="1394" y="1709"/>
                  </a:lnTo>
                  <a:lnTo>
                    <a:pt x="1484" y="1642"/>
                  </a:lnTo>
                  <a:lnTo>
                    <a:pt x="1574" y="1574"/>
                  </a:lnTo>
                  <a:lnTo>
                    <a:pt x="1641" y="1484"/>
                  </a:lnTo>
                  <a:lnTo>
                    <a:pt x="1686" y="1372"/>
                  </a:lnTo>
                  <a:lnTo>
                    <a:pt x="1709" y="1259"/>
                  </a:lnTo>
                  <a:lnTo>
                    <a:pt x="1686" y="1147"/>
                  </a:lnTo>
                  <a:lnTo>
                    <a:pt x="1664" y="1035"/>
                  </a:lnTo>
                  <a:lnTo>
                    <a:pt x="1596" y="900"/>
                  </a:lnTo>
                  <a:lnTo>
                    <a:pt x="1192" y="293"/>
                  </a:lnTo>
                  <a:lnTo>
                    <a:pt x="1102" y="180"/>
                  </a:lnTo>
                  <a:lnTo>
                    <a:pt x="989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806600" y="3055875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85" y="0"/>
                  </a:moveTo>
                  <a:lnTo>
                    <a:pt x="450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6" y="202"/>
                  </a:lnTo>
                  <a:lnTo>
                    <a:pt x="68" y="292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1" y="742"/>
                  </a:lnTo>
                  <a:lnTo>
                    <a:pt x="23" y="854"/>
                  </a:lnTo>
                  <a:lnTo>
                    <a:pt x="68" y="944"/>
                  </a:lnTo>
                  <a:lnTo>
                    <a:pt x="136" y="1057"/>
                  </a:lnTo>
                  <a:lnTo>
                    <a:pt x="225" y="1124"/>
                  </a:lnTo>
                  <a:lnTo>
                    <a:pt x="315" y="1192"/>
                  </a:lnTo>
                  <a:lnTo>
                    <a:pt x="450" y="1236"/>
                  </a:lnTo>
                  <a:lnTo>
                    <a:pt x="720" y="1236"/>
                  </a:lnTo>
                  <a:lnTo>
                    <a:pt x="855" y="1192"/>
                  </a:lnTo>
                  <a:lnTo>
                    <a:pt x="945" y="1124"/>
                  </a:lnTo>
                  <a:lnTo>
                    <a:pt x="1035" y="1057"/>
                  </a:lnTo>
                  <a:lnTo>
                    <a:pt x="1102" y="944"/>
                  </a:lnTo>
                  <a:lnTo>
                    <a:pt x="1147" y="854"/>
                  </a:lnTo>
                  <a:lnTo>
                    <a:pt x="1170" y="742"/>
                  </a:lnTo>
                  <a:lnTo>
                    <a:pt x="1192" y="630"/>
                  </a:lnTo>
                  <a:lnTo>
                    <a:pt x="1170" y="517"/>
                  </a:lnTo>
                  <a:lnTo>
                    <a:pt x="1147" y="405"/>
                  </a:lnTo>
                  <a:lnTo>
                    <a:pt x="1102" y="292"/>
                  </a:lnTo>
                  <a:lnTo>
                    <a:pt x="1035" y="202"/>
                  </a:lnTo>
                  <a:lnTo>
                    <a:pt x="945" y="113"/>
                  </a:lnTo>
                  <a:lnTo>
                    <a:pt x="855" y="45"/>
                  </a:lnTo>
                  <a:lnTo>
                    <a:pt x="720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2299375" y="3337425"/>
              <a:ext cx="36000" cy="105100"/>
            </a:xfrm>
            <a:custGeom>
              <a:avLst/>
              <a:gdLst/>
              <a:ahLst/>
              <a:cxnLst/>
              <a:rect l="l" t="t" r="r" b="b"/>
              <a:pathLst>
                <a:path w="1440" h="4204" extrusionOk="0">
                  <a:moveTo>
                    <a:pt x="630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13" y="247"/>
                  </a:lnTo>
                  <a:lnTo>
                    <a:pt x="46" y="337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1" y="1394"/>
                  </a:lnTo>
                  <a:lnTo>
                    <a:pt x="23" y="2203"/>
                  </a:lnTo>
                  <a:lnTo>
                    <a:pt x="46" y="2585"/>
                  </a:lnTo>
                  <a:lnTo>
                    <a:pt x="91" y="2990"/>
                  </a:lnTo>
                  <a:lnTo>
                    <a:pt x="158" y="3372"/>
                  </a:lnTo>
                  <a:lnTo>
                    <a:pt x="226" y="3754"/>
                  </a:lnTo>
                  <a:lnTo>
                    <a:pt x="271" y="3889"/>
                  </a:lnTo>
                  <a:lnTo>
                    <a:pt x="338" y="4001"/>
                  </a:lnTo>
                  <a:lnTo>
                    <a:pt x="428" y="4091"/>
                  </a:lnTo>
                  <a:lnTo>
                    <a:pt x="518" y="4136"/>
                  </a:lnTo>
                  <a:lnTo>
                    <a:pt x="630" y="4181"/>
                  </a:lnTo>
                  <a:lnTo>
                    <a:pt x="743" y="4204"/>
                  </a:lnTo>
                  <a:lnTo>
                    <a:pt x="855" y="4204"/>
                  </a:lnTo>
                  <a:lnTo>
                    <a:pt x="968" y="4181"/>
                  </a:lnTo>
                  <a:lnTo>
                    <a:pt x="1080" y="4136"/>
                  </a:lnTo>
                  <a:lnTo>
                    <a:pt x="1170" y="4091"/>
                  </a:lnTo>
                  <a:lnTo>
                    <a:pt x="1260" y="4001"/>
                  </a:lnTo>
                  <a:lnTo>
                    <a:pt x="1350" y="3912"/>
                  </a:lnTo>
                  <a:lnTo>
                    <a:pt x="1395" y="3822"/>
                  </a:lnTo>
                  <a:lnTo>
                    <a:pt x="1440" y="3709"/>
                  </a:lnTo>
                  <a:lnTo>
                    <a:pt x="1440" y="3574"/>
                  </a:lnTo>
                  <a:lnTo>
                    <a:pt x="1417" y="3439"/>
                  </a:lnTo>
                  <a:lnTo>
                    <a:pt x="1350" y="3080"/>
                  </a:lnTo>
                  <a:lnTo>
                    <a:pt x="1305" y="2743"/>
                  </a:lnTo>
                  <a:lnTo>
                    <a:pt x="1260" y="2383"/>
                  </a:lnTo>
                  <a:lnTo>
                    <a:pt x="1260" y="2023"/>
                  </a:lnTo>
                  <a:lnTo>
                    <a:pt x="1237" y="1326"/>
                  </a:lnTo>
                  <a:lnTo>
                    <a:pt x="1237" y="607"/>
                  </a:lnTo>
                  <a:lnTo>
                    <a:pt x="1237" y="472"/>
                  </a:lnTo>
                  <a:lnTo>
                    <a:pt x="1192" y="337"/>
                  </a:lnTo>
                  <a:lnTo>
                    <a:pt x="1125" y="247"/>
                  </a:lnTo>
                  <a:lnTo>
                    <a:pt x="1057" y="157"/>
                  </a:lnTo>
                  <a:lnTo>
                    <a:pt x="945" y="90"/>
                  </a:lnTo>
                  <a:lnTo>
                    <a:pt x="855" y="45"/>
                  </a:lnTo>
                  <a:lnTo>
                    <a:pt x="743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2235325" y="3677975"/>
              <a:ext cx="43300" cy="120850"/>
            </a:xfrm>
            <a:custGeom>
              <a:avLst/>
              <a:gdLst/>
              <a:ahLst/>
              <a:cxnLst/>
              <a:rect l="l" t="t" r="r" b="b"/>
              <a:pathLst>
                <a:path w="1732" h="4834" extrusionOk="0">
                  <a:moveTo>
                    <a:pt x="877" y="0"/>
                  </a:moveTo>
                  <a:lnTo>
                    <a:pt x="765" y="45"/>
                  </a:lnTo>
                  <a:lnTo>
                    <a:pt x="675" y="113"/>
                  </a:lnTo>
                  <a:lnTo>
                    <a:pt x="607" y="203"/>
                  </a:lnTo>
                  <a:lnTo>
                    <a:pt x="562" y="315"/>
                  </a:lnTo>
                  <a:lnTo>
                    <a:pt x="517" y="450"/>
                  </a:lnTo>
                  <a:lnTo>
                    <a:pt x="293" y="2248"/>
                  </a:lnTo>
                  <a:lnTo>
                    <a:pt x="158" y="314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6"/>
                  </a:lnTo>
                  <a:lnTo>
                    <a:pt x="45" y="4429"/>
                  </a:lnTo>
                  <a:lnTo>
                    <a:pt x="113" y="4541"/>
                  </a:lnTo>
                  <a:lnTo>
                    <a:pt x="180" y="4631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811"/>
                  </a:lnTo>
                  <a:lnTo>
                    <a:pt x="607" y="4811"/>
                  </a:lnTo>
                  <a:lnTo>
                    <a:pt x="720" y="4833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31"/>
                  </a:lnTo>
                  <a:lnTo>
                    <a:pt x="1169" y="4519"/>
                  </a:lnTo>
                  <a:lnTo>
                    <a:pt x="1192" y="4384"/>
                  </a:lnTo>
                  <a:lnTo>
                    <a:pt x="1349" y="3485"/>
                  </a:lnTo>
                  <a:lnTo>
                    <a:pt x="1484" y="2586"/>
                  </a:lnTo>
                  <a:lnTo>
                    <a:pt x="1709" y="765"/>
                  </a:lnTo>
                  <a:lnTo>
                    <a:pt x="1731" y="630"/>
                  </a:lnTo>
                  <a:lnTo>
                    <a:pt x="1709" y="495"/>
                  </a:lnTo>
                  <a:lnTo>
                    <a:pt x="1664" y="383"/>
                  </a:lnTo>
                  <a:lnTo>
                    <a:pt x="1596" y="270"/>
                  </a:lnTo>
                  <a:lnTo>
                    <a:pt x="1506" y="180"/>
                  </a:lnTo>
                  <a:lnTo>
                    <a:pt x="1417" y="113"/>
                  </a:lnTo>
                  <a:lnTo>
                    <a:pt x="1304" y="45"/>
                  </a:lnTo>
                  <a:lnTo>
                    <a:pt x="1192" y="23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1644125" y="859650"/>
              <a:ext cx="102875" cy="157400"/>
            </a:xfrm>
            <a:custGeom>
              <a:avLst/>
              <a:gdLst/>
              <a:ahLst/>
              <a:cxnLst/>
              <a:rect l="l" t="t" r="r" b="b"/>
              <a:pathLst>
                <a:path w="4115" h="6296" extrusionOk="0">
                  <a:moveTo>
                    <a:pt x="2900" y="1"/>
                  </a:moveTo>
                  <a:lnTo>
                    <a:pt x="2698" y="23"/>
                  </a:lnTo>
                  <a:lnTo>
                    <a:pt x="2496" y="46"/>
                  </a:lnTo>
                  <a:lnTo>
                    <a:pt x="2293" y="91"/>
                  </a:lnTo>
                  <a:lnTo>
                    <a:pt x="2068" y="136"/>
                  </a:lnTo>
                  <a:lnTo>
                    <a:pt x="1866" y="203"/>
                  </a:lnTo>
                  <a:lnTo>
                    <a:pt x="1664" y="293"/>
                  </a:lnTo>
                  <a:lnTo>
                    <a:pt x="1484" y="383"/>
                  </a:lnTo>
                  <a:lnTo>
                    <a:pt x="1282" y="495"/>
                  </a:lnTo>
                  <a:lnTo>
                    <a:pt x="1102" y="608"/>
                  </a:lnTo>
                  <a:lnTo>
                    <a:pt x="922" y="743"/>
                  </a:lnTo>
                  <a:lnTo>
                    <a:pt x="765" y="900"/>
                  </a:lnTo>
                  <a:lnTo>
                    <a:pt x="630" y="1057"/>
                  </a:lnTo>
                  <a:lnTo>
                    <a:pt x="495" y="1237"/>
                  </a:lnTo>
                  <a:lnTo>
                    <a:pt x="360" y="1417"/>
                  </a:lnTo>
                  <a:lnTo>
                    <a:pt x="248" y="1619"/>
                  </a:lnTo>
                  <a:lnTo>
                    <a:pt x="158" y="1822"/>
                  </a:lnTo>
                  <a:lnTo>
                    <a:pt x="90" y="2046"/>
                  </a:lnTo>
                  <a:lnTo>
                    <a:pt x="45" y="2271"/>
                  </a:lnTo>
                  <a:lnTo>
                    <a:pt x="23" y="2519"/>
                  </a:lnTo>
                  <a:lnTo>
                    <a:pt x="0" y="2766"/>
                  </a:lnTo>
                  <a:lnTo>
                    <a:pt x="23" y="3036"/>
                  </a:lnTo>
                  <a:lnTo>
                    <a:pt x="68" y="3305"/>
                  </a:lnTo>
                  <a:lnTo>
                    <a:pt x="135" y="3598"/>
                  </a:lnTo>
                  <a:lnTo>
                    <a:pt x="225" y="3912"/>
                  </a:lnTo>
                  <a:lnTo>
                    <a:pt x="338" y="4204"/>
                  </a:lnTo>
                  <a:lnTo>
                    <a:pt x="495" y="4542"/>
                  </a:lnTo>
                  <a:lnTo>
                    <a:pt x="697" y="4879"/>
                  </a:lnTo>
                  <a:lnTo>
                    <a:pt x="900" y="5216"/>
                  </a:lnTo>
                  <a:lnTo>
                    <a:pt x="1169" y="5553"/>
                  </a:lnTo>
                  <a:lnTo>
                    <a:pt x="1439" y="5935"/>
                  </a:lnTo>
                  <a:lnTo>
                    <a:pt x="1776" y="6295"/>
                  </a:lnTo>
                  <a:lnTo>
                    <a:pt x="3597" y="4272"/>
                  </a:lnTo>
                  <a:lnTo>
                    <a:pt x="3642" y="4092"/>
                  </a:lnTo>
                  <a:lnTo>
                    <a:pt x="3799" y="3620"/>
                  </a:lnTo>
                  <a:lnTo>
                    <a:pt x="3957" y="2946"/>
                  </a:lnTo>
                  <a:lnTo>
                    <a:pt x="4024" y="2563"/>
                  </a:lnTo>
                  <a:lnTo>
                    <a:pt x="4069" y="2159"/>
                  </a:lnTo>
                  <a:lnTo>
                    <a:pt x="4114" y="1754"/>
                  </a:lnTo>
                  <a:lnTo>
                    <a:pt x="4114" y="1372"/>
                  </a:lnTo>
                  <a:lnTo>
                    <a:pt x="4069" y="1012"/>
                  </a:lnTo>
                  <a:lnTo>
                    <a:pt x="4047" y="855"/>
                  </a:lnTo>
                  <a:lnTo>
                    <a:pt x="4002" y="698"/>
                  </a:lnTo>
                  <a:lnTo>
                    <a:pt x="3934" y="563"/>
                  </a:lnTo>
                  <a:lnTo>
                    <a:pt x="3867" y="428"/>
                  </a:lnTo>
                  <a:lnTo>
                    <a:pt x="3777" y="293"/>
                  </a:lnTo>
                  <a:lnTo>
                    <a:pt x="3687" y="203"/>
                  </a:lnTo>
                  <a:lnTo>
                    <a:pt x="3575" y="113"/>
                  </a:lnTo>
                  <a:lnTo>
                    <a:pt x="3440" y="68"/>
                  </a:lnTo>
                  <a:lnTo>
                    <a:pt x="3282" y="23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1601425" y="989475"/>
              <a:ext cx="90500" cy="68575"/>
            </a:xfrm>
            <a:custGeom>
              <a:avLst/>
              <a:gdLst/>
              <a:ahLst/>
              <a:cxnLst/>
              <a:rect l="l" t="t" r="r" b="b"/>
              <a:pathLst>
                <a:path w="3620" h="2743" extrusionOk="0">
                  <a:moveTo>
                    <a:pt x="922" y="1"/>
                  </a:moveTo>
                  <a:lnTo>
                    <a:pt x="764" y="23"/>
                  </a:lnTo>
                  <a:lnTo>
                    <a:pt x="629" y="68"/>
                  </a:lnTo>
                  <a:lnTo>
                    <a:pt x="495" y="113"/>
                  </a:lnTo>
                  <a:lnTo>
                    <a:pt x="382" y="180"/>
                  </a:lnTo>
                  <a:lnTo>
                    <a:pt x="270" y="270"/>
                  </a:lnTo>
                  <a:lnTo>
                    <a:pt x="180" y="383"/>
                  </a:lnTo>
                  <a:lnTo>
                    <a:pt x="112" y="518"/>
                  </a:lnTo>
                  <a:lnTo>
                    <a:pt x="45" y="675"/>
                  </a:lnTo>
                  <a:lnTo>
                    <a:pt x="22" y="877"/>
                  </a:lnTo>
                  <a:lnTo>
                    <a:pt x="0" y="1080"/>
                  </a:lnTo>
                  <a:lnTo>
                    <a:pt x="0" y="1327"/>
                  </a:lnTo>
                  <a:lnTo>
                    <a:pt x="22" y="1574"/>
                  </a:lnTo>
                  <a:lnTo>
                    <a:pt x="45" y="1776"/>
                  </a:lnTo>
                  <a:lnTo>
                    <a:pt x="90" y="1979"/>
                  </a:lnTo>
                  <a:lnTo>
                    <a:pt x="157" y="2136"/>
                  </a:lnTo>
                  <a:lnTo>
                    <a:pt x="225" y="2271"/>
                  </a:lnTo>
                  <a:lnTo>
                    <a:pt x="292" y="2406"/>
                  </a:lnTo>
                  <a:lnTo>
                    <a:pt x="382" y="2496"/>
                  </a:lnTo>
                  <a:lnTo>
                    <a:pt x="472" y="2586"/>
                  </a:lnTo>
                  <a:lnTo>
                    <a:pt x="584" y="2631"/>
                  </a:lnTo>
                  <a:lnTo>
                    <a:pt x="697" y="2698"/>
                  </a:lnTo>
                  <a:lnTo>
                    <a:pt x="809" y="2721"/>
                  </a:lnTo>
                  <a:lnTo>
                    <a:pt x="922" y="2743"/>
                  </a:lnTo>
                  <a:lnTo>
                    <a:pt x="1146" y="2721"/>
                  </a:lnTo>
                  <a:lnTo>
                    <a:pt x="1394" y="2676"/>
                  </a:lnTo>
                  <a:lnTo>
                    <a:pt x="1641" y="2608"/>
                  </a:lnTo>
                  <a:lnTo>
                    <a:pt x="1866" y="2496"/>
                  </a:lnTo>
                  <a:lnTo>
                    <a:pt x="2091" y="2383"/>
                  </a:lnTo>
                  <a:lnTo>
                    <a:pt x="2293" y="2271"/>
                  </a:lnTo>
                  <a:lnTo>
                    <a:pt x="2585" y="2069"/>
                  </a:lnTo>
                  <a:lnTo>
                    <a:pt x="2697" y="2001"/>
                  </a:lnTo>
                  <a:lnTo>
                    <a:pt x="3619" y="945"/>
                  </a:lnTo>
                  <a:lnTo>
                    <a:pt x="3462" y="855"/>
                  </a:lnTo>
                  <a:lnTo>
                    <a:pt x="3035" y="630"/>
                  </a:lnTo>
                  <a:lnTo>
                    <a:pt x="2742" y="495"/>
                  </a:lnTo>
                  <a:lnTo>
                    <a:pt x="2428" y="360"/>
                  </a:lnTo>
                  <a:lnTo>
                    <a:pt x="2091" y="225"/>
                  </a:lnTo>
                  <a:lnTo>
                    <a:pt x="1753" y="113"/>
                  </a:lnTo>
                  <a:lnTo>
                    <a:pt x="1416" y="45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1691900" y="873150"/>
              <a:ext cx="44400" cy="44975"/>
            </a:xfrm>
            <a:custGeom>
              <a:avLst/>
              <a:gdLst/>
              <a:ahLst/>
              <a:cxnLst/>
              <a:rect l="l" t="t" r="r" b="b"/>
              <a:pathLst>
                <a:path w="1776" h="1799" extrusionOk="0">
                  <a:moveTo>
                    <a:pt x="832" y="0"/>
                  </a:moveTo>
                  <a:lnTo>
                    <a:pt x="674" y="45"/>
                  </a:lnTo>
                  <a:lnTo>
                    <a:pt x="495" y="90"/>
                  </a:lnTo>
                  <a:lnTo>
                    <a:pt x="360" y="180"/>
                  </a:lnTo>
                  <a:lnTo>
                    <a:pt x="225" y="315"/>
                  </a:lnTo>
                  <a:lnTo>
                    <a:pt x="113" y="450"/>
                  </a:lnTo>
                  <a:lnTo>
                    <a:pt x="45" y="607"/>
                  </a:lnTo>
                  <a:lnTo>
                    <a:pt x="0" y="787"/>
                  </a:lnTo>
                  <a:lnTo>
                    <a:pt x="0" y="944"/>
                  </a:lnTo>
                  <a:lnTo>
                    <a:pt x="23" y="1124"/>
                  </a:lnTo>
                  <a:lnTo>
                    <a:pt x="68" y="1282"/>
                  </a:lnTo>
                  <a:lnTo>
                    <a:pt x="157" y="1439"/>
                  </a:lnTo>
                  <a:lnTo>
                    <a:pt x="292" y="1574"/>
                  </a:lnTo>
                  <a:lnTo>
                    <a:pt x="427" y="1664"/>
                  </a:lnTo>
                  <a:lnTo>
                    <a:pt x="585" y="1754"/>
                  </a:lnTo>
                  <a:lnTo>
                    <a:pt x="764" y="1776"/>
                  </a:lnTo>
                  <a:lnTo>
                    <a:pt x="922" y="1799"/>
                  </a:lnTo>
                  <a:lnTo>
                    <a:pt x="1102" y="1754"/>
                  </a:lnTo>
                  <a:lnTo>
                    <a:pt x="1259" y="1709"/>
                  </a:lnTo>
                  <a:lnTo>
                    <a:pt x="1416" y="1619"/>
                  </a:lnTo>
                  <a:lnTo>
                    <a:pt x="1551" y="1484"/>
                  </a:lnTo>
                  <a:lnTo>
                    <a:pt x="1641" y="1349"/>
                  </a:lnTo>
                  <a:lnTo>
                    <a:pt x="1731" y="1192"/>
                  </a:lnTo>
                  <a:lnTo>
                    <a:pt x="1776" y="1012"/>
                  </a:lnTo>
                  <a:lnTo>
                    <a:pt x="1776" y="855"/>
                  </a:lnTo>
                  <a:lnTo>
                    <a:pt x="1753" y="675"/>
                  </a:lnTo>
                  <a:lnTo>
                    <a:pt x="1686" y="517"/>
                  </a:lnTo>
                  <a:lnTo>
                    <a:pt x="1596" y="360"/>
                  </a:lnTo>
                  <a:lnTo>
                    <a:pt x="1484" y="248"/>
                  </a:lnTo>
                  <a:lnTo>
                    <a:pt x="1326" y="135"/>
                  </a:lnTo>
                  <a:lnTo>
                    <a:pt x="1169" y="68"/>
                  </a:lnTo>
                  <a:lnTo>
                    <a:pt x="1012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617150" y="10085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68" y="226"/>
                  </a:lnTo>
                  <a:lnTo>
                    <a:pt x="23" y="293"/>
                  </a:lnTo>
                  <a:lnTo>
                    <a:pt x="0" y="383"/>
                  </a:lnTo>
                  <a:lnTo>
                    <a:pt x="0" y="473"/>
                  </a:lnTo>
                  <a:lnTo>
                    <a:pt x="0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8"/>
                  </a:lnTo>
                  <a:lnTo>
                    <a:pt x="225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62" y="900"/>
                  </a:lnTo>
                  <a:lnTo>
                    <a:pt x="652" y="855"/>
                  </a:lnTo>
                  <a:lnTo>
                    <a:pt x="720" y="810"/>
                  </a:lnTo>
                  <a:lnTo>
                    <a:pt x="787" y="743"/>
                  </a:lnTo>
                  <a:lnTo>
                    <a:pt x="832" y="675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900" y="338"/>
                  </a:lnTo>
                  <a:lnTo>
                    <a:pt x="855" y="248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7" y="23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699200" y="954625"/>
              <a:ext cx="153450" cy="106250"/>
            </a:xfrm>
            <a:custGeom>
              <a:avLst/>
              <a:gdLst/>
              <a:ahLst/>
              <a:cxnLst/>
              <a:rect l="l" t="t" r="r" b="b"/>
              <a:pathLst>
                <a:path w="6138" h="4250" extrusionOk="0">
                  <a:moveTo>
                    <a:pt x="4609" y="1"/>
                  </a:moveTo>
                  <a:lnTo>
                    <a:pt x="4249" y="46"/>
                  </a:lnTo>
                  <a:lnTo>
                    <a:pt x="3844" y="136"/>
                  </a:lnTo>
                  <a:lnTo>
                    <a:pt x="3462" y="226"/>
                  </a:lnTo>
                  <a:lnTo>
                    <a:pt x="3102" y="338"/>
                  </a:lnTo>
                  <a:lnTo>
                    <a:pt x="2451" y="585"/>
                  </a:lnTo>
                  <a:lnTo>
                    <a:pt x="1979" y="765"/>
                  </a:lnTo>
                  <a:lnTo>
                    <a:pt x="1799" y="833"/>
                  </a:lnTo>
                  <a:lnTo>
                    <a:pt x="0" y="2878"/>
                  </a:lnTo>
                  <a:lnTo>
                    <a:pt x="405" y="3148"/>
                  </a:lnTo>
                  <a:lnTo>
                    <a:pt x="787" y="3395"/>
                  </a:lnTo>
                  <a:lnTo>
                    <a:pt x="1169" y="3620"/>
                  </a:lnTo>
                  <a:lnTo>
                    <a:pt x="1529" y="3800"/>
                  </a:lnTo>
                  <a:lnTo>
                    <a:pt x="1889" y="3935"/>
                  </a:lnTo>
                  <a:lnTo>
                    <a:pt x="2226" y="4070"/>
                  </a:lnTo>
                  <a:lnTo>
                    <a:pt x="2540" y="4159"/>
                  </a:lnTo>
                  <a:lnTo>
                    <a:pt x="2855" y="4204"/>
                  </a:lnTo>
                  <a:lnTo>
                    <a:pt x="3147" y="4249"/>
                  </a:lnTo>
                  <a:lnTo>
                    <a:pt x="3687" y="4249"/>
                  </a:lnTo>
                  <a:lnTo>
                    <a:pt x="3957" y="4204"/>
                  </a:lnTo>
                  <a:lnTo>
                    <a:pt x="4181" y="4159"/>
                  </a:lnTo>
                  <a:lnTo>
                    <a:pt x="4406" y="4070"/>
                  </a:lnTo>
                  <a:lnTo>
                    <a:pt x="4631" y="3980"/>
                  </a:lnTo>
                  <a:lnTo>
                    <a:pt x="4811" y="3867"/>
                  </a:lnTo>
                  <a:lnTo>
                    <a:pt x="5013" y="3732"/>
                  </a:lnTo>
                  <a:lnTo>
                    <a:pt x="5171" y="3597"/>
                  </a:lnTo>
                  <a:lnTo>
                    <a:pt x="5328" y="3440"/>
                  </a:lnTo>
                  <a:lnTo>
                    <a:pt x="5463" y="3283"/>
                  </a:lnTo>
                  <a:lnTo>
                    <a:pt x="5598" y="3103"/>
                  </a:lnTo>
                  <a:lnTo>
                    <a:pt x="5710" y="2901"/>
                  </a:lnTo>
                  <a:lnTo>
                    <a:pt x="5822" y="2721"/>
                  </a:lnTo>
                  <a:lnTo>
                    <a:pt x="5912" y="2518"/>
                  </a:lnTo>
                  <a:lnTo>
                    <a:pt x="5980" y="2316"/>
                  </a:lnTo>
                  <a:lnTo>
                    <a:pt x="6025" y="2114"/>
                  </a:lnTo>
                  <a:lnTo>
                    <a:pt x="6070" y="1889"/>
                  </a:lnTo>
                  <a:lnTo>
                    <a:pt x="6115" y="1687"/>
                  </a:lnTo>
                  <a:lnTo>
                    <a:pt x="6137" y="1462"/>
                  </a:lnTo>
                  <a:lnTo>
                    <a:pt x="6137" y="1260"/>
                  </a:lnTo>
                  <a:lnTo>
                    <a:pt x="6115" y="1057"/>
                  </a:lnTo>
                  <a:lnTo>
                    <a:pt x="6092" y="855"/>
                  </a:lnTo>
                  <a:lnTo>
                    <a:pt x="6070" y="675"/>
                  </a:lnTo>
                  <a:lnTo>
                    <a:pt x="6002" y="540"/>
                  </a:lnTo>
                  <a:lnTo>
                    <a:pt x="5935" y="405"/>
                  </a:lnTo>
                  <a:lnTo>
                    <a:pt x="5845" y="293"/>
                  </a:lnTo>
                  <a:lnTo>
                    <a:pt x="5732" y="203"/>
                  </a:lnTo>
                  <a:lnTo>
                    <a:pt x="5598" y="136"/>
                  </a:lnTo>
                  <a:lnTo>
                    <a:pt x="5463" y="91"/>
                  </a:lnTo>
                  <a:lnTo>
                    <a:pt x="5305" y="46"/>
                  </a:lnTo>
                  <a:lnTo>
                    <a:pt x="5148" y="23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664925" y="1022625"/>
              <a:ext cx="68575" cy="91075"/>
            </a:xfrm>
            <a:custGeom>
              <a:avLst/>
              <a:gdLst/>
              <a:ahLst/>
              <a:cxnLst/>
              <a:rect l="l" t="t" r="r" b="b"/>
              <a:pathLst>
                <a:path w="2743" h="3643" extrusionOk="0">
                  <a:moveTo>
                    <a:pt x="1506" y="1"/>
                  </a:moveTo>
                  <a:lnTo>
                    <a:pt x="562" y="1035"/>
                  </a:lnTo>
                  <a:lnTo>
                    <a:pt x="495" y="1170"/>
                  </a:lnTo>
                  <a:lnTo>
                    <a:pt x="337" y="1462"/>
                  </a:lnTo>
                  <a:lnTo>
                    <a:pt x="247" y="1687"/>
                  </a:lnTo>
                  <a:lnTo>
                    <a:pt x="157" y="1912"/>
                  </a:lnTo>
                  <a:lnTo>
                    <a:pt x="68" y="2159"/>
                  </a:lnTo>
                  <a:lnTo>
                    <a:pt x="23" y="2406"/>
                  </a:lnTo>
                  <a:lnTo>
                    <a:pt x="0" y="2653"/>
                  </a:lnTo>
                  <a:lnTo>
                    <a:pt x="23" y="2878"/>
                  </a:lnTo>
                  <a:lnTo>
                    <a:pt x="68" y="2991"/>
                  </a:lnTo>
                  <a:lnTo>
                    <a:pt x="90" y="3103"/>
                  </a:lnTo>
                  <a:lnTo>
                    <a:pt x="157" y="3215"/>
                  </a:lnTo>
                  <a:lnTo>
                    <a:pt x="225" y="3305"/>
                  </a:lnTo>
                  <a:lnTo>
                    <a:pt x="315" y="3395"/>
                  </a:lnTo>
                  <a:lnTo>
                    <a:pt x="427" y="3463"/>
                  </a:lnTo>
                  <a:lnTo>
                    <a:pt x="562" y="3530"/>
                  </a:lnTo>
                  <a:lnTo>
                    <a:pt x="697" y="3575"/>
                  </a:lnTo>
                  <a:lnTo>
                    <a:pt x="877" y="3620"/>
                  </a:lnTo>
                  <a:lnTo>
                    <a:pt x="1079" y="3642"/>
                  </a:lnTo>
                  <a:lnTo>
                    <a:pt x="1529" y="3642"/>
                  </a:lnTo>
                  <a:lnTo>
                    <a:pt x="1776" y="3620"/>
                  </a:lnTo>
                  <a:lnTo>
                    <a:pt x="1978" y="3575"/>
                  </a:lnTo>
                  <a:lnTo>
                    <a:pt x="2158" y="3508"/>
                  </a:lnTo>
                  <a:lnTo>
                    <a:pt x="2315" y="3440"/>
                  </a:lnTo>
                  <a:lnTo>
                    <a:pt x="2450" y="3350"/>
                  </a:lnTo>
                  <a:lnTo>
                    <a:pt x="2540" y="3260"/>
                  </a:lnTo>
                  <a:lnTo>
                    <a:pt x="2630" y="3125"/>
                  </a:lnTo>
                  <a:lnTo>
                    <a:pt x="2675" y="3013"/>
                  </a:lnTo>
                  <a:lnTo>
                    <a:pt x="2720" y="2878"/>
                  </a:lnTo>
                  <a:lnTo>
                    <a:pt x="2743" y="2721"/>
                  </a:lnTo>
                  <a:lnTo>
                    <a:pt x="2743" y="2586"/>
                  </a:lnTo>
                  <a:lnTo>
                    <a:pt x="2720" y="2429"/>
                  </a:lnTo>
                  <a:lnTo>
                    <a:pt x="2653" y="2091"/>
                  </a:lnTo>
                  <a:lnTo>
                    <a:pt x="2540" y="1777"/>
                  </a:lnTo>
                  <a:lnTo>
                    <a:pt x="2383" y="1439"/>
                  </a:lnTo>
                  <a:lnTo>
                    <a:pt x="2226" y="1125"/>
                  </a:lnTo>
                  <a:lnTo>
                    <a:pt x="2046" y="810"/>
                  </a:lnTo>
                  <a:lnTo>
                    <a:pt x="1888" y="540"/>
                  </a:lnTo>
                  <a:lnTo>
                    <a:pt x="1619" y="15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94725" y="965300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33" y="1"/>
                  </a:moveTo>
                  <a:lnTo>
                    <a:pt x="675" y="23"/>
                  </a:lnTo>
                  <a:lnTo>
                    <a:pt x="495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51"/>
                  </a:lnTo>
                  <a:lnTo>
                    <a:pt x="46" y="608"/>
                  </a:lnTo>
                  <a:lnTo>
                    <a:pt x="1" y="765"/>
                  </a:lnTo>
                  <a:lnTo>
                    <a:pt x="1" y="945"/>
                  </a:lnTo>
                  <a:lnTo>
                    <a:pt x="23" y="1125"/>
                  </a:lnTo>
                  <a:lnTo>
                    <a:pt x="91" y="1282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28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45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5"/>
                  </a:lnTo>
                  <a:lnTo>
                    <a:pt x="1664" y="1350"/>
                  </a:lnTo>
                  <a:lnTo>
                    <a:pt x="1732" y="1192"/>
                  </a:lnTo>
                  <a:lnTo>
                    <a:pt x="1777" y="1012"/>
                  </a:lnTo>
                  <a:lnTo>
                    <a:pt x="1777" y="855"/>
                  </a:lnTo>
                  <a:lnTo>
                    <a:pt x="1754" y="675"/>
                  </a:lnTo>
                  <a:lnTo>
                    <a:pt x="1687" y="518"/>
                  </a:lnTo>
                  <a:lnTo>
                    <a:pt x="1597" y="361"/>
                  </a:lnTo>
                  <a:lnTo>
                    <a:pt x="1484" y="226"/>
                  </a:lnTo>
                  <a:lnTo>
                    <a:pt x="1327" y="136"/>
                  </a:lnTo>
                  <a:lnTo>
                    <a:pt x="1170" y="46"/>
                  </a:lnTo>
                  <a:lnTo>
                    <a:pt x="1012" y="23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691325" y="1074900"/>
              <a:ext cx="23075" cy="23050"/>
            </a:xfrm>
            <a:custGeom>
              <a:avLst/>
              <a:gdLst/>
              <a:ahLst/>
              <a:cxnLst/>
              <a:rect l="l" t="t" r="r" b="b"/>
              <a:pathLst>
                <a:path w="923" h="922" extrusionOk="0">
                  <a:moveTo>
                    <a:pt x="428" y="0"/>
                  </a:moveTo>
                  <a:lnTo>
                    <a:pt x="360" y="23"/>
                  </a:lnTo>
                  <a:lnTo>
                    <a:pt x="270" y="45"/>
                  </a:lnTo>
                  <a:lnTo>
                    <a:pt x="203" y="90"/>
                  </a:lnTo>
                  <a:lnTo>
                    <a:pt x="136" y="158"/>
                  </a:lnTo>
                  <a:lnTo>
                    <a:pt x="68" y="225"/>
                  </a:lnTo>
                  <a:lnTo>
                    <a:pt x="46" y="315"/>
                  </a:lnTo>
                  <a:lnTo>
                    <a:pt x="23" y="405"/>
                  </a:lnTo>
                  <a:lnTo>
                    <a:pt x="1" y="495"/>
                  </a:lnTo>
                  <a:lnTo>
                    <a:pt x="23" y="585"/>
                  </a:lnTo>
                  <a:lnTo>
                    <a:pt x="46" y="652"/>
                  </a:lnTo>
                  <a:lnTo>
                    <a:pt x="91" y="742"/>
                  </a:lnTo>
                  <a:lnTo>
                    <a:pt x="158" y="810"/>
                  </a:lnTo>
                  <a:lnTo>
                    <a:pt x="225" y="855"/>
                  </a:lnTo>
                  <a:lnTo>
                    <a:pt x="315" y="900"/>
                  </a:lnTo>
                  <a:lnTo>
                    <a:pt x="405" y="922"/>
                  </a:lnTo>
                  <a:lnTo>
                    <a:pt x="495" y="922"/>
                  </a:lnTo>
                  <a:lnTo>
                    <a:pt x="585" y="900"/>
                  </a:lnTo>
                  <a:lnTo>
                    <a:pt x="653" y="877"/>
                  </a:lnTo>
                  <a:lnTo>
                    <a:pt x="742" y="832"/>
                  </a:lnTo>
                  <a:lnTo>
                    <a:pt x="810" y="765"/>
                  </a:lnTo>
                  <a:lnTo>
                    <a:pt x="855" y="697"/>
                  </a:lnTo>
                  <a:lnTo>
                    <a:pt x="900" y="607"/>
                  </a:lnTo>
                  <a:lnTo>
                    <a:pt x="922" y="517"/>
                  </a:lnTo>
                  <a:lnTo>
                    <a:pt x="922" y="427"/>
                  </a:lnTo>
                  <a:lnTo>
                    <a:pt x="900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5" y="135"/>
                  </a:lnTo>
                  <a:lnTo>
                    <a:pt x="697" y="68"/>
                  </a:lnTo>
                  <a:lnTo>
                    <a:pt x="608" y="45"/>
                  </a:lnTo>
                  <a:lnTo>
                    <a:pt x="518" y="2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1655925" y="904625"/>
              <a:ext cx="148375" cy="160750"/>
            </a:xfrm>
            <a:custGeom>
              <a:avLst/>
              <a:gdLst/>
              <a:ahLst/>
              <a:cxnLst/>
              <a:rect l="l" t="t" r="r" b="b"/>
              <a:pathLst>
                <a:path w="5935" h="6430" extrusionOk="0">
                  <a:moveTo>
                    <a:pt x="4384" y="0"/>
                  </a:moveTo>
                  <a:lnTo>
                    <a:pt x="4361" y="23"/>
                  </a:lnTo>
                  <a:lnTo>
                    <a:pt x="4316" y="45"/>
                  </a:lnTo>
                  <a:lnTo>
                    <a:pt x="4294" y="68"/>
                  </a:lnTo>
                  <a:lnTo>
                    <a:pt x="4294" y="113"/>
                  </a:lnTo>
                  <a:lnTo>
                    <a:pt x="4316" y="158"/>
                  </a:lnTo>
                  <a:lnTo>
                    <a:pt x="4384" y="270"/>
                  </a:lnTo>
                  <a:lnTo>
                    <a:pt x="4406" y="405"/>
                  </a:lnTo>
                  <a:lnTo>
                    <a:pt x="4406" y="517"/>
                  </a:lnTo>
                  <a:lnTo>
                    <a:pt x="4406" y="652"/>
                  </a:lnTo>
                  <a:lnTo>
                    <a:pt x="4339" y="922"/>
                  </a:lnTo>
                  <a:lnTo>
                    <a:pt x="4271" y="1169"/>
                  </a:lnTo>
                  <a:lnTo>
                    <a:pt x="4182" y="1506"/>
                  </a:lnTo>
                  <a:lnTo>
                    <a:pt x="3979" y="1596"/>
                  </a:lnTo>
                  <a:lnTo>
                    <a:pt x="3754" y="1754"/>
                  </a:lnTo>
                  <a:lnTo>
                    <a:pt x="3485" y="1933"/>
                  </a:lnTo>
                  <a:lnTo>
                    <a:pt x="3192" y="2181"/>
                  </a:lnTo>
                  <a:lnTo>
                    <a:pt x="2855" y="2473"/>
                  </a:lnTo>
                  <a:lnTo>
                    <a:pt x="2518" y="2810"/>
                  </a:lnTo>
                  <a:lnTo>
                    <a:pt x="2158" y="3170"/>
                  </a:lnTo>
                  <a:lnTo>
                    <a:pt x="1799" y="3574"/>
                  </a:lnTo>
                  <a:lnTo>
                    <a:pt x="1349" y="4069"/>
                  </a:lnTo>
                  <a:lnTo>
                    <a:pt x="967" y="4541"/>
                  </a:lnTo>
                  <a:lnTo>
                    <a:pt x="652" y="4991"/>
                  </a:lnTo>
                  <a:lnTo>
                    <a:pt x="383" y="5418"/>
                  </a:lnTo>
                  <a:lnTo>
                    <a:pt x="180" y="5777"/>
                  </a:lnTo>
                  <a:lnTo>
                    <a:pt x="45" y="6070"/>
                  </a:lnTo>
                  <a:lnTo>
                    <a:pt x="0" y="6182"/>
                  </a:lnTo>
                  <a:lnTo>
                    <a:pt x="0" y="6272"/>
                  </a:lnTo>
                  <a:lnTo>
                    <a:pt x="0" y="6362"/>
                  </a:lnTo>
                  <a:lnTo>
                    <a:pt x="45" y="6407"/>
                  </a:lnTo>
                  <a:lnTo>
                    <a:pt x="90" y="6429"/>
                  </a:lnTo>
                  <a:lnTo>
                    <a:pt x="180" y="6429"/>
                  </a:lnTo>
                  <a:lnTo>
                    <a:pt x="270" y="6407"/>
                  </a:lnTo>
                  <a:lnTo>
                    <a:pt x="383" y="6362"/>
                  </a:lnTo>
                  <a:lnTo>
                    <a:pt x="675" y="6204"/>
                  </a:lnTo>
                  <a:lnTo>
                    <a:pt x="990" y="5980"/>
                  </a:lnTo>
                  <a:lnTo>
                    <a:pt x="1372" y="5665"/>
                  </a:lnTo>
                  <a:lnTo>
                    <a:pt x="1776" y="5283"/>
                  </a:lnTo>
                  <a:lnTo>
                    <a:pt x="2226" y="4833"/>
                  </a:lnTo>
                  <a:lnTo>
                    <a:pt x="2675" y="4361"/>
                  </a:lnTo>
                  <a:lnTo>
                    <a:pt x="3035" y="3934"/>
                  </a:lnTo>
                  <a:lnTo>
                    <a:pt x="3372" y="3507"/>
                  </a:lnTo>
                  <a:lnTo>
                    <a:pt x="3687" y="3125"/>
                  </a:lnTo>
                  <a:lnTo>
                    <a:pt x="3934" y="2743"/>
                  </a:lnTo>
                  <a:lnTo>
                    <a:pt x="4137" y="2428"/>
                  </a:lnTo>
                  <a:lnTo>
                    <a:pt x="4316" y="2113"/>
                  </a:lnTo>
                  <a:lnTo>
                    <a:pt x="4406" y="1888"/>
                  </a:lnTo>
                  <a:lnTo>
                    <a:pt x="4451" y="1686"/>
                  </a:lnTo>
                  <a:lnTo>
                    <a:pt x="4788" y="1529"/>
                  </a:lnTo>
                  <a:lnTo>
                    <a:pt x="5126" y="1416"/>
                  </a:lnTo>
                  <a:lnTo>
                    <a:pt x="5485" y="1349"/>
                  </a:lnTo>
                  <a:lnTo>
                    <a:pt x="5890" y="1349"/>
                  </a:lnTo>
                  <a:lnTo>
                    <a:pt x="5912" y="1326"/>
                  </a:lnTo>
                  <a:lnTo>
                    <a:pt x="5935" y="1282"/>
                  </a:lnTo>
                  <a:lnTo>
                    <a:pt x="5935" y="1259"/>
                  </a:lnTo>
                  <a:lnTo>
                    <a:pt x="5912" y="1169"/>
                  </a:lnTo>
                  <a:lnTo>
                    <a:pt x="5867" y="1147"/>
                  </a:lnTo>
                  <a:lnTo>
                    <a:pt x="5463" y="1147"/>
                  </a:lnTo>
                  <a:lnTo>
                    <a:pt x="5103" y="1214"/>
                  </a:lnTo>
                  <a:lnTo>
                    <a:pt x="4744" y="1326"/>
                  </a:lnTo>
                  <a:lnTo>
                    <a:pt x="4406" y="1484"/>
                  </a:lnTo>
                  <a:lnTo>
                    <a:pt x="4519" y="1079"/>
                  </a:lnTo>
                  <a:lnTo>
                    <a:pt x="4586" y="809"/>
                  </a:lnTo>
                  <a:lnTo>
                    <a:pt x="4609" y="540"/>
                  </a:lnTo>
                  <a:lnTo>
                    <a:pt x="4609" y="427"/>
                  </a:lnTo>
                  <a:lnTo>
                    <a:pt x="4586" y="292"/>
                  </a:lnTo>
                  <a:lnTo>
                    <a:pt x="4564" y="158"/>
                  </a:lnTo>
                  <a:lnTo>
                    <a:pt x="4496" y="45"/>
                  </a:lnTo>
                  <a:lnTo>
                    <a:pt x="4451" y="23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685850" y="1699825"/>
              <a:ext cx="149500" cy="110150"/>
            </a:xfrm>
            <a:custGeom>
              <a:avLst/>
              <a:gdLst/>
              <a:ahLst/>
              <a:cxnLst/>
              <a:rect l="l" t="t" r="r" b="b"/>
              <a:pathLst>
                <a:path w="5980" h="4406" extrusionOk="0">
                  <a:moveTo>
                    <a:pt x="967" y="0"/>
                  </a:moveTo>
                  <a:lnTo>
                    <a:pt x="810" y="23"/>
                  </a:lnTo>
                  <a:lnTo>
                    <a:pt x="675" y="68"/>
                  </a:lnTo>
                  <a:lnTo>
                    <a:pt x="540" y="135"/>
                  </a:lnTo>
                  <a:lnTo>
                    <a:pt x="428" y="202"/>
                  </a:lnTo>
                  <a:lnTo>
                    <a:pt x="315" y="292"/>
                  </a:lnTo>
                  <a:lnTo>
                    <a:pt x="225" y="427"/>
                  </a:lnTo>
                  <a:lnTo>
                    <a:pt x="158" y="562"/>
                  </a:lnTo>
                  <a:lnTo>
                    <a:pt x="90" y="719"/>
                  </a:lnTo>
                  <a:lnTo>
                    <a:pt x="68" y="922"/>
                  </a:lnTo>
                  <a:lnTo>
                    <a:pt x="23" y="1124"/>
                  </a:lnTo>
                  <a:lnTo>
                    <a:pt x="0" y="1326"/>
                  </a:lnTo>
                  <a:lnTo>
                    <a:pt x="0" y="1551"/>
                  </a:lnTo>
                  <a:lnTo>
                    <a:pt x="23" y="1776"/>
                  </a:lnTo>
                  <a:lnTo>
                    <a:pt x="45" y="1978"/>
                  </a:lnTo>
                  <a:lnTo>
                    <a:pt x="68" y="2203"/>
                  </a:lnTo>
                  <a:lnTo>
                    <a:pt x="135" y="2405"/>
                  </a:lnTo>
                  <a:lnTo>
                    <a:pt x="203" y="2608"/>
                  </a:lnTo>
                  <a:lnTo>
                    <a:pt x="270" y="2810"/>
                  </a:lnTo>
                  <a:lnTo>
                    <a:pt x="360" y="3012"/>
                  </a:lnTo>
                  <a:lnTo>
                    <a:pt x="472" y="3192"/>
                  </a:lnTo>
                  <a:lnTo>
                    <a:pt x="607" y="3372"/>
                  </a:lnTo>
                  <a:lnTo>
                    <a:pt x="742" y="3552"/>
                  </a:lnTo>
                  <a:lnTo>
                    <a:pt x="900" y="3709"/>
                  </a:lnTo>
                  <a:lnTo>
                    <a:pt x="1057" y="3866"/>
                  </a:lnTo>
                  <a:lnTo>
                    <a:pt x="1259" y="3979"/>
                  </a:lnTo>
                  <a:lnTo>
                    <a:pt x="1462" y="4114"/>
                  </a:lnTo>
                  <a:lnTo>
                    <a:pt x="1664" y="4204"/>
                  </a:lnTo>
                  <a:lnTo>
                    <a:pt x="1889" y="4294"/>
                  </a:lnTo>
                  <a:lnTo>
                    <a:pt x="2158" y="4339"/>
                  </a:lnTo>
                  <a:lnTo>
                    <a:pt x="2406" y="4384"/>
                  </a:lnTo>
                  <a:lnTo>
                    <a:pt x="2698" y="4406"/>
                  </a:lnTo>
                  <a:lnTo>
                    <a:pt x="2990" y="4406"/>
                  </a:lnTo>
                  <a:lnTo>
                    <a:pt x="3305" y="4384"/>
                  </a:lnTo>
                  <a:lnTo>
                    <a:pt x="3642" y="4316"/>
                  </a:lnTo>
                  <a:lnTo>
                    <a:pt x="3979" y="4249"/>
                  </a:lnTo>
                  <a:lnTo>
                    <a:pt x="4339" y="4136"/>
                  </a:lnTo>
                  <a:lnTo>
                    <a:pt x="4721" y="3979"/>
                  </a:lnTo>
                  <a:lnTo>
                    <a:pt x="5126" y="3822"/>
                  </a:lnTo>
                  <a:lnTo>
                    <a:pt x="5530" y="3619"/>
                  </a:lnTo>
                  <a:lnTo>
                    <a:pt x="5980" y="3372"/>
                  </a:lnTo>
                  <a:lnTo>
                    <a:pt x="4361" y="1169"/>
                  </a:lnTo>
                  <a:lnTo>
                    <a:pt x="4204" y="1057"/>
                  </a:lnTo>
                  <a:lnTo>
                    <a:pt x="3777" y="832"/>
                  </a:lnTo>
                  <a:lnTo>
                    <a:pt x="3147" y="540"/>
                  </a:lnTo>
                  <a:lnTo>
                    <a:pt x="2788" y="382"/>
                  </a:lnTo>
                  <a:lnTo>
                    <a:pt x="2406" y="247"/>
                  </a:lnTo>
                  <a:lnTo>
                    <a:pt x="2046" y="135"/>
                  </a:lnTo>
                  <a:lnTo>
                    <a:pt x="1664" y="45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794300" y="1780175"/>
              <a:ext cx="68025" cy="91075"/>
            </a:xfrm>
            <a:custGeom>
              <a:avLst/>
              <a:gdLst/>
              <a:ahLst/>
              <a:cxnLst/>
              <a:rect l="l" t="t" r="r" b="b"/>
              <a:pathLst>
                <a:path w="2721" h="3643" extrusionOk="0">
                  <a:moveTo>
                    <a:pt x="1507" y="1"/>
                  </a:moveTo>
                  <a:lnTo>
                    <a:pt x="1395" y="135"/>
                  </a:lnTo>
                  <a:lnTo>
                    <a:pt x="1080" y="495"/>
                  </a:lnTo>
                  <a:lnTo>
                    <a:pt x="878" y="742"/>
                  </a:lnTo>
                  <a:lnTo>
                    <a:pt x="675" y="1012"/>
                  </a:lnTo>
                  <a:lnTo>
                    <a:pt x="473" y="1327"/>
                  </a:lnTo>
                  <a:lnTo>
                    <a:pt x="293" y="1642"/>
                  </a:lnTo>
                  <a:lnTo>
                    <a:pt x="158" y="1956"/>
                  </a:lnTo>
                  <a:lnTo>
                    <a:pt x="46" y="2271"/>
                  </a:lnTo>
                  <a:lnTo>
                    <a:pt x="23" y="2428"/>
                  </a:lnTo>
                  <a:lnTo>
                    <a:pt x="1" y="2586"/>
                  </a:lnTo>
                  <a:lnTo>
                    <a:pt x="1" y="2721"/>
                  </a:lnTo>
                  <a:lnTo>
                    <a:pt x="23" y="2855"/>
                  </a:lnTo>
                  <a:lnTo>
                    <a:pt x="68" y="2990"/>
                  </a:lnTo>
                  <a:lnTo>
                    <a:pt x="136" y="3125"/>
                  </a:lnTo>
                  <a:lnTo>
                    <a:pt x="226" y="3238"/>
                  </a:lnTo>
                  <a:lnTo>
                    <a:pt x="338" y="3328"/>
                  </a:lnTo>
                  <a:lnTo>
                    <a:pt x="495" y="3417"/>
                  </a:lnTo>
                  <a:lnTo>
                    <a:pt x="653" y="3507"/>
                  </a:lnTo>
                  <a:lnTo>
                    <a:pt x="878" y="3552"/>
                  </a:lnTo>
                  <a:lnTo>
                    <a:pt x="1102" y="3597"/>
                  </a:lnTo>
                  <a:lnTo>
                    <a:pt x="1350" y="3642"/>
                  </a:lnTo>
                  <a:lnTo>
                    <a:pt x="1754" y="3642"/>
                  </a:lnTo>
                  <a:lnTo>
                    <a:pt x="1934" y="3620"/>
                  </a:lnTo>
                  <a:lnTo>
                    <a:pt x="2091" y="3597"/>
                  </a:lnTo>
                  <a:lnTo>
                    <a:pt x="2226" y="3530"/>
                  </a:lnTo>
                  <a:lnTo>
                    <a:pt x="2339" y="3485"/>
                  </a:lnTo>
                  <a:lnTo>
                    <a:pt x="2429" y="3395"/>
                  </a:lnTo>
                  <a:lnTo>
                    <a:pt x="2519" y="3328"/>
                  </a:lnTo>
                  <a:lnTo>
                    <a:pt x="2586" y="3215"/>
                  </a:lnTo>
                  <a:lnTo>
                    <a:pt x="2631" y="3125"/>
                  </a:lnTo>
                  <a:lnTo>
                    <a:pt x="2676" y="3013"/>
                  </a:lnTo>
                  <a:lnTo>
                    <a:pt x="2721" y="2766"/>
                  </a:lnTo>
                  <a:lnTo>
                    <a:pt x="2721" y="2518"/>
                  </a:lnTo>
                  <a:lnTo>
                    <a:pt x="2698" y="2271"/>
                  </a:lnTo>
                  <a:lnTo>
                    <a:pt x="2653" y="2024"/>
                  </a:lnTo>
                  <a:lnTo>
                    <a:pt x="2586" y="1776"/>
                  </a:lnTo>
                  <a:lnTo>
                    <a:pt x="2519" y="1574"/>
                  </a:lnTo>
                  <a:lnTo>
                    <a:pt x="2384" y="1237"/>
                  </a:lnTo>
                  <a:lnTo>
                    <a:pt x="2339" y="112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699325" y="1711050"/>
              <a:ext cx="45000" cy="44425"/>
            </a:xfrm>
            <a:custGeom>
              <a:avLst/>
              <a:gdLst/>
              <a:ahLst/>
              <a:cxnLst/>
              <a:rect l="l" t="t" r="r" b="b"/>
              <a:pathLst>
                <a:path w="1800" h="1777" extrusionOk="0">
                  <a:moveTo>
                    <a:pt x="878" y="1"/>
                  </a:moveTo>
                  <a:lnTo>
                    <a:pt x="698" y="23"/>
                  </a:lnTo>
                  <a:lnTo>
                    <a:pt x="540" y="91"/>
                  </a:lnTo>
                  <a:lnTo>
                    <a:pt x="383" y="181"/>
                  </a:lnTo>
                  <a:lnTo>
                    <a:pt x="248" y="293"/>
                  </a:lnTo>
                  <a:lnTo>
                    <a:pt x="136" y="428"/>
                  </a:lnTo>
                  <a:lnTo>
                    <a:pt x="68" y="585"/>
                  </a:lnTo>
                  <a:lnTo>
                    <a:pt x="23" y="742"/>
                  </a:lnTo>
                  <a:lnTo>
                    <a:pt x="1" y="922"/>
                  </a:lnTo>
                  <a:lnTo>
                    <a:pt x="23" y="1102"/>
                  </a:lnTo>
                  <a:lnTo>
                    <a:pt x="91" y="1260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51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23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4"/>
                  </a:lnTo>
                  <a:lnTo>
                    <a:pt x="1664" y="1349"/>
                  </a:lnTo>
                  <a:lnTo>
                    <a:pt x="1732" y="1192"/>
                  </a:lnTo>
                  <a:lnTo>
                    <a:pt x="1777" y="1035"/>
                  </a:lnTo>
                  <a:lnTo>
                    <a:pt x="1799" y="855"/>
                  </a:lnTo>
                  <a:lnTo>
                    <a:pt x="1777" y="698"/>
                  </a:lnTo>
                  <a:lnTo>
                    <a:pt x="1709" y="518"/>
                  </a:lnTo>
                  <a:lnTo>
                    <a:pt x="1619" y="360"/>
                  </a:lnTo>
                  <a:lnTo>
                    <a:pt x="1507" y="225"/>
                  </a:lnTo>
                  <a:lnTo>
                    <a:pt x="1372" y="136"/>
                  </a:lnTo>
                  <a:lnTo>
                    <a:pt x="1215" y="46"/>
                  </a:lnTo>
                  <a:lnTo>
                    <a:pt x="1035" y="23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813425" y="1831875"/>
              <a:ext cx="23050" cy="23075"/>
            </a:xfrm>
            <a:custGeom>
              <a:avLst/>
              <a:gdLst/>
              <a:ahLst/>
              <a:cxnLst/>
              <a:rect l="l" t="t" r="r" b="b"/>
              <a:pathLst>
                <a:path w="922" h="923" extrusionOk="0">
                  <a:moveTo>
                    <a:pt x="450" y="1"/>
                  </a:moveTo>
                  <a:lnTo>
                    <a:pt x="360" y="23"/>
                  </a:lnTo>
                  <a:lnTo>
                    <a:pt x="270" y="46"/>
                  </a:lnTo>
                  <a:lnTo>
                    <a:pt x="202" y="91"/>
                  </a:lnTo>
                  <a:lnTo>
                    <a:pt x="135" y="158"/>
                  </a:lnTo>
                  <a:lnTo>
                    <a:pt x="68" y="225"/>
                  </a:lnTo>
                  <a:lnTo>
                    <a:pt x="45" y="293"/>
                  </a:lnTo>
                  <a:lnTo>
                    <a:pt x="23" y="383"/>
                  </a:lnTo>
                  <a:lnTo>
                    <a:pt x="0" y="473"/>
                  </a:lnTo>
                  <a:lnTo>
                    <a:pt x="23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7"/>
                  </a:lnTo>
                  <a:lnTo>
                    <a:pt x="225" y="855"/>
                  </a:lnTo>
                  <a:lnTo>
                    <a:pt x="315" y="877"/>
                  </a:lnTo>
                  <a:lnTo>
                    <a:pt x="382" y="900"/>
                  </a:lnTo>
                  <a:lnTo>
                    <a:pt x="472" y="922"/>
                  </a:lnTo>
                  <a:lnTo>
                    <a:pt x="562" y="900"/>
                  </a:lnTo>
                  <a:lnTo>
                    <a:pt x="652" y="877"/>
                  </a:lnTo>
                  <a:lnTo>
                    <a:pt x="719" y="832"/>
                  </a:lnTo>
                  <a:lnTo>
                    <a:pt x="787" y="765"/>
                  </a:lnTo>
                  <a:lnTo>
                    <a:pt x="854" y="698"/>
                  </a:lnTo>
                  <a:lnTo>
                    <a:pt x="899" y="608"/>
                  </a:lnTo>
                  <a:lnTo>
                    <a:pt x="899" y="540"/>
                  </a:lnTo>
                  <a:lnTo>
                    <a:pt x="922" y="450"/>
                  </a:lnTo>
                  <a:lnTo>
                    <a:pt x="899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4" y="136"/>
                  </a:lnTo>
                  <a:lnTo>
                    <a:pt x="697" y="68"/>
                  </a:lnTo>
                  <a:lnTo>
                    <a:pt x="630" y="46"/>
                  </a:lnTo>
                  <a:lnTo>
                    <a:pt x="540" y="2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99925" y="1615525"/>
              <a:ext cx="100050" cy="160175"/>
            </a:xfrm>
            <a:custGeom>
              <a:avLst/>
              <a:gdLst/>
              <a:ahLst/>
              <a:cxnLst/>
              <a:rect l="l" t="t" r="r" b="b"/>
              <a:pathLst>
                <a:path w="4002" h="6407" extrusionOk="0">
                  <a:moveTo>
                    <a:pt x="1012" y="0"/>
                  </a:moveTo>
                  <a:lnTo>
                    <a:pt x="855" y="45"/>
                  </a:lnTo>
                  <a:lnTo>
                    <a:pt x="720" y="90"/>
                  </a:lnTo>
                  <a:lnTo>
                    <a:pt x="585" y="158"/>
                  </a:lnTo>
                  <a:lnTo>
                    <a:pt x="473" y="248"/>
                  </a:lnTo>
                  <a:lnTo>
                    <a:pt x="383" y="360"/>
                  </a:lnTo>
                  <a:lnTo>
                    <a:pt x="293" y="472"/>
                  </a:lnTo>
                  <a:lnTo>
                    <a:pt x="225" y="607"/>
                  </a:lnTo>
                  <a:lnTo>
                    <a:pt x="158" y="765"/>
                  </a:lnTo>
                  <a:lnTo>
                    <a:pt x="113" y="922"/>
                  </a:lnTo>
                  <a:lnTo>
                    <a:pt x="46" y="1282"/>
                  </a:lnTo>
                  <a:lnTo>
                    <a:pt x="1" y="1664"/>
                  </a:lnTo>
                  <a:lnTo>
                    <a:pt x="1" y="2068"/>
                  </a:lnTo>
                  <a:lnTo>
                    <a:pt x="23" y="2450"/>
                  </a:lnTo>
                  <a:lnTo>
                    <a:pt x="46" y="2833"/>
                  </a:lnTo>
                  <a:lnTo>
                    <a:pt x="136" y="3529"/>
                  </a:lnTo>
                  <a:lnTo>
                    <a:pt x="225" y="4024"/>
                  </a:lnTo>
                  <a:lnTo>
                    <a:pt x="270" y="4204"/>
                  </a:lnTo>
                  <a:lnTo>
                    <a:pt x="1866" y="6407"/>
                  </a:lnTo>
                  <a:lnTo>
                    <a:pt x="2226" y="6070"/>
                  </a:lnTo>
                  <a:lnTo>
                    <a:pt x="2541" y="5755"/>
                  </a:lnTo>
                  <a:lnTo>
                    <a:pt x="2833" y="5418"/>
                  </a:lnTo>
                  <a:lnTo>
                    <a:pt x="3103" y="5103"/>
                  </a:lnTo>
                  <a:lnTo>
                    <a:pt x="3305" y="4788"/>
                  </a:lnTo>
                  <a:lnTo>
                    <a:pt x="3507" y="4496"/>
                  </a:lnTo>
                  <a:lnTo>
                    <a:pt x="3642" y="4181"/>
                  </a:lnTo>
                  <a:lnTo>
                    <a:pt x="3777" y="3912"/>
                  </a:lnTo>
                  <a:lnTo>
                    <a:pt x="3867" y="3619"/>
                  </a:lnTo>
                  <a:lnTo>
                    <a:pt x="3935" y="3350"/>
                  </a:lnTo>
                  <a:lnTo>
                    <a:pt x="3979" y="3080"/>
                  </a:lnTo>
                  <a:lnTo>
                    <a:pt x="4002" y="2833"/>
                  </a:lnTo>
                  <a:lnTo>
                    <a:pt x="4002" y="2585"/>
                  </a:lnTo>
                  <a:lnTo>
                    <a:pt x="3979" y="2361"/>
                  </a:lnTo>
                  <a:lnTo>
                    <a:pt x="3935" y="2113"/>
                  </a:lnTo>
                  <a:lnTo>
                    <a:pt x="3867" y="1911"/>
                  </a:lnTo>
                  <a:lnTo>
                    <a:pt x="3777" y="1709"/>
                  </a:lnTo>
                  <a:lnTo>
                    <a:pt x="3665" y="1506"/>
                  </a:lnTo>
                  <a:lnTo>
                    <a:pt x="3552" y="1326"/>
                  </a:lnTo>
                  <a:lnTo>
                    <a:pt x="3417" y="1147"/>
                  </a:lnTo>
                  <a:lnTo>
                    <a:pt x="3283" y="989"/>
                  </a:lnTo>
                  <a:lnTo>
                    <a:pt x="3125" y="832"/>
                  </a:lnTo>
                  <a:lnTo>
                    <a:pt x="2945" y="697"/>
                  </a:lnTo>
                  <a:lnTo>
                    <a:pt x="2766" y="562"/>
                  </a:lnTo>
                  <a:lnTo>
                    <a:pt x="2586" y="450"/>
                  </a:lnTo>
                  <a:lnTo>
                    <a:pt x="2406" y="337"/>
                  </a:lnTo>
                  <a:lnTo>
                    <a:pt x="2204" y="248"/>
                  </a:lnTo>
                  <a:lnTo>
                    <a:pt x="2001" y="180"/>
                  </a:lnTo>
                  <a:lnTo>
                    <a:pt x="1799" y="113"/>
                  </a:lnTo>
                  <a:lnTo>
                    <a:pt x="1597" y="68"/>
                  </a:lnTo>
                  <a:lnTo>
                    <a:pt x="1394" y="23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843775" y="1754900"/>
              <a:ext cx="89375" cy="68025"/>
            </a:xfrm>
            <a:custGeom>
              <a:avLst/>
              <a:gdLst/>
              <a:ahLst/>
              <a:cxnLst/>
              <a:rect l="l" t="t" r="r" b="b"/>
              <a:pathLst>
                <a:path w="3575" h="2721" extrusionOk="0">
                  <a:moveTo>
                    <a:pt x="2293" y="0"/>
                  </a:moveTo>
                  <a:lnTo>
                    <a:pt x="1933" y="23"/>
                  </a:lnTo>
                  <a:lnTo>
                    <a:pt x="1574" y="112"/>
                  </a:lnTo>
                  <a:lnTo>
                    <a:pt x="1236" y="202"/>
                  </a:lnTo>
                  <a:lnTo>
                    <a:pt x="899" y="292"/>
                  </a:lnTo>
                  <a:lnTo>
                    <a:pt x="607" y="405"/>
                  </a:lnTo>
                  <a:lnTo>
                    <a:pt x="157" y="585"/>
                  </a:lnTo>
                  <a:lnTo>
                    <a:pt x="0" y="674"/>
                  </a:lnTo>
                  <a:lnTo>
                    <a:pt x="809" y="1798"/>
                  </a:lnTo>
                  <a:lnTo>
                    <a:pt x="899" y="1888"/>
                  </a:lnTo>
                  <a:lnTo>
                    <a:pt x="1169" y="2113"/>
                  </a:lnTo>
                  <a:lnTo>
                    <a:pt x="1349" y="2248"/>
                  </a:lnTo>
                  <a:lnTo>
                    <a:pt x="1574" y="2383"/>
                  </a:lnTo>
                  <a:lnTo>
                    <a:pt x="1776" y="2518"/>
                  </a:lnTo>
                  <a:lnTo>
                    <a:pt x="2023" y="2630"/>
                  </a:lnTo>
                  <a:lnTo>
                    <a:pt x="2248" y="2698"/>
                  </a:lnTo>
                  <a:lnTo>
                    <a:pt x="2495" y="2720"/>
                  </a:lnTo>
                  <a:lnTo>
                    <a:pt x="2608" y="2720"/>
                  </a:lnTo>
                  <a:lnTo>
                    <a:pt x="2720" y="2698"/>
                  </a:lnTo>
                  <a:lnTo>
                    <a:pt x="2832" y="2675"/>
                  </a:lnTo>
                  <a:lnTo>
                    <a:pt x="2945" y="2608"/>
                  </a:lnTo>
                  <a:lnTo>
                    <a:pt x="3035" y="2540"/>
                  </a:lnTo>
                  <a:lnTo>
                    <a:pt x="3147" y="2450"/>
                  </a:lnTo>
                  <a:lnTo>
                    <a:pt x="3237" y="2338"/>
                  </a:lnTo>
                  <a:lnTo>
                    <a:pt x="3304" y="2203"/>
                  </a:lnTo>
                  <a:lnTo>
                    <a:pt x="3394" y="2046"/>
                  </a:lnTo>
                  <a:lnTo>
                    <a:pt x="3462" y="1866"/>
                  </a:lnTo>
                  <a:lnTo>
                    <a:pt x="3507" y="1641"/>
                  </a:lnTo>
                  <a:lnTo>
                    <a:pt x="3552" y="1416"/>
                  </a:lnTo>
                  <a:lnTo>
                    <a:pt x="3574" y="1169"/>
                  </a:lnTo>
                  <a:lnTo>
                    <a:pt x="3574" y="967"/>
                  </a:lnTo>
                  <a:lnTo>
                    <a:pt x="3574" y="764"/>
                  </a:lnTo>
                  <a:lnTo>
                    <a:pt x="3529" y="607"/>
                  </a:lnTo>
                  <a:lnTo>
                    <a:pt x="3462" y="472"/>
                  </a:lnTo>
                  <a:lnTo>
                    <a:pt x="3394" y="337"/>
                  </a:lnTo>
                  <a:lnTo>
                    <a:pt x="3282" y="247"/>
                  </a:lnTo>
                  <a:lnTo>
                    <a:pt x="3170" y="157"/>
                  </a:lnTo>
                  <a:lnTo>
                    <a:pt x="3057" y="90"/>
                  </a:lnTo>
                  <a:lnTo>
                    <a:pt x="2922" y="45"/>
                  </a:lnTo>
                  <a:lnTo>
                    <a:pt x="2765" y="23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11725" y="1630125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55" y="1"/>
                  </a:moveTo>
                  <a:lnTo>
                    <a:pt x="675" y="23"/>
                  </a:lnTo>
                  <a:lnTo>
                    <a:pt x="518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28"/>
                  </a:lnTo>
                  <a:lnTo>
                    <a:pt x="46" y="585"/>
                  </a:lnTo>
                  <a:lnTo>
                    <a:pt x="1" y="742"/>
                  </a:lnTo>
                  <a:lnTo>
                    <a:pt x="1" y="922"/>
                  </a:lnTo>
                  <a:lnTo>
                    <a:pt x="1" y="1102"/>
                  </a:lnTo>
                  <a:lnTo>
                    <a:pt x="68" y="1260"/>
                  </a:lnTo>
                  <a:lnTo>
                    <a:pt x="158" y="1417"/>
                  </a:lnTo>
                  <a:lnTo>
                    <a:pt x="270" y="1552"/>
                  </a:lnTo>
                  <a:lnTo>
                    <a:pt x="428" y="1664"/>
                  </a:lnTo>
                  <a:lnTo>
                    <a:pt x="563" y="1732"/>
                  </a:lnTo>
                  <a:lnTo>
                    <a:pt x="743" y="1777"/>
                  </a:lnTo>
                  <a:lnTo>
                    <a:pt x="900" y="1777"/>
                  </a:lnTo>
                  <a:lnTo>
                    <a:pt x="1080" y="1754"/>
                  </a:lnTo>
                  <a:lnTo>
                    <a:pt x="1237" y="1709"/>
                  </a:lnTo>
                  <a:lnTo>
                    <a:pt x="1394" y="1619"/>
                  </a:lnTo>
                  <a:lnTo>
                    <a:pt x="1529" y="1484"/>
                  </a:lnTo>
                  <a:lnTo>
                    <a:pt x="1642" y="1349"/>
                  </a:lnTo>
                  <a:lnTo>
                    <a:pt x="1709" y="1192"/>
                  </a:lnTo>
                  <a:lnTo>
                    <a:pt x="1754" y="1035"/>
                  </a:lnTo>
                  <a:lnTo>
                    <a:pt x="1777" y="855"/>
                  </a:lnTo>
                  <a:lnTo>
                    <a:pt x="1754" y="698"/>
                  </a:lnTo>
                  <a:lnTo>
                    <a:pt x="1687" y="518"/>
                  </a:lnTo>
                  <a:lnTo>
                    <a:pt x="1597" y="360"/>
                  </a:lnTo>
                  <a:lnTo>
                    <a:pt x="1484" y="225"/>
                  </a:lnTo>
                  <a:lnTo>
                    <a:pt x="1349" y="136"/>
                  </a:lnTo>
                  <a:lnTo>
                    <a:pt x="1192" y="46"/>
                  </a:lnTo>
                  <a:lnTo>
                    <a:pt x="1012" y="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94900" y="1773425"/>
              <a:ext cx="22500" cy="22525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46" y="226"/>
                  </a:lnTo>
                  <a:lnTo>
                    <a:pt x="23" y="293"/>
                  </a:lnTo>
                  <a:lnTo>
                    <a:pt x="1" y="383"/>
                  </a:lnTo>
                  <a:lnTo>
                    <a:pt x="1" y="473"/>
                  </a:lnTo>
                  <a:lnTo>
                    <a:pt x="1" y="563"/>
                  </a:lnTo>
                  <a:lnTo>
                    <a:pt x="23" y="630"/>
                  </a:lnTo>
                  <a:lnTo>
                    <a:pt x="68" y="720"/>
                  </a:lnTo>
                  <a:lnTo>
                    <a:pt x="136" y="788"/>
                  </a:lnTo>
                  <a:lnTo>
                    <a:pt x="203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40" y="900"/>
                  </a:lnTo>
                  <a:lnTo>
                    <a:pt x="630" y="878"/>
                  </a:lnTo>
                  <a:lnTo>
                    <a:pt x="720" y="810"/>
                  </a:lnTo>
                  <a:lnTo>
                    <a:pt x="787" y="765"/>
                  </a:lnTo>
                  <a:lnTo>
                    <a:pt x="832" y="698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877" y="361"/>
                  </a:lnTo>
                  <a:lnTo>
                    <a:pt x="855" y="271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8" y="23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41475" y="1653725"/>
              <a:ext cx="134900" cy="172000"/>
            </a:xfrm>
            <a:custGeom>
              <a:avLst/>
              <a:gdLst/>
              <a:ahLst/>
              <a:cxnLst/>
              <a:rect l="l" t="t" r="r" b="b"/>
              <a:pathLst>
                <a:path w="5396" h="6880" extrusionOk="0">
                  <a:moveTo>
                    <a:pt x="1484" y="1"/>
                  </a:moveTo>
                  <a:lnTo>
                    <a:pt x="1440" y="23"/>
                  </a:lnTo>
                  <a:lnTo>
                    <a:pt x="1440" y="68"/>
                  </a:lnTo>
                  <a:lnTo>
                    <a:pt x="1350" y="450"/>
                  </a:lnTo>
                  <a:lnTo>
                    <a:pt x="1350" y="810"/>
                  </a:lnTo>
                  <a:lnTo>
                    <a:pt x="1372" y="1170"/>
                  </a:lnTo>
                  <a:lnTo>
                    <a:pt x="1462" y="1529"/>
                  </a:lnTo>
                  <a:lnTo>
                    <a:pt x="1080" y="1350"/>
                  </a:lnTo>
                  <a:lnTo>
                    <a:pt x="833" y="1237"/>
                  </a:lnTo>
                  <a:lnTo>
                    <a:pt x="585" y="1147"/>
                  </a:lnTo>
                  <a:lnTo>
                    <a:pt x="473" y="1125"/>
                  </a:lnTo>
                  <a:lnTo>
                    <a:pt x="338" y="1102"/>
                  </a:lnTo>
                  <a:lnTo>
                    <a:pt x="203" y="1125"/>
                  </a:lnTo>
                  <a:lnTo>
                    <a:pt x="68" y="1147"/>
                  </a:lnTo>
                  <a:lnTo>
                    <a:pt x="23" y="1170"/>
                  </a:lnTo>
                  <a:lnTo>
                    <a:pt x="23" y="1215"/>
                  </a:lnTo>
                  <a:lnTo>
                    <a:pt x="1" y="1237"/>
                  </a:lnTo>
                  <a:lnTo>
                    <a:pt x="23" y="1282"/>
                  </a:lnTo>
                  <a:lnTo>
                    <a:pt x="23" y="1327"/>
                  </a:lnTo>
                  <a:lnTo>
                    <a:pt x="68" y="1350"/>
                  </a:lnTo>
                  <a:lnTo>
                    <a:pt x="136" y="1350"/>
                  </a:lnTo>
                  <a:lnTo>
                    <a:pt x="271" y="1305"/>
                  </a:lnTo>
                  <a:lnTo>
                    <a:pt x="405" y="1305"/>
                  </a:lnTo>
                  <a:lnTo>
                    <a:pt x="518" y="1327"/>
                  </a:lnTo>
                  <a:lnTo>
                    <a:pt x="653" y="1372"/>
                  </a:lnTo>
                  <a:lnTo>
                    <a:pt x="900" y="1484"/>
                  </a:lnTo>
                  <a:lnTo>
                    <a:pt x="1125" y="1597"/>
                  </a:lnTo>
                  <a:lnTo>
                    <a:pt x="1440" y="1754"/>
                  </a:lnTo>
                  <a:lnTo>
                    <a:pt x="1484" y="1979"/>
                  </a:lnTo>
                  <a:lnTo>
                    <a:pt x="1574" y="2226"/>
                  </a:lnTo>
                  <a:lnTo>
                    <a:pt x="1709" y="2541"/>
                  </a:lnTo>
                  <a:lnTo>
                    <a:pt x="1889" y="2878"/>
                  </a:lnTo>
                  <a:lnTo>
                    <a:pt x="2091" y="3260"/>
                  </a:lnTo>
                  <a:lnTo>
                    <a:pt x="2339" y="3665"/>
                  </a:lnTo>
                  <a:lnTo>
                    <a:pt x="2631" y="4092"/>
                  </a:lnTo>
                  <a:lnTo>
                    <a:pt x="2946" y="4542"/>
                  </a:lnTo>
                  <a:lnTo>
                    <a:pt x="3328" y="5081"/>
                  </a:lnTo>
                  <a:lnTo>
                    <a:pt x="3732" y="5553"/>
                  </a:lnTo>
                  <a:lnTo>
                    <a:pt x="4092" y="5958"/>
                  </a:lnTo>
                  <a:lnTo>
                    <a:pt x="4429" y="6317"/>
                  </a:lnTo>
                  <a:lnTo>
                    <a:pt x="4744" y="6587"/>
                  </a:lnTo>
                  <a:lnTo>
                    <a:pt x="5014" y="6767"/>
                  </a:lnTo>
                  <a:lnTo>
                    <a:pt x="5104" y="6834"/>
                  </a:lnTo>
                  <a:lnTo>
                    <a:pt x="5216" y="6857"/>
                  </a:lnTo>
                  <a:lnTo>
                    <a:pt x="5283" y="6879"/>
                  </a:lnTo>
                  <a:lnTo>
                    <a:pt x="5351" y="6857"/>
                  </a:lnTo>
                  <a:lnTo>
                    <a:pt x="5373" y="6812"/>
                  </a:lnTo>
                  <a:lnTo>
                    <a:pt x="5396" y="6722"/>
                  </a:lnTo>
                  <a:lnTo>
                    <a:pt x="5396" y="6632"/>
                  </a:lnTo>
                  <a:lnTo>
                    <a:pt x="5373" y="6497"/>
                  </a:lnTo>
                  <a:lnTo>
                    <a:pt x="5283" y="6205"/>
                  </a:lnTo>
                  <a:lnTo>
                    <a:pt x="5126" y="5823"/>
                  </a:lnTo>
                  <a:lnTo>
                    <a:pt x="4901" y="5396"/>
                  </a:lnTo>
                  <a:lnTo>
                    <a:pt x="4609" y="4901"/>
                  </a:lnTo>
                  <a:lnTo>
                    <a:pt x="4272" y="4384"/>
                  </a:lnTo>
                  <a:lnTo>
                    <a:pt x="3890" y="3845"/>
                  </a:lnTo>
                  <a:lnTo>
                    <a:pt x="3553" y="3395"/>
                  </a:lnTo>
                  <a:lnTo>
                    <a:pt x="3238" y="2968"/>
                  </a:lnTo>
                  <a:lnTo>
                    <a:pt x="2901" y="2608"/>
                  </a:lnTo>
                  <a:lnTo>
                    <a:pt x="2608" y="2271"/>
                  </a:lnTo>
                  <a:lnTo>
                    <a:pt x="2316" y="2001"/>
                  </a:lnTo>
                  <a:lnTo>
                    <a:pt x="2069" y="1777"/>
                  </a:lnTo>
                  <a:lnTo>
                    <a:pt x="1844" y="1619"/>
                  </a:lnTo>
                  <a:lnTo>
                    <a:pt x="1664" y="1529"/>
                  </a:lnTo>
                  <a:lnTo>
                    <a:pt x="1574" y="1192"/>
                  </a:lnTo>
                  <a:lnTo>
                    <a:pt x="1552" y="833"/>
                  </a:lnTo>
                  <a:lnTo>
                    <a:pt x="1574" y="473"/>
                  </a:lnTo>
                  <a:lnTo>
                    <a:pt x="1642" y="113"/>
                  </a:lnTo>
                  <a:lnTo>
                    <a:pt x="1642" y="68"/>
                  </a:lnTo>
                  <a:lnTo>
                    <a:pt x="1619" y="23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498400" y="1242375"/>
              <a:ext cx="100050" cy="73625"/>
            </a:xfrm>
            <a:custGeom>
              <a:avLst/>
              <a:gdLst/>
              <a:ahLst/>
              <a:cxnLst/>
              <a:rect l="l" t="t" r="r" b="b"/>
              <a:pathLst>
                <a:path w="4002" h="2945" extrusionOk="0">
                  <a:moveTo>
                    <a:pt x="65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35"/>
                  </a:lnTo>
                  <a:lnTo>
                    <a:pt x="203" y="202"/>
                  </a:lnTo>
                  <a:lnTo>
                    <a:pt x="158" y="270"/>
                  </a:lnTo>
                  <a:lnTo>
                    <a:pt x="113" y="382"/>
                  </a:lnTo>
                  <a:lnTo>
                    <a:pt x="68" y="472"/>
                  </a:lnTo>
                  <a:lnTo>
                    <a:pt x="23" y="742"/>
                  </a:lnTo>
                  <a:lnTo>
                    <a:pt x="0" y="1034"/>
                  </a:lnTo>
                  <a:lnTo>
                    <a:pt x="23" y="1326"/>
                  </a:lnTo>
                  <a:lnTo>
                    <a:pt x="90" y="1619"/>
                  </a:lnTo>
                  <a:lnTo>
                    <a:pt x="180" y="1888"/>
                  </a:lnTo>
                  <a:lnTo>
                    <a:pt x="315" y="2136"/>
                  </a:lnTo>
                  <a:lnTo>
                    <a:pt x="495" y="2383"/>
                  </a:lnTo>
                  <a:lnTo>
                    <a:pt x="607" y="2473"/>
                  </a:lnTo>
                  <a:lnTo>
                    <a:pt x="720" y="2585"/>
                  </a:lnTo>
                  <a:lnTo>
                    <a:pt x="832" y="2675"/>
                  </a:lnTo>
                  <a:lnTo>
                    <a:pt x="967" y="2743"/>
                  </a:lnTo>
                  <a:lnTo>
                    <a:pt x="1124" y="2810"/>
                  </a:lnTo>
                  <a:lnTo>
                    <a:pt x="1259" y="2877"/>
                  </a:lnTo>
                  <a:lnTo>
                    <a:pt x="1439" y="2900"/>
                  </a:lnTo>
                  <a:lnTo>
                    <a:pt x="1619" y="2945"/>
                  </a:lnTo>
                  <a:lnTo>
                    <a:pt x="2001" y="2945"/>
                  </a:lnTo>
                  <a:lnTo>
                    <a:pt x="2203" y="2922"/>
                  </a:lnTo>
                  <a:lnTo>
                    <a:pt x="2428" y="2900"/>
                  </a:lnTo>
                  <a:lnTo>
                    <a:pt x="2653" y="2832"/>
                  </a:lnTo>
                  <a:lnTo>
                    <a:pt x="2900" y="2765"/>
                  </a:lnTo>
                  <a:lnTo>
                    <a:pt x="3170" y="2675"/>
                  </a:lnTo>
                  <a:lnTo>
                    <a:pt x="3417" y="2563"/>
                  </a:lnTo>
                  <a:lnTo>
                    <a:pt x="3709" y="2405"/>
                  </a:lnTo>
                  <a:lnTo>
                    <a:pt x="4002" y="2248"/>
                  </a:lnTo>
                  <a:lnTo>
                    <a:pt x="2923" y="764"/>
                  </a:lnTo>
                  <a:lnTo>
                    <a:pt x="2518" y="562"/>
                  </a:lnTo>
                  <a:lnTo>
                    <a:pt x="2113" y="360"/>
                  </a:lnTo>
                  <a:lnTo>
                    <a:pt x="1619" y="157"/>
                  </a:lnTo>
                  <a:lnTo>
                    <a:pt x="1372" y="90"/>
                  </a:lnTo>
                  <a:lnTo>
                    <a:pt x="1102" y="23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570900" y="1295750"/>
              <a:ext cx="45525" cy="61275"/>
            </a:xfrm>
            <a:custGeom>
              <a:avLst/>
              <a:gdLst/>
              <a:ahLst/>
              <a:cxnLst/>
              <a:rect l="l" t="t" r="r" b="b"/>
              <a:pathLst>
                <a:path w="1821" h="2451" extrusionOk="0">
                  <a:moveTo>
                    <a:pt x="1012" y="1"/>
                  </a:moveTo>
                  <a:lnTo>
                    <a:pt x="922" y="113"/>
                  </a:lnTo>
                  <a:lnTo>
                    <a:pt x="719" y="338"/>
                  </a:lnTo>
                  <a:lnTo>
                    <a:pt x="450" y="697"/>
                  </a:lnTo>
                  <a:lnTo>
                    <a:pt x="315" y="900"/>
                  </a:lnTo>
                  <a:lnTo>
                    <a:pt x="202" y="1102"/>
                  </a:lnTo>
                  <a:lnTo>
                    <a:pt x="112" y="1327"/>
                  </a:lnTo>
                  <a:lnTo>
                    <a:pt x="45" y="1529"/>
                  </a:lnTo>
                  <a:lnTo>
                    <a:pt x="0" y="1732"/>
                  </a:lnTo>
                  <a:lnTo>
                    <a:pt x="0" y="1844"/>
                  </a:lnTo>
                  <a:lnTo>
                    <a:pt x="23" y="1934"/>
                  </a:lnTo>
                  <a:lnTo>
                    <a:pt x="45" y="2024"/>
                  </a:lnTo>
                  <a:lnTo>
                    <a:pt x="90" y="2091"/>
                  </a:lnTo>
                  <a:lnTo>
                    <a:pt x="157" y="2181"/>
                  </a:lnTo>
                  <a:lnTo>
                    <a:pt x="225" y="2249"/>
                  </a:lnTo>
                  <a:lnTo>
                    <a:pt x="337" y="2316"/>
                  </a:lnTo>
                  <a:lnTo>
                    <a:pt x="450" y="2361"/>
                  </a:lnTo>
                  <a:lnTo>
                    <a:pt x="585" y="2406"/>
                  </a:lnTo>
                  <a:lnTo>
                    <a:pt x="742" y="2428"/>
                  </a:lnTo>
                  <a:lnTo>
                    <a:pt x="1057" y="2451"/>
                  </a:lnTo>
                  <a:lnTo>
                    <a:pt x="1304" y="2451"/>
                  </a:lnTo>
                  <a:lnTo>
                    <a:pt x="1484" y="2383"/>
                  </a:lnTo>
                  <a:lnTo>
                    <a:pt x="1641" y="2294"/>
                  </a:lnTo>
                  <a:lnTo>
                    <a:pt x="1731" y="2181"/>
                  </a:lnTo>
                  <a:lnTo>
                    <a:pt x="1798" y="2024"/>
                  </a:lnTo>
                  <a:lnTo>
                    <a:pt x="1821" y="1866"/>
                  </a:lnTo>
                  <a:lnTo>
                    <a:pt x="1821" y="1709"/>
                  </a:lnTo>
                  <a:lnTo>
                    <a:pt x="1821" y="1529"/>
                  </a:lnTo>
                  <a:lnTo>
                    <a:pt x="1776" y="1372"/>
                  </a:lnTo>
                  <a:lnTo>
                    <a:pt x="1686" y="1057"/>
                  </a:lnTo>
                  <a:lnTo>
                    <a:pt x="1596" y="855"/>
                  </a:lnTo>
                  <a:lnTo>
                    <a:pt x="1574" y="76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507375" y="1249675"/>
              <a:ext cx="29825" cy="29800"/>
            </a:xfrm>
            <a:custGeom>
              <a:avLst/>
              <a:gdLst/>
              <a:ahLst/>
              <a:cxnLst/>
              <a:rect l="l" t="t" r="r" b="b"/>
              <a:pathLst>
                <a:path w="1193" h="1192" extrusionOk="0">
                  <a:moveTo>
                    <a:pt x="585" y="0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68" y="855"/>
                  </a:lnTo>
                  <a:lnTo>
                    <a:pt x="113" y="944"/>
                  </a:lnTo>
                  <a:lnTo>
                    <a:pt x="203" y="1034"/>
                  </a:lnTo>
                  <a:lnTo>
                    <a:pt x="293" y="1124"/>
                  </a:lnTo>
                  <a:lnTo>
                    <a:pt x="406" y="1169"/>
                  </a:lnTo>
                  <a:lnTo>
                    <a:pt x="518" y="1192"/>
                  </a:lnTo>
                  <a:lnTo>
                    <a:pt x="743" y="1192"/>
                  </a:lnTo>
                  <a:lnTo>
                    <a:pt x="855" y="1147"/>
                  </a:lnTo>
                  <a:lnTo>
                    <a:pt x="945" y="1079"/>
                  </a:lnTo>
                  <a:lnTo>
                    <a:pt x="1035" y="1012"/>
                  </a:lnTo>
                  <a:lnTo>
                    <a:pt x="1125" y="922"/>
                  </a:lnTo>
                  <a:lnTo>
                    <a:pt x="1170" y="810"/>
                  </a:lnTo>
                  <a:lnTo>
                    <a:pt x="1192" y="697"/>
                  </a:lnTo>
                  <a:lnTo>
                    <a:pt x="1192" y="585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080" y="248"/>
                  </a:lnTo>
                  <a:lnTo>
                    <a:pt x="1013" y="158"/>
                  </a:lnTo>
                  <a:lnTo>
                    <a:pt x="923" y="90"/>
                  </a:lnTo>
                  <a:lnTo>
                    <a:pt x="810" y="45"/>
                  </a:lnTo>
                  <a:lnTo>
                    <a:pt x="698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583825" y="1331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47" y="1"/>
                  </a:moveTo>
                  <a:lnTo>
                    <a:pt x="135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23" y="360"/>
                  </a:lnTo>
                  <a:lnTo>
                    <a:pt x="68" y="473"/>
                  </a:lnTo>
                  <a:lnTo>
                    <a:pt x="157" y="540"/>
                  </a:lnTo>
                  <a:lnTo>
                    <a:pt x="270" y="585"/>
                  </a:lnTo>
                  <a:lnTo>
                    <a:pt x="382" y="585"/>
                  </a:lnTo>
                  <a:lnTo>
                    <a:pt x="495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607" y="226"/>
                  </a:lnTo>
                  <a:lnTo>
                    <a:pt x="562" y="113"/>
                  </a:lnTo>
                  <a:lnTo>
                    <a:pt x="472" y="23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574825" y="1186175"/>
              <a:ext cx="66900" cy="106800"/>
            </a:xfrm>
            <a:custGeom>
              <a:avLst/>
              <a:gdLst/>
              <a:ahLst/>
              <a:cxnLst/>
              <a:rect l="l" t="t" r="r" b="b"/>
              <a:pathLst>
                <a:path w="2676" h="4272" extrusionOk="0">
                  <a:moveTo>
                    <a:pt x="562" y="0"/>
                  </a:moveTo>
                  <a:lnTo>
                    <a:pt x="472" y="45"/>
                  </a:lnTo>
                  <a:lnTo>
                    <a:pt x="383" y="90"/>
                  </a:lnTo>
                  <a:lnTo>
                    <a:pt x="315" y="158"/>
                  </a:lnTo>
                  <a:lnTo>
                    <a:pt x="248" y="225"/>
                  </a:lnTo>
                  <a:lnTo>
                    <a:pt x="158" y="405"/>
                  </a:lnTo>
                  <a:lnTo>
                    <a:pt x="68" y="607"/>
                  </a:lnTo>
                  <a:lnTo>
                    <a:pt x="23" y="854"/>
                  </a:lnTo>
                  <a:lnTo>
                    <a:pt x="0" y="1102"/>
                  </a:lnTo>
                  <a:lnTo>
                    <a:pt x="0" y="1371"/>
                  </a:lnTo>
                  <a:lnTo>
                    <a:pt x="23" y="1888"/>
                  </a:lnTo>
                  <a:lnTo>
                    <a:pt x="90" y="2361"/>
                  </a:lnTo>
                  <a:lnTo>
                    <a:pt x="180" y="2810"/>
                  </a:lnTo>
                  <a:lnTo>
                    <a:pt x="1237" y="4271"/>
                  </a:lnTo>
                  <a:lnTo>
                    <a:pt x="1484" y="4046"/>
                  </a:lnTo>
                  <a:lnTo>
                    <a:pt x="1709" y="3844"/>
                  </a:lnTo>
                  <a:lnTo>
                    <a:pt x="1889" y="3619"/>
                  </a:lnTo>
                  <a:lnTo>
                    <a:pt x="2069" y="3395"/>
                  </a:lnTo>
                  <a:lnTo>
                    <a:pt x="2226" y="3192"/>
                  </a:lnTo>
                  <a:lnTo>
                    <a:pt x="2338" y="2990"/>
                  </a:lnTo>
                  <a:lnTo>
                    <a:pt x="2451" y="2788"/>
                  </a:lnTo>
                  <a:lnTo>
                    <a:pt x="2518" y="2608"/>
                  </a:lnTo>
                  <a:lnTo>
                    <a:pt x="2586" y="2405"/>
                  </a:lnTo>
                  <a:lnTo>
                    <a:pt x="2630" y="2226"/>
                  </a:lnTo>
                  <a:lnTo>
                    <a:pt x="2675" y="2046"/>
                  </a:lnTo>
                  <a:lnTo>
                    <a:pt x="2675" y="1888"/>
                  </a:lnTo>
                  <a:lnTo>
                    <a:pt x="2675" y="1709"/>
                  </a:lnTo>
                  <a:lnTo>
                    <a:pt x="2653" y="1551"/>
                  </a:lnTo>
                  <a:lnTo>
                    <a:pt x="2630" y="1416"/>
                  </a:lnTo>
                  <a:lnTo>
                    <a:pt x="2586" y="1259"/>
                  </a:lnTo>
                  <a:lnTo>
                    <a:pt x="2451" y="989"/>
                  </a:lnTo>
                  <a:lnTo>
                    <a:pt x="2293" y="742"/>
                  </a:lnTo>
                  <a:lnTo>
                    <a:pt x="2091" y="540"/>
                  </a:lnTo>
                  <a:lnTo>
                    <a:pt x="1844" y="360"/>
                  </a:lnTo>
                  <a:lnTo>
                    <a:pt x="1596" y="225"/>
                  </a:lnTo>
                  <a:lnTo>
                    <a:pt x="1327" y="113"/>
                  </a:lnTo>
                  <a:lnTo>
                    <a:pt x="1057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604050" y="1278900"/>
              <a:ext cx="60150" cy="46100"/>
            </a:xfrm>
            <a:custGeom>
              <a:avLst/>
              <a:gdLst/>
              <a:ahLst/>
              <a:cxnLst/>
              <a:rect l="l" t="t" r="r" b="b"/>
              <a:pathLst>
                <a:path w="2406" h="1844" extrusionOk="0">
                  <a:moveTo>
                    <a:pt x="1529" y="0"/>
                  </a:moveTo>
                  <a:lnTo>
                    <a:pt x="1304" y="23"/>
                  </a:lnTo>
                  <a:lnTo>
                    <a:pt x="1057" y="90"/>
                  </a:lnTo>
                  <a:lnTo>
                    <a:pt x="832" y="135"/>
                  </a:lnTo>
                  <a:lnTo>
                    <a:pt x="405" y="292"/>
                  </a:lnTo>
                  <a:lnTo>
                    <a:pt x="113" y="405"/>
                  </a:lnTo>
                  <a:lnTo>
                    <a:pt x="0" y="472"/>
                  </a:lnTo>
                  <a:lnTo>
                    <a:pt x="540" y="1214"/>
                  </a:lnTo>
                  <a:lnTo>
                    <a:pt x="607" y="1282"/>
                  </a:lnTo>
                  <a:lnTo>
                    <a:pt x="787" y="1439"/>
                  </a:lnTo>
                  <a:lnTo>
                    <a:pt x="1057" y="1619"/>
                  </a:lnTo>
                  <a:lnTo>
                    <a:pt x="1192" y="1686"/>
                  </a:lnTo>
                  <a:lnTo>
                    <a:pt x="1349" y="1776"/>
                  </a:lnTo>
                  <a:lnTo>
                    <a:pt x="1506" y="1821"/>
                  </a:lnTo>
                  <a:lnTo>
                    <a:pt x="1664" y="1844"/>
                  </a:lnTo>
                  <a:lnTo>
                    <a:pt x="1821" y="1821"/>
                  </a:lnTo>
                  <a:lnTo>
                    <a:pt x="1978" y="1754"/>
                  </a:lnTo>
                  <a:lnTo>
                    <a:pt x="2113" y="1664"/>
                  </a:lnTo>
                  <a:lnTo>
                    <a:pt x="2226" y="1484"/>
                  </a:lnTo>
                  <a:lnTo>
                    <a:pt x="2316" y="1259"/>
                  </a:lnTo>
                  <a:lnTo>
                    <a:pt x="2383" y="967"/>
                  </a:lnTo>
                  <a:lnTo>
                    <a:pt x="2406" y="787"/>
                  </a:lnTo>
                  <a:lnTo>
                    <a:pt x="2406" y="652"/>
                  </a:lnTo>
                  <a:lnTo>
                    <a:pt x="2383" y="517"/>
                  </a:lnTo>
                  <a:lnTo>
                    <a:pt x="2361" y="427"/>
                  </a:lnTo>
                  <a:lnTo>
                    <a:pt x="2316" y="315"/>
                  </a:lnTo>
                  <a:lnTo>
                    <a:pt x="2271" y="248"/>
                  </a:lnTo>
                  <a:lnTo>
                    <a:pt x="2203" y="180"/>
                  </a:lnTo>
                  <a:lnTo>
                    <a:pt x="2136" y="113"/>
                  </a:lnTo>
                  <a:lnTo>
                    <a:pt x="2046" y="68"/>
                  </a:lnTo>
                  <a:lnTo>
                    <a:pt x="1956" y="45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582700" y="11957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450" y="0"/>
                  </a:moveTo>
                  <a:lnTo>
                    <a:pt x="337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68" y="293"/>
                  </a:lnTo>
                  <a:lnTo>
                    <a:pt x="23" y="383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180" y="1034"/>
                  </a:lnTo>
                  <a:lnTo>
                    <a:pt x="270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19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900"/>
                  </a:lnTo>
                  <a:lnTo>
                    <a:pt x="1147" y="787"/>
                  </a:lnTo>
                  <a:lnTo>
                    <a:pt x="1169" y="697"/>
                  </a:lnTo>
                  <a:lnTo>
                    <a:pt x="1192" y="562"/>
                  </a:lnTo>
                  <a:lnTo>
                    <a:pt x="1169" y="450"/>
                  </a:lnTo>
                  <a:lnTo>
                    <a:pt x="1124" y="338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4638325" y="1291825"/>
              <a:ext cx="15200" cy="14625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225" y="0"/>
                  </a:moveTo>
                  <a:lnTo>
                    <a:pt x="113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585"/>
                  </a:lnTo>
                  <a:lnTo>
                    <a:pt x="360" y="585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7" y="337"/>
                  </a:lnTo>
                  <a:lnTo>
                    <a:pt x="585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4536050" y="1211450"/>
              <a:ext cx="89950" cy="115225"/>
            </a:xfrm>
            <a:custGeom>
              <a:avLst/>
              <a:gdLst/>
              <a:ahLst/>
              <a:cxnLst/>
              <a:rect l="l" t="t" r="r" b="b"/>
              <a:pathLst>
                <a:path w="3598" h="4609" extrusionOk="0">
                  <a:moveTo>
                    <a:pt x="967" y="1"/>
                  </a:moveTo>
                  <a:lnTo>
                    <a:pt x="945" y="46"/>
                  </a:lnTo>
                  <a:lnTo>
                    <a:pt x="900" y="293"/>
                  </a:lnTo>
                  <a:lnTo>
                    <a:pt x="877" y="540"/>
                  </a:lnTo>
                  <a:lnTo>
                    <a:pt x="900" y="788"/>
                  </a:lnTo>
                  <a:lnTo>
                    <a:pt x="945" y="1035"/>
                  </a:lnTo>
                  <a:lnTo>
                    <a:pt x="697" y="900"/>
                  </a:lnTo>
                  <a:lnTo>
                    <a:pt x="540" y="832"/>
                  </a:lnTo>
                  <a:lnTo>
                    <a:pt x="383" y="765"/>
                  </a:lnTo>
                  <a:lnTo>
                    <a:pt x="203" y="743"/>
                  </a:lnTo>
                  <a:lnTo>
                    <a:pt x="113" y="743"/>
                  </a:lnTo>
                  <a:lnTo>
                    <a:pt x="23" y="765"/>
                  </a:lnTo>
                  <a:lnTo>
                    <a:pt x="0" y="810"/>
                  </a:lnTo>
                  <a:lnTo>
                    <a:pt x="0" y="855"/>
                  </a:lnTo>
                  <a:lnTo>
                    <a:pt x="23" y="900"/>
                  </a:lnTo>
                  <a:lnTo>
                    <a:pt x="68" y="900"/>
                  </a:lnTo>
                  <a:lnTo>
                    <a:pt x="158" y="877"/>
                  </a:lnTo>
                  <a:lnTo>
                    <a:pt x="248" y="877"/>
                  </a:lnTo>
                  <a:lnTo>
                    <a:pt x="427" y="922"/>
                  </a:lnTo>
                  <a:lnTo>
                    <a:pt x="585" y="990"/>
                  </a:lnTo>
                  <a:lnTo>
                    <a:pt x="742" y="1057"/>
                  </a:lnTo>
                  <a:lnTo>
                    <a:pt x="945" y="1170"/>
                  </a:lnTo>
                  <a:lnTo>
                    <a:pt x="967" y="1327"/>
                  </a:lnTo>
                  <a:lnTo>
                    <a:pt x="1034" y="1484"/>
                  </a:lnTo>
                  <a:lnTo>
                    <a:pt x="1237" y="1934"/>
                  </a:lnTo>
                  <a:lnTo>
                    <a:pt x="1551" y="2451"/>
                  </a:lnTo>
                  <a:lnTo>
                    <a:pt x="1956" y="3035"/>
                  </a:lnTo>
                  <a:lnTo>
                    <a:pt x="2226" y="3395"/>
                  </a:lnTo>
                  <a:lnTo>
                    <a:pt x="2473" y="3710"/>
                  </a:lnTo>
                  <a:lnTo>
                    <a:pt x="2720" y="4002"/>
                  </a:lnTo>
                  <a:lnTo>
                    <a:pt x="2945" y="4227"/>
                  </a:lnTo>
                  <a:lnTo>
                    <a:pt x="3170" y="4407"/>
                  </a:lnTo>
                  <a:lnTo>
                    <a:pt x="3327" y="4542"/>
                  </a:lnTo>
                  <a:lnTo>
                    <a:pt x="3462" y="4609"/>
                  </a:lnTo>
                  <a:lnTo>
                    <a:pt x="3530" y="4609"/>
                  </a:lnTo>
                  <a:lnTo>
                    <a:pt x="3552" y="4587"/>
                  </a:lnTo>
                  <a:lnTo>
                    <a:pt x="3597" y="4564"/>
                  </a:lnTo>
                  <a:lnTo>
                    <a:pt x="3597" y="4497"/>
                  </a:lnTo>
                  <a:lnTo>
                    <a:pt x="3575" y="4362"/>
                  </a:lnTo>
                  <a:lnTo>
                    <a:pt x="3530" y="4159"/>
                  </a:lnTo>
                  <a:lnTo>
                    <a:pt x="3417" y="3912"/>
                  </a:lnTo>
                  <a:lnTo>
                    <a:pt x="3260" y="3620"/>
                  </a:lnTo>
                  <a:lnTo>
                    <a:pt x="3080" y="3283"/>
                  </a:lnTo>
                  <a:lnTo>
                    <a:pt x="2855" y="2946"/>
                  </a:lnTo>
                  <a:lnTo>
                    <a:pt x="2585" y="2563"/>
                  </a:lnTo>
                  <a:lnTo>
                    <a:pt x="2136" y="2001"/>
                  </a:lnTo>
                  <a:lnTo>
                    <a:pt x="1731" y="1529"/>
                  </a:lnTo>
                  <a:lnTo>
                    <a:pt x="1529" y="1327"/>
                  </a:lnTo>
                  <a:lnTo>
                    <a:pt x="1372" y="1192"/>
                  </a:lnTo>
                  <a:lnTo>
                    <a:pt x="1214" y="1080"/>
                  </a:lnTo>
                  <a:lnTo>
                    <a:pt x="1102" y="1035"/>
                  </a:lnTo>
                  <a:lnTo>
                    <a:pt x="1034" y="788"/>
                  </a:lnTo>
                  <a:lnTo>
                    <a:pt x="1012" y="540"/>
                  </a:lnTo>
                  <a:lnTo>
                    <a:pt x="1034" y="315"/>
                  </a:lnTo>
                  <a:lnTo>
                    <a:pt x="1079" y="68"/>
                  </a:lnTo>
                  <a:lnTo>
                    <a:pt x="1079" y="46"/>
                  </a:lnTo>
                  <a:lnTo>
                    <a:pt x="107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887200" y="1794225"/>
              <a:ext cx="74225" cy="99500"/>
            </a:xfrm>
            <a:custGeom>
              <a:avLst/>
              <a:gdLst/>
              <a:ahLst/>
              <a:cxnLst/>
              <a:rect l="l" t="t" r="r" b="b"/>
              <a:pathLst>
                <a:path w="2969" h="3980" extrusionOk="0">
                  <a:moveTo>
                    <a:pt x="1912" y="1"/>
                  </a:moveTo>
                  <a:lnTo>
                    <a:pt x="1642" y="23"/>
                  </a:lnTo>
                  <a:lnTo>
                    <a:pt x="1350" y="68"/>
                  </a:lnTo>
                  <a:lnTo>
                    <a:pt x="1080" y="180"/>
                  </a:lnTo>
                  <a:lnTo>
                    <a:pt x="810" y="315"/>
                  </a:lnTo>
                  <a:lnTo>
                    <a:pt x="585" y="495"/>
                  </a:lnTo>
                  <a:lnTo>
                    <a:pt x="473" y="585"/>
                  </a:lnTo>
                  <a:lnTo>
                    <a:pt x="383" y="697"/>
                  </a:lnTo>
                  <a:lnTo>
                    <a:pt x="293" y="832"/>
                  </a:lnTo>
                  <a:lnTo>
                    <a:pt x="203" y="967"/>
                  </a:lnTo>
                  <a:lnTo>
                    <a:pt x="136" y="1102"/>
                  </a:lnTo>
                  <a:lnTo>
                    <a:pt x="91" y="1259"/>
                  </a:lnTo>
                  <a:lnTo>
                    <a:pt x="46" y="1417"/>
                  </a:lnTo>
                  <a:lnTo>
                    <a:pt x="23" y="1597"/>
                  </a:lnTo>
                  <a:lnTo>
                    <a:pt x="1" y="1799"/>
                  </a:lnTo>
                  <a:lnTo>
                    <a:pt x="1" y="2001"/>
                  </a:lnTo>
                  <a:lnTo>
                    <a:pt x="23" y="2204"/>
                  </a:lnTo>
                  <a:lnTo>
                    <a:pt x="68" y="2428"/>
                  </a:lnTo>
                  <a:lnTo>
                    <a:pt x="113" y="2653"/>
                  </a:lnTo>
                  <a:lnTo>
                    <a:pt x="203" y="2900"/>
                  </a:lnTo>
                  <a:lnTo>
                    <a:pt x="293" y="3148"/>
                  </a:lnTo>
                  <a:lnTo>
                    <a:pt x="406" y="3417"/>
                  </a:lnTo>
                  <a:lnTo>
                    <a:pt x="540" y="3687"/>
                  </a:lnTo>
                  <a:lnTo>
                    <a:pt x="698" y="3979"/>
                  </a:lnTo>
                  <a:lnTo>
                    <a:pt x="2181" y="2923"/>
                  </a:lnTo>
                  <a:lnTo>
                    <a:pt x="2406" y="2518"/>
                  </a:lnTo>
                  <a:lnTo>
                    <a:pt x="2609" y="2091"/>
                  </a:lnTo>
                  <a:lnTo>
                    <a:pt x="2788" y="1597"/>
                  </a:lnTo>
                  <a:lnTo>
                    <a:pt x="2878" y="1349"/>
                  </a:lnTo>
                  <a:lnTo>
                    <a:pt x="2923" y="1102"/>
                  </a:lnTo>
                  <a:lnTo>
                    <a:pt x="2968" y="855"/>
                  </a:lnTo>
                  <a:lnTo>
                    <a:pt x="2946" y="630"/>
                  </a:lnTo>
                  <a:lnTo>
                    <a:pt x="2901" y="450"/>
                  </a:lnTo>
                  <a:lnTo>
                    <a:pt x="2878" y="360"/>
                  </a:lnTo>
                  <a:lnTo>
                    <a:pt x="2811" y="270"/>
                  </a:lnTo>
                  <a:lnTo>
                    <a:pt x="2766" y="203"/>
                  </a:lnTo>
                  <a:lnTo>
                    <a:pt x="2676" y="135"/>
                  </a:lnTo>
                  <a:lnTo>
                    <a:pt x="2586" y="90"/>
                  </a:lnTo>
                  <a:lnTo>
                    <a:pt x="2474" y="46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846200" y="1866725"/>
              <a:ext cx="61275" cy="45550"/>
            </a:xfrm>
            <a:custGeom>
              <a:avLst/>
              <a:gdLst/>
              <a:ahLst/>
              <a:cxnLst/>
              <a:rect l="l" t="t" r="r" b="b"/>
              <a:pathLst>
                <a:path w="2451" h="1822" extrusionOk="0">
                  <a:moveTo>
                    <a:pt x="629" y="0"/>
                  </a:moveTo>
                  <a:lnTo>
                    <a:pt x="517" y="23"/>
                  </a:lnTo>
                  <a:lnTo>
                    <a:pt x="450" y="45"/>
                  </a:lnTo>
                  <a:lnTo>
                    <a:pt x="360" y="90"/>
                  </a:lnTo>
                  <a:lnTo>
                    <a:pt x="292" y="158"/>
                  </a:lnTo>
                  <a:lnTo>
                    <a:pt x="225" y="225"/>
                  </a:lnTo>
                  <a:lnTo>
                    <a:pt x="157" y="315"/>
                  </a:lnTo>
                  <a:lnTo>
                    <a:pt x="112" y="450"/>
                  </a:lnTo>
                  <a:lnTo>
                    <a:pt x="67" y="585"/>
                  </a:lnTo>
                  <a:lnTo>
                    <a:pt x="22" y="742"/>
                  </a:lnTo>
                  <a:lnTo>
                    <a:pt x="0" y="1034"/>
                  </a:lnTo>
                  <a:lnTo>
                    <a:pt x="22" y="1282"/>
                  </a:lnTo>
                  <a:lnTo>
                    <a:pt x="67" y="1484"/>
                  </a:lnTo>
                  <a:lnTo>
                    <a:pt x="157" y="1619"/>
                  </a:lnTo>
                  <a:lnTo>
                    <a:pt x="292" y="1731"/>
                  </a:lnTo>
                  <a:lnTo>
                    <a:pt x="427" y="1799"/>
                  </a:lnTo>
                  <a:lnTo>
                    <a:pt x="584" y="1821"/>
                  </a:lnTo>
                  <a:lnTo>
                    <a:pt x="742" y="1821"/>
                  </a:lnTo>
                  <a:lnTo>
                    <a:pt x="922" y="1799"/>
                  </a:lnTo>
                  <a:lnTo>
                    <a:pt x="1079" y="1776"/>
                  </a:lnTo>
                  <a:lnTo>
                    <a:pt x="1394" y="1686"/>
                  </a:lnTo>
                  <a:lnTo>
                    <a:pt x="1618" y="1596"/>
                  </a:lnTo>
                  <a:lnTo>
                    <a:pt x="1686" y="1551"/>
                  </a:lnTo>
                  <a:lnTo>
                    <a:pt x="2450" y="1012"/>
                  </a:lnTo>
                  <a:lnTo>
                    <a:pt x="2360" y="922"/>
                  </a:lnTo>
                  <a:lnTo>
                    <a:pt x="2113" y="720"/>
                  </a:lnTo>
                  <a:lnTo>
                    <a:pt x="1753" y="450"/>
                  </a:lnTo>
                  <a:lnTo>
                    <a:pt x="1551" y="315"/>
                  </a:lnTo>
                  <a:lnTo>
                    <a:pt x="1349" y="203"/>
                  </a:lnTo>
                  <a:lnTo>
                    <a:pt x="1124" y="90"/>
                  </a:lnTo>
                  <a:lnTo>
                    <a:pt x="92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923750" y="18032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202" y="1034"/>
                  </a:lnTo>
                  <a:lnTo>
                    <a:pt x="292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42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899"/>
                  </a:lnTo>
                  <a:lnTo>
                    <a:pt x="1147" y="809"/>
                  </a:lnTo>
                  <a:lnTo>
                    <a:pt x="1191" y="697"/>
                  </a:lnTo>
                  <a:lnTo>
                    <a:pt x="1191" y="585"/>
                  </a:lnTo>
                  <a:lnTo>
                    <a:pt x="1169" y="450"/>
                  </a:lnTo>
                  <a:lnTo>
                    <a:pt x="1147" y="337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857425" y="1879650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225" y="0"/>
                  </a:moveTo>
                  <a:lnTo>
                    <a:pt x="135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607"/>
                  </a:lnTo>
                  <a:lnTo>
                    <a:pt x="360" y="607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8" y="338"/>
                  </a:lnTo>
                  <a:lnTo>
                    <a:pt x="608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910250" y="1870100"/>
              <a:ext cx="107375" cy="67450"/>
            </a:xfrm>
            <a:custGeom>
              <a:avLst/>
              <a:gdLst/>
              <a:ahLst/>
              <a:cxnLst/>
              <a:rect l="l" t="t" r="r" b="b"/>
              <a:pathLst>
                <a:path w="4295" h="2698" extrusionOk="0">
                  <a:moveTo>
                    <a:pt x="2923" y="0"/>
                  </a:moveTo>
                  <a:lnTo>
                    <a:pt x="2383" y="45"/>
                  </a:lnTo>
                  <a:lnTo>
                    <a:pt x="1934" y="113"/>
                  </a:lnTo>
                  <a:lnTo>
                    <a:pt x="1484" y="180"/>
                  </a:lnTo>
                  <a:lnTo>
                    <a:pt x="1" y="1259"/>
                  </a:lnTo>
                  <a:lnTo>
                    <a:pt x="225" y="1506"/>
                  </a:lnTo>
                  <a:lnTo>
                    <a:pt x="450" y="1709"/>
                  </a:lnTo>
                  <a:lnTo>
                    <a:pt x="675" y="1911"/>
                  </a:lnTo>
                  <a:lnTo>
                    <a:pt x="877" y="2091"/>
                  </a:lnTo>
                  <a:lnTo>
                    <a:pt x="1080" y="2226"/>
                  </a:lnTo>
                  <a:lnTo>
                    <a:pt x="1282" y="2361"/>
                  </a:lnTo>
                  <a:lnTo>
                    <a:pt x="1484" y="2450"/>
                  </a:lnTo>
                  <a:lnTo>
                    <a:pt x="1687" y="2540"/>
                  </a:lnTo>
                  <a:lnTo>
                    <a:pt x="1866" y="2608"/>
                  </a:lnTo>
                  <a:lnTo>
                    <a:pt x="2046" y="2653"/>
                  </a:lnTo>
                  <a:lnTo>
                    <a:pt x="2226" y="2675"/>
                  </a:lnTo>
                  <a:lnTo>
                    <a:pt x="2406" y="2698"/>
                  </a:lnTo>
                  <a:lnTo>
                    <a:pt x="2563" y="2698"/>
                  </a:lnTo>
                  <a:lnTo>
                    <a:pt x="2721" y="2675"/>
                  </a:lnTo>
                  <a:lnTo>
                    <a:pt x="2878" y="2630"/>
                  </a:lnTo>
                  <a:lnTo>
                    <a:pt x="3013" y="2585"/>
                  </a:lnTo>
                  <a:lnTo>
                    <a:pt x="3148" y="2540"/>
                  </a:lnTo>
                  <a:lnTo>
                    <a:pt x="3283" y="2473"/>
                  </a:lnTo>
                  <a:lnTo>
                    <a:pt x="3530" y="2293"/>
                  </a:lnTo>
                  <a:lnTo>
                    <a:pt x="3732" y="2091"/>
                  </a:lnTo>
                  <a:lnTo>
                    <a:pt x="3912" y="1866"/>
                  </a:lnTo>
                  <a:lnTo>
                    <a:pt x="4069" y="1619"/>
                  </a:lnTo>
                  <a:lnTo>
                    <a:pt x="4182" y="1349"/>
                  </a:lnTo>
                  <a:lnTo>
                    <a:pt x="4249" y="1079"/>
                  </a:lnTo>
                  <a:lnTo>
                    <a:pt x="4294" y="810"/>
                  </a:lnTo>
                  <a:lnTo>
                    <a:pt x="4294" y="697"/>
                  </a:lnTo>
                  <a:lnTo>
                    <a:pt x="4272" y="585"/>
                  </a:lnTo>
                  <a:lnTo>
                    <a:pt x="4249" y="495"/>
                  </a:lnTo>
                  <a:lnTo>
                    <a:pt x="4182" y="405"/>
                  </a:lnTo>
                  <a:lnTo>
                    <a:pt x="4137" y="337"/>
                  </a:lnTo>
                  <a:lnTo>
                    <a:pt x="4069" y="270"/>
                  </a:lnTo>
                  <a:lnTo>
                    <a:pt x="3889" y="158"/>
                  </a:lnTo>
                  <a:lnTo>
                    <a:pt x="3665" y="90"/>
                  </a:lnTo>
                  <a:lnTo>
                    <a:pt x="3440" y="45"/>
                  </a:lnTo>
                  <a:lnTo>
                    <a:pt x="3170" y="23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2878775" y="1899325"/>
              <a:ext cx="45550" cy="60700"/>
            </a:xfrm>
            <a:custGeom>
              <a:avLst/>
              <a:gdLst/>
              <a:ahLst/>
              <a:cxnLst/>
              <a:rect l="l" t="t" r="r" b="b"/>
              <a:pathLst>
                <a:path w="1822" h="2428" extrusionOk="0">
                  <a:moveTo>
                    <a:pt x="1372" y="0"/>
                  </a:moveTo>
                  <a:lnTo>
                    <a:pt x="608" y="562"/>
                  </a:lnTo>
                  <a:lnTo>
                    <a:pt x="540" y="630"/>
                  </a:lnTo>
                  <a:lnTo>
                    <a:pt x="405" y="809"/>
                  </a:lnTo>
                  <a:lnTo>
                    <a:pt x="226" y="1057"/>
                  </a:lnTo>
                  <a:lnTo>
                    <a:pt x="136" y="1214"/>
                  </a:lnTo>
                  <a:lnTo>
                    <a:pt x="68" y="1371"/>
                  </a:lnTo>
                  <a:lnTo>
                    <a:pt x="23" y="1529"/>
                  </a:lnTo>
                  <a:lnTo>
                    <a:pt x="1" y="1686"/>
                  </a:lnTo>
                  <a:lnTo>
                    <a:pt x="1" y="1843"/>
                  </a:lnTo>
                  <a:lnTo>
                    <a:pt x="68" y="1978"/>
                  </a:lnTo>
                  <a:lnTo>
                    <a:pt x="181" y="2113"/>
                  </a:lnTo>
                  <a:lnTo>
                    <a:pt x="338" y="2226"/>
                  </a:lnTo>
                  <a:lnTo>
                    <a:pt x="563" y="2338"/>
                  </a:lnTo>
                  <a:lnTo>
                    <a:pt x="877" y="2405"/>
                  </a:lnTo>
                  <a:lnTo>
                    <a:pt x="1035" y="2405"/>
                  </a:lnTo>
                  <a:lnTo>
                    <a:pt x="1170" y="2428"/>
                  </a:lnTo>
                  <a:lnTo>
                    <a:pt x="1305" y="2405"/>
                  </a:lnTo>
                  <a:lnTo>
                    <a:pt x="1417" y="2383"/>
                  </a:lnTo>
                  <a:lnTo>
                    <a:pt x="1507" y="2338"/>
                  </a:lnTo>
                  <a:lnTo>
                    <a:pt x="1597" y="2293"/>
                  </a:lnTo>
                  <a:lnTo>
                    <a:pt x="1664" y="2226"/>
                  </a:lnTo>
                  <a:lnTo>
                    <a:pt x="1709" y="2136"/>
                  </a:lnTo>
                  <a:lnTo>
                    <a:pt x="1754" y="2068"/>
                  </a:lnTo>
                  <a:lnTo>
                    <a:pt x="1799" y="1978"/>
                  </a:lnTo>
                  <a:lnTo>
                    <a:pt x="1822" y="1776"/>
                  </a:lnTo>
                  <a:lnTo>
                    <a:pt x="1822" y="1551"/>
                  </a:lnTo>
                  <a:lnTo>
                    <a:pt x="1799" y="1304"/>
                  </a:lnTo>
                  <a:lnTo>
                    <a:pt x="1754" y="1079"/>
                  </a:lnTo>
                  <a:lnTo>
                    <a:pt x="1687" y="832"/>
                  </a:lnTo>
                  <a:lnTo>
                    <a:pt x="1552" y="427"/>
                  </a:lnTo>
                  <a:lnTo>
                    <a:pt x="1417" y="135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978250" y="1877950"/>
              <a:ext cx="29800" cy="29825"/>
            </a:xfrm>
            <a:custGeom>
              <a:avLst/>
              <a:gdLst/>
              <a:ahLst/>
              <a:cxnLst/>
              <a:rect l="l" t="t" r="r" b="b"/>
              <a:pathLst>
                <a:path w="1192" h="1193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46" y="855"/>
                  </a:lnTo>
                  <a:lnTo>
                    <a:pt x="113" y="945"/>
                  </a:lnTo>
                  <a:lnTo>
                    <a:pt x="180" y="1035"/>
                  </a:lnTo>
                  <a:lnTo>
                    <a:pt x="270" y="1102"/>
                  </a:lnTo>
                  <a:lnTo>
                    <a:pt x="383" y="1170"/>
                  </a:lnTo>
                  <a:lnTo>
                    <a:pt x="495" y="1192"/>
                  </a:lnTo>
                  <a:lnTo>
                    <a:pt x="720" y="1192"/>
                  </a:lnTo>
                  <a:lnTo>
                    <a:pt x="832" y="1147"/>
                  </a:lnTo>
                  <a:lnTo>
                    <a:pt x="945" y="1080"/>
                  </a:lnTo>
                  <a:lnTo>
                    <a:pt x="1035" y="1013"/>
                  </a:lnTo>
                  <a:lnTo>
                    <a:pt x="1102" y="900"/>
                  </a:lnTo>
                  <a:lnTo>
                    <a:pt x="1147" y="810"/>
                  </a:lnTo>
                  <a:lnTo>
                    <a:pt x="1169" y="698"/>
                  </a:lnTo>
                  <a:lnTo>
                    <a:pt x="1192" y="585"/>
                  </a:lnTo>
                  <a:lnTo>
                    <a:pt x="1169" y="473"/>
                  </a:lnTo>
                  <a:lnTo>
                    <a:pt x="1125" y="361"/>
                  </a:lnTo>
                  <a:lnTo>
                    <a:pt x="1080" y="248"/>
                  </a:lnTo>
                  <a:lnTo>
                    <a:pt x="990" y="158"/>
                  </a:lnTo>
                  <a:lnTo>
                    <a:pt x="900" y="91"/>
                  </a:lnTo>
                  <a:lnTo>
                    <a:pt x="787" y="4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896775" y="1934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25" y="1"/>
                  </a:moveTo>
                  <a:lnTo>
                    <a:pt x="113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0" y="361"/>
                  </a:lnTo>
                  <a:lnTo>
                    <a:pt x="45" y="473"/>
                  </a:lnTo>
                  <a:lnTo>
                    <a:pt x="135" y="540"/>
                  </a:lnTo>
                  <a:lnTo>
                    <a:pt x="247" y="585"/>
                  </a:lnTo>
                  <a:lnTo>
                    <a:pt x="360" y="585"/>
                  </a:lnTo>
                  <a:lnTo>
                    <a:pt x="472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585" y="226"/>
                  </a:lnTo>
                  <a:lnTo>
                    <a:pt x="540" y="113"/>
                  </a:lnTo>
                  <a:lnTo>
                    <a:pt x="450" y="2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877100" y="1831325"/>
              <a:ext cx="115225" cy="90500"/>
            </a:xfrm>
            <a:custGeom>
              <a:avLst/>
              <a:gdLst/>
              <a:ahLst/>
              <a:cxnLst/>
              <a:rect l="l" t="t" r="r" b="b"/>
              <a:pathLst>
                <a:path w="4609" h="3620" extrusionOk="0">
                  <a:moveTo>
                    <a:pt x="3732" y="0"/>
                  </a:moveTo>
                  <a:lnTo>
                    <a:pt x="3709" y="45"/>
                  </a:lnTo>
                  <a:lnTo>
                    <a:pt x="3687" y="90"/>
                  </a:lnTo>
                  <a:lnTo>
                    <a:pt x="3709" y="180"/>
                  </a:lnTo>
                  <a:lnTo>
                    <a:pt x="3709" y="270"/>
                  </a:lnTo>
                  <a:lnTo>
                    <a:pt x="3687" y="427"/>
                  </a:lnTo>
                  <a:lnTo>
                    <a:pt x="3597" y="607"/>
                  </a:lnTo>
                  <a:lnTo>
                    <a:pt x="3530" y="742"/>
                  </a:lnTo>
                  <a:lnTo>
                    <a:pt x="3417" y="967"/>
                  </a:lnTo>
                  <a:lnTo>
                    <a:pt x="3282" y="989"/>
                  </a:lnTo>
                  <a:lnTo>
                    <a:pt x="3102" y="1057"/>
                  </a:lnTo>
                  <a:lnTo>
                    <a:pt x="2653" y="1259"/>
                  </a:lnTo>
                  <a:lnTo>
                    <a:pt x="2136" y="1574"/>
                  </a:lnTo>
                  <a:lnTo>
                    <a:pt x="1551" y="1956"/>
                  </a:lnTo>
                  <a:lnTo>
                    <a:pt x="1192" y="2226"/>
                  </a:lnTo>
                  <a:lnTo>
                    <a:pt x="877" y="2495"/>
                  </a:lnTo>
                  <a:lnTo>
                    <a:pt x="607" y="2743"/>
                  </a:lnTo>
                  <a:lnTo>
                    <a:pt x="360" y="2967"/>
                  </a:lnTo>
                  <a:lnTo>
                    <a:pt x="180" y="3170"/>
                  </a:lnTo>
                  <a:lnTo>
                    <a:pt x="68" y="3350"/>
                  </a:lnTo>
                  <a:lnTo>
                    <a:pt x="0" y="3484"/>
                  </a:lnTo>
                  <a:lnTo>
                    <a:pt x="0" y="3529"/>
                  </a:lnTo>
                  <a:lnTo>
                    <a:pt x="0" y="3574"/>
                  </a:lnTo>
                  <a:lnTo>
                    <a:pt x="45" y="3597"/>
                  </a:lnTo>
                  <a:lnTo>
                    <a:pt x="90" y="3619"/>
                  </a:lnTo>
                  <a:lnTo>
                    <a:pt x="248" y="3597"/>
                  </a:lnTo>
                  <a:lnTo>
                    <a:pt x="450" y="3529"/>
                  </a:lnTo>
                  <a:lnTo>
                    <a:pt x="697" y="3417"/>
                  </a:lnTo>
                  <a:lnTo>
                    <a:pt x="989" y="3282"/>
                  </a:lnTo>
                  <a:lnTo>
                    <a:pt x="1304" y="3080"/>
                  </a:lnTo>
                  <a:lnTo>
                    <a:pt x="1664" y="2855"/>
                  </a:lnTo>
                  <a:lnTo>
                    <a:pt x="2023" y="2608"/>
                  </a:lnTo>
                  <a:lnTo>
                    <a:pt x="2608" y="2158"/>
                  </a:lnTo>
                  <a:lnTo>
                    <a:pt x="3080" y="1731"/>
                  </a:lnTo>
                  <a:lnTo>
                    <a:pt x="3260" y="1551"/>
                  </a:lnTo>
                  <a:lnTo>
                    <a:pt x="3417" y="1371"/>
                  </a:lnTo>
                  <a:lnTo>
                    <a:pt x="3507" y="1237"/>
                  </a:lnTo>
                  <a:lnTo>
                    <a:pt x="3575" y="1102"/>
                  </a:lnTo>
                  <a:lnTo>
                    <a:pt x="3799" y="1057"/>
                  </a:lnTo>
                  <a:lnTo>
                    <a:pt x="4047" y="1034"/>
                  </a:lnTo>
                  <a:lnTo>
                    <a:pt x="4294" y="1034"/>
                  </a:lnTo>
                  <a:lnTo>
                    <a:pt x="4519" y="1079"/>
                  </a:lnTo>
                  <a:lnTo>
                    <a:pt x="4564" y="1102"/>
                  </a:lnTo>
                  <a:lnTo>
                    <a:pt x="4586" y="1079"/>
                  </a:lnTo>
                  <a:lnTo>
                    <a:pt x="4609" y="1034"/>
                  </a:lnTo>
                  <a:lnTo>
                    <a:pt x="4586" y="989"/>
                  </a:lnTo>
                  <a:lnTo>
                    <a:pt x="4541" y="944"/>
                  </a:lnTo>
                  <a:lnTo>
                    <a:pt x="4294" y="899"/>
                  </a:lnTo>
                  <a:lnTo>
                    <a:pt x="4047" y="899"/>
                  </a:lnTo>
                  <a:lnTo>
                    <a:pt x="3799" y="922"/>
                  </a:lnTo>
                  <a:lnTo>
                    <a:pt x="3575" y="967"/>
                  </a:lnTo>
                  <a:lnTo>
                    <a:pt x="3687" y="720"/>
                  </a:lnTo>
                  <a:lnTo>
                    <a:pt x="3777" y="562"/>
                  </a:lnTo>
                  <a:lnTo>
                    <a:pt x="3822" y="382"/>
                  </a:lnTo>
                  <a:lnTo>
                    <a:pt x="3867" y="225"/>
                  </a:lnTo>
                  <a:lnTo>
                    <a:pt x="3844" y="135"/>
                  </a:lnTo>
                  <a:lnTo>
                    <a:pt x="3822" y="45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1125975" y="1399725"/>
              <a:ext cx="837925" cy="346750"/>
            </a:xfrm>
            <a:custGeom>
              <a:avLst/>
              <a:gdLst/>
              <a:ahLst/>
              <a:cxnLst/>
              <a:rect l="l" t="t" r="r" b="b"/>
              <a:pathLst>
                <a:path w="33517" h="13870" extrusionOk="0">
                  <a:moveTo>
                    <a:pt x="16680" y="0"/>
                  </a:moveTo>
                  <a:lnTo>
                    <a:pt x="16523" y="23"/>
                  </a:lnTo>
                  <a:lnTo>
                    <a:pt x="16388" y="68"/>
                  </a:lnTo>
                  <a:lnTo>
                    <a:pt x="16253" y="135"/>
                  </a:lnTo>
                  <a:lnTo>
                    <a:pt x="16118" y="203"/>
                  </a:lnTo>
                  <a:lnTo>
                    <a:pt x="15983" y="292"/>
                  </a:lnTo>
                  <a:lnTo>
                    <a:pt x="15759" y="495"/>
                  </a:lnTo>
                  <a:lnTo>
                    <a:pt x="15534" y="742"/>
                  </a:lnTo>
                  <a:lnTo>
                    <a:pt x="15331" y="1057"/>
                  </a:lnTo>
                  <a:lnTo>
                    <a:pt x="15129" y="1394"/>
                  </a:lnTo>
                  <a:lnTo>
                    <a:pt x="14972" y="1754"/>
                  </a:lnTo>
                  <a:lnTo>
                    <a:pt x="14814" y="2136"/>
                  </a:lnTo>
                  <a:lnTo>
                    <a:pt x="14657" y="2563"/>
                  </a:lnTo>
                  <a:lnTo>
                    <a:pt x="14545" y="3012"/>
                  </a:lnTo>
                  <a:lnTo>
                    <a:pt x="14432" y="3462"/>
                  </a:lnTo>
                  <a:lnTo>
                    <a:pt x="14230" y="4384"/>
                  </a:lnTo>
                  <a:lnTo>
                    <a:pt x="14073" y="5305"/>
                  </a:lnTo>
                  <a:lnTo>
                    <a:pt x="13960" y="6204"/>
                  </a:lnTo>
                  <a:lnTo>
                    <a:pt x="13870" y="7014"/>
                  </a:lnTo>
                  <a:lnTo>
                    <a:pt x="13825" y="7711"/>
                  </a:lnTo>
                  <a:lnTo>
                    <a:pt x="13803" y="8250"/>
                  </a:lnTo>
                  <a:lnTo>
                    <a:pt x="13780" y="8722"/>
                  </a:lnTo>
                  <a:lnTo>
                    <a:pt x="13758" y="8542"/>
                  </a:lnTo>
                  <a:lnTo>
                    <a:pt x="13668" y="8070"/>
                  </a:lnTo>
                  <a:lnTo>
                    <a:pt x="13601" y="7733"/>
                  </a:lnTo>
                  <a:lnTo>
                    <a:pt x="13488" y="7328"/>
                  </a:lnTo>
                  <a:lnTo>
                    <a:pt x="13353" y="6901"/>
                  </a:lnTo>
                  <a:lnTo>
                    <a:pt x="13196" y="6452"/>
                  </a:lnTo>
                  <a:lnTo>
                    <a:pt x="12994" y="5980"/>
                  </a:lnTo>
                  <a:lnTo>
                    <a:pt x="12746" y="5485"/>
                  </a:lnTo>
                  <a:lnTo>
                    <a:pt x="12454" y="4991"/>
                  </a:lnTo>
                  <a:lnTo>
                    <a:pt x="12094" y="4496"/>
                  </a:lnTo>
                  <a:lnTo>
                    <a:pt x="11915" y="4249"/>
                  </a:lnTo>
                  <a:lnTo>
                    <a:pt x="11712" y="4024"/>
                  </a:lnTo>
                  <a:lnTo>
                    <a:pt x="11488" y="3777"/>
                  </a:lnTo>
                  <a:lnTo>
                    <a:pt x="11240" y="3552"/>
                  </a:lnTo>
                  <a:lnTo>
                    <a:pt x="10993" y="3350"/>
                  </a:lnTo>
                  <a:lnTo>
                    <a:pt x="10746" y="3147"/>
                  </a:lnTo>
                  <a:lnTo>
                    <a:pt x="10453" y="2945"/>
                  </a:lnTo>
                  <a:lnTo>
                    <a:pt x="10161" y="2765"/>
                  </a:lnTo>
                  <a:lnTo>
                    <a:pt x="9847" y="2630"/>
                  </a:lnTo>
                  <a:lnTo>
                    <a:pt x="9554" y="2540"/>
                  </a:lnTo>
                  <a:lnTo>
                    <a:pt x="9262" y="2495"/>
                  </a:lnTo>
                  <a:lnTo>
                    <a:pt x="8992" y="2518"/>
                  </a:lnTo>
                  <a:lnTo>
                    <a:pt x="8723" y="2585"/>
                  </a:lnTo>
                  <a:lnTo>
                    <a:pt x="8453" y="2698"/>
                  </a:lnTo>
                  <a:lnTo>
                    <a:pt x="8183" y="2855"/>
                  </a:lnTo>
                  <a:lnTo>
                    <a:pt x="7936" y="3035"/>
                  </a:lnTo>
                  <a:lnTo>
                    <a:pt x="7689" y="3260"/>
                  </a:lnTo>
                  <a:lnTo>
                    <a:pt x="7464" y="3507"/>
                  </a:lnTo>
                  <a:lnTo>
                    <a:pt x="7239" y="3799"/>
                  </a:lnTo>
                  <a:lnTo>
                    <a:pt x="7014" y="4091"/>
                  </a:lnTo>
                  <a:lnTo>
                    <a:pt x="6812" y="4406"/>
                  </a:lnTo>
                  <a:lnTo>
                    <a:pt x="6610" y="4743"/>
                  </a:lnTo>
                  <a:lnTo>
                    <a:pt x="6250" y="5463"/>
                  </a:lnTo>
                  <a:lnTo>
                    <a:pt x="5913" y="6182"/>
                  </a:lnTo>
                  <a:lnTo>
                    <a:pt x="5621" y="6901"/>
                  </a:lnTo>
                  <a:lnTo>
                    <a:pt x="5373" y="7598"/>
                  </a:lnTo>
                  <a:lnTo>
                    <a:pt x="5171" y="8228"/>
                  </a:lnTo>
                  <a:lnTo>
                    <a:pt x="4879" y="9172"/>
                  </a:lnTo>
                  <a:lnTo>
                    <a:pt x="4789" y="9554"/>
                  </a:lnTo>
                  <a:lnTo>
                    <a:pt x="4542" y="9352"/>
                  </a:lnTo>
                  <a:lnTo>
                    <a:pt x="4317" y="9194"/>
                  </a:lnTo>
                  <a:lnTo>
                    <a:pt x="4092" y="9082"/>
                  </a:lnTo>
                  <a:lnTo>
                    <a:pt x="3867" y="9037"/>
                  </a:lnTo>
                  <a:lnTo>
                    <a:pt x="3642" y="9014"/>
                  </a:lnTo>
                  <a:lnTo>
                    <a:pt x="3418" y="9037"/>
                  </a:lnTo>
                  <a:lnTo>
                    <a:pt x="3215" y="9104"/>
                  </a:lnTo>
                  <a:lnTo>
                    <a:pt x="2990" y="9194"/>
                  </a:lnTo>
                  <a:lnTo>
                    <a:pt x="2788" y="9307"/>
                  </a:lnTo>
                  <a:lnTo>
                    <a:pt x="2586" y="9464"/>
                  </a:lnTo>
                  <a:lnTo>
                    <a:pt x="2384" y="9644"/>
                  </a:lnTo>
                  <a:lnTo>
                    <a:pt x="2181" y="9846"/>
                  </a:lnTo>
                  <a:lnTo>
                    <a:pt x="2001" y="10048"/>
                  </a:lnTo>
                  <a:lnTo>
                    <a:pt x="1822" y="10296"/>
                  </a:lnTo>
                  <a:lnTo>
                    <a:pt x="1462" y="10790"/>
                  </a:lnTo>
                  <a:lnTo>
                    <a:pt x="1147" y="11330"/>
                  </a:lnTo>
                  <a:lnTo>
                    <a:pt x="855" y="11847"/>
                  </a:lnTo>
                  <a:lnTo>
                    <a:pt x="608" y="12364"/>
                  </a:lnTo>
                  <a:lnTo>
                    <a:pt x="383" y="12858"/>
                  </a:lnTo>
                  <a:lnTo>
                    <a:pt x="91" y="13578"/>
                  </a:lnTo>
                  <a:lnTo>
                    <a:pt x="1" y="13870"/>
                  </a:lnTo>
                  <a:lnTo>
                    <a:pt x="33517" y="13870"/>
                  </a:lnTo>
                  <a:lnTo>
                    <a:pt x="33472" y="13690"/>
                  </a:lnTo>
                  <a:lnTo>
                    <a:pt x="33315" y="13218"/>
                  </a:lnTo>
                  <a:lnTo>
                    <a:pt x="33045" y="12499"/>
                  </a:lnTo>
                  <a:lnTo>
                    <a:pt x="32865" y="12072"/>
                  </a:lnTo>
                  <a:lnTo>
                    <a:pt x="32663" y="11599"/>
                  </a:lnTo>
                  <a:lnTo>
                    <a:pt x="32415" y="11127"/>
                  </a:lnTo>
                  <a:lnTo>
                    <a:pt x="32146" y="10633"/>
                  </a:lnTo>
                  <a:lnTo>
                    <a:pt x="31831" y="10116"/>
                  </a:lnTo>
                  <a:lnTo>
                    <a:pt x="31494" y="9621"/>
                  </a:lnTo>
                  <a:lnTo>
                    <a:pt x="31112" y="9127"/>
                  </a:lnTo>
                  <a:lnTo>
                    <a:pt x="30707" y="8655"/>
                  </a:lnTo>
                  <a:lnTo>
                    <a:pt x="30258" y="8205"/>
                  </a:lnTo>
                  <a:lnTo>
                    <a:pt x="30033" y="8003"/>
                  </a:lnTo>
                  <a:lnTo>
                    <a:pt x="29785" y="7801"/>
                  </a:lnTo>
                  <a:lnTo>
                    <a:pt x="29426" y="7553"/>
                  </a:lnTo>
                  <a:lnTo>
                    <a:pt x="29089" y="7328"/>
                  </a:lnTo>
                  <a:lnTo>
                    <a:pt x="28729" y="7171"/>
                  </a:lnTo>
                  <a:lnTo>
                    <a:pt x="28369" y="7059"/>
                  </a:lnTo>
                  <a:lnTo>
                    <a:pt x="28010" y="6969"/>
                  </a:lnTo>
                  <a:lnTo>
                    <a:pt x="27650" y="6924"/>
                  </a:lnTo>
                  <a:lnTo>
                    <a:pt x="27290" y="6901"/>
                  </a:lnTo>
                  <a:lnTo>
                    <a:pt x="26931" y="6924"/>
                  </a:lnTo>
                  <a:lnTo>
                    <a:pt x="26571" y="6969"/>
                  </a:lnTo>
                  <a:lnTo>
                    <a:pt x="26234" y="7036"/>
                  </a:lnTo>
                  <a:lnTo>
                    <a:pt x="25897" y="7126"/>
                  </a:lnTo>
                  <a:lnTo>
                    <a:pt x="25559" y="7239"/>
                  </a:lnTo>
                  <a:lnTo>
                    <a:pt x="25222" y="7373"/>
                  </a:lnTo>
                  <a:lnTo>
                    <a:pt x="24908" y="7531"/>
                  </a:lnTo>
                  <a:lnTo>
                    <a:pt x="24593" y="7688"/>
                  </a:lnTo>
                  <a:lnTo>
                    <a:pt x="24301" y="7868"/>
                  </a:lnTo>
                  <a:lnTo>
                    <a:pt x="23716" y="8228"/>
                  </a:lnTo>
                  <a:lnTo>
                    <a:pt x="23199" y="8632"/>
                  </a:lnTo>
                  <a:lnTo>
                    <a:pt x="22750" y="8992"/>
                  </a:lnTo>
                  <a:lnTo>
                    <a:pt x="22367" y="9352"/>
                  </a:lnTo>
                  <a:lnTo>
                    <a:pt x="22053" y="9666"/>
                  </a:lnTo>
                  <a:lnTo>
                    <a:pt x="21805" y="9914"/>
                  </a:lnTo>
                  <a:lnTo>
                    <a:pt x="21603" y="10138"/>
                  </a:lnTo>
                  <a:lnTo>
                    <a:pt x="21603" y="10138"/>
                  </a:lnTo>
                  <a:lnTo>
                    <a:pt x="21626" y="9846"/>
                  </a:lnTo>
                  <a:lnTo>
                    <a:pt x="21648" y="9509"/>
                  </a:lnTo>
                  <a:lnTo>
                    <a:pt x="21671" y="9082"/>
                  </a:lnTo>
                  <a:lnTo>
                    <a:pt x="21671" y="8542"/>
                  </a:lnTo>
                  <a:lnTo>
                    <a:pt x="21648" y="7935"/>
                  </a:lnTo>
                  <a:lnTo>
                    <a:pt x="21581" y="7261"/>
                  </a:lnTo>
                  <a:lnTo>
                    <a:pt x="21491" y="6519"/>
                  </a:lnTo>
                  <a:lnTo>
                    <a:pt x="21333" y="5755"/>
                  </a:lnTo>
                  <a:lnTo>
                    <a:pt x="21243" y="5373"/>
                  </a:lnTo>
                  <a:lnTo>
                    <a:pt x="21131" y="4968"/>
                  </a:lnTo>
                  <a:lnTo>
                    <a:pt x="21019" y="4564"/>
                  </a:lnTo>
                  <a:lnTo>
                    <a:pt x="20861" y="4159"/>
                  </a:lnTo>
                  <a:lnTo>
                    <a:pt x="20704" y="3777"/>
                  </a:lnTo>
                  <a:lnTo>
                    <a:pt x="20524" y="3372"/>
                  </a:lnTo>
                  <a:lnTo>
                    <a:pt x="20322" y="2990"/>
                  </a:lnTo>
                  <a:lnTo>
                    <a:pt x="20097" y="2608"/>
                  </a:lnTo>
                  <a:lnTo>
                    <a:pt x="19850" y="2226"/>
                  </a:lnTo>
                  <a:lnTo>
                    <a:pt x="19580" y="1866"/>
                  </a:lnTo>
                  <a:lnTo>
                    <a:pt x="19265" y="1506"/>
                  </a:lnTo>
                  <a:lnTo>
                    <a:pt x="18951" y="1169"/>
                  </a:lnTo>
                  <a:lnTo>
                    <a:pt x="18591" y="854"/>
                  </a:lnTo>
                  <a:lnTo>
                    <a:pt x="18209" y="540"/>
                  </a:lnTo>
                  <a:lnTo>
                    <a:pt x="18029" y="405"/>
                  </a:lnTo>
                  <a:lnTo>
                    <a:pt x="17827" y="292"/>
                  </a:lnTo>
                  <a:lnTo>
                    <a:pt x="17647" y="203"/>
                  </a:lnTo>
                  <a:lnTo>
                    <a:pt x="17467" y="113"/>
                  </a:lnTo>
                  <a:lnTo>
                    <a:pt x="17310" y="68"/>
                  </a:lnTo>
                  <a:lnTo>
                    <a:pt x="17130" y="23"/>
                  </a:lnTo>
                  <a:lnTo>
                    <a:pt x="16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924700" y="1924050"/>
              <a:ext cx="615925" cy="255150"/>
            </a:xfrm>
            <a:custGeom>
              <a:avLst/>
              <a:gdLst/>
              <a:ahLst/>
              <a:cxnLst/>
              <a:rect l="l" t="t" r="r" b="b"/>
              <a:pathLst>
                <a:path w="24637" h="10206" extrusionOk="0">
                  <a:moveTo>
                    <a:pt x="12274" y="0"/>
                  </a:moveTo>
                  <a:lnTo>
                    <a:pt x="12026" y="23"/>
                  </a:lnTo>
                  <a:lnTo>
                    <a:pt x="11779" y="90"/>
                  </a:lnTo>
                  <a:lnTo>
                    <a:pt x="11532" y="225"/>
                  </a:lnTo>
                  <a:lnTo>
                    <a:pt x="11240" y="405"/>
                  </a:lnTo>
                  <a:lnTo>
                    <a:pt x="10970" y="630"/>
                  </a:lnTo>
                  <a:lnTo>
                    <a:pt x="10700" y="877"/>
                  </a:lnTo>
                  <a:lnTo>
                    <a:pt x="10475" y="1124"/>
                  </a:lnTo>
                  <a:lnTo>
                    <a:pt x="10250" y="1371"/>
                  </a:lnTo>
                  <a:lnTo>
                    <a:pt x="10048" y="1641"/>
                  </a:lnTo>
                  <a:lnTo>
                    <a:pt x="9868" y="1933"/>
                  </a:lnTo>
                  <a:lnTo>
                    <a:pt x="9688" y="2203"/>
                  </a:lnTo>
                  <a:lnTo>
                    <a:pt x="9554" y="2495"/>
                  </a:lnTo>
                  <a:lnTo>
                    <a:pt x="9419" y="2788"/>
                  </a:lnTo>
                  <a:lnTo>
                    <a:pt x="9284" y="3080"/>
                  </a:lnTo>
                  <a:lnTo>
                    <a:pt x="9104" y="3664"/>
                  </a:lnTo>
                  <a:lnTo>
                    <a:pt x="8947" y="4249"/>
                  </a:lnTo>
                  <a:lnTo>
                    <a:pt x="8834" y="4811"/>
                  </a:lnTo>
                  <a:lnTo>
                    <a:pt x="8767" y="5350"/>
                  </a:lnTo>
                  <a:lnTo>
                    <a:pt x="8722" y="5845"/>
                  </a:lnTo>
                  <a:lnTo>
                    <a:pt x="8699" y="6294"/>
                  </a:lnTo>
                  <a:lnTo>
                    <a:pt x="8699" y="6677"/>
                  </a:lnTo>
                  <a:lnTo>
                    <a:pt x="8722" y="7239"/>
                  </a:lnTo>
                  <a:lnTo>
                    <a:pt x="8744" y="7463"/>
                  </a:lnTo>
                  <a:lnTo>
                    <a:pt x="8609" y="7283"/>
                  </a:lnTo>
                  <a:lnTo>
                    <a:pt x="8205" y="6879"/>
                  </a:lnTo>
                  <a:lnTo>
                    <a:pt x="7913" y="6632"/>
                  </a:lnTo>
                  <a:lnTo>
                    <a:pt x="7575" y="6339"/>
                  </a:lnTo>
                  <a:lnTo>
                    <a:pt x="7193" y="6070"/>
                  </a:lnTo>
                  <a:lnTo>
                    <a:pt x="6766" y="5800"/>
                  </a:lnTo>
                  <a:lnTo>
                    <a:pt x="6317" y="5553"/>
                  </a:lnTo>
                  <a:lnTo>
                    <a:pt x="6092" y="5440"/>
                  </a:lnTo>
                  <a:lnTo>
                    <a:pt x="5845" y="5328"/>
                  </a:lnTo>
                  <a:lnTo>
                    <a:pt x="5597" y="5260"/>
                  </a:lnTo>
                  <a:lnTo>
                    <a:pt x="5350" y="5193"/>
                  </a:lnTo>
                  <a:lnTo>
                    <a:pt x="5103" y="5125"/>
                  </a:lnTo>
                  <a:lnTo>
                    <a:pt x="4833" y="5103"/>
                  </a:lnTo>
                  <a:lnTo>
                    <a:pt x="4586" y="5081"/>
                  </a:lnTo>
                  <a:lnTo>
                    <a:pt x="4316" y="5103"/>
                  </a:lnTo>
                  <a:lnTo>
                    <a:pt x="4046" y="5125"/>
                  </a:lnTo>
                  <a:lnTo>
                    <a:pt x="3776" y="5193"/>
                  </a:lnTo>
                  <a:lnTo>
                    <a:pt x="3529" y="5283"/>
                  </a:lnTo>
                  <a:lnTo>
                    <a:pt x="3259" y="5395"/>
                  </a:lnTo>
                  <a:lnTo>
                    <a:pt x="2990" y="5553"/>
                  </a:lnTo>
                  <a:lnTo>
                    <a:pt x="2742" y="5732"/>
                  </a:lnTo>
                  <a:lnTo>
                    <a:pt x="2383" y="6047"/>
                  </a:lnTo>
                  <a:lnTo>
                    <a:pt x="2068" y="6362"/>
                  </a:lnTo>
                  <a:lnTo>
                    <a:pt x="1753" y="6721"/>
                  </a:lnTo>
                  <a:lnTo>
                    <a:pt x="1484" y="7081"/>
                  </a:lnTo>
                  <a:lnTo>
                    <a:pt x="1236" y="7441"/>
                  </a:lnTo>
                  <a:lnTo>
                    <a:pt x="1012" y="7823"/>
                  </a:lnTo>
                  <a:lnTo>
                    <a:pt x="809" y="8183"/>
                  </a:lnTo>
                  <a:lnTo>
                    <a:pt x="629" y="8542"/>
                  </a:lnTo>
                  <a:lnTo>
                    <a:pt x="337" y="9194"/>
                  </a:lnTo>
                  <a:lnTo>
                    <a:pt x="135" y="9711"/>
                  </a:lnTo>
                  <a:lnTo>
                    <a:pt x="0" y="10206"/>
                  </a:lnTo>
                  <a:lnTo>
                    <a:pt x="24637" y="10206"/>
                  </a:lnTo>
                  <a:lnTo>
                    <a:pt x="24570" y="10003"/>
                  </a:lnTo>
                  <a:lnTo>
                    <a:pt x="24345" y="9464"/>
                  </a:lnTo>
                  <a:lnTo>
                    <a:pt x="24187" y="9104"/>
                  </a:lnTo>
                  <a:lnTo>
                    <a:pt x="24008" y="8722"/>
                  </a:lnTo>
                  <a:lnTo>
                    <a:pt x="23783" y="8340"/>
                  </a:lnTo>
                  <a:lnTo>
                    <a:pt x="23558" y="7935"/>
                  </a:lnTo>
                  <a:lnTo>
                    <a:pt x="23288" y="7576"/>
                  </a:lnTo>
                  <a:lnTo>
                    <a:pt x="23019" y="7239"/>
                  </a:lnTo>
                  <a:lnTo>
                    <a:pt x="22884" y="7104"/>
                  </a:lnTo>
                  <a:lnTo>
                    <a:pt x="22726" y="6969"/>
                  </a:lnTo>
                  <a:lnTo>
                    <a:pt x="22591" y="6856"/>
                  </a:lnTo>
                  <a:lnTo>
                    <a:pt x="22434" y="6766"/>
                  </a:lnTo>
                  <a:lnTo>
                    <a:pt x="22277" y="6699"/>
                  </a:lnTo>
                  <a:lnTo>
                    <a:pt x="22119" y="6654"/>
                  </a:lnTo>
                  <a:lnTo>
                    <a:pt x="21940" y="6632"/>
                  </a:lnTo>
                  <a:lnTo>
                    <a:pt x="21782" y="6654"/>
                  </a:lnTo>
                  <a:lnTo>
                    <a:pt x="21625" y="6699"/>
                  </a:lnTo>
                  <a:lnTo>
                    <a:pt x="21445" y="6766"/>
                  </a:lnTo>
                  <a:lnTo>
                    <a:pt x="21288" y="6879"/>
                  </a:lnTo>
                  <a:lnTo>
                    <a:pt x="21108" y="7036"/>
                  </a:lnTo>
                  <a:lnTo>
                    <a:pt x="21040" y="6766"/>
                  </a:lnTo>
                  <a:lnTo>
                    <a:pt x="20838" y="6047"/>
                  </a:lnTo>
                  <a:lnTo>
                    <a:pt x="20681" y="5598"/>
                  </a:lnTo>
                  <a:lnTo>
                    <a:pt x="20501" y="5081"/>
                  </a:lnTo>
                  <a:lnTo>
                    <a:pt x="20276" y="4564"/>
                  </a:lnTo>
                  <a:lnTo>
                    <a:pt x="20051" y="4024"/>
                  </a:lnTo>
                  <a:lnTo>
                    <a:pt x="19782" y="3507"/>
                  </a:lnTo>
                  <a:lnTo>
                    <a:pt x="19467" y="3012"/>
                  </a:lnTo>
                  <a:lnTo>
                    <a:pt x="19309" y="2788"/>
                  </a:lnTo>
                  <a:lnTo>
                    <a:pt x="19152" y="2585"/>
                  </a:lnTo>
                  <a:lnTo>
                    <a:pt x="18972" y="2406"/>
                  </a:lnTo>
                  <a:lnTo>
                    <a:pt x="18792" y="2248"/>
                  </a:lnTo>
                  <a:lnTo>
                    <a:pt x="18613" y="2113"/>
                  </a:lnTo>
                  <a:lnTo>
                    <a:pt x="18433" y="2001"/>
                  </a:lnTo>
                  <a:lnTo>
                    <a:pt x="18230" y="1911"/>
                  </a:lnTo>
                  <a:lnTo>
                    <a:pt x="18028" y="1866"/>
                  </a:lnTo>
                  <a:lnTo>
                    <a:pt x="17826" y="1844"/>
                  </a:lnTo>
                  <a:lnTo>
                    <a:pt x="17601" y="1866"/>
                  </a:lnTo>
                  <a:lnTo>
                    <a:pt x="17399" y="1933"/>
                  </a:lnTo>
                  <a:lnTo>
                    <a:pt x="17174" y="2046"/>
                  </a:lnTo>
                  <a:lnTo>
                    <a:pt x="16949" y="2181"/>
                  </a:lnTo>
                  <a:lnTo>
                    <a:pt x="16747" y="2316"/>
                  </a:lnTo>
                  <a:lnTo>
                    <a:pt x="16365" y="2630"/>
                  </a:lnTo>
                  <a:lnTo>
                    <a:pt x="16028" y="2967"/>
                  </a:lnTo>
                  <a:lnTo>
                    <a:pt x="15735" y="3305"/>
                  </a:lnTo>
                  <a:lnTo>
                    <a:pt x="15488" y="3664"/>
                  </a:lnTo>
                  <a:lnTo>
                    <a:pt x="15263" y="4024"/>
                  </a:lnTo>
                  <a:lnTo>
                    <a:pt x="15083" y="4406"/>
                  </a:lnTo>
                  <a:lnTo>
                    <a:pt x="14926" y="4743"/>
                  </a:lnTo>
                  <a:lnTo>
                    <a:pt x="14814" y="5081"/>
                  </a:lnTo>
                  <a:lnTo>
                    <a:pt x="14701" y="5395"/>
                  </a:lnTo>
                  <a:lnTo>
                    <a:pt x="14589" y="5935"/>
                  </a:lnTo>
                  <a:lnTo>
                    <a:pt x="14521" y="6294"/>
                  </a:lnTo>
                  <a:lnTo>
                    <a:pt x="14499" y="6429"/>
                  </a:lnTo>
                  <a:lnTo>
                    <a:pt x="14499" y="6070"/>
                  </a:lnTo>
                  <a:lnTo>
                    <a:pt x="14432" y="5170"/>
                  </a:lnTo>
                  <a:lnTo>
                    <a:pt x="14364" y="4564"/>
                  </a:lnTo>
                  <a:lnTo>
                    <a:pt x="14297" y="3912"/>
                  </a:lnTo>
                  <a:lnTo>
                    <a:pt x="14184" y="3237"/>
                  </a:lnTo>
                  <a:lnTo>
                    <a:pt x="14027" y="2540"/>
                  </a:lnTo>
                  <a:lnTo>
                    <a:pt x="13847" y="1888"/>
                  </a:lnTo>
                  <a:lnTo>
                    <a:pt x="13757" y="1596"/>
                  </a:lnTo>
                  <a:lnTo>
                    <a:pt x="13622" y="1304"/>
                  </a:lnTo>
                  <a:lnTo>
                    <a:pt x="13510" y="1034"/>
                  </a:lnTo>
                  <a:lnTo>
                    <a:pt x="13375" y="787"/>
                  </a:lnTo>
                  <a:lnTo>
                    <a:pt x="13218" y="562"/>
                  </a:lnTo>
                  <a:lnTo>
                    <a:pt x="13060" y="382"/>
                  </a:lnTo>
                  <a:lnTo>
                    <a:pt x="12880" y="225"/>
                  </a:lnTo>
                  <a:lnTo>
                    <a:pt x="12701" y="113"/>
                  </a:lnTo>
                  <a:lnTo>
                    <a:pt x="12476" y="45"/>
                  </a:lnTo>
                  <a:lnTo>
                    <a:pt x="12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132550" y="455025"/>
              <a:ext cx="1414525" cy="585625"/>
            </a:xfrm>
            <a:custGeom>
              <a:avLst/>
              <a:gdLst/>
              <a:ahLst/>
              <a:cxnLst/>
              <a:rect l="l" t="t" r="r" b="b"/>
              <a:pathLst>
                <a:path w="56581" h="23425" extrusionOk="0">
                  <a:moveTo>
                    <a:pt x="28189" y="1"/>
                  </a:moveTo>
                  <a:lnTo>
                    <a:pt x="27919" y="23"/>
                  </a:lnTo>
                  <a:lnTo>
                    <a:pt x="27650" y="46"/>
                  </a:lnTo>
                  <a:lnTo>
                    <a:pt x="27357" y="113"/>
                  </a:lnTo>
                  <a:lnTo>
                    <a:pt x="27088" y="226"/>
                  </a:lnTo>
                  <a:lnTo>
                    <a:pt x="26773" y="338"/>
                  </a:lnTo>
                  <a:lnTo>
                    <a:pt x="26458" y="518"/>
                  </a:lnTo>
                  <a:lnTo>
                    <a:pt x="26144" y="698"/>
                  </a:lnTo>
                  <a:lnTo>
                    <a:pt x="25829" y="945"/>
                  </a:lnTo>
                  <a:lnTo>
                    <a:pt x="25492" y="1192"/>
                  </a:lnTo>
                  <a:lnTo>
                    <a:pt x="25177" y="1462"/>
                  </a:lnTo>
                  <a:lnTo>
                    <a:pt x="24592" y="2002"/>
                  </a:lnTo>
                  <a:lnTo>
                    <a:pt x="24031" y="2564"/>
                  </a:lnTo>
                  <a:lnTo>
                    <a:pt x="23536" y="3170"/>
                  </a:lnTo>
                  <a:lnTo>
                    <a:pt x="23086" y="3777"/>
                  </a:lnTo>
                  <a:lnTo>
                    <a:pt x="22659" y="4407"/>
                  </a:lnTo>
                  <a:lnTo>
                    <a:pt x="22277" y="5059"/>
                  </a:lnTo>
                  <a:lnTo>
                    <a:pt x="21940" y="5711"/>
                  </a:lnTo>
                  <a:lnTo>
                    <a:pt x="21625" y="6385"/>
                  </a:lnTo>
                  <a:lnTo>
                    <a:pt x="21356" y="7059"/>
                  </a:lnTo>
                  <a:lnTo>
                    <a:pt x="21108" y="7734"/>
                  </a:lnTo>
                  <a:lnTo>
                    <a:pt x="20883" y="8386"/>
                  </a:lnTo>
                  <a:lnTo>
                    <a:pt x="20704" y="9060"/>
                  </a:lnTo>
                  <a:lnTo>
                    <a:pt x="20546" y="9734"/>
                  </a:lnTo>
                  <a:lnTo>
                    <a:pt x="20411" y="10386"/>
                  </a:lnTo>
                  <a:lnTo>
                    <a:pt x="20299" y="11016"/>
                  </a:lnTo>
                  <a:lnTo>
                    <a:pt x="20209" y="11645"/>
                  </a:lnTo>
                  <a:lnTo>
                    <a:pt x="20142" y="12252"/>
                  </a:lnTo>
                  <a:lnTo>
                    <a:pt x="20074" y="12836"/>
                  </a:lnTo>
                  <a:lnTo>
                    <a:pt x="20052" y="13398"/>
                  </a:lnTo>
                  <a:lnTo>
                    <a:pt x="20007" y="14432"/>
                  </a:lnTo>
                  <a:lnTo>
                    <a:pt x="20007" y="15332"/>
                  </a:lnTo>
                  <a:lnTo>
                    <a:pt x="20029" y="16073"/>
                  </a:lnTo>
                  <a:lnTo>
                    <a:pt x="20052" y="16635"/>
                  </a:lnTo>
                  <a:lnTo>
                    <a:pt x="20097" y="17108"/>
                  </a:lnTo>
                  <a:lnTo>
                    <a:pt x="19760" y="16748"/>
                  </a:lnTo>
                  <a:lnTo>
                    <a:pt x="19377" y="16321"/>
                  </a:lnTo>
                  <a:lnTo>
                    <a:pt x="18838" y="15804"/>
                  </a:lnTo>
                  <a:lnTo>
                    <a:pt x="18163" y="15197"/>
                  </a:lnTo>
                  <a:lnTo>
                    <a:pt x="17399" y="14567"/>
                  </a:lnTo>
                  <a:lnTo>
                    <a:pt x="16972" y="14230"/>
                  </a:lnTo>
                  <a:lnTo>
                    <a:pt x="16523" y="13915"/>
                  </a:lnTo>
                  <a:lnTo>
                    <a:pt x="16050" y="13601"/>
                  </a:lnTo>
                  <a:lnTo>
                    <a:pt x="15578" y="13286"/>
                  </a:lnTo>
                  <a:lnTo>
                    <a:pt x="15061" y="12994"/>
                  </a:lnTo>
                  <a:lnTo>
                    <a:pt x="14544" y="12724"/>
                  </a:lnTo>
                  <a:lnTo>
                    <a:pt x="14005" y="12477"/>
                  </a:lnTo>
                  <a:lnTo>
                    <a:pt x="13443" y="12252"/>
                  </a:lnTo>
                  <a:lnTo>
                    <a:pt x="12881" y="12050"/>
                  </a:lnTo>
                  <a:lnTo>
                    <a:pt x="12296" y="11892"/>
                  </a:lnTo>
                  <a:lnTo>
                    <a:pt x="11712" y="11780"/>
                  </a:lnTo>
                  <a:lnTo>
                    <a:pt x="11128" y="11713"/>
                  </a:lnTo>
                  <a:lnTo>
                    <a:pt x="10521" y="11668"/>
                  </a:lnTo>
                  <a:lnTo>
                    <a:pt x="10228" y="11690"/>
                  </a:lnTo>
                  <a:lnTo>
                    <a:pt x="9914" y="11690"/>
                  </a:lnTo>
                  <a:lnTo>
                    <a:pt x="9621" y="11735"/>
                  </a:lnTo>
                  <a:lnTo>
                    <a:pt x="9307" y="11780"/>
                  </a:lnTo>
                  <a:lnTo>
                    <a:pt x="9015" y="11847"/>
                  </a:lnTo>
                  <a:lnTo>
                    <a:pt x="8700" y="11915"/>
                  </a:lnTo>
                  <a:lnTo>
                    <a:pt x="8408" y="12005"/>
                  </a:lnTo>
                  <a:lnTo>
                    <a:pt x="8093" y="12117"/>
                  </a:lnTo>
                  <a:lnTo>
                    <a:pt x="7801" y="12252"/>
                  </a:lnTo>
                  <a:lnTo>
                    <a:pt x="7486" y="12387"/>
                  </a:lnTo>
                  <a:lnTo>
                    <a:pt x="7194" y="12567"/>
                  </a:lnTo>
                  <a:lnTo>
                    <a:pt x="6902" y="12747"/>
                  </a:lnTo>
                  <a:lnTo>
                    <a:pt x="6587" y="12949"/>
                  </a:lnTo>
                  <a:lnTo>
                    <a:pt x="6295" y="13174"/>
                  </a:lnTo>
                  <a:lnTo>
                    <a:pt x="5890" y="13511"/>
                  </a:lnTo>
                  <a:lnTo>
                    <a:pt x="5485" y="13848"/>
                  </a:lnTo>
                  <a:lnTo>
                    <a:pt x="5103" y="14230"/>
                  </a:lnTo>
                  <a:lnTo>
                    <a:pt x="4744" y="14612"/>
                  </a:lnTo>
                  <a:lnTo>
                    <a:pt x="4384" y="15017"/>
                  </a:lnTo>
                  <a:lnTo>
                    <a:pt x="4047" y="15422"/>
                  </a:lnTo>
                  <a:lnTo>
                    <a:pt x="3732" y="15826"/>
                  </a:lnTo>
                  <a:lnTo>
                    <a:pt x="3417" y="16253"/>
                  </a:lnTo>
                  <a:lnTo>
                    <a:pt x="3125" y="16680"/>
                  </a:lnTo>
                  <a:lnTo>
                    <a:pt x="2855" y="17085"/>
                  </a:lnTo>
                  <a:lnTo>
                    <a:pt x="2338" y="17939"/>
                  </a:lnTo>
                  <a:lnTo>
                    <a:pt x="1866" y="18793"/>
                  </a:lnTo>
                  <a:lnTo>
                    <a:pt x="1462" y="19603"/>
                  </a:lnTo>
                  <a:lnTo>
                    <a:pt x="1102" y="20389"/>
                  </a:lnTo>
                  <a:lnTo>
                    <a:pt x="810" y="21109"/>
                  </a:lnTo>
                  <a:lnTo>
                    <a:pt x="540" y="21738"/>
                  </a:lnTo>
                  <a:lnTo>
                    <a:pt x="338" y="22300"/>
                  </a:lnTo>
                  <a:lnTo>
                    <a:pt x="68" y="23132"/>
                  </a:lnTo>
                  <a:lnTo>
                    <a:pt x="0" y="23424"/>
                  </a:lnTo>
                  <a:lnTo>
                    <a:pt x="56580" y="23424"/>
                  </a:lnTo>
                  <a:lnTo>
                    <a:pt x="56400" y="22930"/>
                  </a:lnTo>
                  <a:lnTo>
                    <a:pt x="56198" y="22390"/>
                  </a:lnTo>
                  <a:lnTo>
                    <a:pt x="55906" y="21693"/>
                  </a:lnTo>
                  <a:lnTo>
                    <a:pt x="55546" y="20884"/>
                  </a:lnTo>
                  <a:lnTo>
                    <a:pt x="55119" y="20030"/>
                  </a:lnTo>
                  <a:lnTo>
                    <a:pt x="54624" y="19108"/>
                  </a:lnTo>
                  <a:lnTo>
                    <a:pt x="54377" y="18659"/>
                  </a:lnTo>
                  <a:lnTo>
                    <a:pt x="54085" y="18209"/>
                  </a:lnTo>
                  <a:lnTo>
                    <a:pt x="53815" y="17782"/>
                  </a:lnTo>
                  <a:lnTo>
                    <a:pt x="53500" y="17377"/>
                  </a:lnTo>
                  <a:lnTo>
                    <a:pt x="53208" y="16973"/>
                  </a:lnTo>
                  <a:lnTo>
                    <a:pt x="52871" y="16613"/>
                  </a:lnTo>
                  <a:lnTo>
                    <a:pt x="52556" y="16276"/>
                  </a:lnTo>
                  <a:lnTo>
                    <a:pt x="52219" y="15984"/>
                  </a:lnTo>
                  <a:lnTo>
                    <a:pt x="51860" y="15736"/>
                  </a:lnTo>
                  <a:lnTo>
                    <a:pt x="51500" y="15511"/>
                  </a:lnTo>
                  <a:lnTo>
                    <a:pt x="51140" y="15354"/>
                  </a:lnTo>
                  <a:lnTo>
                    <a:pt x="50960" y="15309"/>
                  </a:lnTo>
                  <a:lnTo>
                    <a:pt x="50781" y="15264"/>
                  </a:lnTo>
                  <a:lnTo>
                    <a:pt x="50601" y="15242"/>
                  </a:lnTo>
                  <a:lnTo>
                    <a:pt x="50421" y="15219"/>
                  </a:lnTo>
                  <a:lnTo>
                    <a:pt x="50219" y="15219"/>
                  </a:lnTo>
                  <a:lnTo>
                    <a:pt x="50039" y="15242"/>
                  </a:lnTo>
                  <a:lnTo>
                    <a:pt x="49836" y="15287"/>
                  </a:lnTo>
                  <a:lnTo>
                    <a:pt x="49657" y="15354"/>
                  </a:lnTo>
                  <a:lnTo>
                    <a:pt x="49454" y="15422"/>
                  </a:lnTo>
                  <a:lnTo>
                    <a:pt x="49274" y="15534"/>
                  </a:lnTo>
                  <a:lnTo>
                    <a:pt x="49072" y="15646"/>
                  </a:lnTo>
                  <a:lnTo>
                    <a:pt x="48892" y="15781"/>
                  </a:lnTo>
                  <a:lnTo>
                    <a:pt x="48690" y="15939"/>
                  </a:lnTo>
                  <a:lnTo>
                    <a:pt x="48510" y="16118"/>
                  </a:lnTo>
                  <a:lnTo>
                    <a:pt x="48330" y="15511"/>
                  </a:lnTo>
                  <a:lnTo>
                    <a:pt x="48128" y="14792"/>
                  </a:lnTo>
                  <a:lnTo>
                    <a:pt x="47858" y="13893"/>
                  </a:lnTo>
                  <a:lnTo>
                    <a:pt x="47499" y="12836"/>
                  </a:lnTo>
                  <a:lnTo>
                    <a:pt x="47094" y="11668"/>
                  </a:lnTo>
                  <a:lnTo>
                    <a:pt x="46599" y="10454"/>
                  </a:lnTo>
                  <a:lnTo>
                    <a:pt x="46330" y="9847"/>
                  </a:lnTo>
                  <a:lnTo>
                    <a:pt x="46037" y="9217"/>
                  </a:lnTo>
                  <a:lnTo>
                    <a:pt x="45723" y="8610"/>
                  </a:lnTo>
                  <a:lnTo>
                    <a:pt x="45408" y="8026"/>
                  </a:lnTo>
                  <a:lnTo>
                    <a:pt x="45071" y="7464"/>
                  </a:lnTo>
                  <a:lnTo>
                    <a:pt x="44734" y="6924"/>
                  </a:lnTo>
                  <a:lnTo>
                    <a:pt x="44352" y="6407"/>
                  </a:lnTo>
                  <a:lnTo>
                    <a:pt x="43969" y="5935"/>
                  </a:lnTo>
                  <a:lnTo>
                    <a:pt x="43587" y="5508"/>
                  </a:lnTo>
                  <a:lnTo>
                    <a:pt x="43183" y="5149"/>
                  </a:lnTo>
                  <a:lnTo>
                    <a:pt x="42958" y="4969"/>
                  </a:lnTo>
                  <a:lnTo>
                    <a:pt x="42756" y="4834"/>
                  </a:lnTo>
                  <a:lnTo>
                    <a:pt x="42531" y="4699"/>
                  </a:lnTo>
                  <a:lnTo>
                    <a:pt x="42306" y="4564"/>
                  </a:lnTo>
                  <a:lnTo>
                    <a:pt x="42104" y="4474"/>
                  </a:lnTo>
                  <a:lnTo>
                    <a:pt x="41856" y="4384"/>
                  </a:lnTo>
                  <a:lnTo>
                    <a:pt x="41632" y="4317"/>
                  </a:lnTo>
                  <a:lnTo>
                    <a:pt x="41407" y="4272"/>
                  </a:lnTo>
                  <a:lnTo>
                    <a:pt x="41160" y="4249"/>
                  </a:lnTo>
                  <a:lnTo>
                    <a:pt x="40687" y="4249"/>
                  </a:lnTo>
                  <a:lnTo>
                    <a:pt x="40440" y="4294"/>
                  </a:lnTo>
                  <a:lnTo>
                    <a:pt x="40193" y="4362"/>
                  </a:lnTo>
                  <a:lnTo>
                    <a:pt x="39946" y="4452"/>
                  </a:lnTo>
                  <a:lnTo>
                    <a:pt x="39676" y="4542"/>
                  </a:lnTo>
                  <a:lnTo>
                    <a:pt x="39429" y="4677"/>
                  </a:lnTo>
                  <a:lnTo>
                    <a:pt x="38934" y="4991"/>
                  </a:lnTo>
                  <a:lnTo>
                    <a:pt x="38440" y="5328"/>
                  </a:lnTo>
                  <a:lnTo>
                    <a:pt x="38012" y="5666"/>
                  </a:lnTo>
                  <a:lnTo>
                    <a:pt x="37585" y="6025"/>
                  </a:lnTo>
                  <a:lnTo>
                    <a:pt x="37181" y="6407"/>
                  </a:lnTo>
                  <a:lnTo>
                    <a:pt x="36821" y="6790"/>
                  </a:lnTo>
                  <a:lnTo>
                    <a:pt x="36461" y="7194"/>
                  </a:lnTo>
                  <a:lnTo>
                    <a:pt x="36147" y="7599"/>
                  </a:lnTo>
                  <a:lnTo>
                    <a:pt x="35854" y="8003"/>
                  </a:lnTo>
                  <a:lnTo>
                    <a:pt x="35562" y="8408"/>
                  </a:lnTo>
                  <a:lnTo>
                    <a:pt x="35315" y="8835"/>
                  </a:lnTo>
                  <a:lnTo>
                    <a:pt x="35068" y="9262"/>
                  </a:lnTo>
                  <a:lnTo>
                    <a:pt x="34843" y="9667"/>
                  </a:lnTo>
                  <a:lnTo>
                    <a:pt x="34641" y="10094"/>
                  </a:lnTo>
                  <a:lnTo>
                    <a:pt x="34303" y="10903"/>
                  </a:lnTo>
                  <a:lnTo>
                    <a:pt x="34011" y="11668"/>
                  </a:lnTo>
                  <a:lnTo>
                    <a:pt x="33786" y="12387"/>
                  </a:lnTo>
                  <a:lnTo>
                    <a:pt x="33629" y="13039"/>
                  </a:lnTo>
                  <a:lnTo>
                    <a:pt x="33494" y="13623"/>
                  </a:lnTo>
                  <a:lnTo>
                    <a:pt x="33404" y="14095"/>
                  </a:lnTo>
                  <a:lnTo>
                    <a:pt x="33359" y="14432"/>
                  </a:lnTo>
                  <a:lnTo>
                    <a:pt x="33314" y="14747"/>
                  </a:lnTo>
                  <a:lnTo>
                    <a:pt x="33292" y="13938"/>
                  </a:lnTo>
                  <a:lnTo>
                    <a:pt x="33224" y="13016"/>
                  </a:lnTo>
                  <a:lnTo>
                    <a:pt x="33135" y="11847"/>
                  </a:lnTo>
                  <a:lnTo>
                    <a:pt x="33000" y="10476"/>
                  </a:lnTo>
                  <a:lnTo>
                    <a:pt x="32820" y="8970"/>
                  </a:lnTo>
                  <a:lnTo>
                    <a:pt x="32707" y="8206"/>
                  </a:lnTo>
                  <a:lnTo>
                    <a:pt x="32550" y="7419"/>
                  </a:lnTo>
                  <a:lnTo>
                    <a:pt x="32415" y="6632"/>
                  </a:lnTo>
                  <a:lnTo>
                    <a:pt x="32235" y="5845"/>
                  </a:lnTo>
                  <a:lnTo>
                    <a:pt x="32033" y="5081"/>
                  </a:lnTo>
                  <a:lnTo>
                    <a:pt x="31808" y="4339"/>
                  </a:lnTo>
                  <a:lnTo>
                    <a:pt x="31583" y="3643"/>
                  </a:lnTo>
                  <a:lnTo>
                    <a:pt x="31314" y="2968"/>
                  </a:lnTo>
                  <a:lnTo>
                    <a:pt x="31021" y="2339"/>
                  </a:lnTo>
                  <a:lnTo>
                    <a:pt x="30707" y="1777"/>
                  </a:lnTo>
                  <a:lnTo>
                    <a:pt x="30527" y="1530"/>
                  </a:lnTo>
                  <a:lnTo>
                    <a:pt x="30370" y="1282"/>
                  </a:lnTo>
                  <a:lnTo>
                    <a:pt x="30190" y="1057"/>
                  </a:lnTo>
                  <a:lnTo>
                    <a:pt x="29987" y="855"/>
                  </a:lnTo>
                  <a:lnTo>
                    <a:pt x="29785" y="675"/>
                  </a:lnTo>
                  <a:lnTo>
                    <a:pt x="29583" y="495"/>
                  </a:lnTo>
                  <a:lnTo>
                    <a:pt x="29381" y="361"/>
                  </a:lnTo>
                  <a:lnTo>
                    <a:pt x="29156" y="226"/>
                  </a:lnTo>
                  <a:lnTo>
                    <a:pt x="28931" y="136"/>
                  </a:lnTo>
                  <a:lnTo>
                    <a:pt x="28684" y="68"/>
                  </a:lnTo>
                  <a:lnTo>
                    <a:pt x="28436" y="23"/>
                  </a:lnTo>
                  <a:lnTo>
                    <a:pt x="28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436500" y="800650"/>
              <a:ext cx="1158825" cy="479400"/>
            </a:xfrm>
            <a:custGeom>
              <a:avLst/>
              <a:gdLst/>
              <a:ahLst/>
              <a:cxnLst/>
              <a:rect l="l" t="t" r="r" b="b"/>
              <a:pathLst>
                <a:path w="46353" h="19176" extrusionOk="0">
                  <a:moveTo>
                    <a:pt x="23109" y="1"/>
                  </a:moveTo>
                  <a:lnTo>
                    <a:pt x="22884" y="23"/>
                  </a:lnTo>
                  <a:lnTo>
                    <a:pt x="22660" y="46"/>
                  </a:lnTo>
                  <a:lnTo>
                    <a:pt x="22435" y="90"/>
                  </a:lnTo>
                  <a:lnTo>
                    <a:pt x="22188" y="180"/>
                  </a:lnTo>
                  <a:lnTo>
                    <a:pt x="21940" y="293"/>
                  </a:lnTo>
                  <a:lnTo>
                    <a:pt x="21693" y="428"/>
                  </a:lnTo>
                  <a:lnTo>
                    <a:pt x="21423" y="585"/>
                  </a:lnTo>
                  <a:lnTo>
                    <a:pt x="21176" y="765"/>
                  </a:lnTo>
                  <a:lnTo>
                    <a:pt x="20637" y="1192"/>
                  </a:lnTo>
                  <a:lnTo>
                    <a:pt x="20164" y="1642"/>
                  </a:lnTo>
                  <a:lnTo>
                    <a:pt x="19715" y="2114"/>
                  </a:lnTo>
                  <a:lnTo>
                    <a:pt x="19288" y="2586"/>
                  </a:lnTo>
                  <a:lnTo>
                    <a:pt x="18928" y="3103"/>
                  </a:lnTo>
                  <a:lnTo>
                    <a:pt x="18568" y="3620"/>
                  </a:lnTo>
                  <a:lnTo>
                    <a:pt x="18254" y="4137"/>
                  </a:lnTo>
                  <a:lnTo>
                    <a:pt x="17984" y="4676"/>
                  </a:lnTo>
                  <a:lnTo>
                    <a:pt x="17737" y="5216"/>
                  </a:lnTo>
                  <a:lnTo>
                    <a:pt x="17512" y="5778"/>
                  </a:lnTo>
                  <a:lnTo>
                    <a:pt x="17310" y="6317"/>
                  </a:lnTo>
                  <a:lnTo>
                    <a:pt x="17130" y="6879"/>
                  </a:lnTo>
                  <a:lnTo>
                    <a:pt x="16972" y="7419"/>
                  </a:lnTo>
                  <a:lnTo>
                    <a:pt x="16838" y="7981"/>
                  </a:lnTo>
                  <a:lnTo>
                    <a:pt x="16725" y="8498"/>
                  </a:lnTo>
                  <a:lnTo>
                    <a:pt x="16635" y="9037"/>
                  </a:lnTo>
                  <a:lnTo>
                    <a:pt x="16568" y="9532"/>
                  </a:lnTo>
                  <a:lnTo>
                    <a:pt x="16500" y="10049"/>
                  </a:lnTo>
                  <a:lnTo>
                    <a:pt x="16433" y="10970"/>
                  </a:lnTo>
                  <a:lnTo>
                    <a:pt x="16388" y="11825"/>
                  </a:lnTo>
                  <a:lnTo>
                    <a:pt x="16388" y="12566"/>
                  </a:lnTo>
                  <a:lnTo>
                    <a:pt x="16410" y="13173"/>
                  </a:lnTo>
                  <a:lnTo>
                    <a:pt x="16455" y="13623"/>
                  </a:lnTo>
                  <a:lnTo>
                    <a:pt x="16478" y="14005"/>
                  </a:lnTo>
                  <a:lnTo>
                    <a:pt x="16208" y="13713"/>
                  </a:lnTo>
                  <a:lnTo>
                    <a:pt x="15871" y="13376"/>
                  </a:lnTo>
                  <a:lnTo>
                    <a:pt x="15444" y="12949"/>
                  </a:lnTo>
                  <a:lnTo>
                    <a:pt x="14904" y="12454"/>
                  </a:lnTo>
                  <a:lnTo>
                    <a:pt x="14275" y="11937"/>
                  </a:lnTo>
                  <a:lnTo>
                    <a:pt x="13556" y="11397"/>
                  </a:lnTo>
                  <a:lnTo>
                    <a:pt x="13174" y="11128"/>
                  </a:lnTo>
                  <a:lnTo>
                    <a:pt x="12769" y="10880"/>
                  </a:lnTo>
                  <a:lnTo>
                    <a:pt x="12342" y="10656"/>
                  </a:lnTo>
                  <a:lnTo>
                    <a:pt x="11915" y="10431"/>
                  </a:lnTo>
                  <a:lnTo>
                    <a:pt x="11488" y="10206"/>
                  </a:lnTo>
                  <a:lnTo>
                    <a:pt x="11016" y="10026"/>
                  </a:lnTo>
                  <a:lnTo>
                    <a:pt x="10566" y="9869"/>
                  </a:lnTo>
                  <a:lnTo>
                    <a:pt x="10094" y="9756"/>
                  </a:lnTo>
                  <a:lnTo>
                    <a:pt x="9599" y="9644"/>
                  </a:lnTo>
                  <a:lnTo>
                    <a:pt x="9127" y="9577"/>
                  </a:lnTo>
                  <a:lnTo>
                    <a:pt x="8633" y="9554"/>
                  </a:lnTo>
                  <a:lnTo>
                    <a:pt x="8138" y="9577"/>
                  </a:lnTo>
                  <a:lnTo>
                    <a:pt x="7644" y="9644"/>
                  </a:lnTo>
                  <a:lnTo>
                    <a:pt x="7149" y="9756"/>
                  </a:lnTo>
                  <a:lnTo>
                    <a:pt x="6655" y="9936"/>
                  </a:lnTo>
                  <a:lnTo>
                    <a:pt x="6407" y="10026"/>
                  </a:lnTo>
                  <a:lnTo>
                    <a:pt x="6160" y="10161"/>
                  </a:lnTo>
                  <a:lnTo>
                    <a:pt x="5913" y="10296"/>
                  </a:lnTo>
                  <a:lnTo>
                    <a:pt x="5666" y="10431"/>
                  </a:lnTo>
                  <a:lnTo>
                    <a:pt x="5418" y="10611"/>
                  </a:lnTo>
                  <a:lnTo>
                    <a:pt x="5171" y="10791"/>
                  </a:lnTo>
                  <a:lnTo>
                    <a:pt x="4834" y="11060"/>
                  </a:lnTo>
                  <a:lnTo>
                    <a:pt x="4519" y="11352"/>
                  </a:lnTo>
                  <a:lnTo>
                    <a:pt x="4204" y="11645"/>
                  </a:lnTo>
                  <a:lnTo>
                    <a:pt x="3912" y="11959"/>
                  </a:lnTo>
                  <a:lnTo>
                    <a:pt x="3620" y="12297"/>
                  </a:lnTo>
                  <a:lnTo>
                    <a:pt x="3328" y="12634"/>
                  </a:lnTo>
                  <a:lnTo>
                    <a:pt x="2811" y="13308"/>
                  </a:lnTo>
                  <a:lnTo>
                    <a:pt x="2361" y="14005"/>
                  </a:lnTo>
                  <a:lnTo>
                    <a:pt x="1934" y="14702"/>
                  </a:lnTo>
                  <a:lnTo>
                    <a:pt x="1552" y="15399"/>
                  </a:lnTo>
                  <a:lnTo>
                    <a:pt x="1215" y="16051"/>
                  </a:lnTo>
                  <a:lnTo>
                    <a:pt x="922" y="16703"/>
                  </a:lnTo>
                  <a:lnTo>
                    <a:pt x="675" y="17287"/>
                  </a:lnTo>
                  <a:lnTo>
                    <a:pt x="473" y="17804"/>
                  </a:lnTo>
                  <a:lnTo>
                    <a:pt x="293" y="18276"/>
                  </a:lnTo>
                  <a:lnTo>
                    <a:pt x="91" y="18950"/>
                  </a:lnTo>
                  <a:lnTo>
                    <a:pt x="1" y="19175"/>
                  </a:lnTo>
                  <a:lnTo>
                    <a:pt x="46353" y="19175"/>
                  </a:lnTo>
                  <a:lnTo>
                    <a:pt x="46218" y="18793"/>
                  </a:lnTo>
                  <a:lnTo>
                    <a:pt x="46038" y="18343"/>
                  </a:lnTo>
                  <a:lnTo>
                    <a:pt x="45813" y="17782"/>
                  </a:lnTo>
                  <a:lnTo>
                    <a:pt x="45498" y="17107"/>
                  </a:lnTo>
                  <a:lnTo>
                    <a:pt x="45161" y="16388"/>
                  </a:lnTo>
                  <a:lnTo>
                    <a:pt x="44757" y="15668"/>
                  </a:lnTo>
                  <a:lnTo>
                    <a:pt x="44329" y="14927"/>
                  </a:lnTo>
                  <a:lnTo>
                    <a:pt x="44082" y="14567"/>
                  </a:lnTo>
                  <a:lnTo>
                    <a:pt x="43835" y="14230"/>
                  </a:lnTo>
                  <a:lnTo>
                    <a:pt x="43588" y="13915"/>
                  </a:lnTo>
                  <a:lnTo>
                    <a:pt x="43318" y="13600"/>
                  </a:lnTo>
                  <a:lnTo>
                    <a:pt x="43048" y="13331"/>
                  </a:lnTo>
                  <a:lnTo>
                    <a:pt x="42778" y="13083"/>
                  </a:lnTo>
                  <a:lnTo>
                    <a:pt x="42486" y="12881"/>
                  </a:lnTo>
                  <a:lnTo>
                    <a:pt x="42194" y="12701"/>
                  </a:lnTo>
                  <a:lnTo>
                    <a:pt x="41902" y="12589"/>
                  </a:lnTo>
                  <a:lnTo>
                    <a:pt x="41609" y="12499"/>
                  </a:lnTo>
                  <a:lnTo>
                    <a:pt x="41295" y="12476"/>
                  </a:lnTo>
                  <a:lnTo>
                    <a:pt x="41160" y="12476"/>
                  </a:lnTo>
                  <a:lnTo>
                    <a:pt x="41003" y="12499"/>
                  </a:lnTo>
                  <a:lnTo>
                    <a:pt x="40845" y="12521"/>
                  </a:lnTo>
                  <a:lnTo>
                    <a:pt x="40688" y="12566"/>
                  </a:lnTo>
                  <a:lnTo>
                    <a:pt x="40530" y="12634"/>
                  </a:lnTo>
                  <a:lnTo>
                    <a:pt x="40373" y="12724"/>
                  </a:lnTo>
                  <a:lnTo>
                    <a:pt x="40216" y="12814"/>
                  </a:lnTo>
                  <a:lnTo>
                    <a:pt x="40058" y="12926"/>
                  </a:lnTo>
                  <a:lnTo>
                    <a:pt x="39901" y="13061"/>
                  </a:lnTo>
                  <a:lnTo>
                    <a:pt x="39744" y="13218"/>
                  </a:lnTo>
                  <a:lnTo>
                    <a:pt x="39609" y="12701"/>
                  </a:lnTo>
                  <a:lnTo>
                    <a:pt x="39451" y="12117"/>
                  </a:lnTo>
                  <a:lnTo>
                    <a:pt x="39204" y="11375"/>
                  </a:lnTo>
                  <a:lnTo>
                    <a:pt x="38934" y="10521"/>
                  </a:lnTo>
                  <a:lnTo>
                    <a:pt x="38575" y="9554"/>
                  </a:lnTo>
                  <a:lnTo>
                    <a:pt x="38170" y="8565"/>
                  </a:lnTo>
                  <a:lnTo>
                    <a:pt x="37945" y="8048"/>
                  </a:lnTo>
                  <a:lnTo>
                    <a:pt x="37721" y="7554"/>
                  </a:lnTo>
                  <a:lnTo>
                    <a:pt x="37473" y="7059"/>
                  </a:lnTo>
                  <a:lnTo>
                    <a:pt x="37204" y="6587"/>
                  </a:lnTo>
                  <a:lnTo>
                    <a:pt x="36934" y="6115"/>
                  </a:lnTo>
                  <a:lnTo>
                    <a:pt x="36642" y="5665"/>
                  </a:lnTo>
                  <a:lnTo>
                    <a:pt x="36349" y="5261"/>
                  </a:lnTo>
                  <a:lnTo>
                    <a:pt x="36035" y="4879"/>
                  </a:lnTo>
                  <a:lnTo>
                    <a:pt x="35720" y="4519"/>
                  </a:lnTo>
                  <a:lnTo>
                    <a:pt x="35383" y="4204"/>
                  </a:lnTo>
                  <a:lnTo>
                    <a:pt x="35023" y="3957"/>
                  </a:lnTo>
                  <a:lnTo>
                    <a:pt x="34663" y="3755"/>
                  </a:lnTo>
                  <a:lnTo>
                    <a:pt x="34484" y="3665"/>
                  </a:lnTo>
                  <a:lnTo>
                    <a:pt x="34304" y="3597"/>
                  </a:lnTo>
                  <a:lnTo>
                    <a:pt x="34124" y="3530"/>
                  </a:lnTo>
                  <a:lnTo>
                    <a:pt x="33922" y="3507"/>
                  </a:lnTo>
                  <a:lnTo>
                    <a:pt x="33742" y="3485"/>
                  </a:lnTo>
                  <a:lnTo>
                    <a:pt x="33337" y="3485"/>
                  </a:lnTo>
                  <a:lnTo>
                    <a:pt x="33135" y="3530"/>
                  </a:lnTo>
                  <a:lnTo>
                    <a:pt x="32933" y="3575"/>
                  </a:lnTo>
                  <a:lnTo>
                    <a:pt x="32730" y="3642"/>
                  </a:lnTo>
                  <a:lnTo>
                    <a:pt x="32528" y="3732"/>
                  </a:lnTo>
                  <a:lnTo>
                    <a:pt x="32303" y="3844"/>
                  </a:lnTo>
                  <a:lnTo>
                    <a:pt x="31899" y="4092"/>
                  </a:lnTo>
                  <a:lnTo>
                    <a:pt x="31516" y="4362"/>
                  </a:lnTo>
                  <a:lnTo>
                    <a:pt x="31134" y="4631"/>
                  </a:lnTo>
                  <a:lnTo>
                    <a:pt x="30797" y="4946"/>
                  </a:lnTo>
                  <a:lnTo>
                    <a:pt x="30482" y="5238"/>
                  </a:lnTo>
                  <a:lnTo>
                    <a:pt x="30168" y="5553"/>
                  </a:lnTo>
                  <a:lnTo>
                    <a:pt x="29875" y="5890"/>
                  </a:lnTo>
                  <a:lnTo>
                    <a:pt x="29628" y="6227"/>
                  </a:lnTo>
                  <a:lnTo>
                    <a:pt x="29381" y="6564"/>
                  </a:lnTo>
                  <a:lnTo>
                    <a:pt x="29134" y="6902"/>
                  </a:lnTo>
                  <a:lnTo>
                    <a:pt x="28931" y="7239"/>
                  </a:lnTo>
                  <a:lnTo>
                    <a:pt x="28729" y="7576"/>
                  </a:lnTo>
                  <a:lnTo>
                    <a:pt x="28392" y="8273"/>
                  </a:lnTo>
                  <a:lnTo>
                    <a:pt x="28100" y="8925"/>
                  </a:lnTo>
                  <a:lnTo>
                    <a:pt x="27875" y="9554"/>
                  </a:lnTo>
                  <a:lnTo>
                    <a:pt x="27695" y="10161"/>
                  </a:lnTo>
                  <a:lnTo>
                    <a:pt x="27560" y="10678"/>
                  </a:lnTo>
                  <a:lnTo>
                    <a:pt x="27448" y="11150"/>
                  </a:lnTo>
                  <a:lnTo>
                    <a:pt x="27335" y="11825"/>
                  </a:lnTo>
                  <a:lnTo>
                    <a:pt x="27313" y="12072"/>
                  </a:lnTo>
                  <a:lnTo>
                    <a:pt x="27268" y="11420"/>
                  </a:lnTo>
                  <a:lnTo>
                    <a:pt x="27245" y="10656"/>
                  </a:lnTo>
                  <a:lnTo>
                    <a:pt x="27155" y="9689"/>
                  </a:lnTo>
                  <a:lnTo>
                    <a:pt x="27043" y="8588"/>
                  </a:lnTo>
                  <a:lnTo>
                    <a:pt x="26886" y="7351"/>
                  </a:lnTo>
                  <a:lnTo>
                    <a:pt x="26796" y="6722"/>
                  </a:lnTo>
                  <a:lnTo>
                    <a:pt x="26683" y="6070"/>
                  </a:lnTo>
                  <a:lnTo>
                    <a:pt x="26549" y="5418"/>
                  </a:lnTo>
                  <a:lnTo>
                    <a:pt x="26414" y="4789"/>
                  </a:lnTo>
                  <a:lnTo>
                    <a:pt x="26256" y="4159"/>
                  </a:lnTo>
                  <a:lnTo>
                    <a:pt x="26076" y="3552"/>
                  </a:lnTo>
                  <a:lnTo>
                    <a:pt x="25874" y="2990"/>
                  </a:lnTo>
                  <a:lnTo>
                    <a:pt x="25672" y="2428"/>
                  </a:lnTo>
                  <a:lnTo>
                    <a:pt x="25425" y="1934"/>
                  </a:lnTo>
                  <a:lnTo>
                    <a:pt x="25155" y="1462"/>
                  </a:lnTo>
                  <a:lnTo>
                    <a:pt x="24885" y="1057"/>
                  </a:lnTo>
                  <a:lnTo>
                    <a:pt x="24728" y="877"/>
                  </a:lnTo>
                  <a:lnTo>
                    <a:pt x="24570" y="697"/>
                  </a:lnTo>
                  <a:lnTo>
                    <a:pt x="24413" y="540"/>
                  </a:lnTo>
                  <a:lnTo>
                    <a:pt x="24256" y="405"/>
                  </a:lnTo>
                  <a:lnTo>
                    <a:pt x="24076" y="293"/>
                  </a:lnTo>
                  <a:lnTo>
                    <a:pt x="23896" y="203"/>
                  </a:lnTo>
                  <a:lnTo>
                    <a:pt x="23694" y="113"/>
                  </a:lnTo>
                  <a:lnTo>
                    <a:pt x="23514" y="68"/>
                  </a:lnTo>
                  <a:lnTo>
                    <a:pt x="23312" y="23"/>
                  </a:lnTo>
                  <a:lnTo>
                    <a:pt x="231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6"/>
          <p:cNvGrpSpPr/>
          <p:nvPr/>
        </p:nvGrpSpPr>
        <p:grpSpPr>
          <a:xfrm>
            <a:off x="2233040" y="1228235"/>
            <a:ext cx="4607147" cy="2928105"/>
            <a:chOff x="2233040" y="1228235"/>
            <a:chExt cx="4607147" cy="2928105"/>
          </a:xfrm>
        </p:grpSpPr>
        <p:grpSp>
          <p:nvGrpSpPr>
            <p:cNvPr id="369" name="Google Shape;369;p16"/>
            <p:cNvGrpSpPr/>
            <p:nvPr/>
          </p:nvGrpSpPr>
          <p:grpSpPr>
            <a:xfrm>
              <a:off x="3224250" y="1228235"/>
              <a:ext cx="2695500" cy="2729590"/>
              <a:chOff x="-3475000" y="782863"/>
              <a:chExt cx="2695500" cy="2729590"/>
            </a:xfrm>
          </p:grpSpPr>
          <p:sp>
            <p:nvSpPr>
              <p:cNvPr id="370" name="Google Shape;370;p16"/>
              <p:cNvSpPr/>
              <p:nvPr/>
            </p:nvSpPr>
            <p:spPr>
              <a:xfrm>
                <a:off x="-3475000" y="782863"/>
                <a:ext cx="2695500" cy="26955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-2949575" y="3141052"/>
                <a:ext cx="1596000" cy="37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73" name="Google Shape;373;p16"/>
            <p:cNvCxnSpPr>
              <a:cxnSpLocks/>
            </p:cNvCxnSpPr>
            <p:nvPr/>
          </p:nvCxnSpPr>
          <p:spPr>
            <a:xfrm>
              <a:off x="2233040" y="1816925"/>
              <a:ext cx="1032560" cy="87427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74" name="Google Shape;374;p16"/>
            <p:cNvCxnSpPr>
              <a:cxnSpLocks/>
              <a:endCxn id="370" idx="3"/>
            </p:cNvCxnSpPr>
            <p:nvPr/>
          </p:nvCxnSpPr>
          <p:spPr>
            <a:xfrm flipV="1">
              <a:off x="2233040" y="3528988"/>
              <a:ext cx="1385957" cy="627352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80" name="Google Shape;380;p16"/>
            <p:cNvCxnSpPr>
              <a:cxnSpLocks/>
            </p:cNvCxnSpPr>
            <p:nvPr/>
          </p:nvCxnSpPr>
          <p:spPr>
            <a:xfrm flipH="1" flipV="1">
              <a:off x="5894347" y="2690600"/>
              <a:ext cx="945840" cy="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389" name="Google Shape;389;p16"/>
          <p:cNvGrpSpPr/>
          <p:nvPr/>
        </p:nvGrpSpPr>
        <p:grpSpPr>
          <a:xfrm>
            <a:off x="298517" y="1632953"/>
            <a:ext cx="2615525" cy="713000"/>
            <a:chOff x="471275" y="2524700"/>
            <a:chExt cx="2615525" cy="713000"/>
          </a:xfrm>
        </p:grpSpPr>
        <p:sp>
          <p:nvSpPr>
            <p:cNvPr id="390" name="Google Shape;390;p16"/>
            <p:cNvSpPr/>
            <p:nvPr/>
          </p:nvSpPr>
          <p:spPr>
            <a:xfrm>
              <a:off x="471275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1</a:t>
              </a:r>
              <a:endParaRPr dirty="0"/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1170400" y="2524700"/>
              <a:ext cx="139055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Overview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2" name="Google Shape;392;p16"/>
            <p:cNvSpPr txBox="1"/>
            <p:nvPr/>
          </p:nvSpPr>
          <p:spPr>
            <a:xfrm>
              <a:off x="1170400" y="286630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About the topic “Energy sources”.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3" name="Google Shape;393;p16"/>
          <p:cNvGrpSpPr/>
          <p:nvPr/>
        </p:nvGrpSpPr>
        <p:grpSpPr>
          <a:xfrm>
            <a:off x="6097843" y="2524700"/>
            <a:ext cx="2574870" cy="831076"/>
            <a:chOff x="6097843" y="2524700"/>
            <a:chExt cx="2574870" cy="831076"/>
          </a:xfrm>
        </p:grpSpPr>
        <p:sp>
          <p:nvSpPr>
            <p:cNvPr id="394" name="Google Shape;394;p16"/>
            <p:cNvSpPr/>
            <p:nvPr/>
          </p:nvSpPr>
          <p:spPr>
            <a:xfrm>
              <a:off x="8120713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3</a:t>
              </a:r>
              <a:endParaRPr dirty="0"/>
            </a:p>
          </p:txBody>
        </p:sp>
        <p:sp>
          <p:nvSpPr>
            <p:cNvPr id="395" name="Google Shape;395;p16"/>
            <p:cNvSpPr txBox="1"/>
            <p:nvPr/>
          </p:nvSpPr>
          <p:spPr>
            <a:xfrm>
              <a:off x="6840187" y="2524700"/>
              <a:ext cx="112356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</a:t>
              </a:r>
              <a:r>
                <a:rPr lang="en" sz="1800" b="1" dirty="0" err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efinition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6097843" y="2984376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Energy meaning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Renewable </a:t>
              </a: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ources</a:t>
              </a:r>
              <a:endPara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7" name="Google Shape;397;p16"/>
          <p:cNvGrpSpPr/>
          <p:nvPr/>
        </p:nvGrpSpPr>
        <p:grpSpPr>
          <a:xfrm>
            <a:off x="471275" y="3990440"/>
            <a:ext cx="2615525" cy="713000"/>
            <a:chOff x="471275" y="3990440"/>
            <a:chExt cx="2615525" cy="713000"/>
          </a:xfrm>
        </p:grpSpPr>
        <p:sp>
          <p:nvSpPr>
            <p:cNvPr id="398" name="Google Shape;398;p16"/>
            <p:cNvSpPr/>
            <p:nvPr/>
          </p:nvSpPr>
          <p:spPr>
            <a:xfrm>
              <a:off x="471275" y="407185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2</a:t>
              </a:r>
              <a:endParaRPr dirty="0"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1170400" y="3990440"/>
              <a:ext cx="1332624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Vocabulary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1170400" y="433204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About types of energy.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3613737" y="1361231"/>
            <a:ext cx="1916527" cy="3011234"/>
            <a:chOff x="2142875" y="238125"/>
            <a:chExt cx="3334250" cy="5238750"/>
          </a:xfrm>
        </p:grpSpPr>
        <p:sp>
          <p:nvSpPr>
            <p:cNvPr id="404" name="Google Shape;404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1833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energy source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enədʒi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sɔːs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Nguồn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năng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lượng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BECBABC9-565F-576A-4FC5-C3A713BBC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3" y="623596"/>
            <a:ext cx="3809365" cy="3896307"/>
          </a:xfrm>
          <a:prstGeom prst="rect">
            <a:avLst/>
          </a:prstGeom>
        </p:spPr>
      </p:pic>
      <p:pic>
        <p:nvPicPr>
          <p:cNvPr id="3" name="energy source.mp3">
            <a:hlinkClick r:id="" action="ppaction://media"/>
            <a:extLst>
              <a:ext uri="{FF2B5EF4-FFF2-40B4-BE49-F238E27FC236}">
                <a16:creationId xmlns:a16="http://schemas.microsoft.com/office/drawing/2014/main" id="{A5BAD791-E5BE-0B92-3202-917F933DF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6460" y="217196"/>
            <a:ext cx="600710" cy="6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Energy Saving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5E2CF"/>
      </a:lt2>
      <a:accent1>
        <a:srgbClr val="87C6CC"/>
      </a:accent1>
      <a:accent2>
        <a:srgbClr val="8BB96C"/>
      </a:accent2>
      <a:accent3>
        <a:srgbClr val="F9DA21"/>
      </a:accent3>
      <a:accent4>
        <a:srgbClr val="7CBEC1"/>
      </a:accent4>
      <a:accent5>
        <a:srgbClr val="9DC67D"/>
      </a:accent5>
      <a:accent6>
        <a:srgbClr val="709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1277</Words>
  <Application>Microsoft Macintosh PowerPoint</Application>
  <PresentationFormat>On-screen Show (16:9)</PresentationFormat>
  <Paragraphs>213</Paragraphs>
  <Slides>25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Roboto</vt:lpstr>
      <vt:lpstr>Arial</vt:lpstr>
      <vt:lpstr>Calibri</vt:lpstr>
      <vt:lpstr>Fira Sans Extra Condensed</vt:lpstr>
      <vt:lpstr>Twinkl SemiBold</vt:lpstr>
      <vt:lpstr>Fira Sans Extra Condensed Medium</vt:lpstr>
      <vt:lpstr>Energy Saving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10.  Energy sources</vt:lpstr>
      <vt:lpstr>Objectives</vt:lpstr>
      <vt:lpstr>energy source (n)</vt:lpstr>
      <vt:lpstr>renewable (a)</vt:lpstr>
      <vt:lpstr>non-renewable (a)</vt:lpstr>
      <vt:lpstr>coal (n)</vt:lpstr>
      <vt:lpstr>run out of (v)</vt:lpstr>
      <vt:lpstr>replace (v)</vt:lpstr>
      <vt:lpstr>do a project on (v)</vt:lpstr>
      <vt:lpstr>provide sb with sth (v)</vt:lpstr>
      <vt:lpstr>VOCABULARY</vt:lpstr>
      <vt:lpstr>Ex 1. (p 104) Listen and repeat.</vt:lpstr>
      <vt:lpstr>Ex 2. (p 105) What are Lan and her father talking about?</vt:lpstr>
      <vt:lpstr>Ex 3. (p 105) Read conversation again and answer these questions.</vt:lpstr>
      <vt:lpstr>Ex 4. (p 105) Match the words / phrases in the box with the correct pictures.</vt:lpstr>
      <vt:lpstr>Ex 5. (p 105) Complete each of the sentences with the correct word from the conversation.</vt:lpstr>
      <vt:lpstr>What sources of energy are renewable?</vt:lpstr>
      <vt:lpstr>What sources of energy are non-renewable?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Ánh Hoàng</cp:lastModifiedBy>
  <cp:revision>3</cp:revision>
  <dcterms:modified xsi:type="dcterms:W3CDTF">2023-03-01T08:40:10Z</dcterms:modified>
</cp:coreProperties>
</file>