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6" r:id="rId1"/>
    <p:sldMasterId id="2147483688" r:id="rId2"/>
    <p:sldMasterId id="2147483729" r:id="rId3"/>
  </p:sldMasterIdLst>
  <p:notesMasterIdLst>
    <p:notesMasterId r:id="rId32"/>
  </p:notesMasterIdLst>
  <p:sldIdLst>
    <p:sldId id="423" r:id="rId4"/>
    <p:sldId id="618" r:id="rId5"/>
    <p:sldId id="619" r:id="rId6"/>
    <p:sldId id="257" r:id="rId7"/>
    <p:sldId id="261" r:id="rId8"/>
    <p:sldId id="271" r:id="rId9"/>
    <p:sldId id="272" r:id="rId10"/>
    <p:sldId id="273" r:id="rId11"/>
    <p:sldId id="274" r:id="rId12"/>
    <p:sldId id="837" r:id="rId13"/>
    <p:sldId id="475" r:id="rId14"/>
    <p:sldId id="843" r:id="rId15"/>
    <p:sldId id="847" r:id="rId16"/>
    <p:sldId id="859" r:id="rId17"/>
    <p:sldId id="857" r:id="rId18"/>
    <p:sldId id="853" r:id="rId19"/>
    <p:sldId id="854" r:id="rId20"/>
    <p:sldId id="860" r:id="rId21"/>
    <p:sldId id="323" r:id="rId22"/>
    <p:sldId id="325" r:id="rId23"/>
    <p:sldId id="327" r:id="rId24"/>
    <p:sldId id="326" r:id="rId25"/>
    <p:sldId id="838" r:id="rId26"/>
    <p:sldId id="839" r:id="rId27"/>
    <p:sldId id="861" r:id="rId28"/>
    <p:sldId id="862" r:id="rId29"/>
    <p:sldId id="782" r:id="rId30"/>
    <p:sldId id="616" r:id="rId31"/>
  </p:sldIdLst>
  <p:sldSz cx="9144000" cy="5143500" type="screen16x9"/>
  <p:notesSz cx="6858000" cy="9144000"/>
  <p:embeddedFontLst>
    <p:embeddedFont>
      <p:font typeface="#9Slide02 Noi dung dai" panose="020B0604020202020204" charset="0"/>
      <p:regular r:id="rId33"/>
    </p:embeddedFont>
    <p:embeddedFont>
      <p:font typeface="#9Slide02 Tieu de dai" panose="020B0604020202020204" charset="0"/>
      <p:bold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iCiel Alina" charset="0"/>
      <p:regular r:id="rId41"/>
    </p:embeddedFont>
    <p:embeddedFont>
      <p:font typeface="iCiel Cadena" panose="020B0604020202020204" charset="0"/>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4B4B"/>
    <a:srgbClr val="300CB4"/>
    <a:srgbClr val="15E9FF"/>
    <a:srgbClr val="AFF7FF"/>
    <a:srgbClr val="CDFAFF"/>
    <a:srgbClr val="FFFFFF"/>
    <a:srgbClr val="FF9797"/>
    <a:srgbClr val="FF5D5D"/>
    <a:srgbClr val="FFF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135EC3-46DC-4543-AC95-6DAE65BAC72F}">
  <a:tblStyle styleId="{CB135EC3-46DC-4543-AC95-6DAE65BAC72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0" autoAdjust="0"/>
    <p:restoredTop sz="91667" autoAdjust="0"/>
  </p:normalViewPr>
  <p:slideViewPr>
    <p:cSldViewPr snapToGrid="0" showGuides="1">
      <p:cViewPr varScale="1">
        <p:scale>
          <a:sx n="71" d="100"/>
          <a:sy n="71" d="100"/>
        </p:scale>
        <p:origin x="1104" y="44"/>
      </p:cViewPr>
      <p:guideLst>
        <p:guide orient="horz" pos="166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vien242002@gmail.com" userId="5eb9cb2f724594ae" providerId="LiveId" clId="{84CA1133-6EF9-4AA3-936A-85433A8447B3}"/>
    <pc:docChg chg="custSel modSld">
      <pc:chgData name="vanvien242002@gmail.com" userId="5eb9cb2f724594ae" providerId="LiveId" clId="{84CA1133-6EF9-4AA3-936A-85433A8447B3}" dt="2025-03-05T22:58:30.580" v="142" actId="14100"/>
      <pc:docMkLst>
        <pc:docMk/>
      </pc:docMkLst>
      <pc:sldChg chg="addSp modSp mod">
        <pc:chgData name="vanvien242002@gmail.com" userId="5eb9cb2f724594ae" providerId="LiveId" clId="{84CA1133-6EF9-4AA3-936A-85433A8447B3}" dt="2025-03-05T22:55:10.621" v="123" actId="167"/>
        <pc:sldMkLst>
          <pc:docMk/>
          <pc:sldMk cId="219557783" sldId="323"/>
        </pc:sldMkLst>
        <pc:picChg chg="add ord">
          <ac:chgData name="vanvien242002@gmail.com" userId="5eb9cb2f724594ae" providerId="LiveId" clId="{84CA1133-6EF9-4AA3-936A-85433A8447B3}" dt="2025-03-05T22:55:10.621" v="123" actId="167"/>
          <ac:picMkLst>
            <pc:docMk/>
            <pc:sldMk cId="219557783" sldId="323"/>
            <ac:picMk id="7" creationId="{E50F6167-4047-40D1-AB1A-B1DC4A52D46D}"/>
          </ac:picMkLst>
        </pc:picChg>
      </pc:sldChg>
      <pc:sldChg chg="addSp modSp mod">
        <pc:chgData name="vanvien242002@gmail.com" userId="5eb9cb2f724594ae" providerId="LiveId" clId="{84CA1133-6EF9-4AA3-936A-85433A8447B3}" dt="2025-03-05T22:55:23.935" v="125" actId="167"/>
        <pc:sldMkLst>
          <pc:docMk/>
          <pc:sldMk cId="3239676624" sldId="325"/>
        </pc:sldMkLst>
        <pc:picChg chg="add ord">
          <ac:chgData name="vanvien242002@gmail.com" userId="5eb9cb2f724594ae" providerId="LiveId" clId="{84CA1133-6EF9-4AA3-936A-85433A8447B3}" dt="2025-03-05T22:55:23.935" v="125" actId="167"/>
          <ac:picMkLst>
            <pc:docMk/>
            <pc:sldMk cId="3239676624" sldId="325"/>
            <ac:picMk id="7" creationId="{619D6158-192F-4458-985F-EBD3F38C9C2C}"/>
          </ac:picMkLst>
        </pc:picChg>
      </pc:sldChg>
      <pc:sldChg chg="addSp modSp mod">
        <pc:chgData name="vanvien242002@gmail.com" userId="5eb9cb2f724594ae" providerId="LiveId" clId="{84CA1133-6EF9-4AA3-936A-85433A8447B3}" dt="2025-03-05T22:55:42.139" v="129" actId="167"/>
        <pc:sldMkLst>
          <pc:docMk/>
          <pc:sldMk cId="2403408977" sldId="326"/>
        </pc:sldMkLst>
        <pc:picChg chg="add ord">
          <ac:chgData name="vanvien242002@gmail.com" userId="5eb9cb2f724594ae" providerId="LiveId" clId="{84CA1133-6EF9-4AA3-936A-85433A8447B3}" dt="2025-03-05T22:55:42.139" v="129" actId="167"/>
          <ac:picMkLst>
            <pc:docMk/>
            <pc:sldMk cId="2403408977" sldId="326"/>
            <ac:picMk id="7" creationId="{EAEF2D26-4120-4438-AD54-F891D57C393D}"/>
          </ac:picMkLst>
        </pc:picChg>
      </pc:sldChg>
      <pc:sldChg chg="addSp modSp mod">
        <pc:chgData name="vanvien242002@gmail.com" userId="5eb9cb2f724594ae" providerId="LiveId" clId="{84CA1133-6EF9-4AA3-936A-85433A8447B3}" dt="2025-03-05T22:55:32.229" v="127" actId="167"/>
        <pc:sldMkLst>
          <pc:docMk/>
          <pc:sldMk cId="2903709274" sldId="327"/>
        </pc:sldMkLst>
        <pc:picChg chg="add ord">
          <ac:chgData name="vanvien242002@gmail.com" userId="5eb9cb2f724594ae" providerId="LiveId" clId="{84CA1133-6EF9-4AA3-936A-85433A8447B3}" dt="2025-03-05T22:55:32.229" v="127" actId="167"/>
          <ac:picMkLst>
            <pc:docMk/>
            <pc:sldMk cId="2903709274" sldId="327"/>
            <ac:picMk id="7" creationId="{04408366-113D-4CCF-88FA-FFAE8BEC9486}"/>
          </ac:picMkLst>
        </pc:picChg>
      </pc:sldChg>
      <pc:sldChg chg="modSp mod">
        <pc:chgData name="vanvien242002@gmail.com" userId="5eb9cb2f724594ae" providerId="LiveId" clId="{84CA1133-6EF9-4AA3-936A-85433A8447B3}" dt="2025-03-05T22:36:05.363" v="2" actId="1076"/>
        <pc:sldMkLst>
          <pc:docMk/>
          <pc:sldMk cId="0" sldId="423"/>
        </pc:sldMkLst>
        <pc:spChg chg="mod">
          <ac:chgData name="vanvien242002@gmail.com" userId="5eb9cb2f724594ae" providerId="LiveId" clId="{84CA1133-6EF9-4AA3-936A-85433A8447B3}" dt="2025-03-05T22:36:05.363" v="2" actId="1076"/>
          <ac:spMkLst>
            <pc:docMk/>
            <pc:sldMk cId="0" sldId="423"/>
            <ac:spMk id="16" creationId="{FD27CBCF-9960-5DE8-A049-3EC140DA478A}"/>
          </ac:spMkLst>
        </pc:spChg>
      </pc:sldChg>
      <pc:sldChg chg="modSp mod">
        <pc:chgData name="vanvien242002@gmail.com" userId="5eb9cb2f724594ae" providerId="LiveId" clId="{84CA1133-6EF9-4AA3-936A-85433A8447B3}" dt="2025-03-05T22:37:35.004" v="27" actId="20577"/>
        <pc:sldMkLst>
          <pc:docMk/>
          <pc:sldMk cId="609252263" sldId="618"/>
        </pc:sldMkLst>
        <pc:spChg chg="mod">
          <ac:chgData name="vanvien242002@gmail.com" userId="5eb9cb2f724594ae" providerId="LiveId" clId="{84CA1133-6EF9-4AA3-936A-85433A8447B3}" dt="2025-03-05T22:37:35.004" v="27" actId="20577"/>
          <ac:spMkLst>
            <pc:docMk/>
            <pc:sldMk cId="609252263" sldId="618"/>
            <ac:spMk id="16" creationId="{00000000-0000-0000-0000-000000000000}"/>
          </ac:spMkLst>
        </pc:spChg>
      </pc:sldChg>
      <pc:sldChg chg="addSp modSp mod">
        <pc:chgData name="vanvien242002@gmail.com" userId="5eb9cb2f724594ae" providerId="LiveId" clId="{84CA1133-6EF9-4AA3-936A-85433A8447B3}" dt="2025-03-05T22:53:20.245" v="99" actId="167"/>
        <pc:sldMkLst>
          <pc:docMk/>
          <pc:sldMk cId="2820638556" sldId="837"/>
        </pc:sldMkLst>
        <pc:picChg chg="add ord">
          <ac:chgData name="vanvien242002@gmail.com" userId="5eb9cb2f724594ae" providerId="LiveId" clId="{84CA1133-6EF9-4AA3-936A-85433A8447B3}" dt="2025-03-05T22:53:20.245" v="99" actId="167"/>
          <ac:picMkLst>
            <pc:docMk/>
            <pc:sldMk cId="2820638556" sldId="837"/>
            <ac:picMk id="2" creationId="{D1516B57-D1C4-4361-9022-2CFDDDAAA28B}"/>
          </ac:picMkLst>
        </pc:picChg>
      </pc:sldChg>
      <pc:sldChg chg="addSp modSp mod">
        <pc:chgData name="vanvien242002@gmail.com" userId="5eb9cb2f724594ae" providerId="LiveId" clId="{84CA1133-6EF9-4AA3-936A-85433A8447B3}" dt="2025-03-05T22:55:51.062" v="131" actId="167"/>
        <pc:sldMkLst>
          <pc:docMk/>
          <pc:sldMk cId="1314858242" sldId="838"/>
        </pc:sldMkLst>
        <pc:picChg chg="add ord">
          <ac:chgData name="vanvien242002@gmail.com" userId="5eb9cb2f724594ae" providerId="LiveId" clId="{84CA1133-6EF9-4AA3-936A-85433A8447B3}" dt="2025-03-05T22:55:51.062" v="131" actId="167"/>
          <ac:picMkLst>
            <pc:docMk/>
            <pc:sldMk cId="1314858242" sldId="838"/>
            <ac:picMk id="7" creationId="{6AB8550C-87F5-473A-8500-D33ECDC2BA7B}"/>
          </ac:picMkLst>
        </pc:picChg>
      </pc:sldChg>
      <pc:sldChg chg="addSp modSp mod">
        <pc:chgData name="vanvien242002@gmail.com" userId="5eb9cb2f724594ae" providerId="LiveId" clId="{84CA1133-6EF9-4AA3-936A-85433A8447B3}" dt="2025-03-05T22:55:59.567" v="133" actId="167"/>
        <pc:sldMkLst>
          <pc:docMk/>
          <pc:sldMk cId="860177747" sldId="839"/>
        </pc:sldMkLst>
        <pc:picChg chg="add ord">
          <ac:chgData name="vanvien242002@gmail.com" userId="5eb9cb2f724594ae" providerId="LiveId" clId="{84CA1133-6EF9-4AA3-936A-85433A8447B3}" dt="2025-03-05T22:55:59.567" v="133" actId="167"/>
          <ac:picMkLst>
            <pc:docMk/>
            <pc:sldMk cId="860177747" sldId="839"/>
            <ac:picMk id="7" creationId="{439DA0A5-648E-48EF-A61A-01EC94DE683C}"/>
          </ac:picMkLst>
        </pc:picChg>
      </pc:sldChg>
      <pc:sldChg chg="addSp modSp mod">
        <pc:chgData name="vanvien242002@gmail.com" userId="5eb9cb2f724594ae" providerId="LiveId" clId="{84CA1133-6EF9-4AA3-936A-85433A8447B3}" dt="2025-03-05T22:53:30.242" v="101" actId="167"/>
        <pc:sldMkLst>
          <pc:docMk/>
          <pc:sldMk cId="2095272260" sldId="843"/>
        </pc:sldMkLst>
        <pc:picChg chg="add ord">
          <ac:chgData name="vanvien242002@gmail.com" userId="5eb9cb2f724594ae" providerId="LiveId" clId="{84CA1133-6EF9-4AA3-936A-85433A8447B3}" dt="2025-03-05T22:53:30.242" v="101" actId="167"/>
          <ac:picMkLst>
            <pc:docMk/>
            <pc:sldMk cId="2095272260" sldId="843"/>
            <ac:picMk id="4" creationId="{2D353395-A5DA-43FD-8D3C-91E8B55B2EBD}"/>
          </ac:picMkLst>
        </pc:picChg>
      </pc:sldChg>
      <pc:sldChg chg="addSp modSp mod">
        <pc:chgData name="vanvien242002@gmail.com" userId="5eb9cb2f724594ae" providerId="LiveId" clId="{84CA1133-6EF9-4AA3-936A-85433A8447B3}" dt="2025-03-05T22:53:40.024" v="103" actId="167"/>
        <pc:sldMkLst>
          <pc:docMk/>
          <pc:sldMk cId="1154432096" sldId="847"/>
        </pc:sldMkLst>
        <pc:picChg chg="add ord">
          <ac:chgData name="vanvien242002@gmail.com" userId="5eb9cb2f724594ae" providerId="LiveId" clId="{84CA1133-6EF9-4AA3-936A-85433A8447B3}" dt="2025-03-05T22:53:40.024" v="103" actId="167"/>
          <ac:picMkLst>
            <pc:docMk/>
            <pc:sldMk cId="1154432096" sldId="847"/>
            <ac:picMk id="4" creationId="{95B87E44-6AD2-423E-9299-F59C16DB3755}"/>
          </ac:picMkLst>
        </pc:picChg>
      </pc:sldChg>
      <pc:sldChg chg="addSp modSp mod">
        <pc:chgData name="vanvien242002@gmail.com" userId="5eb9cb2f724594ae" providerId="LiveId" clId="{84CA1133-6EF9-4AA3-936A-85433A8447B3}" dt="2025-03-05T22:54:58.309" v="121" actId="167"/>
        <pc:sldMkLst>
          <pc:docMk/>
          <pc:sldMk cId="2981825674" sldId="853"/>
        </pc:sldMkLst>
        <pc:spChg chg="mod">
          <ac:chgData name="vanvien242002@gmail.com" userId="5eb9cb2f724594ae" providerId="LiveId" clId="{84CA1133-6EF9-4AA3-936A-85433A8447B3}" dt="2025-03-05T22:54:46.511" v="118" actId="14100"/>
          <ac:spMkLst>
            <pc:docMk/>
            <pc:sldMk cId="2981825674" sldId="853"/>
            <ac:spMk id="2" creationId="{9F3B51AA-6E44-E5D1-E49C-B4C41BC2ABD0}"/>
          </ac:spMkLst>
        </pc:spChg>
        <pc:spChg chg="mod">
          <ac:chgData name="vanvien242002@gmail.com" userId="5eb9cb2f724594ae" providerId="LiveId" clId="{84CA1133-6EF9-4AA3-936A-85433A8447B3}" dt="2025-03-05T22:54:49.708" v="119" actId="14100"/>
          <ac:spMkLst>
            <pc:docMk/>
            <pc:sldMk cId="2981825674" sldId="853"/>
            <ac:spMk id="3" creationId="{EEE630A8-8AB7-0BB4-E31A-0C0DC691950A}"/>
          </ac:spMkLst>
        </pc:spChg>
        <pc:spChg chg="mod">
          <ac:chgData name="vanvien242002@gmail.com" userId="5eb9cb2f724594ae" providerId="LiveId" clId="{84CA1133-6EF9-4AA3-936A-85433A8447B3}" dt="2025-03-05T22:54:39.409" v="116" actId="1076"/>
          <ac:spMkLst>
            <pc:docMk/>
            <pc:sldMk cId="2981825674" sldId="853"/>
            <ac:spMk id="4" creationId="{304FB55D-DC9A-F8E8-9C85-98C3886B64E0}"/>
          </ac:spMkLst>
        </pc:spChg>
        <pc:spChg chg="mod">
          <ac:chgData name="vanvien242002@gmail.com" userId="5eb9cb2f724594ae" providerId="LiveId" clId="{84CA1133-6EF9-4AA3-936A-85433A8447B3}" dt="2025-03-05T22:54:24.192" v="112" actId="1076"/>
          <ac:spMkLst>
            <pc:docMk/>
            <pc:sldMk cId="2981825674" sldId="853"/>
            <ac:spMk id="6" creationId="{380CE3F9-BE93-098C-FC00-A1AD261DDDB6}"/>
          </ac:spMkLst>
        </pc:spChg>
        <pc:picChg chg="add ord">
          <ac:chgData name="vanvien242002@gmail.com" userId="5eb9cb2f724594ae" providerId="LiveId" clId="{84CA1133-6EF9-4AA3-936A-85433A8447B3}" dt="2025-03-05T22:54:58.309" v="121" actId="167"/>
          <ac:picMkLst>
            <pc:docMk/>
            <pc:sldMk cId="2981825674" sldId="853"/>
            <ac:picMk id="5" creationId="{8A19434C-72D5-4486-AB45-FB387826DDCE}"/>
          </ac:picMkLst>
        </pc:picChg>
        <pc:picChg chg="mod">
          <ac:chgData name="vanvien242002@gmail.com" userId="5eb9cb2f724594ae" providerId="LiveId" clId="{84CA1133-6EF9-4AA3-936A-85433A8447B3}" dt="2025-03-05T22:54:26.247" v="113" actId="1076"/>
          <ac:picMkLst>
            <pc:docMk/>
            <pc:sldMk cId="2981825674" sldId="853"/>
            <ac:picMk id="8" creationId="{33A9C65F-09A2-7BE1-E8F0-C1FBFA7A18E8}"/>
          </ac:picMkLst>
        </pc:picChg>
      </pc:sldChg>
      <pc:sldChg chg="addSp modSp mod">
        <pc:chgData name="vanvien242002@gmail.com" userId="5eb9cb2f724594ae" providerId="LiveId" clId="{84CA1133-6EF9-4AA3-936A-85433A8447B3}" dt="2025-03-05T22:54:14.312" v="111" actId="1076"/>
        <pc:sldMkLst>
          <pc:docMk/>
          <pc:sldMk cId="1184951913" sldId="857"/>
        </pc:sldMkLst>
        <pc:grpChg chg="mod">
          <ac:chgData name="vanvien242002@gmail.com" userId="5eb9cb2f724594ae" providerId="LiveId" clId="{84CA1133-6EF9-4AA3-936A-85433A8447B3}" dt="2025-03-05T22:54:10.427" v="109" actId="1076"/>
          <ac:grpSpMkLst>
            <pc:docMk/>
            <pc:sldMk cId="1184951913" sldId="857"/>
            <ac:grpSpMk id="5" creationId="{BCD66097-FC41-8ED6-7074-8698B6AF6C85}"/>
          </ac:grpSpMkLst>
        </pc:grpChg>
        <pc:grpChg chg="mod">
          <ac:chgData name="vanvien242002@gmail.com" userId="5eb9cb2f724594ae" providerId="LiveId" clId="{84CA1133-6EF9-4AA3-936A-85433A8447B3}" dt="2025-03-05T22:54:12.237" v="110" actId="1076"/>
          <ac:grpSpMkLst>
            <pc:docMk/>
            <pc:sldMk cId="1184951913" sldId="857"/>
            <ac:grpSpMk id="9" creationId="{5A64AB70-E797-DCBB-E744-0C54B4222BE7}"/>
          </ac:grpSpMkLst>
        </pc:grpChg>
        <pc:grpChg chg="mod">
          <ac:chgData name="vanvien242002@gmail.com" userId="5eb9cb2f724594ae" providerId="LiveId" clId="{84CA1133-6EF9-4AA3-936A-85433A8447B3}" dt="2025-03-05T22:54:07.402" v="108" actId="1076"/>
          <ac:grpSpMkLst>
            <pc:docMk/>
            <pc:sldMk cId="1184951913" sldId="857"/>
            <ac:grpSpMk id="13" creationId="{56FA7A6E-0557-C317-FEA2-F8D045FFBB2B}"/>
          </ac:grpSpMkLst>
        </pc:grpChg>
        <pc:grpChg chg="mod">
          <ac:chgData name="vanvien242002@gmail.com" userId="5eb9cb2f724594ae" providerId="LiveId" clId="{84CA1133-6EF9-4AA3-936A-85433A8447B3}" dt="2025-03-05T22:54:14.312" v="111" actId="1076"/>
          <ac:grpSpMkLst>
            <pc:docMk/>
            <pc:sldMk cId="1184951913" sldId="857"/>
            <ac:grpSpMk id="17" creationId="{631A43A6-9CE6-3431-A8A7-CF3283466378}"/>
          </ac:grpSpMkLst>
        </pc:grpChg>
        <pc:picChg chg="add ord">
          <ac:chgData name="vanvien242002@gmail.com" userId="5eb9cb2f724594ae" providerId="LiveId" clId="{84CA1133-6EF9-4AA3-936A-85433A8447B3}" dt="2025-03-05T22:54:03.191" v="107" actId="167"/>
          <ac:picMkLst>
            <pc:docMk/>
            <pc:sldMk cId="1184951913" sldId="857"/>
            <ac:picMk id="2" creationId="{D72C309F-DA20-4E6F-80AE-7E7AD942AC4D}"/>
          </ac:picMkLst>
        </pc:picChg>
      </pc:sldChg>
      <pc:sldChg chg="addSp modSp mod">
        <pc:chgData name="vanvien242002@gmail.com" userId="5eb9cb2f724594ae" providerId="LiveId" clId="{84CA1133-6EF9-4AA3-936A-85433A8447B3}" dt="2025-03-05T22:58:30.580" v="142" actId="14100"/>
        <pc:sldMkLst>
          <pc:docMk/>
          <pc:sldMk cId="3161138823" sldId="859"/>
        </pc:sldMkLst>
        <pc:picChg chg="mod">
          <ac:chgData name="vanvien242002@gmail.com" userId="5eb9cb2f724594ae" providerId="LiveId" clId="{84CA1133-6EF9-4AA3-936A-85433A8447B3}" dt="2025-03-05T22:58:28.194" v="141" actId="14100"/>
          <ac:picMkLst>
            <pc:docMk/>
            <pc:sldMk cId="3161138823" sldId="859"/>
            <ac:picMk id="2" creationId="{24D0ADF9-D1A1-62B3-3CE8-83EE4EAF8160}"/>
          </ac:picMkLst>
        </pc:picChg>
        <pc:picChg chg="mod">
          <ac:chgData name="vanvien242002@gmail.com" userId="5eb9cb2f724594ae" providerId="LiveId" clId="{84CA1133-6EF9-4AA3-936A-85433A8447B3}" dt="2025-03-05T22:58:30.580" v="142" actId="14100"/>
          <ac:picMkLst>
            <pc:docMk/>
            <pc:sldMk cId="3161138823" sldId="859"/>
            <ac:picMk id="4" creationId="{C3F6769F-0446-865A-5484-35661A32EB3B}"/>
          </ac:picMkLst>
        </pc:picChg>
        <pc:picChg chg="add ord">
          <ac:chgData name="vanvien242002@gmail.com" userId="5eb9cb2f724594ae" providerId="LiveId" clId="{84CA1133-6EF9-4AA3-936A-85433A8447B3}" dt="2025-03-05T22:53:49.149" v="105" actId="167"/>
          <ac:picMkLst>
            <pc:docMk/>
            <pc:sldMk cId="3161138823" sldId="859"/>
            <ac:picMk id="6" creationId="{E89A2845-F61F-472E-B5FA-A5F452D7544C}"/>
          </ac:picMkLst>
        </pc:picChg>
      </pc:sldChg>
      <pc:sldChg chg="addSp delSp modSp mod delAnim modAnim">
        <pc:chgData name="vanvien242002@gmail.com" userId="5eb9cb2f724594ae" providerId="LiveId" clId="{84CA1133-6EF9-4AA3-936A-85433A8447B3}" dt="2025-03-05T22:51:59.949" v="97"/>
        <pc:sldMkLst>
          <pc:docMk/>
          <pc:sldMk cId="545898124" sldId="860"/>
        </pc:sldMkLst>
        <pc:spChg chg="del mod">
          <ac:chgData name="vanvien242002@gmail.com" userId="5eb9cb2f724594ae" providerId="LiveId" clId="{84CA1133-6EF9-4AA3-936A-85433A8447B3}" dt="2025-03-05T22:44:16.302" v="45" actId="478"/>
          <ac:spMkLst>
            <pc:docMk/>
            <pc:sldMk cId="545898124" sldId="860"/>
            <ac:spMk id="64" creationId="{9B817583-6FDA-4C67-A02F-4D141A7C188E}"/>
          </ac:spMkLst>
        </pc:spChg>
        <pc:spChg chg="mod">
          <ac:chgData name="vanvien242002@gmail.com" userId="5eb9cb2f724594ae" providerId="LiveId" clId="{84CA1133-6EF9-4AA3-936A-85433A8447B3}" dt="2025-03-05T22:48:36.203" v="72"/>
          <ac:spMkLst>
            <pc:docMk/>
            <pc:sldMk cId="545898124" sldId="860"/>
            <ac:spMk id="65" creationId="{9B76F498-AB9D-4347-9BF1-9105D85B7709}"/>
          </ac:spMkLst>
        </pc:spChg>
        <pc:spChg chg="add mod">
          <ac:chgData name="vanvien242002@gmail.com" userId="5eb9cb2f724594ae" providerId="LiveId" clId="{84CA1133-6EF9-4AA3-936A-85433A8447B3}" dt="2025-03-05T22:43:58.891" v="42" actId="571"/>
          <ac:spMkLst>
            <pc:docMk/>
            <pc:sldMk cId="545898124" sldId="860"/>
            <ac:spMk id="66" creationId="{82B4713C-9E9B-4913-AAFD-A9949F92F782}"/>
          </ac:spMkLst>
        </pc:spChg>
        <pc:spChg chg="add del mod">
          <ac:chgData name="vanvien242002@gmail.com" userId="5eb9cb2f724594ae" providerId="LiveId" clId="{84CA1133-6EF9-4AA3-936A-85433A8447B3}" dt="2025-03-05T22:51:29.617" v="89" actId="478"/>
          <ac:spMkLst>
            <pc:docMk/>
            <pc:sldMk cId="545898124" sldId="860"/>
            <ac:spMk id="67" creationId="{7E0FFE69-AABB-47A8-85DE-1A955D1994E6}"/>
          </ac:spMkLst>
        </pc:spChg>
        <pc:spChg chg="add mod">
          <ac:chgData name="vanvien242002@gmail.com" userId="5eb9cb2f724594ae" providerId="LiveId" clId="{84CA1133-6EF9-4AA3-936A-85433A8447B3}" dt="2025-03-05T22:51:59.949" v="97"/>
          <ac:spMkLst>
            <pc:docMk/>
            <pc:sldMk cId="545898124" sldId="860"/>
            <ac:spMk id="68" creationId="{5C9D81C1-4894-478F-9F5B-ADB4299C5BC6}"/>
          </ac:spMkLst>
        </pc:spChg>
      </pc:sldChg>
      <pc:sldChg chg="addSp modSp mod">
        <pc:chgData name="vanvien242002@gmail.com" userId="5eb9cb2f724594ae" providerId="LiveId" clId="{84CA1133-6EF9-4AA3-936A-85433A8447B3}" dt="2025-03-05T22:56:08.407" v="135" actId="167"/>
        <pc:sldMkLst>
          <pc:docMk/>
          <pc:sldMk cId="2579020805" sldId="861"/>
        </pc:sldMkLst>
        <pc:picChg chg="add ord">
          <ac:chgData name="vanvien242002@gmail.com" userId="5eb9cb2f724594ae" providerId="LiveId" clId="{84CA1133-6EF9-4AA3-936A-85433A8447B3}" dt="2025-03-05T22:56:08.407" v="135" actId="167"/>
          <ac:picMkLst>
            <pc:docMk/>
            <pc:sldMk cId="2579020805" sldId="861"/>
            <ac:picMk id="7" creationId="{361DE738-CDAD-4793-B07A-3EE74C16A493}"/>
          </ac:picMkLst>
        </pc:picChg>
      </pc:sldChg>
      <pc:sldChg chg="addSp modSp mod">
        <pc:chgData name="vanvien242002@gmail.com" userId="5eb9cb2f724594ae" providerId="LiveId" clId="{84CA1133-6EF9-4AA3-936A-85433A8447B3}" dt="2025-03-05T22:56:18.517" v="137" actId="167"/>
        <pc:sldMkLst>
          <pc:docMk/>
          <pc:sldMk cId="3593713382" sldId="862"/>
        </pc:sldMkLst>
        <pc:picChg chg="add ord">
          <ac:chgData name="vanvien242002@gmail.com" userId="5eb9cb2f724594ae" providerId="LiveId" clId="{84CA1133-6EF9-4AA3-936A-85433A8447B3}" dt="2025-03-05T22:56:18.517" v="137" actId="167"/>
          <ac:picMkLst>
            <pc:docMk/>
            <pc:sldMk cId="3593713382" sldId="862"/>
            <ac:picMk id="7" creationId="{D082C9BF-582A-4980-84AC-4835D975575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642857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5D3D3E45-3D75-CC2E-7B16-BF4519A4DC04}"/>
              </a:ext>
            </a:extLst>
          </p:cNvPr>
          <p:cNvSpPr>
            <a:spLocks noGrp="1" noRot="1" noChangeAspect="1" noTextEdit="1"/>
          </p:cNvSpPr>
          <p:nvPr>
            <p:ph type="sldImg"/>
          </p:nvPr>
        </p:nvSpPr>
        <p:spPr>
          <a:xfrm>
            <a:off x="381000" y="685800"/>
            <a:ext cx="6096000" cy="3429000"/>
          </a:xfrm>
          <a:ln/>
        </p:spPr>
      </p:sp>
      <p:sp>
        <p:nvSpPr>
          <p:cNvPr id="54275" name="Notes Placeholder 2">
            <a:extLst>
              <a:ext uri="{FF2B5EF4-FFF2-40B4-BE49-F238E27FC236}">
                <a16:creationId xmlns:a16="http://schemas.microsoft.com/office/drawing/2014/main" id="{6EE40514-38C2-A405-4773-73BA595430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4276" name="Slide Number Placeholder 3">
            <a:extLst>
              <a:ext uri="{FF2B5EF4-FFF2-40B4-BE49-F238E27FC236}">
                <a16:creationId xmlns:a16="http://schemas.microsoft.com/office/drawing/2014/main" id="{6D0536B8-0BC9-097F-64D0-FD14E05E64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7B6462-119F-4865-932B-A9FA991887A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00C84-9C64-48C2-8D4F-745279569C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2595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9642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8310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094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6014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3836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1596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680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0568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24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342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290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885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3/6/2025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43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1E94CF-1C8D-4E94-8106-C4F0C8013633}" type="datetimeFigureOut">
              <a:rPr lang="en-US" smtClean="0">
                <a:solidFill>
                  <a:prstClr val="black">
                    <a:tint val="75000"/>
                  </a:prstClr>
                </a:solidFill>
              </a:rPr>
              <a:pPr/>
              <a:t>3/6/2025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029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1E94CF-1C8D-4E94-8106-C4F0C8013633}" type="datetimeFigureOut">
              <a:rPr lang="en-US" smtClean="0">
                <a:solidFill>
                  <a:prstClr val="black">
                    <a:tint val="75000"/>
                  </a:prstClr>
                </a:solidFill>
              </a:rPr>
              <a:pPr/>
              <a:t>3/6/2025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608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E94CF-1C8D-4E94-8106-C4F0C8013633}" type="datetimeFigureOut">
              <a:rPr lang="en-US" smtClean="0">
                <a:solidFill>
                  <a:prstClr val="black">
                    <a:tint val="75000"/>
                  </a:prstClr>
                </a:solidFill>
              </a:rPr>
              <a:pPr/>
              <a:t>3/6/2025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8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3/6/2025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373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3/6/2025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548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616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220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Tree>
    <p:extLst>
      <p:ext uri="{BB962C8B-B14F-4D97-AF65-F5344CB8AC3E}">
        <p14:creationId xmlns:p14="http://schemas.microsoft.com/office/powerpoint/2010/main" val="1671400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09593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6160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191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809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290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7357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467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9853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3/6/2025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83323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3834619" y="-1134249"/>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3/6/2025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755240" y="5308819"/>
            <a:ext cx="1633520" cy="876656"/>
          </a:xfrm>
          <a:prstGeom prst="rect">
            <a:avLst/>
          </a:prstGeom>
        </p:spPr>
      </p:pic>
    </p:spTree>
    <p:extLst>
      <p:ext uri="{BB962C8B-B14F-4D97-AF65-F5344CB8AC3E}">
        <p14:creationId xmlns:p14="http://schemas.microsoft.com/office/powerpoint/2010/main" val="398067447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3/6/2025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6664296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1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1.xml"/><Relationship Id="rId3" Type="http://schemas.openxmlformats.org/officeDocument/2006/relationships/slideLayout" Target="../slideLayouts/slideLayout18.xml"/><Relationship Id="rId7" Type="http://schemas.openxmlformats.org/officeDocument/2006/relationships/slide" Target="slide22.xml"/><Relationship Id="rId12" Type="http://schemas.openxmlformats.org/officeDocument/2006/relationships/image" Target="../media/image31.png"/><Relationship Id="rId2" Type="http://schemas.openxmlformats.org/officeDocument/2006/relationships/audio" Target="../media/media5.wav"/><Relationship Id="rId16" Type="http://schemas.openxmlformats.org/officeDocument/2006/relationships/slide" Target="slide25.xml"/><Relationship Id="rId1" Type="http://schemas.microsoft.com/office/2007/relationships/media" Target="../media/media5.wav"/><Relationship Id="rId6" Type="http://schemas.openxmlformats.org/officeDocument/2006/relationships/slide" Target="slide20.xml"/><Relationship Id="rId11" Type="http://schemas.openxmlformats.org/officeDocument/2006/relationships/image" Target="../media/image62.gif"/><Relationship Id="rId5" Type="http://schemas.openxmlformats.org/officeDocument/2006/relationships/slide" Target="slide19.xml"/><Relationship Id="rId15" Type="http://schemas.openxmlformats.org/officeDocument/2006/relationships/slide" Target="slide26.xml"/><Relationship Id="rId10" Type="http://schemas.openxmlformats.org/officeDocument/2006/relationships/image" Target="../media/image61.gif"/><Relationship Id="rId4" Type="http://schemas.openxmlformats.org/officeDocument/2006/relationships/image" Target="../media/image59.png"/><Relationship Id="rId9" Type="http://schemas.openxmlformats.org/officeDocument/2006/relationships/image" Target="../media/image60.gif"/><Relationship Id="rId14" Type="http://schemas.openxmlformats.org/officeDocument/2006/relationships/slide" Target="slide24.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6.png"/><Relationship Id="rId1" Type="http://schemas.openxmlformats.org/officeDocument/2006/relationships/slideLayout" Target="../slideLayouts/slideLayout23.xml"/><Relationship Id="rId4" Type="http://schemas.openxmlformats.org/officeDocument/2006/relationships/slide" Target="slide18.xml"/></Relationships>
</file>

<file path=ppt/slides/_rels/slide2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6.png"/><Relationship Id="rId1" Type="http://schemas.openxmlformats.org/officeDocument/2006/relationships/slideLayout" Target="../slideLayouts/slideLayout23.xml"/><Relationship Id="rId4" Type="http://schemas.openxmlformats.org/officeDocument/2006/relationships/slide" Target="slide18.xm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1.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0.png"/><Relationship Id="rId16"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microsoft.com/office/2007/relationships/hdphoto" Target="../media/hdphoto2.wdp"/><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74.png"/><Relationship Id="rId18" Type="http://schemas.openxmlformats.org/officeDocument/2006/relationships/image" Target="../media/image19.svg"/><Relationship Id="rId26" Type="http://schemas.openxmlformats.org/officeDocument/2006/relationships/image" Target="../media/image81.svg"/><Relationship Id="rId3" Type="http://schemas.openxmlformats.org/officeDocument/2006/relationships/image" Target="../media/image66.png"/><Relationship Id="rId21" Type="http://schemas.openxmlformats.org/officeDocument/2006/relationships/image" Target="../media/image14.png"/><Relationship Id="rId7" Type="http://schemas.openxmlformats.org/officeDocument/2006/relationships/image" Target="../media/image8.png"/><Relationship Id="rId12" Type="http://schemas.openxmlformats.org/officeDocument/2006/relationships/image" Target="../media/image73.svg"/><Relationship Id="rId17" Type="http://schemas.openxmlformats.org/officeDocument/2006/relationships/image" Target="../media/image18.png"/><Relationship Id="rId25" Type="http://schemas.openxmlformats.org/officeDocument/2006/relationships/image" Target="../media/image80.png"/><Relationship Id="rId2" Type="http://schemas.openxmlformats.org/officeDocument/2006/relationships/image" Target="../media/image65.jpeg"/><Relationship Id="rId16" Type="http://schemas.openxmlformats.org/officeDocument/2006/relationships/image" Target="../media/image13.svg"/><Relationship Id="rId20" Type="http://schemas.openxmlformats.org/officeDocument/2006/relationships/image" Target="../media/image77.svg"/><Relationship Id="rId29"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2.png"/><Relationship Id="rId24" Type="http://schemas.openxmlformats.org/officeDocument/2006/relationships/image" Target="../media/image79.svg"/><Relationship Id="rId32" Type="http://schemas.openxmlformats.org/officeDocument/2006/relationships/image" Target="../media/image87.svg"/><Relationship Id="rId5" Type="http://schemas.openxmlformats.org/officeDocument/2006/relationships/image" Target="../media/image68.png"/><Relationship Id="rId15" Type="http://schemas.openxmlformats.org/officeDocument/2006/relationships/image" Target="../media/image12.png"/><Relationship Id="rId23" Type="http://schemas.openxmlformats.org/officeDocument/2006/relationships/image" Target="../media/image78.png"/><Relationship Id="rId28" Type="http://schemas.openxmlformats.org/officeDocument/2006/relationships/image" Target="../media/image83.svg"/><Relationship Id="rId10" Type="http://schemas.openxmlformats.org/officeDocument/2006/relationships/image" Target="../media/image71.svg"/><Relationship Id="rId19" Type="http://schemas.openxmlformats.org/officeDocument/2006/relationships/image" Target="../media/image76.png"/><Relationship Id="rId31" Type="http://schemas.openxmlformats.org/officeDocument/2006/relationships/image" Target="../media/image86.png"/><Relationship Id="rId4" Type="http://schemas.openxmlformats.org/officeDocument/2006/relationships/image" Target="../media/image67.sv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15.svg"/><Relationship Id="rId27" Type="http://schemas.openxmlformats.org/officeDocument/2006/relationships/image" Target="../media/image82.png"/><Relationship Id="rId30" Type="http://schemas.openxmlformats.org/officeDocument/2006/relationships/image" Target="../media/image85.sv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12.xml"/><Relationship Id="rId7" Type="http://schemas.openxmlformats.org/officeDocument/2006/relationships/image" Target="../media/image25.png"/><Relationship Id="rId12"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11" Type="http://schemas.openxmlformats.org/officeDocument/2006/relationships/image" Target="../media/image39.png"/><Relationship Id="rId5" Type="http://schemas.openxmlformats.org/officeDocument/2006/relationships/slideLayout" Target="../slideLayouts/slideLayout12.xml"/><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11" Type="http://schemas.openxmlformats.org/officeDocument/2006/relationships/image" Target="../media/image39.png"/><Relationship Id="rId5" Type="http://schemas.openxmlformats.org/officeDocument/2006/relationships/slideLayout" Target="../slideLayouts/slideLayout12.xml"/><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11" Type="http://schemas.openxmlformats.org/officeDocument/2006/relationships/image" Target="../media/image39.png"/><Relationship Id="rId5" Type="http://schemas.openxmlformats.org/officeDocument/2006/relationships/slideLayout" Target="../slideLayouts/slideLayout12.xml"/><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11" Type="http://schemas.openxmlformats.org/officeDocument/2006/relationships/image" Target="../media/image39.png"/><Relationship Id="rId5" Type="http://schemas.openxmlformats.org/officeDocument/2006/relationships/slideLayout" Target="../slideLayouts/slideLayout12.xml"/><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3E095A7-86DE-EDF8-01FC-9D29D30D5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66" y="141685"/>
            <a:ext cx="8855869" cy="486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a:extLst>
              <a:ext uri="{FF2B5EF4-FFF2-40B4-BE49-F238E27FC236}">
                <a16:creationId xmlns:a16="http://schemas.microsoft.com/office/drawing/2014/main" id="{FD27CBCF-9960-5DE8-A049-3EC140DA478A}"/>
              </a:ext>
            </a:extLst>
          </p:cNvPr>
          <p:cNvSpPr txBox="1"/>
          <p:nvPr/>
        </p:nvSpPr>
        <p:spPr>
          <a:xfrm>
            <a:off x="335756" y="907189"/>
            <a:ext cx="8472488" cy="3849391"/>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378" fontAlgn="base">
              <a:spcAft>
                <a:spcPct val="0"/>
              </a:spcAft>
              <a:buClrTx/>
              <a:defRPr/>
            </a:pPr>
            <a:r>
              <a:rPr lang="vi-VN" altLang="en-US" sz="2400" b="1" dirty="0">
                <a:ln/>
                <a:solidFill>
                  <a:srgbClr val="4F81BD"/>
                </a:solidFill>
                <a:effectLst>
                  <a:outerShdw blurRad="38100" dist="25400" dir="5400000" algn="ctr" rotWithShape="0">
                    <a:srgbClr val="6E747A">
                      <a:alpha val="43000"/>
                    </a:srgbClr>
                  </a:outerShdw>
                </a:effectLst>
                <a:latin typeface="ProTeacher01_Dam"/>
                <a:ea typeface="华康俪金黑W8(P)" panose="020B0800000000000000" pitchFamily="34" charset="-122"/>
                <a:cs typeface="Times New Roman" panose="02020603050405020304" pitchFamily="18" charset="0"/>
                <a:sym typeface="+mn-ea"/>
              </a:rPr>
              <a:t>TRƯỜNG THCS CÁT KHÁNH</a:t>
            </a:r>
          </a:p>
          <a:p>
            <a:pPr defTabSz="914378" fontAlgn="base">
              <a:spcAft>
                <a:spcPct val="0"/>
              </a:spcAft>
              <a:buClrTx/>
              <a:defRPr/>
            </a:pPr>
            <a:endParaRPr lang="vi-VN" altLang="en-US" sz="2000" b="1" dirty="0">
              <a:solidFill>
                <a:srgbClr val="0070C0"/>
              </a:solidFill>
              <a:latin typeface="Times New Roman" panose="02020603050405020304" pitchFamily="18" charset="0"/>
              <a:ea typeface="华康俪金黑W8(P)" panose="020B0800000000000000" pitchFamily="34" charset="-122"/>
              <a:cs typeface="Times New Roman" panose="02020603050405020304" pitchFamily="18" charset="0"/>
              <a:sym typeface="+mn-ea"/>
            </a:endParaRPr>
          </a:p>
          <a:p>
            <a:pPr defTabSz="914378" fontAlgn="base">
              <a:spcAft>
                <a:spcPct val="0"/>
              </a:spcAft>
              <a:buClrTx/>
              <a:defRPr/>
            </a:pPr>
            <a:r>
              <a:rPr lang="en-US" sz="3375" b="1" dirty="0">
                <a:solidFill>
                  <a:srgbClr val="C00000"/>
                </a:solidFill>
                <a:latin typeface="ProTeacher03_Dam"/>
                <a:cs typeface="Times New Roman" panose="02020603050405020304" pitchFamily="18" charset="0"/>
              </a:rPr>
              <a:t>CHÀO MỪNG QUÝ THẦY CÔ CÙNG </a:t>
            </a:r>
          </a:p>
          <a:p>
            <a:pPr defTabSz="914378" fontAlgn="base">
              <a:spcAft>
                <a:spcPct val="0"/>
              </a:spcAft>
              <a:buClrTx/>
              <a:defRPr/>
            </a:pPr>
            <a:r>
              <a:rPr lang="en-US" sz="3375" b="1" dirty="0">
                <a:solidFill>
                  <a:srgbClr val="C00000"/>
                </a:solidFill>
                <a:latin typeface="ProTeacher03_Dam"/>
                <a:cs typeface="Times New Roman" panose="02020603050405020304" pitchFamily="18" charset="0"/>
              </a:rPr>
              <a:t>CÁC BẠN HỌC SINH ĐẾN VỚI TIẾT </a:t>
            </a:r>
          </a:p>
          <a:p>
            <a:pPr defTabSz="914378" fontAlgn="base">
              <a:spcAft>
                <a:spcPct val="0"/>
              </a:spcAft>
              <a:buClrTx/>
              <a:defRPr/>
            </a:pPr>
            <a:r>
              <a:rPr lang="en-US" sz="3375" b="1" dirty="0">
                <a:solidFill>
                  <a:srgbClr val="C00000"/>
                </a:solidFill>
                <a:latin typeface="ProTeacher03_Dam"/>
                <a:cs typeface="Times New Roman" panose="02020603050405020304" pitchFamily="18" charset="0"/>
              </a:rPr>
              <a:t>HỌC HÔM NAY</a:t>
            </a:r>
          </a:p>
          <a:p>
            <a:pPr defTabSz="914378" fontAlgn="base">
              <a:spcAft>
                <a:spcPct val="0"/>
              </a:spcAft>
              <a:buClrTx/>
              <a:defRPr/>
            </a:pPr>
            <a:endParaRPr lang="en-US" sz="2000" dirty="0">
              <a:solidFill>
                <a:prstClr val="black">
                  <a:tint val="75000"/>
                </a:prstClr>
              </a:solidFill>
              <a:latin typeface="Times New Roman" panose="02020603050405020304" pitchFamily="18" charset="0"/>
              <a:cs typeface="Times New Roman" panose="02020603050405020304" pitchFamily="18" charset="0"/>
            </a:endParaRPr>
          </a:p>
          <a:p>
            <a:pPr defTabSz="914378" fontAlgn="base">
              <a:spcAft>
                <a:spcPct val="0"/>
              </a:spcAft>
              <a:buClrTx/>
              <a:defRPr/>
            </a:pPr>
            <a:r>
              <a:rPr lang="en-US" sz="2250" b="1" dirty="0" err="1">
                <a:solidFill>
                  <a:srgbClr val="002060"/>
                </a:solidFill>
                <a:latin typeface="ProTeacher03_Dam"/>
                <a:cs typeface="Times New Roman" panose="02020603050405020304" pitchFamily="18" charset="0"/>
              </a:rPr>
              <a:t>Giáo</a:t>
            </a:r>
            <a:r>
              <a:rPr lang="en-US" sz="2250" b="1" dirty="0">
                <a:solidFill>
                  <a:srgbClr val="002060"/>
                </a:solidFill>
                <a:latin typeface="ProTeacher03_Dam"/>
                <a:cs typeface="Times New Roman" panose="02020603050405020304" pitchFamily="18" charset="0"/>
              </a:rPr>
              <a:t> </a:t>
            </a:r>
            <a:r>
              <a:rPr lang="en-US" sz="2250" b="1" dirty="0" err="1">
                <a:solidFill>
                  <a:srgbClr val="002060"/>
                </a:solidFill>
                <a:latin typeface="ProTeacher03_Dam"/>
                <a:cs typeface="Times New Roman" panose="02020603050405020304" pitchFamily="18" charset="0"/>
              </a:rPr>
              <a:t>viên</a:t>
            </a:r>
            <a:r>
              <a:rPr lang="en-US" sz="2250" b="1" dirty="0">
                <a:solidFill>
                  <a:srgbClr val="002060"/>
                </a:solidFill>
                <a:latin typeface="ProTeacher03_Dam"/>
                <a:cs typeface="Times New Roman" panose="02020603050405020304" pitchFamily="18" charset="0"/>
              </a:rPr>
              <a:t>: </a:t>
            </a:r>
            <a:r>
              <a:rPr lang="en-US" sz="2250" b="1" dirty="0" err="1">
                <a:solidFill>
                  <a:srgbClr val="002060"/>
                </a:solidFill>
                <a:latin typeface="ProTeacher03_Dam"/>
                <a:cs typeface="Times New Roman" panose="02020603050405020304" pitchFamily="18" charset="0"/>
              </a:rPr>
              <a:t>Ngô</a:t>
            </a:r>
            <a:r>
              <a:rPr lang="en-US" sz="2250" b="1" dirty="0">
                <a:solidFill>
                  <a:srgbClr val="002060"/>
                </a:solidFill>
                <a:latin typeface="ProTeacher03_Dam"/>
                <a:cs typeface="Times New Roman" panose="02020603050405020304" pitchFamily="18" charset="0"/>
              </a:rPr>
              <a:t> </a:t>
            </a:r>
            <a:r>
              <a:rPr lang="en-US" sz="2250" b="1" dirty="0" err="1">
                <a:solidFill>
                  <a:srgbClr val="002060"/>
                </a:solidFill>
                <a:latin typeface="ProTeacher03_Dam"/>
                <a:cs typeface="Times New Roman" panose="02020603050405020304" pitchFamily="18" charset="0"/>
              </a:rPr>
              <a:t>Tùng</a:t>
            </a:r>
            <a:r>
              <a:rPr lang="en-US" sz="2250" b="1" dirty="0">
                <a:solidFill>
                  <a:srgbClr val="002060"/>
                </a:solidFill>
                <a:latin typeface="ProTeacher03_Dam"/>
                <a:cs typeface="Times New Roman" panose="02020603050405020304" pitchFamily="18" charset="0"/>
              </a:rPr>
              <a:t> </a:t>
            </a:r>
            <a:r>
              <a:rPr lang="en-US" sz="2250" b="1" dirty="0" err="1">
                <a:solidFill>
                  <a:srgbClr val="002060"/>
                </a:solidFill>
                <a:latin typeface="ProTeacher03_Dam"/>
                <a:cs typeface="Times New Roman" panose="02020603050405020304" pitchFamily="18" charset="0"/>
              </a:rPr>
              <a:t>Đức</a:t>
            </a:r>
            <a:r>
              <a:rPr lang="en-US" sz="2250" b="1" dirty="0">
                <a:solidFill>
                  <a:srgbClr val="002060"/>
                </a:solidFill>
                <a:latin typeface="ProTeacher03_Dam"/>
                <a:cs typeface="Times New Roman" panose="02020603050405020304" pitchFamily="18" charset="0"/>
              </a:rPr>
              <a:t>  </a:t>
            </a:r>
            <a:endParaRPr lang="en-US" altLang="en-US" sz="2250" b="1" dirty="0">
              <a:solidFill>
                <a:srgbClr val="002060"/>
              </a:solidFill>
              <a:latin typeface="ProTeacher03_Dam"/>
              <a:cs typeface="Times New Roman" panose="02020603050405020304" pitchFamily="18" charset="0"/>
            </a:endParaRPr>
          </a:p>
          <a:p>
            <a:pPr algn="l" defTabSz="914378" fontAlgn="base">
              <a:spcAft>
                <a:spcPct val="0"/>
              </a:spcAft>
              <a:buClrTx/>
              <a:defRPr/>
            </a:pPr>
            <a:r>
              <a:rPr lang="en-US" sz="2000" b="1" dirty="0">
                <a:solidFill>
                  <a:srgbClr val="002060"/>
                </a:solidFill>
                <a:latin typeface="Times New Roman" panose="02020603050405020304" pitchFamily="18" charset="0"/>
                <a:cs typeface="Times New Roman" panose="02020603050405020304" pitchFamily="18" charset="0"/>
              </a:rPr>
              <a:t>			             </a:t>
            </a:r>
          </a:p>
          <a:p>
            <a:pPr defTabSz="914378" fontAlgn="base">
              <a:spcAft>
                <a:spcPct val="0"/>
              </a:spcAft>
              <a:buClrTx/>
              <a:defRPr/>
            </a:pPr>
            <a:endParaRPr lang="en-US" sz="2000" dirty="0">
              <a:solidFill>
                <a:prstClr val="black">
                  <a:tint val="75000"/>
                </a:prstClr>
              </a:solidFill>
              <a:latin typeface="Times New Roman" panose="02020603050405020304" pitchFamily="18" charset="0"/>
              <a:cs typeface="Times New Roman" panose="02020603050405020304" pitchFamily="18" charset="0"/>
            </a:endParaRPr>
          </a:p>
        </p:txBody>
      </p:sp>
      <p:pic>
        <p:nvPicPr>
          <p:cNvPr id="4100" name="Picture 16">
            <a:extLst>
              <a:ext uri="{FF2B5EF4-FFF2-40B4-BE49-F238E27FC236}">
                <a16:creationId xmlns:a16="http://schemas.microsoft.com/office/drawing/2014/main" id="{8BF79BB8-363B-D255-9FAA-299ADF2FA01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1617664" y="150813"/>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8">
            <a:extLst>
              <a:ext uri="{FF2B5EF4-FFF2-40B4-BE49-F238E27FC236}">
                <a16:creationId xmlns:a16="http://schemas.microsoft.com/office/drawing/2014/main" id="{9D063EBE-E4B7-1367-7CD5-AAECE902C18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2992438" y="4346575"/>
            <a:ext cx="836612"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1">
            <a:extLst>
              <a:ext uri="{FF2B5EF4-FFF2-40B4-BE49-F238E27FC236}">
                <a16:creationId xmlns:a16="http://schemas.microsoft.com/office/drawing/2014/main" id="{47F85021-3938-199B-94C7-643ECB5DDFD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43739" y="131763"/>
            <a:ext cx="574675"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3">
            <a:extLst>
              <a:ext uri="{FF2B5EF4-FFF2-40B4-BE49-F238E27FC236}">
                <a16:creationId xmlns:a16="http://schemas.microsoft.com/office/drawing/2014/main" id="{F5ACF172-1F0A-1496-C30D-8BECB496CC4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1751014" y="3973514"/>
            <a:ext cx="4635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
            <a:extLst>
              <a:ext uri="{FF2B5EF4-FFF2-40B4-BE49-F238E27FC236}">
                <a16:creationId xmlns:a16="http://schemas.microsoft.com/office/drawing/2014/main" id="{52D0A5BD-ECF5-9912-1B6E-81660A5E06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3172" y="2966340"/>
            <a:ext cx="145256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516B57-D1C4-4361-9022-2CFDDDAAA28B}"/>
              </a:ext>
            </a:extLst>
          </p:cNvPr>
          <p:cNvPicPr>
            <a:picLocks noChangeAspect="1"/>
          </p:cNvPicPr>
          <p:nvPr/>
        </p:nvPicPr>
        <p:blipFill>
          <a:blip r:embed="rId4"/>
          <a:stretch>
            <a:fillRect/>
          </a:stretch>
        </p:blipFill>
        <p:spPr>
          <a:xfrm>
            <a:off x="0" y="8382"/>
            <a:ext cx="9144000" cy="5126735"/>
          </a:xfrm>
          <a:prstGeom prst="rect">
            <a:avLst/>
          </a:prstGeom>
        </p:spPr>
      </p:pic>
      <p:pic>
        <p:nvPicPr>
          <p:cNvPr id="3" name="Bạt nhún tập thể dục - Tiện Ích Xanh - SĐT - 0813.999.333">
            <a:hlinkClick r:id="" action="ppaction://media"/>
            <a:extLst>
              <a:ext uri="{FF2B5EF4-FFF2-40B4-BE49-F238E27FC236}">
                <a16:creationId xmlns:a16="http://schemas.microsoft.com/office/drawing/2014/main" id="{D9C5707E-77AC-4821-82D7-ED6EE7BFD5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52153" y="107155"/>
            <a:ext cx="4601183" cy="4445388"/>
          </a:xfrm>
          <a:prstGeom prst="rect">
            <a:avLst/>
          </a:prstGeom>
        </p:spPr>
      </p:pic>
      <p:sp>
        <p:nvSpPr>
          <p:cNvPr id="10" name="TextBox 9">
            <a:extLst>
              <a:ext uri="{FF2B5EF4-FFF2-40B4-BE49-F238E27FC236}">
                <a16:creationId xmlns:a16="http://schemas.microsoft.com/office/drawing/2014/main" id="{677FFDEC-E8B3-4C85-9E59-E0286AC66053}"/>
              </a:ext>
            </a:extLst>
          </p:cNvPr>
          <p:cNvSpPr txBox="1"/>
          <p:nvPr/>
        </p:nvSpPr>
        <p:spPr>
          <a:xfrm>
            <a:off x="954359" y="584140"/>
            <a:ext cx="1856935" cy="3077766"/>
          </a:xfrm>
          <a:prstGeom prst="rect">
            <a:avLst/>
          </a:prstGeom>
          <a:noFill/>
          <a:ln w="57150">
            <a:solidFill>
              <a:srgbClr val="AFF7FF"/>
            </a:solidFill>
            <a:prstDash val="solid"/>
          </a:ln>
        </p:spPr>
        <p:txBody>
          <a:bodyPr wrap="square" lIns="0" tIns="0" rIns="0" bIns="0" rtlCol="0">
            <a:spAutoFit/>
          </a:bodyPr>
          <a:lstStyle/>
          <a:p>
            <a:pPr algn="ctr" defTabSz="685766">
              <a:buClrTx/>
              <a:defRPr/>
            </a:pPr>
            <a:r>
              <a:rPr lang="en-US" sz="4000" b="1" kern="1200" dirty="0">
                <a:solidFill>
                  <a:srgbClr val="FF0000"/>
                </a:solidFill>
                <a:latin typeface="Arial" panose="020B0604020202020204" pitchFamily="34" charset="0"/>
                <a:ea typeface="+mn-ea"/>
                <a:cs typeface="Arial" panose="020B0604020202020204" pitchFamily="34" charset="0"/>
              </a:rPr>
              <a:t>BÀI 36. TÁC DỤNG CỦA LỰC</a:t>
            </a:r>
            <a:endParaRPr lang="vi-VN" sz="4000" b="1" kern="1200" dirty="0">
              <a:solidFill>
                <a:srgbClr val="FF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06385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6000">
                                      <p:stCondLst>
                                        <p:cond delay="0"/>
                                      </p:stCondLst>
                                      <p:iterate type="lt">
                                        <p:tmPct val="10000"/>
                                      </p:iterate>
                                      <p:childTnLst>
                                        <p:set>
                                          <p:cBhvr>
                                            <p:cTn id="6" dur="1" fill="hold">
                                              <p:stCondLst>
                                                <p:cond delay="0"/>
                                              </p:stCondLst>
                                            </p:cTn>
                                            <p:tgtEl>
                                              <p:spTgt spid="10">
                                                <p:bg/>
                                              </p:spTgt>
                                            </p:tgtEl>
                                            <p:attrNameLst>
                                              <p:attrName>style.visibility</p:attrName>
                                            </p:attrNameLst>
                                          </p:cBhvr>
                                          <p:to>
                                            <p:strVal val="visible"/>
                                          </p:to>
                                        </p:set>
                                        <p:anim calcmode="lin" valueType="num" p14:bounceEnd="56000">
                                          <p:cBhvr additive="base">
                                            <p:cTn id="7" dur="500" fill="hold"/>
                                            <p:tgtEl>
                                              <p:spTgt spid="10">
                                                <p:bg/>
                                              </p:spTgt>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10">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6000">
                                      <p:stCondLst>
                                        <p:cond delay="0"/>
                                      </p:stCondLst>
                                      <p:iterate type="lt">
                                        <p:tmPct val="10000"/>
                                      </p:iterate>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14:bounceEnd="56000">
                                          <p:cBhvr additive="base">
                                            <p:cTn id="11" dur="500" fill="hold"/>
                                            <p:tgtEl>
                                              <p:spTgt spid="10">
                                                <p:txEl>
                                                  <p:pRg st="0" end="0"/>
                                                </p:txEl>
                                              </p:spTgt>
                                            </p:tgtEl>
                                            <p:attrNameLst>
                                              <p:attrName>ppt_x</p:attrName>
                                            </p:attrNameLst>
                                          </p:cBhvr>
                                          <p:tavLst>
                                            <p:tav tm="0">
                                              <p:val>
                                                <p:strVal val="0-#ppt_w/2"/>
                                              </p:val>
                                            </p:tav>
                                            <p:tav tm="100000">
                                              <p:val>
                                                <p:strVal val="#ppt_x"/>
                                              </p:val>
                                            </p:tav>
                                          </p:tavLst>
                                        </p:anim>
                                        <p:anim calcmode="lin" valueType="num" p14:bounceEnd="56000">
                                          <p:cBhvr additive="base">
                                            <p:cTn id="12"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after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35366">
                    <p:cTn id="18" fill="hold" display="0">
                      <p:stCondLst>
                        <p:cond delay="indefinite"/>
                      </p:stCondLst>
                    </p:cTn>
                    <p:tgtEl>
                      <p:spTgt spid="3"/>
                    </p:tgtEl>
                  </p:cMediaNode>
                </p:video>
              </p:childTnLst>
            </p:cTn>
          </p:par>
        </p:tnLst>
        <p:bldLst>
          <p:bldP spid="10" grpId="0" build="allAtOnce"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iterate type="lt">
                                        <p:tmPct val="10000"/>
                                      </p:iterate>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after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35366">
                    <p:cTn id="18" fill="hold" display="0">
                      <p:stCondLst>
                        <p:cond delay="indefinite"/>
                      </p:stCondLst>
                    </p:cTn>
                    <p:tgtEl>
                      <p:spTgt spid="3"/>
                    </p:tgtEl>
                  </p:cMediaNode>
                </p:video>
              </p:childTnLst>
            </p:cTn>
          </p:par>
        </p:tnLst>
        <p:bldLst>
          <p:bldP spid="10" grpId="0" build="allAtOnce"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428"/>
            <a:ext cx="9144001" cy="521035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42853"/>
            <a:ext cx="9144000" cy="3063797"/>
          </a:xfrm>
          <a:prstGeom prst="rect">
            <a:avLst/>
          </a:prstGeom>
        </p:spPr>
      </p:pic>
      <p:sp>
        <p:nvSpPr>
          <p:cNvPr id="3" name="Rectangle: Rounded Corners 155">
            <a:extLst>
              <a:ext uri="{FF2B5EF4-FFF2-40B4-BE49-F238E27FC236}">
                <a16:creationId xmlns:a16="http://schemas.microsoft.com/office/drawing/2014/main" id="{0A100E29-A785-43AC-AE47-CA6A4D15BBA0}"/>
              </a:ext>
            </a:extLst>
          </p:cNvPr>
          <p:cNvSpPr/>
          <p:nvPr/>
        </p:nvSpPr>
        <p:spPr>
          <a:xfrm>
            <a:off x="1141496" y="1792399"/>
            <a:ext cx="7733247" cy="1271814"/>
          </a:xfrm>
          <a:prstGeom prst="roundRect">
            <a:avLst>
              <a:gd name="adj" fmla="val 10270"/>
            </a:avLst>
          </a:prstGeom>
          <a:solidFill>
            <a:srgbClr val="FFC000"/>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altLang="en-US" sz="4000" b="1" kern="1200" dirty="0" err="1">
                <a:solidFill>
                  <a:srgbClr val="300CB4"/>
                </a:solidFill>
                <a:latin typeface=".ProTeacher03 Roboto Bold"/>
                <a:cs typeface="Times New Roman" panose="02020603050405020304" pitchFamily="18" charset="0"/>
              </a:rPr>
              <a:t>Bài</a:t>
            </a:r>
            <a:r>
              <a:rPr lang="en-US" altLang="en-US" sz="4000" b="1" kern="1200" dirty="0">
                <a:solidFill>
                  <a:srgbClr val="300CB4"/>
                </a:solidFill>
                <a:latin typeface=".ProTeacher03 Roboto Bold"/>
                <a:cs typeface="Times New Roman" panose="02020603050405020304" pitchFamily="18" charset="0"/>
              </a:rPr>
              <a:t> 36. TÁC DỤNG CỦA LỰC </a:t>
            </a:r>
          </a:p>
        </p:txBody>
      </p:sp>
      <p:sp>
        <p:nvSpPr>
          <p:cNvPr id="5" name="Content Placeholder 2"/>
          <p:cNvSpPr txBox="1">
            <a:spLocks/>
          </p:cNvSpPr>
          <p:nvPr/>
        </p:nvSpPr>
        <p:spPr>
          <a:xfrm>
            <a:off x="2077974" y="1197521"/>
            <a:ext cx="6060187" cy="161380"/>
          </a:xfrm>
          <a:prstGeom prst="rect">
            <a:avLst/>
          </a:prstGeom>
          <a:no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lgn="ctr" defTabSz="685800" fontAlgn="base">
              <a:spcBef>
                <a:spcPct val="0"/>
              </a:spcBef>
              <a:spcAft>
                <a:spcPct val="0"/>
              </a:spcAft>
              <a:buClrTx/>
              <a:buNone/>
              <a:defRPr/>
            </a:pPr>
            <a:r>
              <a:rPr lang="nl-NL" altLang="en-US" sz="2400" b="1" dirty="0">
                <a:solidFill>
                  <a:srgbClr val="FF0000"/>
                </a:solidFill>
                <a:latin typeface=".ProTeacher03 Roboto Bold"/>
                <a:cs typeface="Times New Roman" panose="02020603050405020304" pitchFamily="18" charset="0"/>
              </a:rPr>
              <a:t> </a:t>
            </a:r>
            <a:endParaRPr lang="en-US" sz="2400" b="1" dirty="0">
              <a:solidFill>
                <a:prstClr val="black"/>
              </a:solidFill>
              <a:latin typeface=".ProTeacher03 Roboto Bold"/>
              <a:cs typeface="Times New Roman" panose="0202060305040502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463" y="0"/>
            <a:ext cx="2316289" cy="174178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3272" y="401066"/>
            <a:ext cx="1592811" cy="867197"/>
          </a:xfrm>
          <a:prstGeom prst="rect">
            <a:avLst/>
          </a:prstGeom>
        </p:spPr>
      </p:pic>
    </p:spTree>
    <p:extLst>
      <p:ext uri="{BB962C8B-B14F-4D97-AF65-F5344CB8AC3E}">
        <p14:creationId xmlns:p14="http://schemas.microsoft.com/office/powerpoint/2010/main" val="413042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353395-A5DA-43FD-8D3C-91E8B55B2EBD}"/>
              </a:ext>
            </a:extLst>
          </p:cNvPr>
          <p:cNvPicPr>
            <a:picLocks noChangeAspect="1"/>
          </p:cNvPicPr>
          <p:nvPr/>
        </p:nvPicPr>
        <p:blipFill>
          <a:blip r:embed="rId2"/>
          <a:stretch>
            <a:fillRect/>
          </a:stretch>
        </p:blipFill>
        <p:spPr>
          <a:xfrm>
            <a:off x="0" y="8382"/>
            <a:ext cx="9144000" cy="5126735"/>
          </a:xfrm>
          <a:prstGeom prst="rect">
            <a:avLst/>
          </a:prstGeom>
        </p:spPr>
      </p:pic>
      <p:sp>
        <p:nvSpPr>
          <p:cNvPr id="2" name="TextBox 1">
            <a:extLst>
              <a:ext uri="{FF2B5EF4-FFF2-40B4-BE49-F238E27FC236}">
                <a16:creationId xmlns:a16="http://schemas.microsoft.com/office/drawing/2014/main" id="{677FFDEC-E8B3-4C85-9E59-E0286AC66053}"/>
              </a:ext>
            </a:extLst>
          </p:cNvPr>
          <p:cNvSpPr txBox="1"/>
          <p:nvPr/>
        </p:nvSpPr>
        <p:spPr>
          <a:xfrm>
            <a:off x="1246188" y="371813"/>
            <a:ext cx="6832544" cy="1231106"/>
          </a:xfrm>
          <a:prstGeom prst="rect">
            <a:avLst/>
          </a:prstGeom>
          <a:noFill/>
          <a:ln>
            <a:solidFill>
              <a:srgbClr val="00B0F0"/>
            </a:solidFill>
            <a:prstDash val="solid"/>
          </a:ln>
        </p:spPr>
        <p:txBody>
          <a:bodyPr wrap="square" lIns="0" tIns="0" rIns="0" bIns="0" rtlCol="0">
            <a:spAutoFit/>
          </a:bodyPr>
          <a:lstStyle/>
          <a:p>
            <a:pPr algn="ctr" defTabSz="685766">
              <a:buClrTx/>
              <a:defRPr/>
            </a:pPr>
            <a:r>
              <a:rPr lang="en-US" sz="4000" b="1" kern="1200" dirty="0">
                <a:solidFill>
                  <a:srgbClr val="0070C0"/>
                </a:solidFill>
                <a:latin typeface="Arial" panose="020B0604020202020204" pitchFamily="34" charset="0"/>
                <a:ea typeface="+mn-ea"/>
                <a:cs typeface="Arial" panose="020B0604020202020204" pitchFamily="34" charset="0"/>
              </a:rPr>
              <a:t>  </a:t>
            </a:r>
            <a:r>
              <a:rPr lang="en-US" sz="4000" b="1" kern="1200" dirty="0" err="1">
                <a:solidFill>
                  <a:srgbClr val="0070C0"/>
                </a:solidFill>
                <a:latin typeface="Arial" panose="020B0604020202020204" pitchFamily="34" charset="0"/>
                <a:ea typeface="+mn-ea"/>
                <a:cs typeface="Arial" panose="020B0604020202020204" pitchFamily="34" charset="0"/>
              </a:rPr>
              <a:t>Thảo</a:t>
            </a:r>
            <a:r>
              <a:rPr lang="en-US" sz="4000" b="1" kern="1200" dirty="0">
                <a:solidFill>
                  <a:srgbClr val="0070C0"/>
                </a:solidFill>
                <a:latin typeface="Arial" panose="020B0604020202020204" pitchFamily="34" charset="0"/>
                <a:ea typeface="+mn-ea"/>
                <a:cs typeface="Arial" panose="020B0604020202020204" pitchFamily="34" charset="0"/>
              </a:rPr>
              <a:t> </a:t>
            </a:r>
            <a:r>
              <a:rPr lang="en-US" sz="4000" b="1" kern="1200" dirty="0" err="1">
                <a:solidFill>
                  <a:srgbClr val="0070C0"/>
                </a:solidFill>
                <a:latin typeface="Arial" panose="020B0604020202020204" pitchFamily="34" charset="0"/>
                <a:ea typeface="+mn-ea"/>
                <a:cs typeface="Arial" panose="020B0604020202020204" pitchFamily="34" charset="0"/>
              </a:rPr>
              <a:t>luận</a:t>
            </a:r>
            <a:r>
              <a:rPr lang="en-US" sz="4000" b="1" kern="1200" dirty="0">
                <a:solidFill>
                  <a:srgbClr val="0070C0"/>
                </a:solidFill>
                <a:latin typeface="Arial" panose="020B0604020202020204" pitchFamily="34" charset="0"/>
                <a:ea typeface="+mn-ea"/>
                <a:cs typeface="Arial" panose="020B0604020202020204" pitchFamily="34" charset="0"/>
              </a:rPr>
              <a:t> </a:t>
            </a:r>
            <a:r>
              <a:rPr lang="en-US" sz="4000" b="1" kern="1200" dirty="0" err="1">
                <a:solidFill>
                  <a:srgbClr val="0070C0"/>
                </a:solidFill>
                <a:latin typeface="Arial" panose="020B0604020202020204" pitchFamily="34" charset="0"/>
                <a:ea typeface="+mn-ea"/>
                <a:cs typeface="Arial" panose="020B0604020202020204" pitchFamily="34" charset="0"/>
              </a:rPr>
              <a:t>nhóm</a:t>
            </a:r>
            <a:r>
              <a:rPr lang="en-US" sz="4000" b="1" kern="1200" dirty="0">
                <a:solidFill>
                  <a:srgbClr val="0070C0"/>
                </a:solidFill>
                <a:latin typeface="Arial" panose="020B0604020202020204" pitchFamily="34" charset="0"/>
                <a:ea typeface="+mn-ea"/>
                <a:cs typeface="Arial" panose="020B0604020202020204" pitchFamily="34" charset="0"/>
              </a:rPr>
              <a:t> </a:t>
            </a:r>
            <a:r>
              <a:rPr lang="en-US" sz="4000" b="1" kern="1200" dirty="0" err="1">
                <a:solidFill>
                  <a:srgbClr val="0070C0"/>
                </a:solidFill>
                <a:latin typeface="Arial" panose="020B0604020202020204" pitchFamily="34" charset="0"/>
                <a:ea typeface="+mn-ea"/>
                <a:cs typeface="Arial" panose="020B0604020202020204" pitchFamily="34" charset="0"/>
              </a:rPr>
              <a:t>tìm</a:t>
            </a:r>
            <a:r>
              <a:rPr lang="en-US" sz="4000" b="1" kern="1200" dirty="0">
                <a:solidFill>
                  <a:srgbClr val="0070C0"/>
                </a:solidFill>
                <a:latin typeface="Arial" panose="020B0604020202020204" pitchFamily="34" charset="0"/>
                <a:ea typeface="+mn-ea"/>
                <a:cs typeface="Arial" panose="020B0604020202020204" pitchFamily="34" charset="0"/>
              </a:rPr>
              <a:t> </a:t>
            </a:r>
            <a:r>
              <a:rPr lang="en-US" sz="4000" b="1" kern="1200" dirty="0" err="1">
                <a:solidFill>
                  <a:srgbClr val="0070C0"/>
                </a:solidFill>
                <a:latin typeface="Arial" panose="020B0604020202020204" pitchFamily="34" charset="0"/>
                <a:ea typeface="+mn-ea"/>
                <a:cs typeface="Arial" panose="020B0604020202020204" pitchFamily="34" charset="0"/>
              </a:rPr>
              <a:t>hiểu</a:t>
            </a:r>
            <a:r>
              <a:rPr lang="en-US" sz="4000" b="1" kern="1200" dirty="0">
                <a:solidFill>
                  <a:srgbClr val="0070C0"/>
                </a:solidFill>
                <a:latin typeface="Arial" panose="020B0604020202020204" pitchFamily="34" charset="0"/>
                <a:ea typeface="+mn-ea"/>
                <a:cs typeface="Arial" panose="020B0604020202020204" pitchFamily="34" charset="0"/>
              </a:rPr>
              <a:t> </a:t>
            </a:r>
            <a:r>
              <a:rPr lang="en-US" sz="4000" b="1" kern="1200" dirty="0" err="1">
                <a:solidFill>
                  <a:srgbClr val="0070C0"/>
                </a:solidFill>
                <a:latin typeface="Arial" panose="020B0604020202020204" pitchFamily="34" charset="0"/>
                <a:ea typeface="+mn-ea"/>
                <a:cs typeface="Arial" panose="020B0604020202020204" pitchFamily="34" charset="0"/>
              </a:rPr>
              <a:t>kết</a:t>
            </a:r>
            <a:r>
              <a:rPr lang="en-US" sz="4000" b="1" kern="1200" dirty="0">
                <a:solidFill>
                  <a:srgbClr val="0070C0"/>
                </a:solidFill>
                <a:latin typeface="Arial" panose="020B0604020202020204" pitchFamily="34" charset="0"/>
                <a:ea typeface="+mn-ea"/>
                <a:cs typeface="Arial" panose="020B0604020202020204" pitchFamily="34" charset="0"/>
              </a:rPr>
              <a:t> </a:t>
            </a:r>
            <a:r>
              <a:rPr lang="en-US" sz="4000" b="1" kern="1200" dirty="0" err="1">
                <a:solidFill>
                  <a:srgbClr val="0070C0"/>
                </a:solidFill>
                <a:latin typeface="Arial" panose="020B0604020202020204" pitchFamily="34" charset="0"/>
                <a:ea typeface="+mn-ea"/>
                <a:cs typeface="Arial" panose="020B0604020202020204" pitchFamily="34" charset="0"/>
              </a:rPr>
              <a:t>quả</a:t>
            </a:r>
            <a:r>
              <a:rPr lang="en-US" sz="4000" b="1" kern="1200" dirty="0">
                <a:solidFill>
                  <a:srgbClr val="0070C0"/>
                </a:solidFill>
                <a:latin typeface="Arial" panose="020B0604020202020204" pitchFamily="34" charset="0"/>
                <a:ea typeface="+mn-ea"/>
                <a:cs typeface="Arial" panose="020B0604020202020204" pitchFamily="34" charset="0"/>
              </a:rPr>
              <a:t> </a:t>
            </a:r>
            <a:r>
              <a:rPr lang="en-US" sz="4000" b="1" kern="1200" dirty="0" err="1">
                <a:solidFill>
                  <a:srgbClr val="0070C0"/>
                </a:solidFill>
                <a:latin typeface="Arial" panose="020B0604020202020204" pitchFamily="34" charset="0"/>
                <a:ea typeface="+mn-ea"/>
                <a:cs typeface="Arial" panose="020B0604020202020204" pitchFamily="34" charset="0"/>
              </a:rPr>
              <a:t>tác</a:t>
            </a:r>
            <a:r>
              <a:rPr lang="en-US" sz="4000" b="1" kern="1200" dirty="0">
                <a:solidFill>
                  <a:srgbClr val="0070C0"/>
                </a:solidFill>
                <a:latin typeface="Arial" panose="020B0604020202020204" pitchFamily="34" charset="0"/>
                <a:ea typeface="+mn-ea"/>
                <a:cs typeface="Arial" panose="020B0604020202020204" pitchFamily="34" charset="0"/>
              </a:rPr>
              <a:t> </a:t>
            </a:r>
            <a:r>
              <a:rPr lang="en-US" sz="4000" b="1" kern="1200" dirty="0" err="1">
                <a:solidFill>
                  <a:srgbClr val="0070C0"/>
                </a:solidFill>
                <a:latin typeface="Arial" panose="020B0604020202020204" pitchFamily="34" charset="0"/>
                <a:ea typeface="+mn-ea"/>
                <a:cs typeface="Arial" panose="020B0604020202020204" pitchFamily="34" charset="0"/>
              </a:rPr>
              <a:t>dụng</a:t>
            </a:r>
            <a:r>
              <a:rPr lang="en-US" sz="4000" b="1" kern="1200" dirty="0">
                <a:solidFill>
                  <a:srgbClr val="0070C0"/>
                </a:solidFill>
                <a:latin typeface="Arial" panose="020B0604020202020204" pitchFamily="34" charset="0"/>
                <a:ea typeface="+mn-ea"/>
                <a:cs typeface="Arial" panose="020B0604020202020204" pitchFamily="34" charset="0"/>
              </a:rPr>
              <a:t> </a:t>
            </a:r>
            <a:r>
              <a:rPr lang="en-US" sz="4000" b="1" kern="1200" dirty="0" err="1">
                <a:solidFill>
                  <a:srgbClr val="0070C0"/>
                </a:solidFill>
                <a:latin typeface="Arial" panose="020B0604020202020204" pitchFamily="34" charset="0"/>
                <a:ea typeface="+mn-ea"/>
                <a:cs typeface="Arial" panose="020B0604020202020204" pitchFamily="34" charset="0"/>
              </a:rPr>
              <a:t>của</a:t>
            </a:r>
            <a:r>
              <a:rPr lang="en-US" sz="4000" b="1" kern="1200" dirty="0">
                <a:solidFill>
                  <a:srgbClr val="0070C0"/>
                </a:solidFill>
                <a:latin typeface="Arial" panose="020B0604020202020204" pitchFamily="34" charset="0"/>
                <a:ea typeface="+mn-ea"/>
                <a:cs typeface="Arial" panose="020B0604020202020204" pitchFamily="34" charset="0"/>
              </a:rPr>
              <a:t> </a:t>
            </a:r>
            <a:r>
              <a:rPr lang="en-US" sz="4000" b="1" kern="1200" dirty="0" err="1">
                <a:solidFill>
                  <a:srgbClr val="0070C0"/>
                </a:solidFill>
                <a:latin typeface="Arial" panose="020B0604020202020204" pitchFamily="34" charset="0"/>
                <a:ea typeface="+mn-ea"/>
                <a:cs typeface="Arial" panose="020B0604020202020204" pitchFamily="34" charset="0"/>
              </a:rPr>
              <a:t>lực</a:t>
            </a:r>
            <a:endParaRPr lang="vi-VN" sz="4000" b="1" kern="1200" dirty="0">
              <a:solidFill>
                <a:srgbClr val="0070C0"/>
              </a:solidFill>
              <a:latin typeface="Arial" panose="020B0604020202020204" pitchFamily="34" charset="0"/>
              <a:ea typeface="+mn-ea"/>
              <a:cs typeface="Arial" panose="020B0604020202020204" pitchFamily="34" charset="0"/>
            </a:endParaRPr>
          </a:p>
        </p:txBody>
      </p:sp>
      <p:pic>
        <p:nvPicPr>
          <p:cNvPr id="3" name="Google Shape;1064;p60">
            <a:extLst>
              <a:ext uri="{FF2B5EF4-FFF2-40B4-BE49-F238E27FC236}">
                <a16:creationId xmlns:a16="http://schemas.microsoft.com/office/drawing/2014/main" id="{F1C384EF-F511-E1CB-FB55-2B705614F5CF}"/>
              </a:ext>
            </a:extLst>
          </p:cNvPr>
          <p:cNvPicPr preferRelativeResize="0"/>
          <p:nvPr/>
        </p:nvPicPr>
        <p:blipFill>
          <a:blip r:embed="rId3">
            <a:alphaModFix/>
          </a:blip>
          <a:stretch>
            <a:fillRect/>
          </a:stretch>
        </p:blipFill>
        <p:spPr>
          <a:xfrm>
            <a:off x="2188702" y="1843657"/>
            <a:ext cx="4648180" cy="2895876"/>
          </a:xfrm>
          <a:prstGeom prst="rect">
            <a:avLst/>
          </a:prstGeom>
          <a:noFill/>
          <a:ln>
            <a:noFill/>
          </a:ln>
        </p:spPr>
      </p:pic>
    </p:spTree>
    <p:extLst>
      <p:ext uri="{BB962C8B-B14F-4D97-AF65-F5344CB8AC3E}">
        <p14:creationId xmlns:p14="http://schemas.microsoft.com/office/powerpoint/2010/main" val="20952722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6000">
                                      <p:stCondLst>
                                        <p:cond delay="0"/>
                                      </p:stCondLst>
                                      <p:iterate type="lt">
                                        <p:tmPct val="10000"/>
                                      </p:iterate>
                                      <p:childTnLst>
                                        <p:set>
                                          <p:cBhvr>
                                            <p:cTn id="6" dur="1" fill="hold">
                                              <p:stCondLst>
                                                <p:cond delay="0"/>
                                              </p:stCondLst>
                                            </p:cTn>
                                            <p:tgtEl>
                                              <p:spTgt spid="2">
                                                <p:bg/>
                                              </p:spTgt>
                                            </p:tgtEl>
                                            <p:attrNameLst>
                                              <p:attrName>style.visibility</p:attrName>
                                            </p:attrNameLst>
                                          </p:cBhvr>
                                          <p:to>
                                            <p:strVal val="visible"/>
                                          </p:to>
                                        </p:set>
                                        <p:anim calcmode="lin" valueType="num" p14:bounceEnd="56000">
                                          <p:cBhvr additive="base">
                                            <p:cTn id="7" dur="500" fill="hold"/>
                                            <p:tgtEl>
                                              <p:spTgt spid="2">
                                                <p:bg/>
                                              </p:spTgt>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2">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6000">
                                      <p:stCondLst>
                                        <p:cond delay="0"/>
                                      </p:stCondLst>
                                      <p:iterate type="lt">
                                        <p:tmPct val="10000"/>
                                      </p:iterate>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14:bounceEnd="56000">
                                          <p:cBhvr additive="base">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14:bounceEnd="56000">
                                          <p:cBhvr additive="base">
                                            <p:cTn id="12"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iterate type="lt">
                                        <p:tmPct val="10000"/>
                                      </p:iterate>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B87E44-6AD2-423E-9299-F59C16DB3755}"/>
              </a:ext>
            </a:extLst>
          </p:cNvPr>
          <p:cNvPicPr>
            <a:picLocks noChangeAspect="1"/>
          </p:cNvPicPr>
          <p:nvPr/>
        </p:nvPicPr>
        <p:blipFill>
          <a:blip r:embed="rId2"/>
          <a:stretch>
            <a:fillRect/>
          </a:stretch>
        </p:blipFill>
        <p:spPr>
          <a:xfrm>
            <a:off x="0" y="8382"/>
            <a:ext cx="9144000" cy="5126735"/>
          </a:xfrm>
          <a:prstGeom prst="rect">
            <a:avLst/>
          </a:prstGeom>
        </p:spPr>
      </p:pic>
      <p:sp>
        <p:nvSpPr>
          <p:cNvPr id="2" name="TextBox 1">
            <a:extLst>
              <a:ext uri="{FF2B5EF4-FFF2-40B4-BE49-F238E27FC236}">
                <a16:creationId xmlns:a16="http://schemas.microsoft.com/office/drawing/2014/main" id="{677FFDEC-E8B3-4C85-9E59-E0286AC66053}"/>
              </a:ext>
            </a:extLst>
          </p:cNvPr>
          <p:cNvSpPr txBox="1"/>
          <p:nvPr/>
        </p:nvSpPr>
        <p:spPr>
          <a:xfrm>
            <a:off x="818170" y="313447"/>
            <a:ext cx="7907541" cy="615553"/>
          </a:xfrm>
          <a:prstGeom prst="rect">
            <a:avLst/>
          </a:prstGeom>
          <a:noFill/>
          <a:ln w="57150">
            <a:solidFill>
              <a:srgbClr val="00B0F0"/>
            </a:solidFill>
            <a:prstDash val="solid"/>
          </a:ln>
        </p:spPr>
        <p:txBody>
          <a:bodyPr wrap="square" lIns="0" tIns="0" rIns="0" bIns="0" rtlCol="0">
            <a:spAutoFit/>
          </a:bodyPr>
          <a:lstStyle/>
          <a:p>
            <a:pPr algn="ctr" defTabSz="685766">
              <a:buClrTx/>
              <a:defRPr/>
            </a:pPr>
            <a:r>
              <a:rPr lang="en-US" sz="4000" b="1" kern="1200" dirty="0">
                <a:solidFill>
                  <a:srgbClr val="0070C0"/>
                </a:solidFill>
                <a:latin typeface="Arial" panose="020B0604020202020204" pitchFamily="34" charset="0"/>
                <a:ea typeface="+mn-ea"/>
                <a:cs typeface="Arial" panose="020B0604020202020204" pitchFamily="34" charset="0"/>
              </a:rPr>
              <a:t> </a:t>
            </a:r>
            <a:r>
              <a:rPr lang="en-US" sz="3600" b="1" kern="1200" dirty="0">
                <a:solidFill>
                  <a:srgbClr val="0070C0"/>
                </a:solidFill>
                <a:latin typeface="Arial" panose="020B0604020202020204" pitchFamily="34" charset="0"/>
                <a:ea typeface="+mn-ea"/>
                <a:cs typeface="Arial" panose="020B0604020202020204" pitchFamily="34" charset="0"/>
              </a:rPr>
              <a:t>BÁO CÁO KẾT QUẢ THẢO LUẬN</a:t>
            </a:r>
            <a:endParaRPr lang="vi-VN" sz="3600" b="1" kern="1200" dirty="0">
              <a:solidFill>
                <a:srgbClr val="0070C0"/>
              </a:solidFill>
              <a:latin typeface="Arial" panose="020B0604020202020204" pitchFamily="34" charset="0"/>
              <a:ea typeface="+mn-ea"/>
              <a:cs typeface="Arial" panose="020B0604020202020204" pitchFamily="34" charset="0"/>
            </a:endParaRPr>
          </a:p>
        </p:txBody>
      </p:sp>
      <p:pic>
        <p:nvPicPr>
          <p:cNvPr id="3" name="Google Shape;1064;p60">
            <a:extLst>
              <a:ext uri="{FF2B5EF4-FFF2-40B4-BE49-F238E27FC236}">
                <a16:creationId xmlns:a16="http://schemas.microsoft.com/office/drawing/2014/main" id="{F1C384EF-F511-E1CB-FB55-2B705614F5CF}"/>
              </a:ext>
            </a:extLst>
          </p:cNvPr>
          <p:cNvPicPr preferRelativeResize="0"/>
          <p:nvPr/>
        </p:nvPicPr>
        <p:blipFill>
          <a:blip r:embed="rId3">
            <a:alphaModFix/>
          </a:blip>
          <a:stretch>
            <a:fillRect/>
          </a:stretch>
        </p:blipFill>
        <p:spPr>
          <a:xfrm>
            <a:off x="2233841" y="1425368"/>
            <a:ext cx="4648180" cy="2895876"/>
          </a:xfrm>
          <a:prstGeom prst="rect">
            <a:avLst/>
          </a:prstGeom>
          <a:noFill/>
          <a:ln>
            <a:noFill/>
          </a:ln>
        </p:spPr>
      </p:pic>
    </p:spTree>
    <p:extLst>
      <p:ext uri="{BB962C8B-B14F-4D97-AF65-F5344CB8AC3E}">
        <p14:creationId xmlns:p14="http://schemas.microsoft.com/office/powerpoint/2010/main" val="11544320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6000">
                                      <p:stCondLst>
                                        <p:cond delay="0"/>
                                      </p:stCondLst>
                                      <p:iterate type="lt">
                                        <p:tmPct val="10000"/>
                                      </p:iterate>
                                      <p:childTnLst>
                                        <p:set>
                                          <p:cBhvr>
                                            <p:cTn id="6" dur="1" fill="hold">
                                              <p:stCondLst>
                                                <p:cond delay="0"/>
                                              </p:stCondLst>
                                            </p:cTn>
                                            <p:tgtEl>
                                              <p:spTgt spid="2">
                                                <p:bg/>
                                              </p:spTgt>
                                            </p:tgtEl>
                                            <p:attrNameLst>
                                              <p:attrName>style.visibility</p:attrName>
                                            </p:attrNameLst>
                                          </p:cBhvr>
                                          <p:to>
                                            <p:strVal val="visible"/>
                                          </p:to>
                                        </p:set>
                                        <p:anim calcmode="lin" valueType="num" p14:bounceEnd="56000">
                                          <p:cBhvr additive="base">
                                            <p:cTn id="7" dur="500" fill="hold"/>
                                            <p:tgtEl>
                                              <p:spTgt spid="2">
                                                <p:bg/>
                                              </p:spTgt>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2">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6000">
                                      <p:stCondLst>
                                        <p:cond delay="0"/>
                                      </p:stCondLst>
                                      <p:iterate type="lt">
                                        <p:tmPct val="10000"/>
                                      </p:iterate>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14:bounceEnd="56000">
                                          <p:cBhvr additive="base">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14:bounceEnd="56000">
                                          <p:cBhvr additive="base">
                                            <p:cTn id="12"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iterate type="lt">
                                        <p:tmPct val="10000"/>
                                      </p:iterate>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9A2845-F61F-472E-B5FA-A5F452D7544C}"/>
              </a:ext>
            </a:extLst>
          </p:cNvPr>
          <p:cNvPicPr>
            <a:picLocks noChangeAspect="1"/>
          </p:cNvPicPr>
          <p:nvPr/>
        </p:nvPicPr>
        <p:blipFill>
          <a:blip r:embed="rId2"/>
          <a:stretch>
            <a:fillRect/>
          </a:stretch>
        </p:blipFill>
        <p:spPr>
          <a:xfrm>
            <a:off x="0" y="8382"/>
            <a:ext cx="9144000" cy="5126735"/>
          </a:xfrm>
          <a:prstGeom prst="rect">
            <a:avLst/>
          </a:prstGeom>
        </p:spPr>
      </p:pic>
      <p:pic>
        <p:nvPicPr>
          <p:cNvPr id="2" name="Hình ảnh 2" descr="Ảnh có chứa người, côngtenơ, Lon thiếc, lon&#10;&#10;Mô tả được tạo tự động">
            <a:extLst>
              <a:ext uri="{FF2B5EF4-FFF2-40B4-BE49-F238E27FC236}">
                <a16:creationId xmlns:a16="http://schemas.microsoft.com/office/drawing/2014/main" id="{24D0ADF9-D1A1-62B3-3CE8-83EE4EAF8160}"/>
              </a:ext>
            </a:extLst>
          </p:cNvPr>
          <p:cNvPicPr>
            <a:picLocks noChangeAspect="1"/>
          </p:cNvPicPr>
          <p:nvPr/>
        </p:nvPicPr>
        <p:blipFill>
          <a:blip r:embed="rId3"/>
          <a:stretch>
            <a:fillRect/>
          </a:stretch>
        </p:blipFill>
        <p:spPr>
          <a:xfrm>
            <a:off x="286872" y="129093"/>
            <a:ext cx="4387328" cy="2517287"/>
          </a:xfrm>
          <a:prstGeom prst="rect">
            <a:avLst/>
          </a:prstGeom>
        </p:spPr>
      </p:pic>
      <p:pic>
        <p:nvPicPr>
          <p:cNvPr id="3" name="Hình ảnh 6" descr="Ảnh có chứa người, tay, thiết kế, trong nhà&#10;&#10;Mô tả được tạo tự động">
            <a:extLst>
              <a:ext uri="{FF2B5EF4-FFF2-40B4-BE49-F238E27FC236}">
                <a16:creationId xmlns:a16="http://schemas.microsoft.com/office/drawing/2014/main" id="{B19FD7EB-52DF-FF2D-28D4-6014FDDA5EA5}"/>
              </a:ext>
            </a:extLst>
          </p:cNvPr>
          <p:cNvPicPr>
            <a:picLocks noChangeAspect="1"/>
          </p:cNvPicPr>
          <p:nvPr/>
        </p:nvPicPr>
        <p:blipFill>
          <a:blip r:embed="rId4"/>
          <a:stretch>
            <a:fillRect/>
          </a:stretch>
        </p:blipFill>
        <p:spPr>
          <a:xfrm>
            <a:off x="4765639" y="129093"/>
            <a:ext cx="4173966" cy="2517288"/>
          </a:xfrm>
          <a:prstGeom prst="rect">
            <a:avLst/>
          </a:prstGeom>
        </p:spPr>
      </p:pic>
      <p:pic>
        <p:nvPicPr>
          <p:cNvPr id="4" name="Hình ảnh 3" descr="Ảnh có chứa màu cam, nước ép, uống, cam quýt&#10;&#10;Mô tả được tạo tự động">
            <a:extLst>
              <a:ext uri="{FF2B5EF4-FFF2-40B4-BE49-F238E27FC236}">
                <a16:creationId xmlns:a16="http://schemas.microsoft.com/office/drawing/2014/main" id="{C3F6769F-0446-865A-5484-35661A32EB3B}"/>
              </a:ext>
            </a:extLst>
          </p:cNvPr>
          <p:cNvPicPr>
            <a:picLocks noChangeAspect="1"/>
          </p:cNvPicPr>
          <p:nvPr/>
        </p:nvPicPr>
        <p:blipFill rotWithShape="1">
          <a:blip r:embed="rId5"/>
          <a:srcRect l="24077" r="22521" b="16934"/>
          <a:stretch/>
        </p:blipFill>
        <p:spPr>
          <a:xfrm>
            <a:off x="286871" y="2646381"/>
            <a:ext cx="4387328" cy="2183992"/>
          </a:xfrm>
          <a:prstGeom prst="rect">
            <a:avLst/>
          </a:prstGeom>
        </p:spPr>
      </p:pic>
      <p:pic>
        <p:nvPicPr>
          <p:cNvPr id="5" name="Hình ảnh 1">
            <a:extLst>
              <a:ext uri="{FF2B5EF4-FFF2-40B4-BE49-F238E27FC236}">
                <a16:creationId xmlns:a16="http://schemas.microsoft.com/office/drawing/2014/main" id="{595FB268-2446-38BE-F543-D6760312D5C5}"/>
              </a:ext>
            </a:extLst>
          </p:cNvPr>
          <p:cNvPicPr>
            <a:picLocks noChangeAspect="1"/>
          </p:cNvPicPr>
          <p:nvPr/>
        </p:nvPicPr>
        <p:blipFill>
          <a:blip r:embed="rId6"/>
          <a:stretch>
            <a:fillRect/>
          </a:stretch>
        </p:blipFill>
        <p:spPr>
          <a:xfrm>
            <a:off x="4765639" y="2721685"/>
            <a:ext cx="4173966" cy="2108687"/>
          </a:xfrm>
          <a:prstGeom prst="rect">
            <a:avLst/>
          </a:prstGeom>
        </p:spPr>
      </p:pic>
    </p:spTree>
    <p:extLst>
      <p:ext uri="{BB962C8B-B14F-4D97-AF65-F5344CB8AC3E}">
        <p14:creationId xmlns:p14="http://schemas.microsoft.com/office/powerpoint/2010/main" val="31611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2C309F-DA20-4E6F-80AE-7E7AD942AC4D}"/>
              </a:ext>
            </a:extLst>
          </p:cNvPr>
          <p:cNvPicPr>
            <a:picLocks noChangeAspect="1"/>
          </p:cNvPicPr>
          <p:nvPr/>
        </p:nvPicPr>
        <p:blipFill>
          <a:blip r:embed="rId2"/>
          <a:stretch>
            <a:fillRect/>
          </a:stretch>
        </p:blipFill>
        <p:spPr>
          <a:xfrm>
            <a:off x="0" y="8382"/>
            <a:ext cx="9144000" cy="5126735"/>
          </a:xfrm>
          <a:prstGeom prst="rect">
            <a:avLst/>
          </a:prstGeom>
        </p:spPr>
      </p:pic>
      <p:sp>
        <p:nvSpPr>
          <p:cNvPr id="4" name="Hình chữ nhật: Góc Tròn 3">
            <a:extLst>
              <a:ext uri="{FF2B5EF4-FFF2-40B4-BE49-F238E27FC236}">
                <a16:creationId xmlns:a16="http://schemas.microsoft.com/office/drawing/2014/main" id="{34CB87C9-E9A2-167A-FC5E-C21E03516BB7}"/>
              </a:ext>
            </a:extLst>
          </p:cNvPr>
          <p:cNvSpPr/>
          <p:nvPr/>
        </p:nvSpPr>
        <p:spPr>
          <a:xfrm>
            <a:off x="719357" y="1079461"/>
            <a:ext cx="7913450" cy="2531485"/>
          </a:xfrm>
          <a:prstGeom prst="roundRect">
            <a:avLst/>
          </a:prstGeom>
          <a:solidFill>
            <a:srgbClr val="CDFA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7030A0"/>
                </a:solidFill>
                <a:latin typeface="+mj-lt"/>
              </a:rPr>
              <a:t>Lực tác dụng lên một vật có thể </a:t>
            </a:r>
            <a:r>
              <a:rPr lang="vi-VN" sz="3200" b="1" dirty="0">
                <a:solidFill>
                  <a:srgbClr val="7030A0"/>
                </a:solidFill>
                <a:latin typeface="+mj-lt"/>
              </a:rPr>
              <a:t>đồng thời </a:t>
            </a:r>
            <a:r>
              <a:rPr lang="vi-VN" sz="3200" dirty="0">
                <a:solidFill>
                  <a:srgbClr val="7030A0"/>
                </a:solidFill>
                <a:latin typeface="+mj-lt"/>
              </a:rPr>
              <a:t>làm thay đổi tốc độ, thay đổi hướng chuyển động của vật và làm biến dạng vật.</a:t>
            </a:r>
          </a:p>
        </p:txBody>
      </p:sp>
      <p:grpSp>
        <p:nvGrpSpPr>
          <p:cNvPr id="5" name="Google Shape;3800;p38">
            <a:extLst>
              <a:ext uri="{FF2B5EF4-FFF2-40B4-BE49-F238E27FC236}">
                <a16:creationId xmlns:a16="http://schemas.microsoft.com/office/drawing/2014/main" id="{BCD66097-FC41-8ED6-7074-8698B6AF6C85}"/>
              </a:ext>
            </a:extLst>
          </p:cNvPr>
          <p:cNvGrpSpPr/>
          <p:nvPr/>
        </p:nvGrpSpPr>
        <p:grpSpPr>
          <a:xfrm>
            <a:off x="7867321" y="3610850"/>
            <a:ext cx="842927" cy="902411"/>
            <a:chOff x="4376285" y="2362884"/>
            <a:chExt cx="417153" cy="417006"/>
          </a:xfrm>
          <a:solidFill>
            <a:schemeClr val="accent6">
              <a:lumMod val="60000"/>
              <a:lumOff val="40000"/>
            </a:schemeClr>
          </a:solidFill>
        </p:grpSpPr>
        <p:sp>
          <p:nvSpPr>
            <p:cNvPr id="6" name="Google Shape;3801;p38">
              <a:extLst>
                <a:ext uri="{FF2B5EF4-FFF2-40B4-BE49-F238E27FC236}">
                  <a16:creationId xmlns:a16="http://schemas.microsoft.com/office/drawing/2014/main" id="{60097212-4603-47C8-AD08-757E0F6500C0}"/>
                </a:ext>
              </a:extLst>
            </p:cNvPr>
            <p:cNvSpPr/>
            <p:nvPr/>
          </p:nvSpPr>
          <p:spPr>
            <a:xfrm>
              <a:off x="4506948" y="2362884"/>
              <a:ext cx="259140" cy="211618"/>
            </a:xfrm>
            <a:custGeom>
              <a:avLst/>
              <a:gdLst/>
              <a:ahLst/>
              <a:cxnLst/>
              <a:rect l="l" t="t" r="r" b="b"/>
              <a:pathLst>
                <a:path w="8774" h="7165" extrusionOk="0">
                  <a:moveTo>
                    <a:pt x="2062" y="1"/>
                  </a:moveTo>
                  <a:cubicBezTo>
                    <a:pt x="1239" y="1"/>
                    <a:pt x="410" y="450"/>
                    <a:pt x="133" y="1221"/>
                  </a:cubicBezTo>
                  <a:cubicBezTo>
                    <a:pt x="18" y="1542"/>
                    <a:pt x="0" y="1890"/>
                    <a:pt x="20" y="2229"/>
                  </a:cubicBezTo>
                  <a:cubicBezTo>
                    <a:pt x="134" y="4137"/>
                    <a:pt x="1339" y="5772"/>
                    <a:pt x="2663" y="7150"/>
                  </a:cubicBezTo>
                  <a:cubicBezTo>
                    <a:pt x="2661" y="7155"/>
                    <a:pt x="2661" y="7160"/>
                    <a:pt x="2659" y="7164"/>
                  </a:cubicBezTo>
                  <a:cubicBezTo>
                    <a:pt x="4557" y="6928"/>
                    <a:pt x="6570" y="6466"/>
                    <a:pt x="7861" y="5055"/>
                  </a:cubicBezTo>
                  <a:cubicBezTo>
                    <a:pt x="8091" y="4804"/>
                    <a:pt x="8295" y="4522"/>
                    <a:pt x="8409" y="4201"/>
                  </a:cubicBezTo>
                  <a:cubicBezTo>
                    <a:pt x="8773" y="3164"/>
                    <a:pt x="8001" y="1952"/>
                    <a:pt x="6944" y="1648"/>
                  </a:cubicBezTo>
                  <a:lnTo>
                    <a:pt x="6945" y="1648"/>
                  </a:lnTo>
                  <a:cubicBezTo>
                    <a:pt x="6729" y="1586"/>
                    <a:pt x="6508" y="1557"/>
                    <a:pt x="6288" y="1557"/>
                  </a:cubicBezTo>
                  <a:cubicBezTo>
                    <a:pt x="5642" y="1557"/>
                    <a:pt x="4995" y="1807"/>
                    <a:pt x="4465" y="2206"/>
                  </a:cubicBezTo>
                  <a:cubicBezTo>
                    <a:pt x="4259" y="1324"/>
                    <a:pt x="3707" y="515"/>
                    <a:pt x="2880" y="162"/>
                  </a:cubicBezTo>
                  <a:cubicBezTo>
                    <a:pt x="2623" y="53"/>
                    <a:pt x="2343" y="1"/>
                    <a:pt x="20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802;p38">
              <a:extLst>
                <a:ext uri="{FF2B5EF4-FFF2-40B4-BE49-F238E27FC236}">
                  <a16:creationId xmlns:a16="http://schemas.microsoft.com/office/drawing/2014/main" id="{3804CCA3-B179-B4A7-BC33-CF67027E7EB5}"/>
                </a:ext>
              </a:extLst>
            </p:cNvPr>
            <p:cNvSpPr/>
            <p:nvPr/>
          </p:nvSpPr>
          <p:spPr>
            <a:xfrm>
              <a:off x="4542361" y="2560238"/>
              <a:ext cx="251077" cy="219652"/>
            </a:xfrm>
            <a:custGeom>
              <a:avLst/>
              <a:gdLst/>
              <a:ahLst/>
              <a:cxnLst/>
              <a:rect l="l" t="t" r="r" b="b"/>
              <a:pathLst>
                <a:path w="8501" h="7437" extrusionOk="0">
                  <a:moveTo>
                    <a:pt x="4209" y="1"/>
                  </a:moveTo>
                  <a:cubicBezTo>
                    <a:pt x="3276" y="1"/>
                    <a:pt x="2326" y="156"/>
                    <a:pt x="1413" y="367"/>
                  </a:cubicBezTo>
                  <a:cubicBezTo>
                    <a:pt x="1410" y="364"/>
                    <a:pt x="1407" y="361"/>
                    <a:pt x="1404" y="358"/>
                  </a:cubicBezTo>
                  <a:cubicBezTo>
                    <a:pt x="635" y="2107"/>
                    <a:pt x="1" y="4074"/>
                    <a:pt x="551" y="5905"/>
                  </a:cubicBezTo>
                  <a:cubicBezTo>
                    <a:pt x="649" y="6231"/>
                    <a:pt x="786" y="6552"/>
                    <a:pt x="1005" y="6813"/>
                  </a:cubicBezTo>
                  <a:cubicBezTo>
                    <a:pt x="1357" y="7236"/>
                    <a:pt x="1894" y="7436"/>
                    <a:pt x="2442" y="7436"/>
                  </a:cubicBezTo>
                  <a:cubicBezTo>
                    <a:pt x="2989" y="7436"/>
                    <a:pt x="3547" y="7237"/>
                    <a:pt x="3947" y="6862"/>
                  </a:cubicBezTo>
                  <a:cubicBezTo>
                    <a:pt x="4591" y="6259"/>
                    <a:pt x="4834" y="5332"/>
                    <a:pt x="4738" y="4447"/>
                  </a:cubicBezTo>
                  <a:lnTo>
                    <a:pt x="4738" y="4447"/>
                  </a:lnTo>
                  <a:cubicBezTo>
                    <a:pt x="5067" y="4552"/>
                    <a:pt x="5412" y="4608"/>
                    <a:pt x="5754" y="4608"/>
                  </a:cubicBezTo>
                  <a:cubicBezTo>
                    <a:pt x="6310" y="4608"/>
                    <a:pt x="6856" y="4460"/>
                    <a:pt x="7305" y="4132"/>
                  </a:cubicBezTo>
                  <a:cubicBezTo>
                    <a:pt x="8192" y="3484"/>
                    <a:pt x="8500" y="2080"/>
                    <a:pt x="7802" y="1231"/>
                  </a:cubicBezTo>
                  <a:cubicBezTo>
                    <a:pt x="7585" y="969"/>
                    <a:pt x="7297" y="775"/>
                    <a:pt x="6994" y="617"/>
                  </a:cubicBezTo>
                  <a:cubicBezTo>
                    <a:pt x="6129" y="169"/>
                    <a:pt x="5179" y="1"/>
                    <a:pt x="4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803;p38">
              <a:extLst>
                <a:ext uri="{FF2B5EF4-FFF2-40B4-BE49-F238E27FC236}">
                  <a16:creationId xmlns:a16="http://schemas.microsoft.com/office/drawing/2014/main" id="{D643A755-4DE6-BF86-BBB4-A3D6AEDD8472}"/>
                </a:ext>
              </a:extLst>
            </p:cNvPr>
            <p:cNvSpPr/>
            <p:nvPr/>
          </p:nvSpPr>
          <p:spPr>
            <a:xfrm>
              <a:off x="4376285" y="2464072"/>
              <a:ext cx="210230" cy="258195"/>
            </a:xfrm>
            <a:custGeom>
              <a:avLst/>
              <a:gdLst/>
              <a:ahLst/>
              <a:cxnLst/>
              <a:rect l="l" t="t" r="r" b="b"/>
              <a:pathLst>
                <a:path w="7118" h="8742" extrusionOk="0">
                  <a:moveTo>
                    <a:pt x="2082" y="0"/>
                  </a:moveTo>
                  <a:cubicBezTo>
                    <a:pt x="1985" y="0"/>
                    <a:pt x="1887" y="7"/>
                    <a:pt x="1791" y="22"/>
                  </a:cubicBezTo>
                  <a:cubicBezTo>
                    <a:pt x="705" y="190"/>
                    <a:pt x="0" y="1445"/>
                    <a:pt x="232" y="2519"/>
                  </a:cubicBezTo>
                  <a:lnTo>
                    <a:pt x="231" y="2519"/>
                  </a:lnTo>
                  <a:cubicBezTo>
                    <a:pt x="418" y="3382"/>
                    <a:pt x="1086" y="4068"/>
                    <a:pt x="1895" y="4442"/>
                  </a:cubicBezTo>
                  <a:cubicBezTo>
                    <a:pt x="1213" y="5040"/>
                    <a:pt x="760" y="5908"/>
                    <a:pt x="841" y="6804"/>
                  </a:cubicBezTo>
                  <a:cubicBezTo>
                    <a:pt x="932" y="7818"/>
                    <a:pt x="1837" y="8742"/>
                    <a:pt x="2834" y="8742"/>
                  </a:cubicBezTo>
                  <a:cubicBezTo>
                    <a:pt x="2913" y="8742"/>
                    <a:pt x="2992" y="8736"/>
                    <a:pt x="3071" y="8724"/>
                  </a:cubicBezTo>
                  <a:cubicBezTo>
                    <a:pt x="3408" y="8674"/>
                    <a:pt x="3724" y="8527"/>
                    <a:pt x="4013" y="8348"/>
                  </a:cubicBezTo>
                  <a:cubicBezTo>
                    <a:pt x="5641" y="7348"/>
                    <a:pt x="6514" y="5513"/>
                    <a:pt x="7105" y="3696"/>
                  </a:cubicBezTo>
                  <a:cubicBezTo>
                    <a:pt x="7109" y="3694"/>
                    <a:pt x="7113" y="3693"/>
                    <a:pt x="7117" y="3692"/>
                  </a:cubicBezTo>
                  <a:cubicBezTo>
                    <a:pt x="6013" y="2131"/>
                    <a:pt x="4655" y="575"/>
                    <a:pt x="2803" y="102"/>
                  </a:cubicBezTo>
                  <a:cubicBezTo>
                    <a:pt x="2567" y="42"/>
                    <a:pt x="2324" y="0"/>
                    <a:pt x="20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800;p38">
            <a:extLst>
              <a:ext uri="{FF2B5EF4-FFF2-40B4-BE49-F238E27FC236}">
                <a16:creationId xmlns:a16="http://schemas.microsoft.com/office/drawing/2014/main" id="{5A64AB70-E797-DCBB-E744-0C54B4222BE7}"/>
              </a:ext>
            </a:extLst>
          </p:cNvPr>
          <p:cNvGrpSpPr/>
          <p:nvPr/>
        </p:nvGrpSpPr>
        <p:grpSpPr>
          <a:xfrm>
            <a:off x="7931352" y="156211"/>
            <a:ext cx="842927" cy="902411"/>
            <a:chOff x="4376285" y="2362884"/>
            <a:chExt cx="417153" cy="417006"/>
          </a:xfrm>
          <a:solidFill>
            <a:srgbClr val="FFC000"/>
          </a:solidFill>
        </p:grpSpPr>
        <p:sp>
          <p:nvSpPr>
            <p:cNvPr id="10" name="Google Shape;3801;p38">
              <a:extLst>
                <a:ext uri="{FF2B5EF4-FFF2-40B4-BE49-F238E27FC236}">
                  <a16:creationId xmlns:a16="http://schemas.microsoft.com/office/drawing/2014/main" id="{14F8A418-681D-0638-C3FD-43F07B3C9649}"/>
                </a:ext>
              </a:extLst>
            </p:cNvPr>
            <p:cNvSpPr/>
            <p:nvPr/>
          </p:nvSpPr>
          <p:spPr>
            <a:xfrm>
              <a:off x="4506948" y="2362884"/>
              <a:ext cx="259140" cy="211618"/>
            </a:xfrm>
            <a:custGeom>
              <a:avLst/>
              <a:gdLst/>
              <a:ahLst/>
              <a:cxnLst/>
              <a:rect l="l" t="t" r="r" b="b"/>
              <a:pathLst>
                <a:path w="8774" h="7165" extrusionOk="0">
                  <a:moveTo>
                    <a:pt x="2062" y="1"/>
                  </a:moveTo>
                  <a:cubicBezTo>
                    <a:pt x="1239" y="1"/>
                    <a:pt x="410" y="450"/>
                    <a:pt x="133" y="1221"/>
                  </a:cubicBezTo>
                  <a:cubicBezTo>
                    <a:pt x="18" y="1542"/>
                    <a:pt x="0" y="1890"/>
                    <a:pt x="20" y="2229"/>
                  </a:cubicBezTo>
                  <a:cubicBezTo>
                    <a:pt x="134" y="4137"/>
                    <a:pt x="1339" y="5772"/>
                    <a:pt x="2663" y="7150"/>
                  </a:cubicBezTo>
                  <a:cubicBezTo>
                    <a:pt x="2661" y="7155"/>
                    <a:pt x="2661" y="7160"/>
                    <a:pt x="2659" y="7164"/>
                  </a:cubicBezTo>
                  <a:cubicBezTo>
                    <a:pt x="4557" y="6928"/>
                    <a:pt x="6570" y="6466"/>
                    <a:pt x="7861" y="5055"/>
                  </a:cubicBezTo>
                  <a:cubicBezTo>
                    <a:pt x="8091" y="4804"/>
                    <a:pt x="8295" y="4522"/>
                    <a:pt x="8409" y="4201"/>
                  </a:cubicBezTo>
                  <a:cubicBezTo>
                    <a:pt x="8773" y="3164"/>
                    <a:pt x="8001" y="1952"/>
                    <a:pt x="6944" y="1648"/>
                  </a:cubicBezTo>
                  <a:lnTo>
                    <a:pt x="6945" y="1648"/>
                  </a:lnTo>
                  <a:cubicBezTo>
                    <a:pt x="6729" y="1586"/>
                    <a:pt x="6508" y="1557"/>
                    <a:pt x="6288" y="1557"/>
                  </a:cubicBezTo>
                  <a:cubicBezTo>
                    <a:pt x="5642" y="1557"/>
                    <a:pt x="4995" y="1807"/>
                    <a:pt x="4465" y="2206"/>
                  </a:cubicBezTo>
                  <a:cubicBezTo>
                    <a:pt x="4259" y="1324"/>
                    <a:pt x="3707" y="515"/>
                    <a:pt x="2880" y="162"/>
                  </a:cubicBezTo>
                  <a:cubicBezTo>
                    <a:pt x="2623" y="53"/>
                    <a:pt x="2343" y="1"/>
                    <a:pt x="20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802;p38">
              <a:extLst>
                <a:ext uri="{FF2B5EF4-FFF2-40B4-BE49-F238E27FC236}">
                  <a16:creationId xmlns:a16="http://schemas.microsoft.com/office/drawing/2014/main" id="{01F9B76D-27E5-9D62-AC00-00ED2D62AE10}"/>
                </a:ext>
              </a:extLst>
            </p:cNvPr>
            <p:cNvSpPr/>
            <p:nvPr/>
          </p:nvSpPr>
          <p:spPr>
            <a:xfrm>
              <a:off x="4542361" y="2560238"/>
              <a:ext cx="251077" cy="219652"/>
            </a:xfrm>
            <a:custGeom>
              <a:avLst/>
              <a:gdLst/>
              <a:ahLst/>
              <a:cxnLst/>
              <a:rect l="l" t="t" r="r" b="b"/>
              <a:pathLst>
                <a:path w="8501" h="7437" extrusionOk="0">
                  <a:moveTo>
                    <a:pt x="4209" y="1"/>
                  </a:moveTo>
                  <a:cubicBezTo>
                    <a:pt x="3276" y="1"/>
                    <a:pt x="2326" y="156"/>
                    <a:pt x="1413" y="367"/>
                  </a:cubicBezTo>
                  <a:cubicBezTo>
                    <a:pt x="1410" y="364"/>
                    <a:pt x="1407" y="361"/>
                    <a:pt x="1404" y="358"/>
                  </a:cubicBezTo>
                  <a:cubicBezTo>
                    <a:pt x="635" y="2107"/>
                    <a:pt x="1" y="4074"/>
                    <a:pt x="551" y="5905"/>
                  </a:cubicBezTo>
                  <a:cubicBezTo>
                    <a:pt x="649" y="6231"/>
                    <a:pt x="786" y="6552"/>
                    <a:pt x="1005" y="6813"/>
                  </a:cubicBezTo>
                  <a:cubicBezTo>
                    <a:pt x="1357" y="7236"/>
                    <a:pt x="1894" y="7436"/>
                    <a:pt x="2442" y="7436"/>
                  </a:cubicBezTo>
                  <a:cubicBezTo>
                    <a:pt x="2989" y="7436"/>
                    <a:pt x="3547" y="7237"/>
                    <a:pt x="3947" y="6862"/>
                  </a:cubicBezTo>
                  <a:cubicBezTo>
                    <a:pt x="4591" y="6259"/>
                    <a:pt x="4834" y="5332"/>
                    <a:pt x="4738" y="4447"/>
                  </a:cubicBezTo>
                  <a:lnTo>
                    <a:pt x="4738" y="4447"/>
                  </a:lnTo>
                  <a:cubicBezTo>
                    <a:pt x="5067" y="4552"/>
                    <a:pt x="5412" y="4608"/>
                    <a:pt x="5754" y="4608"/>
                  </a:cubicBezTo>
                  <a:cubicBezTo>
                    <a:pt x="6310" y="4608"/>
                    <a:pt x="6856" y="4460"/>
                    <a:pt x="7305" y="4132"/>
                  </a:cubicBezTo>
                  <a:cubicBezTo>
                    <a:pt x="8192" y="3484"/>
                    <a:pt x="8500" y="2080"/>
                    <a:pt x="7802" y="1231"/>
                  </a:cubicBezTo>
                  <a:cubicBezTo>
                    <a:pt x="7585" y="969"/>
                    <a:pt x="7297" y="775"/>
                    <a:pt x="6994" y="617"/>
                  </a:cubicBezTo>
                  <a:cubicBezTo>
                    <a:pt x="6129" y="169"/>
                    <a:pt x="5179" y="1"/>
                    <a:pt x="4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03;p38">
              <a:extLst>
                <a:ext uri="{FF2B5EF4-FFF2-40B4-BE49-F238E27FC236}">
                  <a16:creationId xmlns:a16="http://schemas.microsoft.com/office/drawing/2014/main" id="{7D0160EA-B0D2-95B0-9345-D6DC42CD7D1D}"/>
                </a:ext>
              </a:extLst>
            </p:cNvPr>
            <p:cNvSpPr/>
            <p:nvPr/>
          </p:nvSpPr>
          <p:spPr>
            <a:xfrm>
              <a:off x="4376285" y="2464072"/>
              <a:ext cx="210230" cy="258195"/>
            </a:xfrm>
            <a:custGeom>
              <a:avLst/>
              <a:gdLst/>
              <a:ahLst/>
              <a:cxnLst/>
              <a:rect l="l" t="t" r="r" b="b"/>
              <a:pathLst>
                <a:path w="7118" h="8742" extrusionOk="0">
                  <a:moveTo>
                    <a:pt x="2082" y="0"/>
                  </a:moveTo>
                  <a:cubicBezTo>
                    <a:pt x="1985" y="0"/>
                    <a:pt x="1887" y="7"/>
                    <a:pt x="1791" y="22"/>
                  </a:cubicBezTo>
                  <a:cubicBezTo>
                    <a:pt x="705" y="190"/>
                    <a:pt x="0" y="1445"/>
                    <a:pt x="232" y="2519"/>
                  </a:cubicBezTo>
                  <a:lnTo>
                    <a:pt x="231" y="2519"/>
                  </a:lnTo>
                  <a:cubicBezTo>
                    <a:pt x="418" y="3382"/>
                    <a:pt x="1086" y="4068"/>
                    <a:pt x="1895" y="4442"/>
                  </a:cubicBezTo>
                  <a:cubicBezTo>
                    <a:pt x="1213" y="5040"/>
                    <a:pt x="760" y="5908"/>
                    <a:pt x="841" y="6804"/>
                  </a:cubicBezTo>
                  <a:cubicBezTo>
                    <a:pt x="932" y="7818"/>
                    <a:pt x="1837" y="8742"/>
                    <a:pt x="2834" y="8742"/>
                  </a:cubicBezTo>
                  <a:cubicBezTo>
                    <a:pt x="2913" y="8742"/>
                    <a:pt x="2992" y="8736"/>
                    <a:pt x="3071" y="8724"/>
                  </a:cubicBezTo>
                  <a:cubicBezTo>
                    <a:pt x="3408" y="8674"/>
                    <a:pt x="3724" y="8527"/>
                    <a:pt x="4013" y="8348"/>
                  </a:cubicBezTo>
                  <a:cubicBezTo>
                    <a:pt x="5641" y="7348"/>
                    <a:pt x="6514" y="5513"/>
                    <a:pt x="7105" y="3696"/>
                  </a:cubicBezTo>
                  <a:cubicBezTo>
                    <a:pt x="7109" y="3694"/>
                    <a:pt x="7113" y="3693"/>
                    <a:pt x="7117" y="3692"/>
                  </a:cubicBezTo>
                  <a:cubicBezTo>
                    <a:pt x="6013" y="2131"/>
                    <a:pt x="4655" y="575"/>
                    <a:pt x="2803" y="102"/>
                  </a:cubicBezTo>
                  <a:cubicBezTo>
                    <a:pt x="2567" y="42"/>
                    <a:pt x="2324" y="0"/>
                    <a:pt x="20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800;p38">
            <a:extLst>
              <a:ext uri="{FF2B5EF4-FFF2-40B4-BE49-F238E27FC236}">
                <a16:creationId xmlns:a16="http://schemas.microsoft.com/office/drawing/2014/main" id="{56FA7A6E-0557-C317-FEA2-F8D045FFBB2B}"/>
              </a:ext>
            </a:extLst>
          </p:cNvPr>
          <p:cNvGrpSpPr/>
          <p:nvPr/>
        </p:nvGrpSpPr>
        <p:grpSpPr>
          <a:xfrm>
            <a:off x="519631" y="3686969"/>
            <a:ext cx="842927" cy="902411"/>
            <a:chOff x="4376285" y="2362884"/>
            <a:chExt cx="417153" cy="417006"/>
          </a:xfrm>
          <a:solidFill>
            <a:schemeClr val="accent6">
              <a:lumMod val="75000"/>
            </a:schemeClr>
          </a:solidFill>
        </p:grpSpPr>
        <p:sp>
          <p:nvSpPr>
            <p:cNvPr id="14" name="Google Shape;3801;p38">
              <a:extLst>
                <a:ext uri="{FF2B5EF4-FFF2-40B4-BE49-F238E27FC236}">
                  <a16:creationId xmlns:a16="http://schemas.microsoft.com/office/drawing/2014/main" id="{D6674124-028E-21CA-161A-C3503CBCA56D}"/>
                </a:ext>
              </a:extLst>
            </p:cNvPr>
            <p:cNvSpPr/>
            <p:nvPr/>
          </p:nvSpPr>
          <p:spPr>
            <a:xfrm>
              <a:off x="4506948" y="2362884"/>
              <a:ext cx="259140" cy="211618"/>
            </a:xfrm>
            <a:custGeom>
              <a:avLst/>
              <a:gdLst/>
              <a:ahLst/>
              <a:cxnLst/>
              <a:rect l="l" t="t" r="r" b="b"/>
              <a:pathLst>
                <a:path w="8774" h="7165" extrusionOk="0">
                  <a:moveTo>
                    <a:pt x="2062" y="1"/>
                  </a:moveTo>
                  <a:cubicBezTo>
                    <a:pt x="1239" y="1"/>
                    <a:pt x="410" y="450"/>
                    <a:pt x="133" y="1221"/>
                  </a:cubicBezTo>
                  <a:cubicBezTo>
                    <a:pt x="18" y="1542"/>
                    <a:pt x="0" y="1890"/>
                    <a:pt x="20" y="2229"/>
                  </a:cubicBezTo>
                  <a:cubicBezTo>
                    <a:pt x="134" y="4137"/>
                    <a:pt x="1339" y="5772"/>
                    <a:pt x="2663" y="7150"/>
                  </a:cubicBezTo>
                  <a:cubicBezTo>
                    <a:pt x="2661" y="7155"/>
                    <a:pt x="2661" y="7160"/>
                    <a:pt x="2659" y="7164"/>
                  </a:cubicBezTo>
                  <a:cubicBezTo>
                    <a:pt x="4557" y="6928"/>
                    <a:pt x="6570" y="6466"/>
                    <a:pt x="7861" y="5055"/>
                  </a:cubicBezTo>
                  <a:cubicBezTo>
                    <a:pt x="8091" y="4804"/>
                    <a:pt x="8295" y="4522"/>
                    <a:pt x="8409" y="4201"/>
                  </a:cubicBezTo>
                  <a:cubicBezTo>
                    <a:pt x="8773" y="3164"/>
                    <a:pt x="8001" y="1952"/>
                    <a:pt x="6944" y="1648"/>
                  </a:cubicBezTo>
                  <a:lnTo>
                    <a:pt x="6945" y="1648"/>
                  </a:lnTo>
                  <a:cubicBezTo>
                    <a:pt x="6729" y="1586"/>
                    <a:pt x="6508" y="1557"/>
                    <a:pt x="6288" y="1557"/>
                  </a:cubicBezTo>
                  <a:cubicBezTo>
                    <a:pt x="5642" y="1557"/>
                    <a:pt x="4995" y="1807"/>
                    <a:pt x="4465" y="2206"/>
                  </a:cubicBezTo>
                  <a:cubicBezTo>
                    <a:pt x="4259" y="1324"/>
                    <a:pt x="3707" y="515"/>
                    <a:pt x="2880" y="162"/>
                  </a:cubicBezTo>
                  <a:cubicBezTo>
                    <a:pt x="2623" y="53"/>
                    <a:pt x="2343" y="1"/>
                    <a:pt x="20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02;p38">
              <a:extLst>
                <a:ext uri="{FF2B5EF4-FFF2-40B4-BE49-F238E27FC236}">
                  <a16:creationId xmlns:a16="http://schemas.microsoft.com/office/drawing/2014/main" id="{2E272A9D-36B4-384E-6BC4-779558FDDEF9}"/>
                </a:ext>
              </a:extLst>
            </p:cNvPr>
            <p:cNvSpPr/>
            <p:nvPr/>
          </p:nvSpPr>
          <p:spPr>
            <a:xfrm>
              <a:off x="4542361" y="2560238"/>
              <a:ext cx="251077" cy="219652"/>
            </a:xfrm>
            <a:custGeom>
              <a:avLst/>
              <a:gdLst/>
              <a:ahLst/>
              <a:cxnLst/>
              <a:rect l="l" t="t" r="r" b="b"/>
              <a:pathLst>
                <a:path w="8501" h="7437" extrusionOk="0">
                  <a:moveTo>
                    <a:pt x="4209" y="1"/>
                  </a:moveTo>
                  <a:cubicBezTo>
                    <a:pt x="3276" y="1"/>
                    <a:pt x="2326" y="156"/>
                    <a:pt x="1413" y="367"/>
                  </a:cubicBezTo>
                  <a:cubicBezTo>
                    <a:pt x="1410" y="364"/>
                    <a:pt x="1407" y="361"/>
                    <a:pt x="1404" y="358"/>
                  </a:cubicBezTo>
                  <a:cubicBezTo>
                    <a:pt x="635" y="2107"/>
                    <a:pt x="1" y="4074"/>
                    <a:pt x="551" y="5905"/>
                  </a:cubicBezTo>
                  <a:cubicBezTo>
                    <a:pt x="649" y="6231"/>
                    <a:pt x="786" y="6552"/>
                    <a:pt x="1005" y="6813"/>
                  </a:cubicBezTo>
                  <a:cubicBezTo>
                    <a:pt x="1357" y="7236"/>
                    <a:pt x="1894" y="7436"/>
                    <a:pt x="2442" y="7436"/>
                  </a:cubicBezTo>
                  <a:cubicBezTo>
                    <a:pt x="2989" y="7436"/>
                    <a:pt x="3547" y="7237"/>
                    <a:pt x="3947" y="6862"/>
                  </a:cubicBezTo>
                  <a:cubicBezTo>
                    <a:pt x="4591" y="6259"/>
                    <a:pt x="4834" y="5332"/>
                    <a:pt x="4738" y="4447"/>
                  </a:cubicBezTo>
                  <a:lnTo>
                    <a:pt x="4738" y="4447"/>
                  </a:lnTo>
                  <a:cubicBezTo>
                    <a:pt x="5067" y="4552"/>
                    <a:pt x="5412" y="4608"/>
                    <a:pt x="5754" y="4608"/>
                  </a:cubicBezTo>
                  <a:cubicBezTo>
                    <a:pt x="6310" y="4608"/>
                    <a:pt x="6856" y="4460"/>
                    <a:pt x="7305" y="4132"/>
                  </a:cubicBezTo>
                  <a:cubicBezTo>
                    <a:pt x="8192" y="3484"/>
                    <a:pt x="8500" y="2080"/>
                    <a:pt x="7802" y="1231"/>
                  </a:cubicBezTo>
                  <a:cubicBezTo>
                    <a:pt x="7585" y="969"/>
                    <a:pt x="7297" y="775"/>
                    <a:pt x="6994" y="617"/>
                  </a:cubicBezTo>
                  <a:cubicBezTo>
                    <a:pt x="6129" y="169"/>
                    <a:pt x="5179" y="1"/>
                    <a:pt x="4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03;p38">
              <a:extLst>
                <a:ext uri="{FF2B5EF4-FFF2-40B4-BE49-F238E27FC236}">
                  <a16:creationId xmlns:a16="http://schemas.microsoft.com/office/drawing/2014/main" id="{9C695185-9F9B-4D2E-4055-A49A1A12C1DB}"/>
                </a:ext>
              </a:extLst>
            </p:cNvPr>
            <p:cNvSpPr/>
            <p:nvPr/>
          </p:nvSpPr>
          <p:spPr>
            <a:xfrm>
              <a:off x="4376285" y="2464072"/>
              <a:ext cx="210230" cy="258195"/>
            </a:xfrm>
            <a:custGeom>
              <a:avLst/>
              <a:gdLst/>
              <a:ahLst/>
              <a:cxnLst/>
              <a:rect l="l" t="t" r="r" b="b"/>
              <a:pathLst>
                <a:path w="7118" h="8742" extrusionOk="0">
                  <a:moveTo>
                    <a:pt x="2082" y="0"/>
                  </a:moveTo>
                  <a:cubicBezTo>
                    <a:pt x="1985" y="0"/>
                    <a:pt x="1887" y="7"/>
                    <a:pt x="1791" y="22"/>
                  </a:cubicBezTo>
                  <a:cubicBezTo>
                    <a:pt x="705" y="190"/>
                    <a:pt x="0" y="1445"/>
                    <a:pt x="232" y="2519"/>
                  </a:cubicBezTo>
                  <a:lnTo>
                    <a:pt x="231" y="2519"/>
                  </a:lnTo>
                  <a:cubicBezTo>
                    <a:pt x="418" y="3382"/>
                    <a:pt x="1086" y="4068"/>
                    <a:pt x="1895" y="4442"/>
                  </a:cubicBezTo>
                  <a:cubicBezTo>
                    <a:pt x="1213" y="5040"/>
                    <a:pt x="760" y="5908"/>
                    <a:pt x="841" y="6804"/>
                  </a:cubicBezTo>
                  <a:cubicBezTo>
                    <a:pt x="932" y="7818"/>
                    <a:pt x="1837" y="8742"/>
                    <a:pt x="2834" y="8742"/>
                  </a:cubicBezTo>
                  <a:cubicBezTo>
                    <a:pt x="2913" y="8742"/>
                    <a:pt x="2992" y="8736"/>
                    <a:pt x="3071" y="8724"/>
                  </a:cubicBezTo>
                  <a:cubicBezTo>
                    <a:pt x="3408" y="8674"/>
                    <a:pt x="3724" y="8527"/>
                    <a:pt x="4013" y="8348"/>
                  </a:cubicBezTo>
                  <a:cubicBezTo>
                    <a:pt x="5641" y="7348"/>
                    <a:pt x="6514" y="5513"/>
                    <a:pt x="7105" y="3696"/>
                  </a:cubicBezTo>
                  <a:cubicBezTo>
                    <a:pt x="7109" y="3694"/>
                    <a:pt x="7113" y="3693"/>
                    <a:pt x="7117" y="3692"/>
                  </a:cubicBezTo>
                  <a:cubicBezTo>
                    <a:pt x="6013" y="2131"/>
                    <a:pt x="4655" y="575"/>
                    <a:pt x="2803" y="102"/>
                  </a:cubicBezTo>
                  <a:cubicBezTo>
                    <a:pt x="2567" y="42"/>
                    <a:pt x="2324" y="0"/>
                    <a:pt x="20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3800;p38">
            <a:extLst>
              <a:ext uri="{FF2B5EF4-FFF2-40B4-BE49-F238E27FC236}">
                <a16:creationId xmlns:a16="http://schemas.microsoft.com/office/drawing/2014/main" id="{631A43A6-9CE6-3431-A8A7-CF3283466378}"/>
              </a:ext>
            </a:extLst>
          </p:cNvPr>
          <p:cNvGrpSpPr/>
          <p:nvPr/>
        </p:nvGrpSpPr>
        <p:grpSpPr>
          <a:xfrm>
            <a:off x="346664" y="67563"/>
            <a:ext cx="842927" cy="902411"/>
            <a:chOff x="4376285" y="2362884"/>
            <a:chExt cx="417153" cy="417006"/>
          </a:xfrm>
          <a:solidFill>
            <a:srgbClr val="002060"/>
          </a:solidFill>
        </p:grpSpPr>
        <p:sp>
          <p:nvSpPr>
            <p:cNvPr id="18" name="Google Shape;3801;p38">
              <a:extLst>
                <a:ext uri="{FF2B5EF4-FFF2-40B4-BE49-F238E27FC236}">
                  <a16:creationId xmlns:a16="http://schemas.microsoft.com/office/drawing/2014/main" id="{7A918DB8-2DCF-D796-46FE-6C92BFCBFDA7}"/>
                </a:ext>
              </a:extLst>
            </p:cNvPr>
            <p:cNvSpPr/>
            <p:nvPr/>
          </p:nvSpPr>
          <p:spPr>
            <a:xfrm>
              <a:off x="4506948" y="2362884"/>
              <a:ext cx="259140" cy="211618"/>
            </a:xfrm>
            <a:custGeom>
              <a:avLst/>
              <a:gdLst/>
              <a:ahLst/>
              <a:cxnLst/>
              <a:rect l="l" t="t" r="r" b="b"/>
              <a:pathLst>
                <a:path w="8774" h="7165" extrusionOk="0">
                  <a:moveTo>
                    <a:pt x="2062" y="1"/>
                  </a:moveTo>
                  <a:cubicBezTo>
                    <a:pt x="1239" y="1"/>
                    <a:pt x="410" y="450"/>
                    <a:pt x="133" y="1221"/>
                  </a:cubicBezTo>
                  <a:cubicBezTo>
                    <a:pt x="18" y="1542"/>
                    <a:pt x="0" y="1890"/>
                    <a:pt x="20" y="2229"/>
                  </a:cubicBezTo>
                  <a:cubicBezTo>
                    <a:pt x="134" y="4137"/>
                    <a:pt x="1339" y="5772"/>
                    <a:pt x="2663" y="7150"/>
                  </a:cubicBezTo>
                  <a:cubicBezTo>
                    <a:pt x="2661" y="7155"/>
                    <a:pt x="2661" y="7160"/>
                    <a:pt x="2659" y="7164"/>
                  </a:cubicBezTo>
                  <a:cubicBezTo>
                    <a:pt x="4557" y="6928"/>
                    <a:pt x="6570" y="6466"/>
                    <a:pt x="7861" y="5055"/>
                  </a:cubicBezTo>
                  <a:cubicBezTo>
                    <a:pt x="8091" y="4804"/>
                    <a:pt x="8295" y="4522"/>
                    <a:pt x="8409" y="4201"/>
                  </a:cubicBezTo>
                  <a:cubicBezTo>
                    <a:pt x="8773" y="3164"/>
                    <a:pt x="8001" y="1952"/>
                    <a:pt x="6944" y="1648"/>
                  </a:cubicBezTo>
                  <a:lnTo>
                    <a:pt x="6945" y="1648"/>
                  </a:lnTo>
                  <a:cubicBezTo>
                    <a:pt x="6729" y="1586"/>
                    <a:pt x="6508" y="1557"/>
                    <a:pt x="6288" y="1557"/>
                  </a:cubicBezTo>
                  <a:cubicBezTo>
                    <a:pt x="5642" y="1557"/>
                    <a:pt x="4995" y="1807"/>
                    <a:pt x="4465" y="2206"/>
                  </a:cubicBezTo>
                  <a:cubicBezTo>
                    <a:pt x="4259" y="1324"/>
                    <a:pt x="3707" y="515"/>
                    <a:pt x="2880" y="162"/>
                  </a:cubicBezTo>
                  <a:cubicBezTo>
                    <a:pt x="2623" y="53"/>
                    <a:pt x="2343" y="1"/>
                    <a:pt x="20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02;p38">
              <a:extLst>
                <a:ext uri="{FF2B5EF4-FFF2-40B4-BE49-F238E27FC236}">
                  <a16:creationId xmlns:a16="http://schemas.microsoft.com/office/drawing/2014/main" id="{7F551643-FADF-BF0A-7284-8550DC1D6694}"/>
                </a:ext>
              </a:extLst>
            </p:cNvPr>
            <p:cNvSpPr/>
            <p:nvPr/>
          </p:nvSpPr>
          <p:spPr>
            <a:xfrm>
              <a:off x="4542361" y="2560238"/>
              <a:ext cx="251077" cy="219652"/>
            </a:xfrm>
            <a:custGeom>
              <a:avLst/>
              <a:gdLst/>
              <a:ahLst/>
              <a:cxnLst/>
              <a:rect l="l" t="t" r="r" b="b"/>
              <a:pathLst>
                <a:path w="8501" h="7437" extrusionOk="0">
                  <a:moveTo>
                    <a:pt x="4209" y="1"/>
                  </a:moveTo>
                  <a:cubicBezTo>
                    <a:pt x="3276" y="1"/>
                    <a:pt x="2326" y="156"/>
                    <a:pt x="1413" y="367"/>
                  </a:cubicBezTo>
                  <a:cubicBezTo>
                    <a:pt x="1410" y="364"/>
                    <a:pt x="1407" y="361"/>
                    <a:pt x="1404" y="358"/>
                  </a:cubicBezTo>
                  <a:cubicBezTo>
                    <a:pt x="635" y="2107"/>
                    <a:pt x="1" y="4074"/>
                    <a:pt x="551" y="5905"/>
                  </a:cubicBezTo>
                  <a:cubicBezTo>
                    <a:pt x="649" y="6231"/>
                    <a:pt x="786" y="6552"/>
                    <a:pt x="1005" y="6813"/>
                  </a:cubicBezTo>
                  <a:cubicBezTo>
                    <a:pt x="1357" y="7236"/>
                    <a:pt x="1894" y="7436"/>
                    <a:pt x="2442" y="7436"/>
                  </a:cubicBezTo>
                  <a:cubicBezTo>
                    <a:pt x="2989" y="7436"/>
                    <a:pt x="3547" y="7237"/>
                    <a:pt x="3947" y="6862"/>
                  </a:cubicBezTo>
                  <a:cubicBezTo>
                    <a:pt x="4591" y="6259"/>
                    <a:pt x="4834" y="5332"/>
                    <a:pt x="4738" y="4447"/>
                  </a:cubicBezTo>
                  <a:lnTo>
                    <a:pt x="4738" y="4447"/>
                  </a:lnTo>
                  <a:cubicBezTo>
                    <a:pt x="5067" y="4552"/>
                    <a:pt x="5412" y="4608"/>
                    <a:pt x="5754" y="4608"/>
                  </a:cubicBezTo>
                  <a:cubicBezTo>
                    <a:pt x="6310" y="4608"/>
                    <a:pt x="6856" y="4460"/>
                    <a:pt x="7305" y="4132"/>
                  </a:cubicBezTo>
                  <a:cubicBezTo>
                    <a:pt x="8192" y="3484"/>
                    <a:pt x="8500" y="2080"/>
                    <a:pt x="7802" y="1231"/>
                  </a:cubicBezTo>
                  <a:cubicBezTo>
                    <a:pt x="7585" y="969"/>
                    <a:pt x="7297" y="775"/>
                    <a:pt x="6994" y="617"/>
                  </a:cubicBezTo>
                  <a:cubicBezTo>
                    <a:pt x="6129" y="169"/>
                    <a:pt x="5179" y="1"/>
                    <a:pt x="4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03;p38">
              <a:extLst>
                <a:ext uri="{FF2B5EF4-FFF2-40B4-BE49-F238E27FC236}">
                  <a16:creationId xmlns:a16="http://schemas.microsoft.com/office/drawing/2014/main" id="{6C3521C4-8FFE-ADBF-608A-DF978570DA3E}"/>
                </a:ext>
              </a:extLst>
            </p:cNvPr>
            <p:cNvSpPr/>
            <p:nvPr/>
          </p:nvSpPr>
          <p:spPr>
            <a:xfrm>
              <a:off x="4376285" y="2464072"/>
              <a:ext cx="210230" cy="258195"/>
            </a:xfrm>
            <a:custGeom>
              <a:avLst/>
              <a:gdLst/>
              <a:ahLst/>
              <a:cxnLst/>
              <a:rect l="l" t="t" r="r" b="b"/>
              <a:pathLst>
                <a:path w="7118" h="8742" extrusionOk="0">
                  <a:moveTo>
                    <a:pt x="2082" y="0"/>
                  </a:moveTo>
                  <a:cubicBezTo>
                    <a:pt x="1985" y="0"/>
                    <a:pt x="1887" y="7"/>
                    <a:pt x="1791" y="22"/>
                  </a:cubicBezTo>
                  <a:cubicBezTo>
                    <a:pt x="705" y="190"/>
                    <a:pt x="0" y="1445"/>
                    <a:pt x="232" y="2519"/>
                  </a:cubicBezTo>
                  <a:lnTo>
                    <a:pt x="231" y="2519"/>
                  </a:lnTo>
                  <a:cubicBezTo>
                    <a:pt x="418" y="3382"/>
                    <a:pt x="1086" y="4068"/>
                    <a:pt x="1895" y="4442"/>
                  </a:cubicBezTo>
                  <a:cubicBezTo>
                    <a:pt x="1213" y="5040"/>
                    <a:pt x="760" y="5908"/>
                    <a:pt x="841" y="6804"/>
                  </a:cubicBezTo>
                  <a:cubicBezTo>
                    <a:pt x="932" y="7818"/>
                    <a:pt x="1837" y="8742"/>
                    <a:pt x="2834" y="8742"/>
                  </a:cubicBezTo>
                  <a:cubicBezTo>
                    <a:pt x="2913" y="8742"/>
                    <a:pt x="2992" y="8736"/>
                    <a:pt x="3071" y="8724"/>
                  </a:cubicBezTo>
                  <a:cubicBezTo>
                    <a:pt x="3408" y="8674"/>
                    <a:pt x="3724" y="8527"/>
                    <a:pt x="4013" y="8348"/>
                  </a:cubicBezTo>
                  <a:cubicBezTo>
                    <a:pt x="5641" y="7348"/>
                    <a:pt x="6514" y="5513"/>
                    <a:pt x="7105" y="3696"/>
                  </a:cubicBezTo>
                  <a:cubicBezTo>
                    <a:pt x="7109" y="3694"/>
                    <a:pt x="7113" y="3693"/>
                    <a:pt x="7117" y="3692"/>
                  </a:cubicBezTo>
                  <a:cubicBezTo>
                    <a:pt x="6013" y="2131"/>
                    <a:pt x="4655" y="575"/>
                    <a:pt x="2803" y="102"/>
                  </a:cubicBezTo>
                  <a:cubicBezTo>
                    <a:pt x="2567" y="42"/>
                    <a:pt x="2324" y="0"/>
                    <a:pt x="20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4" descr="Chia sẻ với hơn 99 ảnh gif cho powerpoint hay nhất - Tin Học Vui">
            <a:extLst>
              <a:ext uri="{FF2B5EF4-FFF2-40B4-BE49-F238E27FC236}">
                <a16:creationId xmlns:a16="http://schemas.microsoft.com/office/drawing/2014/main" id="{9684E4DC-1390-510A-5A3D-9A3EB589C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714" y="479303"/>
            <a:ext cx="1956786" cy="102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95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19434C-72D5-4486-AB45-FB387826DDCE}"/>
              </a:ext>
            </a:extLst>
          </p:cNvPr>
          <p:cNvPicPr>
            <a:picLocks noChangeAspect="1"/>
          </p:cNvPicPr>
          <p:nvPr/>
        </p:nvPicPr>
        <p:blipFill>
          <a:blip r:embed="rId2"/>
          <a:stretch>
            <a:fillRect/>
          </a:stretch>
        </p:blipFill>
        <p:spPr>
          <a:xfrm>
            <a:off x="0" y="8382"/>
            <a:ext cx="9144000" cy="5126735"/>
          </a:xfrm>
          <a:prstGeom prst="rect">
            <a:avLst/>
          </a:prstGeom>
        </p:spPr>
      </p:pic>
      <p:sp>
        <p:nvSpPr>
          <p:cNvPr id="6" name="Hộp Văn bản 5">
            <a:extLst>
              <a:ext uri="{FF2B5EF4-FFF2-40B4-BE49-F238E27FC236}">
                <a16:creationId xmlns:a16="http://schemas.microsoft.com/office/drawing/2014/main" id="{380CE3F9-BE93-098C-FC00-A1AD261DDDB6}"/>
              </a:ext>
            </a:extLst>
          </p:cNvPr>
          <p:cNvSpPr txBox="1"/>
          <p:nvPr/>
        </p:nvSpPr>
        <p:spPr>
          <a:xfrm>
            <a:off x="361160" y="119805"/>
            <a:ext cx="8464185" cy="553998"/>
          </a:xfrm>
          <a:prstGeom prst="rect">
            <a:avLst/>
          </a:prstGeom>
          <a:noFill/>
          <a:ln>
            <a:solidFill>
              <a:srgbClr val="15E9FF"/>
            </a:solidFill>
          </a:ln>
        </p:spPr>
        <p:txBody>
          <a:bodyPr wrap="square">
            <a:spAutoFit/>
          </a:bodyPr>
          <a:lstStyle/>
          <a:p>
            <a:pPr marL="156845" algn="just">
              <a:spcBef>
                <a:spcPts val="760"/>
              </a:spcBef>
              <a:spcAft>
                <a:spcPts val="0"/>
              </a:spcAft>
            </a:pPr>
            <a:r>
              <a:rPr lang="en-US" sz="3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3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000" b="1" dirty="0">
              <a:solidFill>
                <a:srgbClr val="7030A0"/>
              </a:solidFill>
              <a:effectLst/>
              <a:latin typeface="Times New Roman" panose="02020603050405020304" pitchFamily="18" charset="0"/>
              <a:ea typeface="Times New Roman" panose="02020603050405020304" pitchFamily="18" charset="0"/>
            </a:endParaRPr>
          </a:p>
        </p:txBody>
      </p:sp>
      <p:pic>
        <p:nvPicPr>
          <p:cNvPr id="8" name="Hình ảnh 7">
            <a:extLst>
              <a:ext uri="{FF2B5EF4-FFF2-40B4-BE49-F238E27FC236}">
                <a16:creationId xmlns:a16="http://schemas.microsoft.com/office/drawing/2014/main" id="{33A9C65F-09A2-7BE1-E8F0-C1FBFA7A18E8}"/>
              </a:ext>
            </a:extLst>
          </p:cNvPr>
          <p:cNvPicPr>
            <a:picLocks noChangeAspect="1"/>
          </p:cNvPicPr>
          <p:nvPr/>
        </p:nvPicPr>
        <p:blipFill rotWithShape="1">
          <a:blip r:embed="rId3"/>
          <a:srcRect l="3093" t="4074" r="5863" b="35468"/>
          <a:stretch/>
        </p:blipFill>
        <p:spPr>
          <a:xfrm>
            <a:off x="264431" y="748145"/>
            <a:ext cx="8560914" cy="2809050"/>
          </a:xfrm>
          <a:prstGeom prst="rect">
            <a:avLst/>
          </a:prstGeom>
        </p:spPr>
      </p:pic>
      <p:sp>
        <p:nvSpPr>
          <p:cNvPr id="2" name="Hộp Văn bản 1">
            <a:extLst>
              <a:ext uri="{FF2B5EF4-FFF2-40B4-BE49-F238E27FC236}">
                <a16:creationId xmlns:a16="http://schemas.microsoft.com/office/drawing/2014/main" id="{9F3B51AA-6E44-E5D1-E49C-B4C41BC2ABD0}"/>
              </a:ext>
            </a:extLst>
          </p:cNvPr>
          <p:cNvSpPr txBox="1"/>
          <p:nvPr/>
        </p:nvSpPr>
        <p:spPr>
          <a:xfrm>
            <a:off x="264431" y="3631537"/>
            <a:ext cx="2532558" cy="1077218"/>
          </a:xfrm>
          <a:prstGeom prst="rect">
            <a:avLst/>
          </a:prstGeom>
          <a:solidFill>
            <a:schemeClr val="accent1">
              <a:lumMod val="40000"/>
              <a:lumOff val="60000"/>
            </a:schemeClr>
          </a:solidFill>
        </p:spPr>
        <p:txBody>
          <a:bodyPr wrap="square">
            <a:spAutoFit/>
          </a:bodyPr>
          <a:lstStyle/>
          <a:p>
            <a:pPr algn="ctr"/>
            <a:r>
              <a:rPr lang="vi-VN" sz="3200" dirty="0">
                <a:latin typeface="+mj-lt"/>
              </a:rPr>
              <a:t>(1) Thuyền giương buồm.</a:t>
            </a:r>
          </a:p>
        </p:txBody>
      </p:sp>
      <p:sp>
        <p:nvSpPr>
          <p:cNvPr id="3" name="Hộp Văn bản 2">
            <a:extLst>
              <a:ext uri="{FF2B5EF4-FFF2-40B4-BE49-F238E27FC236}">
                <a16:creationId xmlns:a16="http://schemas.microsoft.com/office/drawing/2014/main" id="{EEE630A8-8AB7-0BB4-E31A-0C0DC691950A}"/>
              </a:ext>
            </a:extLst>
          </p:cNvPr>
          <p:cNvSpPr txBox="1"/>
          <p:nvPr/>
        </p:nvSpPr>
        <p:spPr>
          <a:xfrm>
            <a:off x="2961543" y="3631537"/>
            <a:ext cx="2964127" cy="1077218"/>
          </a:xfrm>
          <a:prstGeom prst="rect">
            <a:avLst/>
          </a:prstGeom>
          <a:solidFill>
            <a:srgbClr val="FFC000"/>
          </a:solidFill>
        </p:spPr>
        <p:txBody>
          <a:bodyPr wrap="square">
            <a:spAutoFit/>
          </a:bodyPr>
          <a:lstStyle/>
          <a:p>
            <a:pPr algn="ctr"/>
            <a:r>
              <a:rPr lang="vi-VN" sz="3200" dirty="0">
                <a:latin typeface="+mj-lt"/>
              </a:rPr>
              <a:t>(2) Người nhảy dù.</a:t>
            </a:r>
          </a:p>
        </p:txBody>
      </p:sp>
      <p:sp>
        <p:nvSpPr>
          <p:cNvPr id="4" name="Hộp Văn bản 3">
            <a:extLst>
              <a:ext uri="{FF2B5EF4-FFF2-40B4-BE49-F238E27FC236}">
                <a16:creationId xmlns:a16="http://schemas.microsoft.com/office/drawing/2014/main" id="{304FB55D-DC9A-F8E8-9C85-98C3886B64E0}"/>
              </a:ext>
            </a:extLst>
          </p:cNvPr>
          <p:cNvSpPr txBox="1"/>
          <p:nvPr/>
        </p:nvSpPr>
        <p:spPr>
          <a:xfrm>
            <a:off x="6120624" y="3631537"/>
            <a:ext cx="2704721" cy="1077218"/>
          </a:xfrm>
          <a:prstGeom prst="rect">
            <a:avLst/>
          </a:prstGeom>
          <a:solidFill>
            <a:srgbClr val="92D050"/>
          </a:solidFill>
        </p:spPr>
        <p:txBody>
          <a:bodyPr wrap="square">
            <a:spAutoFit/>
          </a:bodyPr>
          <a:lstStyle/>
          <a:p>
            <a:pPr algn="ctr"/>
            <a:r>
              <a:rPr lang="vi-VN" sz="3200" dirty="0">
                <a:latin typeface="+mj-lt"/>
              </a:rPr>
              <a:t>(3) Cầu thủ bắt bóng.</a:t>
            </a:r>
          </a:p>
        </p:txBody>
      </p:sp>
    </p:spTree>
    <p:extLst>
      <p:ext uri="{BB962C8B-B14F-4D97-AF65-F5344CB8AC3E}">
        <p14:creationId xmlns:p14="http://schemas.microsoft.com/office/powerpoint/2010/main" val="298182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18804BC-1F2C-54E6-582E-F7401F6694FE}"/>
              </a:ext>
            </a:extLst>
          </p:cNvPr>
          <p:cNvPicPr>
            <a:picLocks noChangeAspect="1"/>
          </p:cNvPicPr>
          <p:nvPr/>
        </p:nvPicPr>
        <p:blipFill rotWithShape="1">
          <a:blip r:embed="rId2">
            <a:lum contrast="20000"/>
          </a:blip>
          <a:srcRect r="69298"/>
          <a:stretch/>
        </p:blipFill>
        <p:spPr>
          <a:xfrm>
            <a:off x="-471612" y="-226351"/>
            <a:ext cx="3701195" cy="3485116"/>
          </a:xfrm>
          <a:prstGeom prst="ellipse">
            <a:avLst/>
          </a:prstGeom>
          <a:ln>
            <a:noFill/>
          </a:ln>
          <a:effectLst>
            <a:softEdge rad="112500"/>
          </a:effectLst>
        </p:spPr>
      </p:pic>
      <p:sp>
        <p:nvSpPr>
          <p:cNvPr id="4" name="Hộp Văn bản 3">
            <a:extLst>
              <a:ext uri="{FF2B5EF4-FFF2-40B4-BE49-F238E27FC236}">
                <a16:creationId xmlns:a16="http://schemas.microsoft.com/office/drawing/2014/main" id="{5B3080DC-8016-B445-62ED-802E200DE017}"/>
              </a:ext>
            </a:extLst>
          </p:cNvPr>
          <p:cNvSpPr txBox="1"/>
          <p:nvPr/>
        </p:nvSpPr>
        <p:spPr>
          <a:xfrm>
            <a:off x="3122578" y="238434"/>
            <a:ext cx="5918055" cy="1820948"/>
          </a:xfrm>
          <a:prstGeom prst="rect">
            <a:avLst/>
          </a:prstGeom>
          <a:solidFill>
            <a:schemeClr val="accent1">
              <a:lumMod val="40000"/>
              <a:lumOff val="60000"/>
            </a:schemeClr>
          </a:solidFill>
        </p:spPr>
        <p:txBody>
          <a:bodyPr wrap="square">
            <a:spAutoFit/>
          </a:bodyPr>
          <a:lstStyle/>
          <a:p>
            <a:pPr marL="90170" algn="just">
              <a:lnSpc>
                <a:spcPct val="150000"/>
              </a:lnSpc>
              <a:spcBef>
                <a:spcPts val="50"/>
              </a:spcBef>
              <a:spcAft>
                <a:spcPts val="0"/>
              </a:spcAft>
            </a:pPr>
            <a:r>
              <a:rPr lang="vi-VN" sz="2500" dirty="0">
                <a:effectLst/>
                <a:latin typeface="Times New Roman" panose="02020603050405020304" pitchFamily="18" charset="0"/>
                <a:ea typeface="Times New Roman" panose="02020603050405020304" pitchFamily="18" charset="0"/>
                <a:cs typeface="Times New Roman" panose="02020603050405020304" pitchFamily="18" charset="0"/>
              </a:rPr>
              <a:t>Gió đã tác dụng lực đẩy lên cánh buồm làm nó bị biến dạng và thuyền chuyển động nhanh hơn.</a:t>
            </a:r>
            <a:endParaRPr lang="vi-VN" sz="25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641402B8-F31B-411D-999F-F4E7C9686DD1}"/>
              </a:ext>
            </a:extLst>
          </p:cNvPr>
          <p:cNvSpPr txBox="1"/>
          <p:nvPr/>
        </p:nvSpPr>
        <p:spPr>
          <a:xfrm>
            <a:off x="3122578" y="3780687"/>
            <a:ext cx="5918055" cy="1292662"/>
          </a:xfrm>
          <a:prstGeom prst="rect">
            <a:avLst/>
          </a:prstGeom>
          <a:solidFill>
            <a:srgbClr val="92D050"/>
          </a:solidFill>
        </p:spPr>
        <p:txBody>
          <a:bodyPr wrap="square">
            <a:spAutoFit/>
          </a:bodyPr>
          <a:lstStyle/>
          <a:p>
            <a:r>
              <a:rPr lang="vi-VN" sz="2500" dirty="0">
                <a:effectLst/>
                <a:latin typeface="Times New Roman" panose="02020603050405020304" pitchFamily="18" charset="0"/>
                <a:ea typeface="Times New Roman" panose="02020603050405020304" pitchFamily="18" charset="0"/>
              </a:rPr>
              <a:t>Không khí tác dụng một lực cản vào dù làm nó bị biến dạng và </a:t>
            </a:r>
            <a:r>
              <a:rPr lang="en-US" sz="2500" dirty="0" err="1">
                <a:effectLst/>
                <a:latin typeface="Times New Roman" panose="02020603050405020304" pitchFamily="18" charset="0"/>
                <a:ea typeface="Times New Roman" panose="02020603050405020304" pitchFamily="18" charset="0"/>
              </a:rPr>
              <a:t>giúp</a:t>
            </a:r>
            <a:r>
              <a:rPr lang="en-US" sz="2500" dirty="0">
                <a:effectLst/>
                <a:latin typeface="Times New Roman" panose="02020603050405020304" pitchFamily="18" charset="0"/>
                <a:ea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rPr>
              <a:t>người</a:t>
            </a:r>
            <a:r>
              <a:rPr lang="en-US" sz="2500" dirty="0">
                <a:effectLst/>
                <a:latin typeface="Times New Roman" panose="02020603050405020304" pitchFamily="18" charset="0"/>
                <a:ea typeface="Times New Roman" panose="02020603050405020304" pitchFamily="18" charset="0"/>
              </a:rPr>
              <a:t> </a:t>
            </a:r>
            <a:r>
              <a:rPr lang="vi-VN" sz="2500" dirty="0">
                <a:effectLst/>
                <a:latin typeface="Times New Roman" panose="02020603050405020304" pitchFamily="18" charset="0"/>
                <a:ea typeface="Times New Roman" panose="02020603050405020304" pitchFamily="18" charset="0"/>
              </a:rPr>
              <a:t>vận động viên rơi với tốc độ chậm lại.</a:t>
            </a:r>
            <a:endParaRPr lang="vi-VN" sz="2500" dirty="0"/>
          </a:p>
        </p:txBody>
      </p:sp>
      <p:sp>
        <p:nvSpPr>
          <p:cNvPr id="10" name="Hộp Văn bản 9">
            <a:extLst>
              <a:ext uri="{FF2B5EF4-FFF2-40B4-BE49-F238E27FC236}">
                <a16:creationId xmlns:a16="http://schemas.microsoft.com/office/drawing/2014/main" id="{F0D304CF-312D-ACC1-D867-A752960D67AB}"/>
              </a:ext>
            </a:extLst>
          </p:cNvPr>
          <p:cNvSpPr txBox="1"/>
          <p:nvPr/>
        </p:nvSpPr>
        <p:spPr>
          <a:xfrm>
            <a:off x="-19454" y="2408814"/>
            <a:ext cx="6733309" cy="1177374"/>
          </a:xfrm>
          <a:prstGeom prst="rect">
            <a:avLst/>
          </a:prstGeom>
          <a:solidFill>
            <a:schemeClr val="accent5"/>
          </a:solidFill>
        </p:spPr>
        <p:txBody>
          <a:bodyPr wrap="square">
            <a:spAutoFit/>
          </a:bodyPr>
          <a:lstStyle/>
          <a:p>
            <a:pPr marL="90170" algn="just">
              <a:lnSpc>
                <a:spcPct val="150000"/>
              </a:lnSpc>
              <a:spcBef>
                <a:spcPts val="50"/>
              </a:spcBef>
              <a:spcAft>
                <a:spcPts val="0"/>
              </a:spcAft>
            </a:pPr>
            <a:r>
              <a:rPr lang="vi-VN" sz="2500" dirty="0">
                <a:effectLst/>
                <a:latin typeface="Times New Roman" panose="02020603050405020304" pitchFamily="18" charset="0"/>
                <a:ea typeface="Times New Roman" panose="02020603050405020304" pitchFamily="18" charset="0"/>
                <a:cs typeface="Times New Roman" panose="02020603050405020304" pitchFamily="18" charset="0"/>
              </a:rPr>
              <a:t>Thủ môn đã tác dụng một lực vào quả bóng khiến cho quả bóng đang chuyển động bị dừng lại.</a:t>
            </a:r>
            <a:endParaRPr lang="vi-VN" sz="2500" dirty="0">
              <a:effectLst/>
              <a:latin typeface="Times New Roman" panose="02020603050405020304" pitchFamily="18" charset="0"/>
              <a:ea typeface="Times New Roman" panose="02020603050405020304" pitchFamily="18" charset="0"/>
            </a:endParaRPr>
          </a:p>
        </p:txBody>
      </p:sp>
      <p:pic>
        <p:nvPicPr>
          <p:cNvPr id="11" name="Hình ảnh 10">
            <a:extLst>
              <a:ext uri="{FF2B5EF4-FFF2-40B4-BE49-F238E27FC236}">
                <a16:creationId xmlns:a16="http://schemas.microsoft.com/office/drawing/2014/main" id="{93CF4C00-FAE0-BE45-29DC-F11EDA4B63F2}"/>
              </a:ext>
            </a:extLst>
          </p:cNvPr>
          <p:cNvPicPr>
            <a:picLocks noChangeAspect="1"/>
          </p:cNvPicPr>
          <p:nvPr/>
        </p:nvPicPr>
        <p:blipFill rotWithShape="1">
          <a:blip r:embed="rId2">
            <a:lum contrast="20000"/>
          </a:blip>
          <a:srcRect l="30588" r="36478" b="5280"/>
          <a:stretch/>
        </p:blipFill>
        <p:spPr>
          <a:xfrm>
            <a:off x="-19454" y="3519055"/>
            <a:ext cx="3249037" cy="2303075"/>
          </a:xfrm>
          <a:prstGeom prst="ellipse">
            <a:avLst/>
          </a:prstGeom>
          <a:ln>
            <a:noFill/>
          </a:ln>
          <a:effectLst>
            <a:softEdge rad="112500"/>
          </a:effectLst>
        </p:spPr>
      </p:pic>
      <p:pic>
        <p:nvPicPr>
          <p:cNvPr id="3" name="Hình ảnh 2">
            <a:extLst>
              <a:ext uri="{FF2B5EF4-FFF2-40B4-BE49-F238E27FC236}">
                <a16:creationId xmlns:a16="http://schemas.microsoft.com/office/drawing/2014/main" id="{BFEDBBAD-FC3F-FE59-F7A8-D562858B6FA7}"/>
              </a:ext>
            </a:extLst>
          </p:cNvPr>
          <p:cNvPicPr>
            <a:picLocks noChangeAspect="1"/>
          </p:cNvPicPr>
          <p:nvPr/>
        </p:nvPicPr>
        <p:blipFill rotWithShape="1">
          <a:blip r:embed="rId2">
            <a:lum contrast="20000"/>
          </a:blip>
          <a:srcRect l="65466" b="4238"/>
          <a:stretch/>
        </p:blipFill>
        <p:spPr>
          <a:xfrm>
            <a:off x="6606849" y="1863658"/>
            <a:ext cx="3146751" cy="2790214"/>
          </a:xfrm>
          <a:prstGeom prst="ellipse">
            <a:avLst/>
          </a:prstGeom>
          <a:ln>
            <a:noFill/>
          </a:ln>
          <a:effectLst>
            <a:softEdge rad="112500"/>
          </a:effectLst>
        </p:spPr>
      </p:pic>
    </p:spTree>
    <p:extLst>
      <p:ext uri="{BB962C8B-B14F-4D97-AF65-F5344CB8AC3E}">
        <p14:creationId xmlns:p14="http://schemas.microsoft.com/office/powerpoint/2010/main" val="153353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4369488" y="358883"/>
            <a:ext cx="3781594" cy="3777641"/>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346451"/>
              <a:ext cx="2025648" cy="522333"/>
            </a:xfrm>
            <a:prstGeom prst="rect">
              <a:avLst/>
            </a:prstGeom>
            <a:noFill/>
          </p:spPr>
          <p:txBody>
            <a:bodyPr wrap="square" rtlCol="0">
              <a:spAutoFit/>
            </a:bodyPr>
            <a:lstStyle/>
            <a:p>
              <a:pPr algn="ctr" defTabSz="685783">
                <a:buClrTx/>
                <a:defRPr/>
              </a:pP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mười</a:t>
              </a:r>
              <a:endParaRPr lang="vi-VN"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p:cNvSpPr txBox="1"/>
            <p:nvPr/>
          </p:nvSpPr>
          <p:spPr>
            <a:xfrm rot="12232592">
              <a:off x="5742638" y="2262036"/>
              <a:ext cx="2025648" cy="522333"/>
            </a:xfrm>
            <a:prstGeom prst="rect">
              <a:avLst/>
            </a:prstGeom>
            <a:noFill/>
          </p:spPr>
          <p:txBody>
            <a:bodyPr wrap="square" rtlCol="0">
              <a:spAutoFit/>
            </a:bodyPr>
            <a:lstStyle/>
            <a:p>
              <a:pPr algn="ctr" defTabSz="685783">
                <a:buClrTx/>
                <a:defRPr/>
              </a:pP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2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quyển</a:t>
              </a: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vở</a:t>
              </a:r>
              <a:endParaRPr lang="vi-VN"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rot="17590276">
              <a:off x="8020995" y="1343525"/>
              <a:ext cx="2025648" cy="522333"/>
            </a:xfrm>
            <a:prstGeom prst="rect">
              <a:avLst/>
            </a:prstGeom>
            <a:noFill/>
          </p:spPr>
          <p:txBody>
            <a:bodyPr wrap="square" rtlCol="0">
              <a:spAutoFit/>
            </a:bodyPr>
            <a:lstStyle/>
            <a:p>
              <a:pPr algn="ctr" defTabSz="685783">
                <a:buClrTx/>
                <a:defRPr/>
              </a:pP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Mất</a:t>
              </a: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lượt</a:t>
              </a:r>
              <a:endParaRPr lang="vi-VN"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rot="20155085">
              <a:off x="8917980" y="2266642"/>
              <a:ext cx="2025648" cy="522333"/>
            </a:xfrm>
            <a:prstGeom prst="rect">
              <a:avLst/>
            </a:prstGeom>
            <a:noFill/>
          </p:spPr>
          <p:txBody>
            <a:bodyPr wrap="square" rtlCol="0">
              <a:spAutoFit/>
            </a:bodyPr>
            <a:lstStyle/>
            <a:p>
              <a:pPr algn="ctr" defTabSz="685783">
                <a:buClrTx/>
                <a:defRPr/>
              </a:pP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cây</a:t>
              </a: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viết</a:t>
              </a:r>
              <a:endParaRPr lang="vi-VN"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TextBox 16"/>
            <p:cNvSpPr txBox="1"/>
            <p:nvPr/>
          </p:nvSpPr>
          <p:spPr>
            <a:xfrm rot="9501114">
              <a:off x="5697322" y="3601830"/>
              <a:ext cx="2025648" cy="522333"/>
            </a:xfrm>
            <a:prstGeom prst="rect">
              <a:avLst/>
            </a:prstGeom>
            <a:noFill/>
          </p:spPr>
          <p:txBody>
            <a:bodyPr wrap="square" rtlCol="0">
              <a:spAutoFit/>
            </a:bodyPr>
            <a:lstStyle/>
            <a:p>
              <a:pPr algn="ctr" defTabSz="685783">
                <a:buClrTx/>
                <a:defRPr/>
              </a:pP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cây</a:t>
              </a: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thước</a:t>
              </a:r>
              <a:endParaRPr lang="vi-VN"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extBox 18"/>
            <p:cNvSpPr txBox="1"/>
            <p:nvPr/>
          </p:nvSpPr>
          <p:spPr>
            <a:xfrm rot="6703311">
              <a:off x="6660978" y="4570161"/>
              <a:ext cx="2025648" cy="522333"/>
            </a:xfrm>
            <a:prstGeom prst="rect">
              <a:avLst/>
            </a:prstGeom>
            <a:noFill/>
          </p:spPr>
          <p:txBody>
            <a:bodyPr wrap="square" rtlCol="0">
              <a:spAutoFit/>
            </a:bodyPr>
            <a:lstStyle/>
            <a:p>
              <a:pPr algn="ctr" defTabSz="685783">
                <a:buClrTx/>
                <a:defRPr/>
              </a:pP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quyển</a:t>
              </a: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vở</a:t>
              </a:r>
              <a:endParaRPr lang="vi-VN"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TextBox 19"/>
            <p:cNvSpPr txBox="1"/>
            <p:nvPr/>
          </p:nvSpPr>
          <p:spPr>
            <a:xfrm rot="3829829">
              <a:off x="8019635" y="4577400"/>
              <a:ext cx="2025648" cy="522333"/>
            </a:xfrm>
            <a:prstGeom prst="rect">
              <a:avLst/>
            </a:prstGeom>
            <a:noFill/>
          </p:spPr>
          <p:txBody>
            <a:bodyPr wrap="square" rtlCol="0">
              <a:spAutoFit/>
            </a:bodyPr>
            <a:lstStyle/>
            <a:p>
              <a:pPr algn="ctr" defTabSz="685783">
                <a:buClrTx/>
                <a:defRPr/>
              </a:pP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khen</a:t>
              </a:r>
              <a:endParaRPr lang="vi-VN"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p:cNvSpPr txBox="1"/>
            <p:nvPr/>
          </p:nvSpPr>
          <p:spPr>
            <a:xfrm rot="1321648">
              <a:off x="8940448" y="3443401"/>
              <a:ext cx="2025648" cy="902212"/>
            </a:xfrm>
            <a:prstGeom prst="rect">
              <a:avLst/>
            </a:prstGeom>
            <a:noFill/>
          </p:spPr>
          <p:txBody>
            <a:bodyPr wrap="square" rtlCol="0">
              <a:spAutoFit/>
            </a:bodyPr>
            <a:lstStyle/>
            <a:p>
              <a:pPr algn="ctr" defTabSz="685783">
                <a:buClrTx/>
                <a:defRPr/>
              </a:pP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tràn</a:t>
              </a: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pháo</a:t>
              </a: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tay</a:t>
              </a:r>
              <a:endParaRPr lang="vi-VN"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3" name="Isosceles Triangle 22"/>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25" name="quay dung"/>
          <p:cNvSpPr/>
          <p:nvPr/>
        </p:nvSpPr>
        <p:spPr>
          <a:xfrm>
            <a:off x="6965768" y="440871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QUAY</a:t>
            </a:r>
            <a:endParaRPr lang="vi-VN"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ounded Rectangle 25">
            <a:hlinkClick r:id="rId5"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ounded Rectangle 26">
            <a:hlinkClick r:id="rId6"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2</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ounded Rectangle 27">
            <a:hlinkClick r:id="rId7" action="ppaction://hlinksldjump"/>
          </p:cNvPr>
          <p:cNvSpPr/>
          <p:nvPr/>
        </p:nvSpPr>
        <p:spPr>
          <a:xfrm>
            <a:off x="643354" y="2798935"/>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4</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5" name="Rounded Rectangle 34">
            <a:hlinkClick r:id="rId8" action="ppaction://hlinksldjump"/>
          </p:cNvPr>
          <p:cNvSpPr/>
          <p:nvPr/>
        </p:nvSpPr>
        <p:spPr>
          <a:xfrm>
            <a:off x="1766792" y="2798935"/>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5</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 40"/>
          <p:cNvSpPr/>
          <p:nvPr/>
        </p:nvSpPr>
        <p:spPr>
          <a:xfrm>
            <a:off x="210034" y="71333"/>
            <a:ext cx="4025013" cy="1546577"/>
          </a:xfrm>
          <a:prstGeom prst="rect">
            <a:avLst/>
          </a:prstGeom>
          <a:noFill/>
        </p:spPr>
        <p:txBody>
          <a:bodyPr wrap="none" lIns="68580" tIns="34290" rIns="68580" bIns="34290">
            <a:spAutoFit/>
          </a:bodyPr>
          <a:lstStyle/>
          <a:p>
            <a:pPr algn="ctr" defTabSz="685783">
              <a:buClrTx/>
              <a:defRPr/>
            </a:pPr>
            <a:r>
              <a:rPr lang="en-US" sz="4800" b="1" kern="120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VÒNG QUAY </a:t>
            </a:r>
          </a:p>
          <a:p>
            <a:pPr algn="ctr" defTabSz="685783">
              <a:buClrTx/>
              <a:defRPr/>
            </a:pPr>
            <a:r>
              <a:rPr lang="en-US" sz="4800" b="1" kern="120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605" y="634149"/>
            <a:ext cx="371475" cy="328613"/>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2304" y="905605"/>
            <a:ext cx="371475" cy="328613"/>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9363" y="510209"/>
            <a:ext cx="371475" cy="328613"/>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3874" y="358882"/>
            <a:ext cx="535781" cy="892969"/>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34646"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85614" y="-520300"/>
            <a:ext cx="457200" cy="457200"/>
          </a:xfrm>
          <a:prstGeom prst="rect">
            <a:avLst/>
          </a:prstGeom>
        </p:spPr>
      </p:pic>
      <p:sp>
        <p:nvSpPr>
          <p:cNvPr id="31" name="Isosceles Triangle 30"/>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32" name="Isosceles Triangle 31"/>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33" name="Isosceles Triangle 32"/>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34" name="Isosceles Triangle 33"/>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42" name="Isosceles Triangle 41"/>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43" name="Isosceles Triangle 42"/>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48" name="Isosceles Triangle 47"/>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49" name="Isosceles Triangle 48"/>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0" name="Isosceles Triangle 49"/>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1" name="Isosceles Triangle 50"/>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2" name="Isosceles Triangle 51"/>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3" name="Isosceles Triangle 52"/>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4" name="Isosceles Triangle 53"/>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5" name="Isosceles Triangle 54"/>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6" name="Isosceles Triangle 55"/>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7" name="Isosceles Triangle 56"/>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8" name="Isosceles Triangle 57"/>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9" name="Isosceles Triangle 58"/>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60" name="Isosceles Triangle 59"/>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61" name="Isosceles Triangle 60"/>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24" name="Heart 23">
            <a:hlinkClick r:id="" action="ppaction://noaction"/>
          </p:cNvPr>
          <p:cNvSpPr/>
          <p:nvPr/>
        </p:nvSpPr>
        <p:spPr>
          <a:xfrm rot="5400000">
            <a:off x="8513717"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62" name="Rounded Rectangle 26">
            <a:hlinkClick r:id="rId13" action="ppaction://hlinksldjump"/>
            <a:extLst>
              <a:ext uri="{FF2B5EF4-FFF2-40B4-BE49-F238E27FC236}">
                <a16:creationId xmlns:a16="http://schemas.microsoft.com/office/drawing/2014/main" id="{641B35F4-745E-43B5-8DFB-EEEDF57D9227}"/>
              </a:ext>
            </a:extLst>
          </p:cNvPr>
          <p:cNvSpPr/>
          <p:nvPr/>
        </p:nvSpPr>
        <p:spPr>
          <a:xfrm>
            <a:off x="2927538" y="1597440"/>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3</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3" name="Rounded Rectangle 26">
            <a:hlinkClick r:id="rId14" action="ppaction://hlinksldjump"/>
            <a:extLst>
              <a:ext uri="{FF2B5EF4-FFF2-40B4-BE49-F238E27FC236}">
                <a16:creationId xmlns:a16="http://schemas.microsoft.com/office/drawing/2014/main" id="{1C7B0331-5E0B-4AC0-B943-573D81BE8BC7}"/>
              </a:ext>
            </a:extLst>
          </p:cNvPr>
          <p:cNvSpPr/>
          <p:nvPr/>
        </p:nvSpPr>
        <p:spPr>
          <a:xfrm>
            <a:off x="2980361" y="2857691"/>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6</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5" name="Rounded Rectangle 26">
            <a:hlinkClick r:id="rId15" action="ppaction://hlinksldjump"/>
            <a:extLst>
              <a:ext uri="{FF2B5EF4-FFF2-40B4-BE49-F238E27FC236}">
                <a16:creationId xmlns:a16="http://schemas.microsoft.com/office/drawing/2014/main" id="{9B76F498-AB9D-4347-9BF1-9105D85B7709}"/>
              </a:ext>
            </a:extLst>
          </p:cNvPr>
          <p:cNvSpPr/>
          <p:nvPr/>
        </p:nvSpPr>
        <p:spPr>
          <a:xfrm>
            <a:off x="1839979" y="386095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a:t>
            </a:r>
          </a:p>
        </p:txBody>
      </p:sp>
      <p:sp>
        <p:nvSpPr>
          <p:cNvPr id="66" name="Rounded Rectangle 26">
            <a:hlinkClick r:id="rId14" action="ppaction://hlinksldjump"/>
            <a:extLst>
              <a:ext uri="{FF2B5EF4-FFF2-40B4-BE49-F238E27FC236}">
                <a16:creationId xmlns:a16="http://schemas.microsoft.com/office/drawing/2014/main" id="{82B4713C-9E9B-4913-AAFD-A9949F92F782}"/>
              </a:ext>
            </a:extLst>
          </p:cNvPr>
          <p:cNvSpPr/>
          <p:nvPr/>
        </p:nvSpPr>
        <p:spPr>
          <a:xfrm>
            <a:off x="2927538" y="2857691"/>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6</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8" name="Rounded Rectangle 26">
            <a:hlinkClick r:id="rId16" action="ppaction://hlinksldjump"/>
            <a:extLst>
              <a:ext uri="{FF2B5EF4-FFF2-40B4-BE49-F238E27FC236}">
                <a16:creationId xmlns:a16="http://schemas.microsoft.com/office/drawing/2014/main" id="{5C9D81C1-4894-478F-9F5B-ADB4299C5BC6}"/>
              </a:ext>
            </a:extLst>
          </p:cNvPr>
          <p:cNvSpPr/>
          <p:nvPr/>
        </p:nvSpPr>
        <p:spPr>
          <a:xfrm>
            <a:off x="575225" y="3907083"/>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7</a:t>
            </a:r>
          </a:p>
        </p:txBody>
      </p:sp>
    </p:spTree>
    <p:extLst>
      <p:ext uri="{BB962C8B-B14F-4D97-AF65-F5344CB8AC3E}">
        <p14:creationId xmlns:p14="http://schemas.microsoft.com/office/powerpoint/2010/main" val="54589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44444E-6 2.46914E-6 L 4.44444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2"/>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2"/>
                                        </p:tgtEl>
                                        <p:attrNameLst>
                                          <p:attrName>fillcolor</p:attrName>
                                        </p:attrNameLst>
                                      </p:cBhvr>
                                      <p:to>
                                        <a:srgbClr val="000000"/>
                                      </p:to>
                                    </p:animClr>
                                    <p:set>
                                      <p:cBhvr>
                                        <p:cTn id="192" dur="500" fill="hold"/>
                                        <p:tgtEl>
                                          <p:spTgt spid="62"/>
                                        </p:tgtEl>
                                        <p:attrNameLst>
                                          <p:attrName>fill.type</p:attrName>
                                        </p:attrNameLst>
                                      </p:cBhvr>
                                      <p:to>
                                        <p:strVal val="solid"/>
                                      </p:to>
                                    </p:set>
                                    <p:set>
                                      <p:cBhvr>
                                        <p:cTn id="193"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194" restart="whenNotActive" fill="hold" evtFilter="cancelBubble" nodeType="interactiveSeq">
                <p:stCondLst>
                  <p:cond evt="onClick" delay="0">
                    <p:tgtEl>
                      <p:spTgt spid="63"/>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63"/>
                                        </p:tgtEl>
                                        <p:attrNameLst>
                                          <p:attrName>fillcolor</p:attrName>
                                        </p:attrNameLst>
                                      </p:cBhvr>
                                      <p:to>
                                        <a:srgbClr val="000000"/>
                                      </p:to>
                                    </p:animClr>
                                    <p:set>
                                      <p:cBhvr>
                                        <p:cTn id="199" dur="500" fill="hold"/>
                                        <p:tgtEl>
                                          <p:spTgt spid="63"/>
                                        </p:tgtEl>
                                        <p:attrNameLst>
                                          <p:attrName>fill.type</p:attrName>
                                        </p:attrNameLst>
                                      </p:cBhvr>
                                      <p:to>
                                        <p:strVal val="solid"/>
                                      </p:to>
                                    </p:set>
                                    <p:set>
                                      <p:cBhvr>
                                        <p:cTn id="200"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seq concurrent="1" nextAc="seek">
              <p:cTn id="201" restart="whenNotActive" fill="hold" evtFilter="cancelBubble" nodeType="interactiveSeq">
                <p:stCondLst>
                  <p:cond evt="onClick" delay="0">
                    <p:tgtEl>
                      <p:spTgt spid="65"/>
                    </p:tgtEl>
                  </p:cond>
                </p:stCondLst>
                <p:endSync evt="end" delay="0">
                  <p:rtn val="all"/>
                </p:endSync>
                <p:childTnLst>
                  <p:par>
                    <p:cTn id="202" fill="hold">
                      <p:stCondLst>
                        <p:cond delay="0"/>
                      </p:stCondLst>
                      <p:childTnLst>
                        <p:par>
                          <p:cTn id="203" fill="hold">
                            <p:stCondLst>
                              <p:cond delay="0"/>
                            </p:stCondLst>
                            <p:childTnLst>
                              <p:par>
                                <p:cTn id="204" presetID="1" presetClass="emph" presetSubtype="2" fill="hold" nodeType="clickEffect">
                                  <p:stCondLst>
                                    <p:cond delay="0"/>
                                  </p:stCondLst>
                                  <p:childTnLst>
                                    <p:animClr clrSpc="rgb" dir="cw">
                                      <p:cBhvr>
                                        <p:cTn id="205" dur="500" fill="hold"/>
                                        <p:tgtEl>
                                          <p:spTgt spid="65"/>
                                        </p:tgtEl>
                                        <p:attrNameLst>
                                          <p:attrName>fillcolor</p:attrName>
                                        </p:attrNameLst>
                                      </p:cBhvr>
                                      <p:to>
                                        <a:srgbClr val="000000"/>
                                      </p:to>
                                    </p:animClr>
                                    <p:set>
                                      <p:cBhvr>
                                        <p:cTn id="206" dur="500" fill="hold"/>
                                        <p:tgtEl>
                                          <p:spTgt spid="65"/>
                                        </p:tgtEl>
                                        <p:attrNameLst>
                                          <p:attrName>fill.type</p:attrName>
                                        </p:attrNameLst>
                                      </p:cBhvr>
                                      <p:to>
                                        <p:strVal val="solid"/>
                                      </p:to>
                                    </p:set>
                                    <p:set>
                                      <p:cBhvr>
                                        <p:cTn id="207"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 presetClass="emph" presetSubtype="2" fill="hold" nodeType="clickEffect">
                                  <p:stCondLst>
                                    <p:cond delay="0"/>
                                  </p:stCondLst>
                                  <p:childTnLst>
                                    <p:animClr clrSpc="rgb" dir="cw">
                                      <p:cBhvr>
                                        <p:cTn id="212" dur="500" fill="hold"/>
                                        <p:tgtEl>
                                          <p:spTgt spid="66"/>
                                        </p:tgtEl>
                                        <p:attrNameLst>
                                          <p:attrName>fillcolor</p:attrName>
                                        </p:attrNameLst>
                                      </p:cBhvr>
                                      <p:to>
                                        <a:srgbClr val="000000"/>
                                      </p:to>
                                    </p:animClr>
                                    <p:set>
                                      <p:cBhvr>
                                        <p:cTn id="213" dur="500" fill="hold"/>
                                        <p:tgtEl>
                                          <p:spTgt spid="66"/>
                                        </p:tgtEl>
                                        <p:attrNameLst>
                                          <p:attrName>fill.type</p:attrName>
                                        </p:attrNameLst>
                                      </p:cBhvr>
                                      <p:to>
                                        <p:strVal val="solid"/>
                                      </p:to>
                                    </p:set>
                                    <p:set>
                                      <p:cBhvr>
                                        <p:cTn id="214"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215" restart="whenNotActive" fill="hold" evtFilter="cancelBubble" nodeType="interactiveSeq">
                <p:stCondLst>
                  <p:cond evt="onClick" delay="0">
                    <p:tgtEl>
                      <p:spTgt spid="68"/>
                    </p:tgtEl>
                  </p:cond>
                </p:stCondLst>
                <p:endSync evt="end" delay="0">
                  <p:rtn val="all"/>
                </p:endSync>
                <p:childTnLst>
                  <p:par>
                    <p:cTn id="216" fill="hold">
                      <p:stCondLst>
                        <p:cond delay="0"/>
                      </p:stCondLst>
                      <p:childTnLst>
                        <p:par>
                          <p:cTn id="217" fill="hold">
                            <p:stCondLst>
                              <p:cond delay="0"/>
                            </p:stCondLst>
                            <p:childTnLst>
                              <p:par>
                                <p:cTn id="218" presetID="1" presetClass="emph" presetSubtype="2" fill="hold" nodeType="clickEffect">
                                  <p:stCondLst>
                                    <p:cond delay="0"/>
                                  </p:stCondLst>
                                  <p:childTnLst>
                                    <p:animClr clrSpc="rgb" dir="cw">
                                      <p:cBhvr>
                                        <p:cTn id="219" dur="500" fill="hold"/>
                                        <p:tgtEl>
                                          <p:spTgt spid="68"/>
                                        </p:tgtEl>
                                        <p:attrNameLst>
                                          <p:attrName>fillcolor</p:attrName>
                                        </p:attrNameLst>
                                      </p:cBhvr>
                                      <p:to>
                                        <a:srgbClr val="000000"/>
                                      </p:to>
                                    </p:animClr>
                                    <p:set>
                                      <p:cBhvr>
                                        <p:cTn id="220" dur="500" fill="hold"/>
                                        <p:tgtEl>
                                          <p:spTgt spid="68"/>
                                        </p:tgtEl>
                                        <p:attrNameLst>
                                          <p:attrName>fill.type</p:attrName>
                                        </p:attrNameLst>
                                      </p:cBhvr>
                                      <p:to>
                                        <p:strVal val="solid"/>
                                      </p:to>
                                    </p:set>
                                    <p:set>
                                      <p:cBhvr>
                                        <p:cTn id="221"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0F6167-4047-40D1-AB1A-B1DC4A52D46D}"/>
              </a:ext>
            </a:extLst>
          </p:cNvPr>
          <p:cNvPicPr>
            <a:picLocks noChangeAspect="1"/>
          </p:cNvPicPr>
          <p:nvPr/>
        </p:nvPicPr>
        <p:blipFill>
          <a:blip r:embed="rId2"/>
          <a:stretch>
            <a:fillRect/>
          </a:stretch>
        </p:blipFill>
        <p:spPr>
          <a:xfrm>
            <a:off x="0" y="8382"/>
            <a:ext cx="9144000" cy="5126735"/>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762000" y="1082160"/>
            <a:ext cx="7920229" cy="2308324"/>
          </a:xfrm>
          <a:prstGeom prst="rect">
            <a:avLst/>
          </a:prstGeom>
          <a:noFill/>
        </p:spPr>
        <p:txBody>
          <a:bodyPr wrap="square">
            <a:spAutoFit/>
          </a:bodyPr>
          <a:lstStyle/>
          <a:p>
            <a:pPr defTabSz="685800">
              <a:buClrTx/>
            </a:pPr>
            <a:r>
              <a:rPr lang="en-US" sz="2400" b="1" kern="12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1: </a:t>
            </a:r>
            <a:r>
              <a:rPr lang="vi-VN"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Khi bạn bóp một quả bóng cao su, hiện tượng gì xảy ra với quả bóng?</a:t>
            </a:r>
            <a:endParaRPr lang="en-US"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defTabSz="685800">
              <a:buClrTx/>
              <a:buAutoNum type="alphaUcPeriod"/>
            </a:pPr>
            <a:r>
              <a:rPr lang="vi-VN"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Quả bóng biến mất.</a:t>
            </a:r>
            <a:endParaRPr lang="en-US"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defTabSz="685800">
              <a:buClrTx/>
              <a:buAutoNum type="alphaUcPeriod"/>
            </a:pPr>
            <a:r>
              <a:rPr lang="vi-VN"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Quả bóng bị biến dạng nhưng có thể phục hồi.</a:t>
            </a:r>
            <a:endParaRPr lang="en-US"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defTabSz="685800">
              <a:buClrTx/>
              <a:buAutoNum type="alphaUcPeriod"/>
            </a:pPr>
            <a:r>
              <a:rPr lang="vi-VN"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Quả bóng vỡ ra.</a:t>
            </a:r>
            <a:endParaRPr lang="en-US"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defTabSz="685800">
              <a:buClrTx/>
              <a:buAutoNum type="alphaUcPeriod"/>
            </a:pPr>
            <a:r>
              <a:rPr lang="vi-VN"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Quả bóng không thay đổi.</a:t>
            </a:r>
            <a:endParaRPr lang="en-US" sz="2100" kern="1200" dirty="0">
              <a:solidFill>
                <a:srgbClr val="0070C0"/>
              </a:solidFill>
              <a:latin typeface="#9Slide03 Quicksand" panose="00000500000000000000" pitchFamily="2"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F3800E05-1521-4595-92EB-74D376A0FE6B}"/>
              </a:ext>
            </a:extLst>
          </p:cNvPr>
          <p:cNvSpPr/>
          <p:nvPr/>
        </p:nvSpPr>
        <p:spPr>
          <a:xfrm>
            <a:off x="793999" y="2231709"/>
            <a:ext cx="381001" cy="41147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C00000"/>
              </a:solidFill>
              <a:latin typeface="#9Slide02 Noi dung dai"/>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406775" y="567810"/>
            <a:ext cx="3729726" cy="514350"/>
            <a:chOff x="417949" y="787808"/>
            <a:chExt cx="511249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417949" y="787808"/>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698582" y="845140"/>
              <a:ext cx="4618202" cy="492443"/>
            </a:xfrm>
            <a:prstGeom prst="rect">
              <a:avLst/>
            </a:prstGeom>
            <a:noFill/>
          </p:spPr>
          <p:txBody>
            <a:bodyPr wrap="none" lIns="0" tIns="0" rIns="0" bIns="0" rtlCol="0">
              <a:spAutoFit/>
            </a:bodyPr>
            <a:lstStyle/>
            <a:p>
              <a:pPr defTabSz="685800">
                <a:buClrTx/>
                <a:defRPr/>
              </a:pPr>
              <a:r>
                <a:rPr lang="vi-VN" sz="2400" b="1" kern="1200" dirty="0">
                  <a:solidFill>
                    <a:srgbClr val="48CFAD">
                      <a:lumMod val="50000"/>
                    </a:srgbClr>
                  </a:solidFill>
                  <a:latin typeface="Arial" panose="020B0604020202020204" pitchFamily="34" charset="0"/>
                  <a:ea typeface="+mn-ea"/>
                  <a:cs typeface="Arial" panose="020B0604020202020204" pitchFamily="34" charset="0"/>
                </a:rPr>
                <a:t>VÒNG QUAY MAY MẮN</a:t>
              </a:r>
              <a:endParaRPr lang="en-US" sz="2400" b="1" kern="1200" dirty="0">
                <a:solidFill>
                  <a:srgbClr val="48CFAD">
                    <a:lumMod val="50000"/>
                  </a:srgbClr>
                </a:solidFill>
                <a:latin typeface="Arial" panose="020B0604020202020204" pitchFamily="34" charset="0"/>
                <a:ea typeface="+mn-ea"/>
                <a:cs typeface="Arial" panose="020B0604020202020204" pitchFamily="34" charset="0"/>
              </a:endParaRPr>
            </a:p>
          </p:txBody>
        </p:sp>
      </p:grpSp>
      <p:sp>
        <p:nvSpPr>
          <p:cNvPr id="8" name="Rectangle 7">
            <a:extLst>
              <a:ext uri="{FF2B5EF4-FFF2-40B4-BE49-F238E27FC236}">
                <a16:creationId xmlns:a16="http://schemas.microsoft.com/office/drawing/2014/main" id="{50E69C8B-6800-913F-5239-010AC2CC294E}"/>
              </a:ext>
            </a:extLst>
          </p:cNvPr>
          <p:cNvSpPr/>
          <p:nvPr/>
        </p:nvSpPr>
        <p:spPr>
          <a:xfrm>
            <a:off x="8682228" y="0"/>
            <a:ext cx="461772"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a:off x="629274" y="1500700"/>
            <a:ext cx="0" cy="188735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b="1" kern="1200" dirty="0">
                <a:solidFill>
                  <a:srgbClr val="FF0000"/>
                </a:solidFill>
                <a:latin typeface="Times New Roman" panose="02020603050405020304" pitchFamily="18" charset="0"/>
                <a:cs typeface="Times New Roman" panose="02020603050405020304" pitchFamily="18" charset="0"/>
              </a:rPr>
              <a:t>QUAY VỀ</a:t>
            </a:r>
            <a:endParaRPr lang="vi-VN" sz="24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57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sp>
        <p:nvSpPr>
          <p:cNvPr id="16" name="TextBox 16"/>
          <p:cNvSpPr txBox="1"/>
          <p:nvPr/>
        </p:nvSpPr>
        <p:spPr>
          <a:xfrm>
            <a:off x="514350" y="2100467"/>
            <a:ext cx="8115300" cy="948978"/>
          </a:xfrm>
          <a:prstGeom prst="rect">
            <a:avLst/>
          </a:prstGeom>
        </p:spPr>
        <p:txBody>
          <a:bodyPr lIns="0" tIns="0" rIns="0" bIns="0" rtlCol="0" anchor="t">
            <a:spAutoFit/>
          </a:bodyPr>
          <a:lstStyle/>
          <a:p>
            <a:pPr algn="ctr" defTabSz="457200">
              <a:lnSpc>
                <a:spcPts val="7350"/>
              </a:lnSpc>
              <a:buClrTx/>
            </a:pPr>
            <a:r>
              <a:rPr lang="vi-VN" sz="6300" b="1" kern="1200" spc="352" dirty="0">
                <a:solidFill>
                  <a:srgbClr val="00AD9C"/>
                </a:solidFill>
                <a:latin typeface="Times New Roman" panose="02020603050405020304" pitchFamily="18" charset="0"/>
                <a:ea typeface="+mn-ea"/>
                <a:cs typeface="Times New Roman" panose="02020603050405020304" pitchFamily="18" charset="0"/>
              </a:rPr>
              <a:t>MỞ ĐẦU</a:t>
            </a:r>
            <a:endParaRPr lang="en-US" sz="6300" b="1" kern="1200" spc="352" dirty="0">
              <a:solidFill>
                <a:srgbClr val="00AD9C"/>
              </a:solidFill>
              <a:latin typeface="Times New Roman" panose="02020603050405020304" pitchFamily="18" charset="0"/>
              <a:ea typeface="+mn-ea"/>
              <a:cs typeface="Times New Roman" panose="02020603050405020304" pitchFamily="18" charset="0"/>
            </a:endParaRPr>
          </a:p>
        </p:txBody>
      </p:sp>
      <p:sp>
        <p:nvSpPr>
          <p:cNvPr id="17" name="Freeform 17"/>
          <p:cNvSpPr/>
          <p:nvPr/>
        </p:nvSpPr>
        <p:spPr>
          <a:xfrm>
            <a:off x="7954111" y="3629124"/>
            <a:ext cx="1351079" cy="161542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236592">
            <a:off x="452757" y="3656808"/>
            <a:ext cx="658085" cy="1376222"/>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61529" y="170345"/>
            <a:ext cx="1481872" cy="1446846"/>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103996">
            <a:off x="7871526" y="420325"/>
            <a:ext cx="948094" cy="1682102"/>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1"/>
          <p:cNvGrpSpPr/>
          <p:nvPr/>
        </p:nvGrpSpPr>
        <p:grpSpPr>
          <a:xfrm>
            <a:off x="858844" y="2339194"/>
            <a:ext cx="114826" cy="114826"/>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398335" y="2135533"/>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771795">
            <a:off x="161290" y="472492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818684" y="3176022"/>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a:grpSpLocks noChangeAspect="1"/>
          </p:cNvGrpSpPr>
          <p:nvPr/>
        </p:nvGrpSpPr>
        <p:grpSpPr>
          <a:xfrm rot="-874149">
            <a:off x="351290" y="2801126"/>
            <a:ext cx="249210" cy="131287"/>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791652" y="1732029"/>
            <a:ext cx="249210" cy="131287"/>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8772058" y="2261361"/>
            <a:ext cx="114826" cy="114826"/>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8700854" y="358122"/>
            <a:ext cx="244120" cy="2419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771795">
            <a:off x="8721043" y="2948650"/>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extLst>
      <p:ext uri="{BB962C8B-B14F-4D97-AF65-F5344CB8AC3E}">
        <p14:creationId xmlns:p14="http://schemas.microsoft.com/office/powerpoint/2010/main" val="609252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D6158-192F-4458-985F-EBD3F38C9C2C}"/>
              </a:ext>
            </a:extLst>
          </p:cNvPr>
          <p:cNvPicPr>
            <a:picLocks noChangeAspect="1"/>
          </p:cNvPicPr>
          <p:nvPr/>
        </p:nvPicPr>
        <p:blipFill>
          <a:blip r:embed="rId2"/>
          <a:stretch>
            <a:fillRect/>
          </a:stretch>
        </p:blipFill>
        <p:spPr>
          <a:xfrm>
            <a:off x="0" y="8382"/>
            <a:ext cx="9144000" cy="5126735"/>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986790" y="1082160"/>
            <a:ext cx="7170420" cy="2677656"/>
          </a:xfrm>
          <a:prstGeom prst="rect">
            <a:avLst/>
          </a:prstGeom>
          <a:noFill/>
        </p:spPr>
        <p:txBody>
          <a:bodyPr wrap="square">
            <a:spAutoFit/>
          </a:bodyPr>
          <a:lstStyle/>
          <a:p>
            <a:pPr algn="just" defTabSz="685800">
              <a:buClrTx/>
              <a:defRPr/>
            </a:pPr>
            <a:r>
              <a:rPr lang="en-US" sz="2400" b="1" kern="12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a:solidFill>
                  <a:srgbClr val="C00000"/>
                </a:solidFill>
                <a:latin typeface="Times New Roman" panose="02020603050405020304" pitchFamily="18" charset="0"/>
                <a:ea typeface="+mn-ea"/>
                <a:cs typeface="Times New Roman" panose="02020603050405020304" pitchFamily="18" charset="0"/>
              </a:rPr>
              <a:t>Khi </a:t>
            </a:r>
            <a:r>
              <a:rPr lang="en-US" sz="2400" b="1" kern="1200" dirty="0" err="1">
                <a:solidFill>
                  <a:srgbClr val="C00000"/>
                </a:solidFill>
                <a:latin typeface="Times New Roman" panose="02020603050405020304" pitchFamily="18" charset="0"/>
                <a:ea typeface="+mn-ea"/>
                <a:cs typeface="Times New Roman" panose="02020603050405020304" pitchFamily="18" charset="0"/>
              </a:rPr>
              <a:t>lực</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tác</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dụng</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lên</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một</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vật</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đàn</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hồi</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vật</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có</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thể</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làm</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gì</a:t>
            </a:r>
            <a:r>
              <a:rPr lang="en-US" sz="2400" b="1" kern="1200" dirty="0">
                <a:solidFill>
                  <a:srgbClr val="C00000"/>
                </a:solidFill>
                <a:latin typeface="Times New Roman" panose="02020603050405020304" pitchFamily="18" charset="0"/>
                <a:ea typeface="+mn-ea"/>
                <a:cs typeface="Times New Roman" panose="02020603050405020304" pitchFamily="18" charset="0"/>
              </a:rPr>
              <a:t>?</a:t>
            </a:r>
          </a:p>
          <a:p>
            <a:pPr marL="457200" indent="-457200" algn="just" defTabSz="685800">
              <a:buClrTx/>
              <a:buAutoNum type="alphaUcPeriod"/>
              <a:defRPr/>
            </a:pPr>
            <a:r>
              <a:rPr lang="en-US" sz="2400" b="1" kern="1200" dirty="0" err="1">
                <a:solidFill>
                  <a:srgbClr val="0070C0"/>
                </a:solidFill>
                <a:latin typeface="Times New Roman" panose="02020603050405020304" pitchFamily="18" charset="0"/>
                <a:ea typeface="+mn-ea"/>
                <a:cs typeface="Times New Roman" panose="02020603050405020304" pitchFamily="18" charset="0"/>
              </a:rPr>
              <a:t>Bị</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biến</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dạng</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và</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không</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phục</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hồi</a:t>
            </a:r>
            <a:r>
              <a:rPr lang="en-US" sz="2400" b="1" kern="1200" dirty="0">
                <a:solidFill>
                  <a:srgbClr val="0070C0"/>
                </a:solidFill>
                <a:latin typeface="Times New Roman" panose="02020603050405020304" pitchFamily="18" charset="0"/>
                <a:ea typeface="+mn-ea"/>
                <a:cs typeface="Times New Roman" panose="02020603050405020304" pitchFamily="18" charset="0"/>
              </a:rPr>
              <a:t>.</a:t>
            </a:r>
          </a:p>
          <a:p>
            <a:pPr marL="457200" indent="-457200" algn="just" defTabSz="685800">
              <a:buClrTx/>
              <a:buAutoNum type="alphaUcPeriod"/>
              <a:defRPr/>
            </a:pPr>
            <a:r>
              <a:rPr lang="en-US" sz="2400" b="1" kern="1200" dirty="0" err="1">
                <a:solidFill>
                  <a:srgbClr val="0070C0"/>
                </a:solidFill>
                <a:latin typeface="Times New Roman" panose="02020603050405020304" pitchFamily="18" charset="0"/>
                <a:ea typeface="+mn-ea"/>
                <a:cs typeface="Times New Roman" panose="02020603050405020304" pitchFamily="18" charset="0"/>
              </a:rPr>
              <a:t>Chỉ</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thay</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đổi</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vị</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trí</a:t>
            </a:r>
            <a:r>
              <a:rPr lang="en-US" sz="2400" b="1" kern="1200" dirty="0">
                <a:solidFill>
                  <a:srgbClr val="0070C0"/>
                </a:solidFill>
                <a:latin typeface="Times New Roman" panose="02020603050405020304" pitchFamily="18" charset="0"/>
                <a:ea typeface="+mn-ea"/>
                <a:cs typeface="Times New Roman" panose="02020603050405020304" pitchFamily="18" charset="0"/>
              </a:rPr>
              <a:t>.</a:t>
            </a:r>
          </a:p>
          <a:p>
            <a:pPr marL="457200" indent="-457200" algn="just" defTabSz="685800">
              <a:buClrTx/>
              <a:buAutoNum type="alphaUcPeriod"/>
              <a:defRPr/>
            </a:pPr>
            <a:r>
              <a:rPr lang="en-US" sz="2400" b="1" kern="1200" dirty="0" err="1">
                <a:solidFill>
                  <a:srgbClr val="0070C0"/>
                </a:solidFill>
                <a:latin typeface="Times New Roman" panose="02020603050405020304" pitchFamily="18" charset="0"/>
                <a:ea typeface="+mn-ea"/>
                <a:cs typeface="Times New Roman" panose="02020603050405020304" pitchFamily="18" charset="0"/>
              </a:rPr>
              <a:t>Biến</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dạng</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và</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sau</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đó</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phục</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hồi</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lại</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hình</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dạng</a:t>
            </a:r>
            <a:r>
              <a:rPr lang="en-US" sz="2400" b="1" kern="1200" dirty="0">
                <a:solidFill>
                  <a:srgbClr val="0070C0"/>
                </a:solidFill>
                <a:latin typeface="Times New Roman" panose="02020603050405020304" pitchFamily="18" charset="0"/>
                <a:ea typeface="+mn-ea"/>
                <a:cs typeface="Times New Roman" panose="02020603050405020304" pitchFamily="18" charset="0"/>
              </a:rPr>
              <a:t> ban </a:t>
            </a:r>
            <a:r>
              <a:rPr lang="en-US" sz="2400" b="1" kern="1200" dirty="0" err="1">
                <a:solidFill>
                  <a:srgbClr val="0070C0"/>
                </a:solidFill>
                <a:latin typeface="Times New Roman" panose="02020603050405020304" pitchFamily="18" charset="0"/>
                <a:ea typeface="+mn-ea"/>
                <a:cs typeface="Times New Roman" panose="02020603050405020304" pitchFamily="18" charset="0"/>
              </a:rPr>
              <a:t>đầu</a:t>
            </a:r>
            <a:r>
              <a:rPr lang="en-US" sz="2400" b="1" kern="1200" dirty="0">
                <a:solidFill>
                  <a:srgbClr val="0070C0"/>
                </a:solidFill>
                <a:latin typeface="Times New Roman" panose="02020603050405020304" pitchFamily="18" charset="0"/>
                <a:ea typeface="+mn-ea"/>
                <a:cs typeface="Times New Roman" panose="02020603050405020304" pitchFamily="18" charset="0"/>
              </a:rPr>
              <a:t>.</a:t>
            </a:r>
          </a:p>
          <a:p>
            <a:pPr marL="457200" indent="-457200" algn="just" defTabSz="685800">
              <a:buClrTx/>
              <a:buAutoNum type="alphaUcPeriod"/>
              <a:defRPr/>
            </a:pPr>
            <a:r>
              <a:rPr lang="en-US" sz="2400" b="1" kern="1200" dirty="0" err="1">
                <a:solidFill>
                  <a:srgbClr val="0070C0"/>
                </a:solidFill>
                <a:latin typeface="Times New Roman" panose="02020603050405020304" pitchFamily="18" charset="0"/>
                <a:ea typeface="+mn-ea"/>
                <a:cs typeface="Times New Roman" panose="02020603050405020304" pitchFamily="18" charset="0"/>
              </a:rPr>
              <a:t>Không</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thay</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đổi</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gì</a:t>
            </a:r>
            <a:r>
              <a:rPr lang="en-US" sz="2400" b="1" kern="1200" dirty="0">
                <a:solidFill>
                  <a:srgbClr val="0070C0"/>
                </a:solidFill>
                <a:latin typeface="Times New Roman" panose="02020603050405020304" pitchFamily="18" charset="0"/>
                <a:ea typeface="+mn-ea"/>
                <a:cs typeface="Times New Roman" panose="02020603050405020304" pitchFamily="18" charset="0"/>
              </a:rPr>
              <a:t>.</a:t>
            </a:r>
            <a:endParaRPr lang="en-US" sz="2400"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F3800E05-1521-4595-92EB-74D376A0FE6B}"/>
              </a:ext>
            </a:extLst>
          </p:cNvPr>
          <p:cNvSpPr/>
          <p:nvPr/>
        </p:nvSpPr>
        <p:spPr>
          <a:xfrm>
            <a:off x="986790" y="2571750"/>
            <a:ext cx="457200" cy="4241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329021" y="482195"/>
            <a:ext cx="3729726" cy="514350"/>
            <a:chOff x="-228599" y="264160"/>
            <a:chExt cx="511249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228599" y="264160"/>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160371" y="360839"/>
              <a:ext cx="4618202" cy="492443"/>
            </a:xfrm>
            <a:prstGeom prst="rect">
              <a:avLst/>
            </a:prstGeom>
            <a:noFill/>
          </p:spPr>
          <p:txBody>
            <a:bodyPr wrap="none" lIns="0" tIns="0" rIns="0" bIns="0" rtlCol="0">
              <a:spAutoFit/>
            </a:bodyPr>
            <a:lstStyle/>
            <a:p>
              <a:pPr defTabSz="685800">
                <a:buClrTx/>
                <a:defRPr/>
              </a:pPr>
              <a:r>
                <a:rPr lang="vi-VN" sz="2400" b="1" kern="1200" dirty="0">
                  <a:solidFill>
                    <a:srgbClr val="48CFAD">
                      <a:lumMod val="50000"/>
                    </a:srgbClr>
                  </a:solidFill>
                  <a:latin typeface="Arial" panose="020B0604020202020204" pitchFamily="34" charset="0"/>
                  <a:ea typeface="+mn-ea"/>
                  <a:cs typeface="Arial" panose="020B0604020202020204" pitchFamily="34" charset="0"/>
                </a:rPr>
                <a:t>VÒNG QUAY MAY MẮN</a:t>
              </a:r>
              <a:endParaRPr lang="en-US" sz="2400" b="1" kern="1200" dirty="0">
                <a:solidFill>
                  <a:srgbClr val="48CFAD">
                    <a:lumMod val="50000"/>
                  </a:srgbClr>
                </a:solidFill>
                <a:latin typeface="Arial" panose="020B0604020202020204" pitchFamily="34" charset="0"/>
                <a:ea typeface="+mn-ea"/>
                <a:cs typeface="Arial" panose="020B0604020202020204" pitchFamily="34" charset="0"/>
              </a:endParaRPr>
            </a:p>
          </p:txBody>
        </p:sp>
      </p:grpSp>
      <p:sp>
        <p:nvSpPr>
          <p:cNvPr id="8" name="Rectangle 7">
            <a:extLst>
              <a:ext uri="{FF2B5EF4-FFF2-40B4-BE49-F238E27FC236}">
                <a16:creationId xmlns:a16="http://schemas.microsoft.com/office/drawing/2014/main" id="{50E69C8B-6800-913F-5239-010AC2CC294E}"/>
              </a:ext>
            </a:extLst>
          </p:cNvPr>
          <p:cNvSpPr/>
          <p:nvPr/>
        </p:nvSpPr>
        <p:spPr>
          <a:xfrm>
            <a:off x="8682228" y="0"/>
            <a:ext cx="461772"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a:off x="629274" y="1500700"/>
            <a:ext cx="0" cy="188735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b="1" kern="1200" dirty="0">
                <a:solidFill>
                  <a:srgbClr val="FF0000"/>
                </a:solidFill>
                <a:latin typeface="Times New Roman" panose="02020603050405020304" pitchFamily="18" charset="0"/>
                <a:cs typeface="Times New Roman" panose="02020603050405020304" pitchFamily="18" charset="0"/>
              </a:rPr>
              <a:t>QUAY VỀ</a:t>
            </a:r>
            <a:endParaRPr lang="vi-VN" sz="24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6766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408366-113D-4CCF-88FA-FFAE8BEC9486}"/>
              </a:ext>
            </a:extLst>
          </p:cNvPr>
          <p:cNvPicPr>
            <a:picLocks noChangeAspect="1"/>
          </p:cNvPicPr>
          <p:nvPr/>
        </p:nvPicPr>
        <p:blipFill>
          <a:blip r:embed="rId2"/>
          <a:stretch>
            <a:fillRect/>
          </a:stretch>
        </p:blipFill>
        <p:spPr>
          <a:xfrm>
            <a:off x="0" y="8382"/>
            <a:ext cx="9144000" cy="5126735"/>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629274" y="1082160"/>
            <a:ext cx="8052954" cy="2677656"/>
          </a:xfrm>
          <a:prstGeom prst="rect">
            <a:avLst/>
          </a:prstGeom>
          <a:noFill/>
        </p:spPr>
        <p:txBody>
          <a:bodyPr wrap="square">
            <a:spAutoFit/>
          </a:bodyPr>
          <a:lstStyle/>
          <a:p>
            <a:pPr defTabSz="685800">
              <a:buClrTx/>
              <a:defRPr/>
            </a:pPr>
            <a:r>
              <a:rPr lang="en-US" sz="2400" b="1" kern="12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kern="1200" dirty="0">
                <a:solidFill>
                  <a:srgbClr val="C00000"/>
                </a:solidFill>
                <a:latin typeface="Times New Roman" panose="02020603050405020304" pitchFamily="18" charset="0"/>
                <a:ea typeface="+mn-ea"/>
                <a:cs typeface="Times New Roman" panose="02020603050405020304" pitchFamily="18" charset="0"/>
              </a:rPr>
              <a:t>Tại sao một chiếc xe ô tô có lốp cao su lại có thể giảm bớt sự va chạm khi đi qua chỗ gồ ghề?</a:t>
            </a:r>
            <a:endParaRPr lang="en-US" sz="2400" b="1" kern="1200" dirty="0">
              <a:solidFill>
                <a:srgbClr val="C00000"/>
              </a:solidFill>
              <a:latin typeface="Times New Roman" panose="02020603050405020304" pitchFamily="18" charset="0"/>
              <a:ea typeface="+mn-ea"/>
              <a:cs typeface="Times New Roman" panose="02020603050405020304" pitchFamily="18" charset="0"/>
            </a:endParaRPr>
          </a:p>
          <a:p>
            <a:pPr marL="457200" indent="-457200" defTabSz="685800">
              <a:buClrTx/>
              <a:buAutoNum type="alphaUcPeriod"/>
            </a:pPr>
            <a:r>
              <a:rPr lang="vi-VN" sz="2400" b="1" kern="1200" dirty="0">
                <a:solidFill>
                  <a:srgbClr val="0070C0"/>
                </a:solidFill>
                <a:latin typeface="Times New Roman" panose="02020603050405020304" pitchFamily="18" charset="0"/>
                <a:ea typeface="+mn-ea"/>
                <a:cs typeface="Times New Roman" panose="02020603050405020304" pitchFamily="18" charset="0"/>
              </a:rPr>
              <a:t>Vì lực tác dụng lên lốp xe làm cho lốp xe biến dạng và giảm xóc.</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a:p>
            <a:pPr marL="457200" indent="-457200" defTabSz="685800">
              <a:buClrTx/>
              <a:buAutoNum type="alphaUcPeriod"/>
            </a:pPr>
            <a:r>
              <a:rPr lang="vi-VN" sz="2400" b="1" kern="1200" dirty="0">
                <a:solidFill>
                  <a:srgbClr val="0070C0"/>
                </a:solidFill>
                <a:latin typeface="Times New Roman" panose="02020603050405020304" pitchFamily="18" charset="0"/>
                <a:ea typeface="+mn-ea"/>
                <a:cs typeface="Times New Roman" panose="02020603050405020304" pitchFamily="18" charset="0"/>
              </a:rPr>
              <a:t>Vì lốp xe làm cho xe chạy nhanh hơn.</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a:p>
            <a:pPr marL="457200" indent="-457200" defTabSz="685800">
              <a:buClrTx/>
              <a:buAutoNum type="alphaUcPeriod"/>
            </a:pPr>
            <a:r>
              <a:rPr lang="vi-VN" sz="2400" b="1" kern="1200" dirty="0">
                <a:solidFill>
                  <a:srgbClr val="0070C0"/>
                </a:solidFill>
                <a:latin typeface="Times New Roman" panose="02020603050405020304" pitchFamily="18" charset="0"/>
                <a:ea typeface="+mn-ea"/>
                <a:cs typeface="Times New Roman" panose="02020603050405020304" pitchFamily="18" charset="0"/>
              </a:rPr>
              <a:t>Vì lốp xe có thể thay đổi hướng đi của xe.</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a:p>
            <a:pPr marL="457200" indent="-457200" defTabSz="685800">
              <a:buClrTx/>
              <a:buAutoNum type="alphaUcPeriod"/>
            </a:pPr>
            <a:r>
              <a:rPr lang="vi-VN" sz="2400" b="1" kern="1200" dirty="0">
                <a:solidFill>
                  <a:srgbClr val="0070C0"/>
                </a:solidFill>
                <a:latin typeface="Times New Roman" panose="02020603050405020304" pitchFamily="18" charset="0"/>
                <a:ea typeface="+mn-ea"/>
                <a:cs typeface="Times New Roman" panose="02020603050405020304" pitchFamily="18" charset="0"/>
              </a:rPr>
              <a:t>Vì lực tác dụng lên lốp xe làm xe dừng lại.</a:t>
            </a:r>
            <a:endParaRPr lang="en-US" sz="2100" kern="1200" dirty="0">
              <a:solidFill>
                <a:prstClr val="black"/>
              </a:solidFill>
              <a:latin typeface="#9Slide03 Quicksand" panose="00000500000000000000" pitchFamily="2"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F3800E05-1521-4595-92EB-74D376A0FE6B}"/>
              </a:ext>
            </a:extLst>
          </p:cNvPr>
          <p:cNvSpPr/>
          <p:nvPr/>
        </p:nvSpPr>
        <p:spPr>
          <a:xfrm>
            <a:off x="629274" y="1907841"/>
            <a:ext cx="386554" cy="38541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337186" y="567810"/>
            <a:ext cx="3729726" cy="514350"/>
            <a:chOff x="-228599" y="264160"/>
            <a:chExt cx="511249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228599" y="264160"/>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160371" y="360839"/>
              <a:ext cx="4618202" cy="492443"/>
            </a:xfrm>
            <a:prstGeom prst="rect">
              <a:avLst/>
            </a:prstGeom>
            <a:noFill/>
          </p:spPr>
          <p:txBody>
            <a:bodyPr wrap="none" lIns="0" tIns="0" rIns="0" bIns="0" rtlCol="0">
              <a:spAutoFit/>
            </a:bodyPr>
            <a:lstStyle/>
            <a:p>
              <a:pPr defTabSz="685800">
                <a:buClrTx/>
                <a:defRPr/>
              </a:pPr>
              <a:r>
                <a:rPr lang="vi-VN" sz="2400" b="1" kern="1200" dirty="0">
                  <a:solidFill>
                    <a:srgbClr val="48CFAD">
                      <a:lumMod val="50000"/>
                    </a:srgbClr>
                  </a:solidFill>
                  <a:latin typeface="Arial" panose="020B0604020202020204" pitchFamily="34" charset="0"/>
                  <a:ea typeface="+mn-ea"/>
                  <a:cs typeface="Arial" panose="020B0604020202020204" pitchFamily="34" charset="0"/>
                </a:rPr>
                <a:t>VÒNG QUAY MAY MẮN</a:t>
              </a:r>
              <a:endParaRPr lang="en-US" sz="2400" b="1" kern="1200" dirty="0">
                <a:solidFill>
                  <a:srgbClr val="48CFAD">
                    <a:lumMod val="50000"/>
                  </a:srgbClr>
                </a:solidFill>
                <a:latin typeface="Arial" panose="020B0604020202020204" pitchFamily="34" charset="0"/>
                <a:ea typeface="+mn-ea"/>
                <a:cs typeface="Arial" panose="020B0604020202020204" pitchFamily="34" charset="0"/>
              </a:endParaRPr>
            </a:p>
          </p:txBody>
        </p:sp>
      </p:grpSp>
      <p:sp>
        <p:nvSpPr>
          <p:cNvPr id="8" name="Rectangle 7">
            <a:extLst>
              <a:ext uri="{FF2B5EF4-FFF2-40B4-BE49-F238E27FC236}">
                <a16:creationId xmlns:a16="http://schemas.microsoft.com/office/drawing/2014/main" id="{50E69C8B-6800-913F-5239-010AC2CC294E}"/>
              </a:ext>
            </a:extLst>
          </p:cNvPr>
          <p:cNvSpPr/>
          <p:nvPr/>
        </p:nvSpPr>
        <p:spPr>
          <a:xfrm>
            <a:off x="8682228" y="0"/>
            <a:ext cx="461772"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a:off x="629274" y="1500700"/>
            <a:ext cx="0" cy="188735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b="1" kern="1200" dirty="0">
                <a:solidFill>
                  <a:srgbClr val="FF0000"/>
                </a:solidFill>
                <a:latin typeface="Times New Roman" panose="02020603050405020304" pitchFamily="18" charset="0"/>
                <a:cs typeface="Times New Roman" panose="02020603050405020304" pitchFamily="18" charset="0"/>
              </a:rPr>
              <a:t>QUAY VỀ</a:t>
            </a:r>
            <a:endParaRPr lang="vi-VN" sz="24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3709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EF2D26-4120-4438-AD54-F891D57C393D}"/>
              </a:ext>
            </a:extLst>
          </p:cNvPr>
          <p:cNvPicPr>
            <a:picLocks noChangeAspect="1"/>
          </p:cNvPicPr>
          <p:nvPr/>
        </p:nvPicPr>
        <p:blipFill>
          <a:blip r:embed="rId2"/>
          <a:stretch>
            <a:fillRect/>
          </a:stretch>
        </p:blipFill>
        <p:spPr>
          <a:xfrm>
            <a:off x="0" y="8382"/>
            <a:ext cx="9144000" cy="5126735"/>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344245" y="937332"/>
            <a:ext cx="8799754" cy="2462213"/>
          </a:xfrm>
          <a:prstGeom prst="rect">
            <a:avLst/>
          </a:prstGeom>
          <a:noFill/>
        </p:spPr>
        <p:txBody>
          <a:bodyPr wrap="square">
            <a:spAutoFit/>
          </a:bodyPr>
          <a:lstStyle/>
          <a:p>
            <a:pPr defTabSz="685800">
              <a:buClrTx/>
              <a:defRPr/>
            </a:pPr>
            <a:r>
              <a:rPr lang="en-US" sz="2200" b="1" kern="12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2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2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4</a:t>
            </a:r>
            <a:r>
              <a:rPr lang="en-US" sz="22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2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2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sai</a:t>
            </a:r>
            <a:r>
              <a:rPr lang="vi-VN" sz="22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defTabSz="685800">
              <a:buClrTx/>
              <a:buAutoNum type="alphaUcPeriod"/>
              <a:defRPr/>
            </a:pP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lên</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đó</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defTabSz="685800">
              <a:buClrTx/>
              <a:buFont typeface="Arial"/>
              <a:buAutoNum type="alphaUcPeriod"/>
              <a:defRPr/>
            </a:pP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lên</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đang</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đứng</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yên</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đó</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bắt</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defTabSz="685800">
              <a:buClrTx/>
              <a:buAutoNum type="alphaUcPeriod"/>
              <a:defRPr/>
            </a:pP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lên</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đó</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defTabSz="685800">
              <a:buClrTx/>
              <a:buAutoNum type="alphaUcPeriod"/>
              <a:defRPr/>
            </a:pP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Khi</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tennis,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lưới</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vợt</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lên</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2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endParaRPr lang="en-US" sz="2200" kern="1200" dirty="0">
              <a:solidFill>
                <a:prstClr val="black"/>
              </a:solidFill>
              <a:latin typeface="#9Slide03 Quicksand" panose="00000500000000000000" pitchFamily="2"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F3800E05-1521-4595-92EB-74D376A0FE6B}"/>
              </a:ext>
            </a:extLst>
          </p:cNvPr>
          <p:cNvSpPr/>
          <p:nvPr/>
        </p:nvSpPr>
        <p:spPr>
          <a:xfrm>
            <a:off x="344245" y="2647054"/>
            <a:ext cx="457200" cy="4572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198665" y="422981"/>
            <a:ext cx="3729726" cy="514350"/>
            <a:chOff x="-228599" y="264160"/>
            <a:chExt cx="511249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228599" y="264160"/>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160371" y="360839"/>
              <a:ext cx="4618202" cy="492443"/>
            </a:xfrm>
            <a:prstGeom prst="rect">
              <a:avLst/>
            </a:prstGeom>
            <a:noFill/>
          </p:spPr>
          <p:txBody>
            <a:bodyPr wrap="none" lIns="0" tIns="0" rIns="0" bIns="0" rtlCol="0">
              <a:spAutoFit/>
            </a:bodyPr>
            <a:lstStyle/>
            <a:p>
              <a:pPr defTabSz="685800">
                <a:buClrTx/>
                <a:defRPr/>
              </a:pPr>
              <a:r>
                <a:rPr lang="vi-VN" sz="2400" b="1" kern="1200" dirty="0">
                  <a:solidFill>
                    <a:srgbClr val="48CFAD">
                      <a:lumMod val="50000"/>
                    </a:srgbClr>
                  </a:solidFill>
                  <a:latin typeface="Arial" panose="020B0604020202020204" pitchFamily="34" charset="0"/>
                  <a:ea typeface="+mn-ea"/>
                  <a:cs typeface="Arial" panose="020B0604020202020204" pitchFamily="34" charset="0"/>
                </a:rPr>
                <a:t>VÒNG QUAY MAY MẮN</a:t>
              </a:r>
              <a:endParaRPr lang="en-US" sz="2400" b="1" kern="1200" dirty="0">
                <a:solidFill>
                  <a:srgbClr val="48CFAD">
                    <a:lumMod val="50000"/>
                  </a:srgbClr>
                </a:solidFill>
                <a:latin typeface="Arial" panose="020B0604020202020204" pitchFamily="34" charset="0"/>
                <a:ea typeface="+mn-ea"/>
                <a:cs typeface="Arial" panose="020B0604020202020204" pitchFamily="34" charset="0"/>
              </a:endParaRPr>
            </a:p>
          </p:txBody>
        </p:sp>
      </p:grpSp>
      <p:sp>
        <p:nvSpPr>
          <p:cNvPr id="8" name="Rectangle 7">
            <a:extLst>
              <a:ext uri="{FF2B5EF4-FFF2-40B4-BE49-F238E27FC236}">
                <a16:creationId xmlns:a16="http://schemas.microsoft.com/office/drawing/2014/main" id="{50E69C8B-6800-913F-5239-010AC2CC294E}"/>
              </a:ext>
            </a:extLst>
          </p:cNvPr>
          <p:cNvSpPr/>
          <p:nvPr/>
        </p:nvSpPr>
        <p:spPr>
          <a:xfrm flipH="1">
            <a:off x="9143999" y="0"/>
            <a:ext cx="45719"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b="1" kern="1200" dirty="0">
                <a:solidFill>
                  <a:srgbClr val="FF0000"/>
                </a:solidFill>
                <a:latin typeface="Times New Roman" panose="02020603050405020304" pitchFamily="18" charset="0"/>
                <a:cs typeface="Times New Roman" panose="02020603050405020304" pitchFamily="18" charset="0"/>
                <a:hlinkClick r:id="rId3" action="ppaction://hlinksldjump"/>
              </a:rPr>
              <a:t>QUAY</a:t>
            </a:r>
            <a:r>
              <a:rPr lang="en-US" sz="2400" b="1" kern="1200" dirty="0">
                <a:solidFill>
                  <a:srgbClr val="FF0000"/>
                </a:solidFill>
                <a:latin typeface="Times New Roman" panose="02020603050405020304" pitchFamily="18" charset="0"/>
                <a:cs typeface="Times New Roman" panose="02020603050405020304" pitchFamily="18" charset="0"/>
              </a:rPr>
              <a:t> VỀ</a:t>
            </a:r>
            <a:endParaRPr lang="vi-VN" sz="24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40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B8550C-87F5-473A-8500-D33ECDC2BA7B}"/>
              </a:ext>
            </a:extLst>
          </p:cNvPr>
          <p:cNvPicPr>
            <a:picLocks noChangeAspect="1"/>
          </p:cNvPicPr>
          <p:nvPr/>
        </p:nvPicPr>
        <p:blipFill>
          <a:blip r:embed="rId2"/>
          <a:stretch>
            <a:fillRect/>
          </a:stretch>
        </p:blipFill>
        <p:spPr>
          <a:xfrm>
            <a:off x="0" y="8382"/>
            <a:ext cx="9144000" cy="5126735"/>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629275" y="937332"/>
            <a:ext cx="8052950" cy="304698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5</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Khi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một</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quả</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bóng</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đập</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xuống</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sân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bóng</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thì</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sân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bóng</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tác</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dụng</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lực</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lên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quả</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bóng</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sẽ</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gây</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ra</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những</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kết</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quả</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gì</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Chỉ</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làm</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thay</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đổi</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chuyển</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động</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của</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quả</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bóng</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Chỉ</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làm</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biến</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dạng</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quả</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bóng</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Vừa</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làm</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biến</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dạng</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quả</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bóng</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vừa</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làm</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thay</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đổi</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chuyển</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động</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của</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nó</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Không</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làm</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biến</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dạng</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và</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cũng</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không</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làm</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thay</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đổi</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chuyển</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động</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của</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quả</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bóng</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100" b="0" i="0" u="none" strike="noStrike" kern="1200" cap="none" spc="0" normalizeH="0" baseline="0" noProof="0" dirty="0">
              <a:ln>
                <a:noFill/>
              </a:ln>
              <a:solidFill>
                <a:prstClr val="black"/>
              </a:solidFill>
              <a:effectLst/>
              <a:uLnTx/>
              <a:uFillTx/>
              <a:latin typeface="#9Slide03 Quicksand" panose="00000500000000000000" pitchFamily="2" charset="0"/>
              <a:ea typeface="Calibri" panose="020F0502020204030204" pitchFamily="34" charset="0"/>
              <a:cs typeface="Times New Roman" panose="02020603050405020304" pitchFamily="18" charset="0"/>
              <a:sym typeface="Arial"/>
            </a:endParaRPr>
          </a:p>
        </p:txBody>
      </p:sp>
      <p:sp>
        <p:nvSpPr>
          <p:cNvPr id="4" name="Oval 3">
            <a:extLst>
              <a:ext uri="{FF2B5EF4-FFF2-40B4-BE49-F238E27FC236}">
                <a16:creationId xmlns:a16="http://schemas.microsoft.com/office/drawing/2014/main" id="{F3800E05-1521-4595-92EB-74D376A0FE6B}"/>
              </a:ext>
            </a:extLst>
          </p:cNvPr>
          <p:cNvSpPr/>
          <p:nvPr/>
        </p:nvSpPr>
        <p:spPr>
          <a:xfrm>
            <a:off x="663184" y="2444378"/>
            <a:ext cx="457200" cy="4572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198665" y="422981"/>
            <a:ext cx="3729726" cy="514350"/>
            <a:chOff x="-228599" y="264160"/>
            <a:chExt cx="511249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228599" y="264160"/>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9Slide02 Noi dung dai"/>
                <a:ea typeface="+mn-ea"/>
                <a:cs typeface="+mn-cs"/>
                <a:sym typeface="Arial"/>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160371" y="360839"/>
              <a:ext cx="4618202" cy="492443"/>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48CFAD">
                      <a:lumMod val="50000"/>
                    </a:srgbClr>
                  </a:solidFill>
                  <a:effectLst/>
                  <a:uLnTx/>
                  <a:uFillTx/>
                  <a:latin typeface="Arial" panose="020B0604020202020204" pitchFamily="34" charset="0"/>
                  <a:ea typeface="+mn-ea"/>
                  <a:cs typeface="Arial" panose="020B0604020202020204" pitchFamily="34" charset="0"/>
                  <a:sym typeface="Arial"/>
                </a:rPr>
                <a:t>VÒNG QUAY MAY MẮN</a:t>
              </a:r>
              <a:endParaRPr kumimoji="0" lang="en-US" sz="2400" b="1" i="0" u="none" strike="noStrike" kern="1200" cap="none" spc="0" normalizeH="0" baseline="0" noProof="0" dirty="0">
                <a:ln>
                  <a:noFill/>
                </a:ln>
                <a:solidFill>
                  <a:srgbClr val="48CFAD">
                    <a:lumMod val="50000"/>
                  </a:srgbClr>
                </a:solidFill>
                <a:effectLst/>
                <a:uLnTx/>
                <a:uFillTx/>
                <a:latin typeface="Arial" panose="020B0604020202020204" pitchFamily="34" charset="0"/>
                <a:ea typeface="+mn-ea"/>
                <a:cs typeface="Arial" panose="020B0604020202020204" pitchFamily="34" charset="0"/>
                <a:sym typeface="Arial"/>
              </a:endParaRPr>
            </a:p>
          </p:txBody>
        </p:sp>
      </p:grpSp>
      <p:sp>
        <p:nvSpPr>
          <p:cNvPr id="8" name="Rectangle 7">
            <a:extLst>
              <a:ext uri="{FF2B5EF4-FFF2-40B4-BE49-F238E27FC236}">
                <a16:creationId xmlns:a16="http://schemas.microsoft.com/office/drawing/2014/main" id="{50E69C8B-6800-913F-5239-010AC2CC294E}"/>
              </a:ext>
            </a:extLst>
          </p:cNvPr>
          <p:cNvSpPr/>
          <p:nvPr/>
        </p:nvSpPr>
        <p:spPr>
          <a:xfrm>
            <a:off x="8682228" y="0"/>
            <a:ext cx="461772"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a:off x="629274" y="1500700"/>
            <a:ext cx="0" cy="188735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314858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9DA0A5-648E-48EF-A61A-01EC94DE683C}"/>
              </a:ext>
            </a:extLst>
          </p:cNvPr>
          <p:cNvPicPr>
            <a:picLocks noChangeAspect="1"/>
          </p:cNvPicPr>
          <p:nvPr/>
        </p:nvPicPr>
        <p:blipFill>
          <a:blip r:embed="rId2"/>
          <a:stretch>
            <a:fillRect/>
          </a:stretch>
        </p:blipFill>
        <p:spPr>
          <a:xfrm>
            <a:off x="0" y="8382"/>
            <a:ext cx="9144000" cy="5126735"/>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629275" y="937332"/>
            <a:ext cx="8052950" cy="267765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6</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Tại sao trong các công trình xây dựng, người ta dùng bê tông cốt thép mà không chỉ dùng bê tông thông thường?</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Vì bê tông không bị biến dạng.</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Vì bê tông cốt thép có khả năng chịu lực tốt hơn và hạn chế sự biến dạng.</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Vì bê tông cốt thép rẻ tiền hơn.</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Vì bê tông cốt thép dễ uốn cong.</a:t>
            </a:r>
            <a:endParaRPr kumimoji="0" lang="en-US" sz="2100" b="0" i="0" u="none" strike="noStrike" kern="1200" cap="none" spc="0" normalizeH="0" baseline="0" noProof="0" dirty="0">
              <a:ln>
                <a:noFill/>
              </a:ln>
              <a:solidFill>
                <a:prstClr val="black"/>
              </a:solidFill>
              <a:effectLst/>
              <a:uLnTx/>
              <a:uFillTx/>
              <a:latin typeface="#9Slide03 Quicksand" panose="00000500000000000000" pitchFamily="2" charset="0"/>
              <a:ea typeface="Calibri" panose="020F0502020204030204" pitchFamily="34" charset="0"/>
              <a:cs typeface="Times New Roman" panose="02020603050405020304" pitchFamily="18" charset="0"/>
              <a:sym typeface="Arial"/>
            </a:endParaRPr>
          </a:p>
        </p:txBody>
      </p:sp>
      <p:sp>
        <p:nvSpPr>
          <p:cNvPr id="4" name="Oval 3">
            <a:extLst>
              <a:ext uri="{FF2B5EF4-FFF2-40B4-BE49-F238E27FC236}">
                <a16:creationId xmlns:a16="http://schemas.microsoft.com/office/drawing/2014/main" id="{F3800E05-1521-4595-92EB-74D376A0FE6B}"/>
              </a:ext>
            </a:extLst>
          </p:cNvPr>
          <p:cNvSpPr/>
          <p:nvPr/>
        </p:nvSpPr>
        <p:spPr>
          <a:xfrm>
            <a:off x="639004" y="2081823"/>
            <a:ext cx="457200" cy="4572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198665" y="422981"/>
            <a:ext cx="3729726" cy="514350"/>
            <a:chOff x="-228599" y="264160"/>
            <a:chExt cx="511249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228599" y="264160"/>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9Slide02 Noi dung dai"/>
                <a:ea typeface="+mn-ea"/>
                <a:cs typeface="+mn-cs"/>
                <a:sym typeface="Arial"/>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160371" y="360839"/>
              <a:ext cx="4618202" cy="492443"/>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48CFAD">
                      <a:lumMod val="50000"/>
                    </a:srgbClr>
                  </a:solidFill>
                  <a:effectLst/>
                  <a:uLnTx/>
                  <a:uFillTx/>
                  <a:latin typeface="Arial" panose="020B0604020202020204" pitchFamily="34" charset="0"/>
                  <a:ea typeface="+mn-ea"/>
                  <a:cs typeface="Arial" panose="020B0604020202020204" pitchFamily="34" charset="0"/>
                  <a:sym typeface="Arial"/>
                </a:rPr>
                <a:t>VÒNG QUAY MAY MẮN</a:t>
              </a:r>
              <a:endParaRPr kumimoji="0" lang="en-US" sz="2400" b="1" i="0" u="none" strike="noStrike" kern="1200" cap="none" spc="0" normalizeH="0" baseline="0" noProof="0" dirty="0">
                <a:ln>
                  <a:noFill/>
                </a:ln>
                <a:solidFill>
                  <a:srgbClr val="48CFAD">
                    <a:lumMod val="50000"/>
                  </a:srgbClr>
                </a:solidFill>
                <a:effectLst/>
                <a:uLnTx/>
                <a:uFillTx/>
                <a:latin typeface="Arial" panose="020B0604020202020204" pitchFamily="34" charset="0"/>
                <a:ea typeface="+mn-ea"/>
                <a:cs typeface="Arial" panose="020B0604020202020204" pitchFamily="34" charset="0"/>
                <a:sym typeface="Arial"/>
              </a:endParaRPr>
            </a:p>
          </p:txBody>
        </p:sp>
      </p:grpSp>
      <p:sp>
        <p:nvSpPr>
          <p:cNvPr id="8" name="Rectangle 7">
            <a:extLst>
              <a:ext uri="{FF2B5EF4-FFF2-40B4-BE49-F238E27FC236}">
                <a16:creationId xmlns:a16="http://schemas.microsoft.com/office/drawing/2014/main" id="{50E69C8B-6800-913F-5239-010AC2CC294E}"/>
              </a:ext>
            </a:extLst>
          </p:cNvPr>
          <p:cNvSpPr/>
          <p:nvPr/>
        </p:nvSpPr>
        <p:spPr>
          <a:xfrm>
            <a:off x="8682228" y="0"/>
            <a:ext cx="461772"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a:off x="629274" y="1500700"/>
            <a:ext cx="0" cy="188735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60177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1DE738-CDAD-4793-B07A-3EE74C16A493}"/>
              </a:ext>
            </a:extLst>
          </p:cNvPr>
          <p:cNvPicPr>
            <a:picLocks noChangeAspect="1"/>
          </p:cNvPicPr>
          <p:nvPr/>
        </p:nvPicPr>
        <p:blipFill>
          <a:blip r:embed="rId2"/>
          <a:stretch>
            <a:fillRect/>
          </a:stretch>
        </p:blipFill>
        <p:spPr>
          <a:xfrm>
            <a:off x="0" y="8382"/>
            <a:ext cx="9144000" cy="5126735"/>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629275" y="937332"/>
            <a:ext cx="8052950" cy="2308324"/>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7</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Lực</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xuất</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hiện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trong</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hiện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tượng</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nào</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sau</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đây</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làm</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thay</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đổi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hình</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dạng</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của</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vật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lang="en-US" sz="24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xe</a:t>
            </a:r>
            <a:r>
              <a:rPr lang="en-US"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lên</a:t>
            </a:r>
            <a:r>
              <a:rPr lang="en-US"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dốc</a:t>
            </a:r>
            <a:r>
              <a:rPr lang="en-US"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Dùng</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tay</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ép</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chặt</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quả</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bóng</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cao</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su</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Kéo</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co</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Mở</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cửa</a:t>
            </a:r>
            <a:endParaRPr kumimoji="0" lang="en-US" sz="2100" b="0" i="0" u="none" strike="noStrike" kern="1200" cap="none" spc="0" normalizeH="0" baseline="0" noProof="0" dirty="0">
              <a:ln>
                <a:noFill/>
              </a:ln>
              <a:solidFill>
                <a:prstClr val="black"/>
              </a:solidFill>
              <a:effectLst/>
              <a:uLnTx/>
              <a:uFillTx/>
              <a:latin typeface="#9Slide03 Quicksand" panose="00000500000000000000" pitchFamily="2" charset="0"/>
              <a:ea typeface="Calibri" panose="020F0502020204030204" pitchFamily="34" charset="0"/>
              <a:cs typeface="Times New Roman" panose="02020603050405020304" pitchFamily="18" charset="0"/>
              <a:sym typeface="Arial"/>
            </a:endParaRPr>
          </a:p>
        </p:txBody>
      </p:sp>
      <p:sp>
        <p:nvSpPr>
          <p:cNvPr id="4" name="Oval 3">
            <a:extLst>
              <a:ext uri="{FF2B5EF4-FFF2-40B4-BE49-F238E27FC236}">
                <a16:creationId xmlns:a16="http://schemas.microsoft.com/office/drawing/2014/main" id="{F3800E05-1521-4595-92EB-74D376A0FE6B}"/>
              </a:ext>
            </a:extLst>
          </p:cNvPr>
          <p:cNvSpPr/>
          <p:nvPr/>
        </p:nvSpPr>
        <p:spPr>
          <a:xfrm>
            <a:off x="629272" y="2085264"/>
            <a:ext cx="457200" cy="4572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198665" y="422981"/>
            <a:ext cx="3729726" cy="514350"/>
            <a:chOff x="-228599" y="264160"/>
            <a:chExt cx="511249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228599" y="264160"/>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9Slide02 Noi dung dai"/>
                <a:ea typeface="+mn-ea"/>
                <a:cs typeface="+mn-cs"/>
                <a:sym typeface="Arial"/>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160371" y="360839"/>
              <a:ext cx="4618202" cy="492443"/>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48CFAD">
                      <a:lumMod val="50000"/>
                    </a:srgbClr>
                  </a:solidFill>
                  <a:effectLst/>
                  <a:uLnTx/>
                  <a:uFillTx/>
                  <a:latin typeface="Arial" panose="020B0604020202020204" pitchFamily="34" charset="0"/>
                  <a:ea typeface="+mn-ea"/>
                  <a:cs typeface="Arial" panose="020B0604020202020204" pitchFamily="34" charset="0"/>
                  <a:sym typeface="Arial"/>
                </a:rPr>
                <a:t>VÒNG QUAY MAY MẮN</a:t>
              </a:r>
              <a:endParaRPr kumimoji="0" lang="en-US" sz="2400" b="1" i="0" u="none" strike="noStrike" kern="1200" cap="none" spc="0" normalizeH="0" baseline="0" noProof="0" dirty="0">
                <a:ln>
                  <a:noFill/>
                </a:ln>
                <a:solidFill>
                  <a:srgbClr val="48CFAD">
                    <a:lumMod val="50000"/>
                  </a:srgbClr>
                </a:solidFill>
                <a:effectLst/>
                <a:uLnTx/>
                <a:uFillTx/>
                <a:latin typeface="Arial" panose="020B0604020202020204" pitchFamily="34" charset="0"/>
                <a:ea typeface="+mn-ea"/>
                <a:cs typeface="Arial" panose="020B0604020202020204" pitchFamily="34" charset="0"/>
                <a:sym typeface="Arial"/>
              </a:endParaRPr>
            </a:p>
          </p:txBody>
        </p:sp>
      </p:grpSp>
      <p:sp>
        <p:nvSpPr>
          <p:cNvPr id="8" name="Rectangle 7">
            <a:extLst>
              <a:ext uri="{FF2B5EF4-FFF2-40B4-BE49-F238E27FC236}">
                <a16:creationId xmlns:a16="http://schemas.microsoft.com/office/drawing/2014/main" id="{50E69C8B-6800-913F-5239-010AC2CC294E}"/>
              </a:ext>
            </a:extLst>
          </p:cNvPr>
          <p:cNvSpPr/>
          <p:nvPr/>
        </p:nvSpPr>
        <p:spPr>
          <a:xfrm>
            <a:off x="8682228" y="0"/>
            <a:ext cx="461772"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a:off x="629274" y="1500700"/>
            <a:ext cx="0" cy="188735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hlinkClick r:id="rId4" action="ppaction://hlinksldjump"/>
              </a:rPr>
              <a:t>QUAY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VỀ</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579020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82C9BF-582A-4980-84AC-4835D975575D}"/>
              </a:ext>
            </a:extLst>
          </p:cNvPr>
          <p:cNvPicPr>
            <a:picLocks noChangeAspect="1"/>
          </p:cNvPicPr>
          <p:nvPr/>
        </p:nvPicPr>
        <p:blipFill>
          <a:blip r:embed="rId2"/>
          <a:stretch>
            <a:fillRect/>
          </a:stretch>
        </p:blipFill>
        <p:spPr>
          <a:xfrm>
            <a:off x="0" y="8382"/>
            <a:ext cx="9144000" cy="5126735"/>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629275" y="937332"/>
            <a:ext cx="8052950" cy="2308324"/>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8</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Trong các ví dụ sau, đâu là ví dụ về sự biến dạng của vật do tác dụng của lực?</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Một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cành</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cây</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bị</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bẻ gãy.</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Một chiếc xe hơi chạy trên đường</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Nước chảy từ trên cao xuống dưới thấp.</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Không có sự biến dạng nào.</a:t>
            </a:r>
            <a:endParaRPr kumimoji="0" lang="en-US" sz="2100" b="0" i="0" u="none" strike="noStrike" kern="1200" cap="none" spc="0" normalizeH="0" baseline="0" noProof="0" dirty="0">
              <a:ln>
                <a:noFill/>
              </a:ln>
              <a:solidFill>
                <a:prstClr val="black"/>
              </a:solidFill>
              <a:effectLst/>
              <a:uLnTx/>
              <a:uFillTx/>
              <a:latin typeface="#9Slide03 Quicksand" panose="00000500000000000000" pitchFamily="2" charset="0"/>
              <a:ea typeface="Calibri" panose="020F0502020204030204" pitchFamily="34" charset="0"/>
              <a:cs typeface="Times New Roman" panose="02020603050405020304" pitchFamily="18" charset="0"/>
              <a:sym typeface="Arial"/>
            </a:endParaRPr>
          </a:p>
        </p:txBody>
      </p:sp>
      <p:sp>
        <p:nvSpPr>
          <p:cNvPr id="4" name="Oval 3">
            <a:extLst>
              <a:ext uri="{FF2B5EF4-FFF2-40B4-BE49-F238E27FC236}">
                <a16:creationId xmlns:a16="http://schemas.microsoft.com/office/drawing/2014/main" id="{F3800E05-1521-4595-92EB-74D376A0FE6B}"/>
              </a:ext>
            </a:extLst>
          </p:cNvPr>
          <p:cNvSpPr/>
          <p:nvPr/>
        </p:nvSpPr>
        <p:spPr>
          <a:xfrm>
            <a:off x="629272" y="1657653"/>
            <a:ext cx="457200" cy="4572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198665" y="422981"/>
            <a:ext cx="3729726" cy="514350"/>
            <a:chOff x="-228599" y="264160"/>
            <a:chExt cx="511249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228599" y="264160"/>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9Slide02 Noi dung dai"/>
                <a:ea typeface="+mn-ea"/>
                <a:cs typeface="+mn-cs"/>
                <a:sym typeface="Arial"/>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160371" y="360839"/>
              <a:ext cx="4618202" cy="492443"/>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48CFAD">
                      <a:lumMod val="50000"/>
                    </a:srgbClr>
                  </a:solidFill>
                  <a:effectLst/>
                  <a:uLnTx/>
                  <a:uFillTx/>
                  <a:latin typeface="Arial" panose="020B0604020202020204" pitchFamily="34" charset="0"/>
                  <a:ea typeface="+mn-ea"/>
                  <a:cs typeface="Arial" panose="020B0604020202020204" pitchFamily="34" charset="0"/>
                  <a:sym typeface="Arial"/>
                </a:rPr>
                <a:t>VÒNG QUAY MAY MẮN</a:t>
              </a:r>
              <a:endParaRPr kumimoji="0" lang="en-US" sz="2400" b="1" i="0" u="none" strike="noStrike" kern="1200" cap="none" spc="0" normalizeH="0" baseline="0" noProof="0" dirty="0">
                <a:ln>
                  <a:noFill/>
                </a:ln>
                <a:solidFill>
                  <a:srgbClr val="48CFAD">
                    <a:lumMod val="50000"/>
                  </a:srgbClr>
                </a:solidFill>
                <a:effectLst/>
                <a:uLnTx/>
                <a:uFillTx/>
                <a:latin typeface="Arial" panose="020B0604020202020204" pitchFamily="34" charset="0"/>
                <a:ea typeface="+mn-ea"/>
                <a:cs typeface="Arial" panose="020B0604020202020204" pitchFamily="34" charset="0"/>
                <a:sym typeface="Arial"/>
              </a:endParaRPr>
            </a:p>
          </p:txBody>
        </p:sp>
      </p:grpSp>
      <p:sp>
        <p:nvSpPr>
          <p:cNvPr id="8" name="Rectangle 7">
            <a:extLst>
              <a:ext uri="{FF2B5EF4-FFF2-40B4-BE49-F238E27FC236}">
                <a16:creationId xmlns:a16="http://schemas.microsoft.com/office/drawing/2014/main" id="{50E69C8B-6800-913F-5239-010AC2CC294E}"/>
              </a:ext>
            </a:extLst>
          </p:cNvPr>
          <p:cNvSpPr/>
          <p:nvPr/>
        </p:nvSpPr>
        <p:spPr>
          <a:xfrm>
            <a:off x="8682228" y="0"/>
            <a:ext cx="461772"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a:off x="629274" y="1500700"/>
            <a:ext cx="0" cy="188735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hlinkClick r:id="rId4" action="ppaction://hlinksldjump"/>
              </a:rPr>
              <a:t>QUAY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VỀ</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593713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sp>
        <p:nvSpPr>
          <p:cNvPr id="16" name="TextBox 16"/>
          <p:cNvSpPr txBox="1"/>
          <p:nvPr/>
        </p:nvSpPr>
        <p:spPr>
          <a:xfrm>
            <a:off x="514350" y="247650"/>
            <a:ext cx="8115300" cy="845103"/>
          </a:xfrm>
          <a:prstGeom prst="rect">
            <a:avLst/>
          </a:prstGeom>
        </p:spPr>
        <p:txBody>
          <a:bodyPr lIns="0" tIns="0" rIns="0" bIns="0" rtlCol="0" anchor="t">
            <a:spAutoFit/>
          </a:bodyPr>
          <a:lstStyle/>
          <a:p>
            <a:pPr algn="ctr" defTabSz="457200">
              <a:lnSpc>
                <a:spcPts val="7350"/>
              </a:lnSpc>
              <a:buClrTx/>
              <a:defRPr/>
            </a:pPr>
            <a:r>
              <a:rPr lang="vi-VN" sz="4000" b="1" kern="1200" spc="352" dirty="0">
                <a:solidFill>
                  <a:srgbClr val="FF0000"/>
                </a:solidFill>
                <a:latin typeface="+mj-lt"/>
                <a:ea typeface="+mn-ea"/>
                <a:cs typeface="+mn-cs"/>
              </a:rPr>
              <a:t>VẬN DỤNG</a:t>
            </a:r>
            <a:endParaRPr lang="en-US" sz="4000" b="1" kern="1200" spc="352" dirty="0">
              <a:solidFill>
                <a:srgbClr val="FF0000"/>
              </a:solidFill>
              <a:latin typeface="+mj-lt"/>
              <a:ea typeface="+mn-ea"/>
              <a:cs typeface="+mn-cs"/>
            </a:endParaRPr>
          </a:p>
        </p:txBody>
      </p:sp>
      <p:sp>
        <p:nvSpPr>
          <p:cNvPr id="19" name="Freeform 19"/>
          <p:cNvSpPr/>
          <p:nvPr/>
        </p:nvSpPr>
        <p:spPr>
          <a:xfrm>
            <a:off x="723900" y="323850"/>
            <a:ext cx="838200" cy="762000"/>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grpSp>
        <p:nvGrpSpPr>
          <p:cNvPr id="21" name="Group 21"/>
          <p:cNvGrpSpPr/>
          <p:nvPr/>
        </p:nvGrpSpPr>
        <p:grpSpPr>
          <a:xfrm>
            <a:off x="8536460" y="630022"/>
            <a:ext cx="114826" cy="114826"/>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8075951" y="42636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771795">
            <a:off x="161290" y="472492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329763" y="4577912"/>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6" name="Group 26"/>
          <p:cNvGrpSpPr>
            <a:grpSpLocks noChangeAspect="1"/>
          </p:cNvGrpSpPr>
          <p:nvPr/>
        </p:nvGrpSpPr>
        <p:grpSpPr>
          <a:xfrm rot="-874149">
            <a:off x="8013506" y="695984"/>
            <a:ext cx="249210" cy="131287"/>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073369">
            <a:off x="8316799" y="424732"/>
            <a:ext cx="249210" cy="131287"/>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8772058" y="2261361"/>
            <a:ext cx="114826" cy="114826"/>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8700854" y="358122"/>
            <a:ext cx="244120" cy="2419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Freeform 33"/>
          <p:cNvSpPr/>
          <p:nvPr/>
        </p:nvSpPr>
        <p:spPr>
          <a:xfrm rot="-771795">
            <a:off x="8721043" y="2948650"/>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34"/>
          <p:cNvSpPr/>
          <p:nvPr/>
        </p:nvSpPr>
        <p:spPr>
          <a:xfrm>
            <a:off x="8545541" y="4591304"/>
            <a:ext cx="232031" cy="23589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5" name="Group 35"/>
          <p:cNvGrpSpPr>
            <a:grpSpLocks noChangeAspect="1"/>
          </p:cNvGrpSpPr>
          <p:nvPr/>
        </p:nvGrpSpPr>
        <p:grpSpPr>
          <a:xfrm rot="-874149">
            <a:off x="1631655" y="368181"/>
            <a:ext cx="249210" cy="131287"/>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17" name="Group 16">
            <a:extLst>
              <a:ext uri="{FF2B5EF4-FFF2-40B4-BE49-F238E27FC236}">
                <a16:creationId xmlns:a16="http://schemas.microsoft.com/office/drawing/2014/main" id="{BCA16CB8-E544-9741-FCEF-ADF0B081B41F}"/>
              </a:ext>
            </a:extLst>
          </p:cNvPr>
          <p:cNvGrpSpPr/>
          <p:nvPr/>
        </p:nvGrpSpPr>
        <p:grpSpPr>
          <a:xfrm>
            <a:off x="155770" y="1207009"/>
            <a:ext cx="5963820" cy="3435233"/>
            <a:chOff x="3806532" y="1089784"/>
            <a:chExt cx="4804848" cy="1062712"/>
          </a:xfrm>
        </p:grpSpPr>
        <p:sp>
          <p:nvSpPr>
            <p:cNvPr id="18" name="Rounded Rectangle 81">
              <a:extLst>
                <a:ext uri="{FF2B5EF4-FFF2-40B4-BE49-F238E27FC236}">
                  <a16:creationId xmlns:a16="http://schemas.microsoft.com/office/drawing/2014/main" id="{64C61453-E194-9D9A-A278-F53B7870EB92}"/>
                </a:ext>
              </a:extLst>
            </p:cNvPr>
            <p:cNvSpPr/>
            <p:nvPr/>
          </p:nvSpPr>
          <p:spPr>
            <a:xfrm>
              <a:off x="4022935" y="1113090"/>
              <a:ext cx="4588445" cy="1039406"/>
            </a:xfrm>
            <a:prstGeom prst="round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just"/>
              <a:endParaRPr lang="en-US" sz="2000" b="1" i="1" dirty="0">
                <a:solidFill>
                  <a:srgbClr val="FF0000"/>
                </a:solidFill>
                <a:latin typeface="iCiel Panton Black" panose="00000A00000000000000" pitchFamily="50" charset="0"/>
                <a:cs typeface="#9Slide03 Arima Madurai Medium" panose="00000600000000000000" pitchFamily="2" charset="0"/>
              </a:endParaRPr>
            </a:p>
          </p:txBody>
        </p:sp>
        <p:pic>
          <p:nvPicPr>
            <p:cNvPr id="20" name="Picture 2" descr="Hình ảnh Dấu Chấm Hỏi, Câu Hỏi Clipart, Dấu Hỏi Sáng Tạo, Nghi Ngờ miễn phí  tải tập tin PNG PSDComment và Vector">
              <a:extLst>
                <a:ext uri="{FF2B5EF4-FFF2-40B4-BE49-F238E27FC236}">
                  <a16:creationId xmlns:a16="http://schemas.microsoft.com/office/drawing/2014/main" id="{4E5109A3-CA4A-3AF7-C282-36C62028B0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3806532" y="1089784"/>
              <a:ext cx="722027" cy="722027"/>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4" descr="Dầu hỏa">
            <a:extLst>
              <a:ext uri="{FF2B5EF4-FFF2-40B4-BE49-F238E27FC236}">
                <a16:creationId xmlns:a16="http://schemas.microsoft.com/office/drawing/2014/main" id="{B49F6709-3F6A-5E0D-8E53-ED3AD140084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8849"/>
          <a:stretch/>
        </p:blipFill>
        <p:spPr bwMode="auto">
          <a:xfrm>
            <a:off x="6237868" y="1254352"/>
            <a:ext cx="2548276" cy="338789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DDFCFB2-7073-4638-AE11-211C216D5672}"/>
              </a:ext>
            </a:extLst>
          </p:cNvPr>
          <p:cNvSpPr txBox="1"/>
          <p:nvPr/>
        </p:nvSpPr>
        <p:spPr>
          <a:xfrm>
            <a:off x="825196" y="1290048"/>
            <a:ext cx="5311932" cy="3293209"/>
          </a:xfrm>
          <a:prstGeom prst="rect">
            <a:avLst/>
          </a:prstGeom>
          <a:noFill/>
        </p:spPr>
        <p:txBody>
          <a:bodyPr wrap="square">
            <a:spAutoFit/>
          </a:bodyPr>
          <a:lstStyle/>
          <a:p>
            <a:pPr algn="just"/>
            <a:r>
              <a:rPr lang="vi-VN" sz="2600" dirty="0"/>
              <a:t>Một chiếc cầu cạn được xây dựng bằng thép và bê tông. Trong mùa hè nóng bức, cầu có thể bị cong vênh và biến dạng. Lý do tại sao lại xảy ra hiện tượng này? Và làm thế nào để giảm thiểu sự biến dạng của cầu dưới tác dụng của nhiệt độ?"</a:t>
            </a:r>
            <a:endParaRPr lang="en-US" sz="2600" dirty="0"/>
          </a:p>
        </p:txBody>
      </p:sp>
    </p:spTree>
    <p:extLst>
      <p:ext uri="{BB962C8B-B14F-4D97-AF65-F5344CB8AC3E}">
        <p14:creationId xmlns:p14="http://schemas.microsoft.com/office/powerpoint/2010/main" val="351731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000250" y="-2000250"/>
            <a:ext cx="5143500" cy="9144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sp>
        <p:nvSpPr>
          <p:cNvPr id="19" name="Freeform 19"/>
          <p:cNvSpPr/>
          <p:nvPr/>
        </p:nvSpPr>
        <p:spPr>
          <a:xfrm rot="-4590959">
            <a:off x="9998407" y="3655205"/>
            <a:ext cx="1269466" cy="1269466"/>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rot="-10325232" flipV="1">
            <a:off x="-367743" y="53226"/>
            <a:ext cx="1407812" cy="1407812"/>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rot="-2049497">
            <a:off x="62525" y="3328680"/>
            <a:ext cx="1026778" cy="1466826"/>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2"/>
          <p:cNvSpPr/>
          <p:nvPr/>
        </p:nvSpPr>
        <p:spPr>
          <a:xfrm rot="-2245013">
            <a:off x="-1480061" y="44230"/>
            <a:ext cx="440304" cy="920787"/>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rot="1254325">
            <a:off x="3185141" y="-169566"/>
            <a:ext cx="1144303" cy="33913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8078392" y="3203527"/>
            <a:ext cx="1065608" cy="1040421"/>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1052783">
            <a:off x="7714731" y="210269"/>
            <a:ext cx="585987" cy="102641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rot="1612873">
            <a:off x="8289393" y="1057865"/>
            <a:ext cx="539173" cy="956597"/>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7" name="Freeform 27"/>
          <p:cNvSpPr/>
          <p:nvPr/>
        </p:nvSpPr>
        <p:spPr>
          <a:xfrm>
            <a:off x="992486" y="3172041"/>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8" name="Freeform 28"/>
          <p:cNvSpPr/>
          <p:nvPr/>
        </p:nvSpPr>
        <p:spPr>
          <a:xfrm>
            <a:off x="8701352" y="4447836"/>
            <a:ext cx="216749" cy="205715"/>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9" name="Group 29"/>
          <p:cNvGrpSpPr>
            <a:grpSpLocks noChangeAspect="1"/>
          </p:cNvGrpSpPr>
          <p:nvPr/>
        </p:nvGrpSpPr>
        <p:grpSpPr>
          <a:xfrm rot="1977585">
            <a:off x="8645751" y="429417"/>
            <a:ext cx="256249" cy="134996"/>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1015445" y="2301967"/>
            <a:ext cx="114826" cy="114826"/>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3" name="Freeform 33"/>
          <p:cNvSpPr/>
          <p:nvPr/>
        </p:nvSpPr>
        <p:spPr>
          <a:xfrm>
            <a:off x="199729" y="175638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4" name="Freeform 34"/>
          <p:cNvSpPr/>
          <p:nvPr/>
        </p:nvSpPr>
        <p:spPr>
          <a:xfrm>
            <a:off x="8407343" y="734654"/>
            <a:ext cx="225961" cy="202543"/>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5" name="Freeform 35"/>
          <p:cNvSpPr/>
          <p:nvPr/>
        </p:nvSpPr>
        <p:spPr>
          <a:xfrm>
            <a:off x="7847321" y="1542658"/>
            <a:ext cx="210226" cy="213723"/>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6" name="Group 36"/>
          <p:cNvGrpSpPr/>
          <p:nvPr/>
        </p:nvGrpSpPr>
        <p:grpSpPr>
          <a:xfrm>
            <a:off x="1245347" y="4688159"/>
            <a:ext cx="114826" cy="114826"/>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8" name="Freeform 38"/>
          <p:cNvSpPr/>
          <p:nvPr/>
        </p:nvSpPr>
        <p:spPr>
          <a:xfrm rot="-771795">
            <a:off x="1432724" y="823761"/>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9" name="Freeform 39"/>
          <p:cNvSpPr/>
          <p:nvPr/>
        </p:nvSpPr>
        <p:spPr>
          <a:xfrm rot="4678159">
            <a:off x="7579577" y="187721"/>
            <a:ext cx="216749" cy="205715"/>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40" name="Group 40"/>
          <p:cNvGrpSpPr>
            <a:grpSpLocks noChangeAspect="1"/>
          </p:cNvGrpSpPr>
          <p:nvPr/>
        </p:nvGrpSpPr>
        <p:grpSpPr>
          <a:xfrm rot="1977585">
            <a:off x="1685428" y="4737341"/>
            <a:ext cx="249210" cy="131287"/>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2" name="Freeform 42"/>
          <p:cNvSpPr/>
          <p:nvPr/>
        </p:nvSpPr>
        <p:spPr>
          <a:xfrm>
            <a:off x="1374177" y="3944074"/>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43" name="Group 43"/>
          <p:cNvGrpSpPr/>
          <p:nvPr/>
        </p:nvGrpSpPr>
        <p:grpSpPr>
          <a:xfrm>
            <a:off x="7085002" y="307476"/>
            <a:ext cx="126197" cy="126197"/>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5" name="Group 45"/>
          <p:cNvGrpSpPr/>
          <p:nvPr/>
        </p:nvGrpSpPr>
        <p:grpSpPr>
          <a:xfrm>
            <a:off x="1051088" y="993720"/>
            <a:ext cx="114826" cy="114826"/>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7" name="Group 47"/>
          <p:cNvGrpSpPr>
            <a:grpSpLocks noChangeAspect="1"/>
          </p:cNvGrpSpPr>
          <p:nvPr/>
        </p:nvGrpSpPr>
        <p:grpSpPr>
          <a:xfrm rot="-921396">
            <a:off x="8270399" y="4779263"/>
            <a:ext cx="273889" cy="144289"/>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9" name="Freeform 49"/>
          <p:cNvSpPr/>
          <p:nvPr/>
        </p:nvSpPr>
        <p:spPr>
          <a:xfrm rot="432686">
            <a:off x="1456304" y="-335362"/>
            <a:ext cx="1112536" cy="1078148"/>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50" name="Freeform 50"/>
          <p:cNvSpPr/>
          <p:nvPr/>
        </p:nvSpPr>
        <p:spPr>
          <a:xfrm rot="1153974">
            <a:off x="7709085" y="4216150"/>
            <a:ext cx="317958" cy="117367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1" name="Freeform 51"/>
          <p:cNvSpPr/>
          <p:nvPr/>
        </p:nvSpPr>
        <p:spPr>
          <a:xfrm rot="-842482">
            <a:off x="1965702" y="4183056"/>
            <a:ext cx="527452" cy="1036067"/>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52" name="Freeform 52"/>
          <p:cNvSpPr/>
          <p:nvPr/>
        </p:nvSpPr>
        <p:spPr>
          <a:xfrm>
            <a:off x="2824997" y="4673538"/>
            <a:ext cx="232031" cy="23589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3" name="Freeform 53"/>
          <p:cNvSpPr/>
          <p:nvPr/>
        </p:nvSpPr>
        <p:spPr>
          <a:xfrm rot="-684765">
            <a:off x="6666733" y="4478860"/>
            <a:ext cx="425078" cy="754170"/>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4" name="Freeform 54"/>
          <p:cNvSpPr/>
          <p:nvPr/>
        </p:nvSpPr>
        <p:spPr>
          <a:xfrm>
            <a:off x="140178" y="4570141"/>
            <a:ext cx="119101" cy="118019"/>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5" name="Freeform 55"/>
          <p:cNvSpPr/>
          <p:nvPr/>
        </p:nvSpPr>
        <p:spPr>
          <a:xfrm>
            <a:off x="7275279" y="600035"/>
            <a:ext cx="232031" cy="23589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56" name="Group 56"/>
          <p:cNvGrpSpPr/>
          <p:nvPr/>
        </p:nvGrpSpPr>
        <p:grpSpPr>
          <a:xfrm>
            <a:off x="8911660" y="2713320"/>
            <a:ext cx="104035" cy="104035"/>
            <a:chOff x="0" y="0"/>
            <a:chExt cx="6350000" cy="6350000"/>
          </a:xfrm>
        </p:grpSpPr>
        <p:sp>
          <p:nvSpPr>
            <p:cNvPr id="57" name="Freeform 5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58" name="Freeform 58"/>
          <p:cNvSpPr/>
          <p:nvPr/>
        </p:nvSpPr>
        <p:spPr>
          <a:xfrm>
            <a:off x="7299547" y="4427849"/>
            <a:ext cx="274096" cy="245690"/>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9" name="Freeform 59"/>
          <p:cNvSpPr/>
          <p:nvPr/>
        </p:nvSpPr>
        <p:spPr>
          <a:xfrm rot="-9414156">
            <a:off x="6450580" y="-327588"/>
            <a:ext cx="469319" cy="981466"/>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0" name="Freeform 60"/>
          <p:cNvSpPr/>
          <p:nvPr/>
        </p:nvSpPr>
        <p:spPr>
          <a:xfrm>
            <a:off x="2782932" y="203712"/>
            <a:ext cx="274096" cy="245690"/>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61" name="Freeform 61"/>
          <p:cNvSpPr/>
          <p:nvPr/>
        </p:nvSpPr>
        <p:spPr>
          <a:xfrm rot="4678159">
            <a:off x="6150445" y="4770148"/>
            <a:ext cx="216749" cy="205715"/>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62" name="Group 62"/>
          <p:cNvGrpSpPr/>
          <p:nvPr/>
        </p:nvGrpSpPr>
        <p:grpSpPr>
          <a:xfrm>
            <a:off x="6072534" y="326557"/>
            <a:ext cx="126197" cy="126197"/>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solidFill>
          </p:spPr>
        </p:sp>
      </p:grpSp>
      <p:sp>
        <p:nvSpPr>
          <p:cNvPr id="64" name="TextBox 7">
            <a:extLst>
              <a:ext uri="{FF2B5EF4-FFF2-40B4-BE49-F238E27FC236}">
                <a16:creationId xmlns:a16="http://schemas.microsoft.com/office/drawing/2014/main" id="{02FC9FA7-C9F5-02C7-96AA-D6A26C825D6E}"/>
              </a:ext>
            </a:extLst>
          </p:cNvPr>
          <p:cNvSpPr txBox="1"/>
          <p:nvPr/>
        </p:nvSpPr>
        <p:spPr>
          <a:xfrm>
            <a:off x="1" y="1624297"/>
            <a:ext cx="9143999" cy="987450"/>
          </a:xfrm>
          <a:prstGeom prst="rect">
            <a:avLst/>
          </a:prstGeom>
        </p:spPr>
        <p:txBody>
          <a:bodyPr wrap="square" lIns="0" tIns="0" rIns="0" bIns="0" rtlCol="0" anchor="t">
            <a:spAutoFit/>
          </a:bodyPr>
          <a:lstStyle/>
          <a:p>
            <a:pPr algn="ctr" defTabSz="457223">
              <a:lnSpc>
                <a:spcPts val="7700"/>
              </a:lnSpc>
            </a:pPr>
            <a:r>
              <a:rPr lang="en-US" sz="6600" b="1" dirty="0" err="1">
                <a:solidFill>
                  <a:srgbClr val="7030A0"/>
                </a:solidFill>
                <a:latin typeface="iCiel Alina" pitchFamily="50" charset="0"/>
                <a:ea typeface="+mn-ea"/>
                <a:cs typeface="Times New Roman" panose="02020603050405020304" pitchFamily="18" charset="0"/>
              </a:rPr>
              <a:t>Cám</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ơn</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Quý</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thầy</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cô</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cùng</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các</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em</a:t>
            </a:r>
            <a:endParaRPr lang="en-US" sz="6600" b="1" dirty="0">
              <a:solidFill>
                <a:srgbClr val="7030A0"/>
              </a:solidFill>
              <a:latin typeface="iCiel Alina" pitchFamily="50" charset="0"/>
              <a:ea typeface="+mn-ea"/>
              <a:cs typeface="Times New Roman" panose="02020603050405020304" pitchFamily="18" charset="0"/>
            </a:endParaRPr>
          </a:p>
        </p:txBody>
      </p:sp>
    </p:spTree>
    <p:extLst>
      <p:ext uri="{BB962C8B-B14F-4D97-AF65-F5344CB8AC3E}">
        <p14:creationId xmlns:p14="http://schemas.microsoft.com/office/powerpoint/2010/main" val="107942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17860" y="0"/>
            <a:ext cx="9161860" cy="51435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3698559" y="-331296"/>
            <a:ext cx="6228702" cy="6228702"/>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381542" y="1282246"/>
            <a:ext cx="4897037" cy="1824386"/>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410583" y="942166"/>
            <a:ext cx="1563760" cy="749873"/>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1962913" y="965025"/>
            <a:ext cx="1570449" cy="730237"/>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557580" y="1465141"/>
            <a:ext cx="4544962" cy="1458595"/>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1600200"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1998980" y="3548651"/>
            <a:ext cx="1045159" cy="369332"/>
          </a:xfrm>
          <a:prstGeom prst="rect">
            <a:avLst/>
          </a:prstGeom>
          <a:noFill/>
        </p:spPr>
        <p:txBody>
          <a:bodyPr wrap="none" lIns="0" tIns="0" rIns="0" bIns="0" rtlCol="0">
            <a:spAutoFit/>
          </a:bodyPr>
          <a:lstStyle/>
          <a:p>
            <a:pPr algn="ctr" defTabSz="685800">
              <a:buClrTx/>
            </a:pPr>
            <a:r>
              <a:rPr lang="en-US" sz="2400" kern="1200">
                <a:solidFill>
                  <a:prstClr val="white"/>
                </a:solidFill>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235372" y="3404766"/>
            <a:ext cx="706928" cy="651547"/>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914401" y="0"/>
            <a:ext cx="365522" cy="36552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14:bounceEnd="62000">
                                          <p:cBhvr additive="base">
                                            <p:cTn id="11"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14:bounceEnd="62000">
                                          <p:cBhvr additive="base">
                                            <p:cTn id="19"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14:bounceEnd="62000">
                                          <p:cBhvr additive="base">
                                            <p:cTn id="23"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14:bounceEnd="60000">
                                          <p:cBhvr additive="base">
                                            <p:cTn id="38"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14:bounceEnd="60000">
                                          <p:cBhvr additive="base">
                                            <p:cTn id="42"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ppt_x"/>
                                              </p:val>
                                            </p:tav>
                                            <p:tav tm="100000">
                                              <p:val>
                                                <p:strVal val="#ppt_x"/>
                                              </p:val>
                                            </p:tav>
                                          </p:tavLst>
                                        </p:anim>
                                        <p:anim calcmode="lin" valueType="num">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1500" fill="hold"/>
                                            <p:tgtEl>
                                              <p:spTgt spid="86"/>
                                            </p:tgtEl>
                                            <p:attrNameLst>
                                              <p:attrName>ppt_x</p:attrName>
                                            </p:attrNameLst>
                                          </p:cBhvr>
                                          <p:tavLst>
                                            <p:tav tm="0">
                                              <p:val>
                                                <p:strVal val="#ppt_x"/>
                                              </p:val>
                                            </p:tav>
                                            <p:tav tm="100000">
                                              <p:val>
                                                <p:strVal val="#ppt_x"/>
                                              </p:val>
                                            </p:tav>
                                          </p:tavLst>
                                        </p:anim>
                                        <p:anim calcmode="lin" valueType="num">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1500" fill="hold"/>
                                            <p:tgtEl>
                                              <p:spTgt spid="85"/>
                                            </p:tgtEl>
                                            <p:attrNameLst>
                                              <p:attrName>ppt_x</p:attrName>
                                            </p:attrNameLst>
                                          </p:cBhvr>
                                          <p:tavLst>
                                            <p:tav tm="0">
                                              <p:val>
                                                <p:strVal val="1+#ppt_w/2"/>
                                              </p:val>
                                            </p:tav>
                                            <p:tav tm="100000">
                                              <p:val>
                                                <p:strVal val="#ppt_x"/>
                                              </p:val>
                                            </p:tav>
                                          </p:tavLst>
                                        </p:anim>
                                        <p:anim calcmode="lin" valueType="num">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1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750" fill="hold"/>
                                            <p:tgtEl>
                                              <p:spTgt spid="98"/>
                                            </p:tgtEl>
                                            <p:attrNameLst>
                                              <p:attrName>ppt_x</p:attrName>
                                            </p:attrNameLst>
                                          </p:cBhvr>
                                          <p:tavLst>
                                            <p:tav tm="0">
                                              <p:val>
                                                <p:strVal val="#ppt_x"/>
                                              </p:val>
                                            </p:tav>
                                            <p:tav tm="100000">
                                              <p:val>
                                                <p:strVal val="#ppt_x"/>
                                              </p:val>
                                            </p:tav>
                                          </p:tavLst>
                                        </p:anim>
                                        <p:anim calcmode="lin" valueType="num">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750" fill="hold"/>
                                            <p:tgtEl>
                                              <p:spTgt spid="96"/>
                                            </p:tgtEl>
                                            <p:attrNameLst>
                                              <p:attrName>ppt_x</p:attrName>
                                            </p:attrNameLst>
                                          </p:cBhvr>
                                          <p:tavLst>
                                            <p:tav tm="0">
                                              <p:val>
                                                <p:strVal val="#ppt_x"/>
                                              </p:val>
                                            </p:tav>
                                            <p:tav tm="100000">
                                              <p:val>
                                                <p:strVal val="#ppt_x"/>
                                              </p:val>
                                            </p:tav>
                                          </p:tavLst>
                                        </p:anim>
                                        <p:anim calcmode="lin" valueType="num">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2.08333E-6 -1.48148E-6 L 0.20156 -0.00301 " pathEditMode="relative" rAng="0" ptsTypes="AA">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1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3143250" y="1108496"/>
            <a:ext cx="5742930" cy="3845385"/>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4129093" y="228600"/>
            <a:ext cx="3674820" cy="740662"/>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3462791" y="1436257"/>
            <a:ext cx="4130298" cy="323165"/>
          </a:xfrm>
          <a:prstGeom prst="rect">
            <a:avLst/>
          </a:prstGeom>
          <a:noFill/>
        </p:spPr>
        <p:txBody>
          <a:bodyPr wrap="none" lIns="0" tIns="0" rIns="0" bIns="0" rtlCol="0">
            <a:spAutoFit/>
          </a:bodyPr>
          <a:lstStyle/>
          <a:p>
            <a:pPr algn="ctr" defTabSz="685800">
              <a:buClrTx/>
            </a:pPr>
            <a:r>
              <a:rPr lang="en-US" sz="2100" kern="1200" dirty="0" err="1">
                <a:solidFill>
                  <a:srgbClr val="00A0E9"/>
                </a:solidFill>
                <a:latin typeface="iCiel Cadena" panose="02000503000000020004" pitchFamily="50" charset="0"/>
                <a:ea typeface="+mn-ea"/>
                <a:cs typeface="+mn-cs"/>
              </a:rPr>
              <a:t>Trò</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chơi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gồm</a:t>
            </a:r>
            <a:r>
              <a:rPr lang="en-US" sz="2100" kern="1200" dirty="0">
                <a:solidFill>
                  <a:srgbClr val="00A0E9"/>
                </a:solidFill>
                <a:latin typeface="iCiel Cadena" panose="02000503000000020004" pitchFamily="50" charset="0"/>
                <a:ea typeface="+mn-ea"/>
                <a:cs typeface="+mn-cs"/>
              </a:rPr>
              <a:t> 4 </a:t>
            </a:r>
            <a:r>
              <a:rPr lang="en-US" sz="2100" kern="1200" dirty="0" err="1">
                <a:solidFill>
                  <a:srgbClr val="00A0E9"/>
                </a:solidFill>
                <a:latin typeface="iCiel Cadena" panose="02000503000000020004" pitchFamily="50" charset="0"/>
                <a:ea typeface="+mn-ea"/>
                <a:cs typeface="+mn-cs"/>
              </a:rPr>
              <a:t>câu</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hỏi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trắc</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nghiệm</a:t>
            </a:r>
            <a:endParaRPr lang="en-US" sz="2100" kern="1200" dirty="0">
              <a:solidFill>
                <a:srgbClr val="00A0E9"/>
              </a:solidFill>
              <a:latin typeface="iCiel Cadena" panose="02000503000000020004" pitchFamily="50" charset="0"/>
              <a:ea typeface="+mn-ea"/>
              <a:cs typeface="+mn-cs"/>
            </a:endParaRPr>
          </a:p>
        </p:txBody>
      </p:sp>
      <p:sp>
        <p:nvSpPr>
          <p:cNvPr id="76" name="TextBox 75">
            <a:extLst>
              <a:ext uri="{FF2B5EF4-FFF2-40B4-BE49-F238E27FC236}">
                <a16:creationId xmlns:a16="http://schemas.microsoft.com/office/drawing/2014/main" id="{7719B177-22AD-4318-A31E-D7DB50EBAF18}"/>
              </a:ext>
            </a:extLst>
          </p:cNvPr>
          <p:cNvSpPr txBox="1"/>
          <p:nvPr/>
        </p:nvSpPr>
        <p:spPr>
          <a:xfrm>
            <a:off x="3493501" y="1898657"/>
            <a:ext cx="5186163" cy="646331"/>
          </a:xfrm>
          <a:prstGeom prst="rect">
            <a:avLst/>
          </a:prstGeom>
          <a:noFill/>
        </p:spPr>
        <p:txBody>
          <a:bodyPr wrap="none" lIns="0" tIns="0" rIns="0" bIns="0" rtlCol="0">
            <a:spAutoFit/>
          </a:bodyPr>
          <a:lstStyle/>
          <a:p>
            <a:pPr defTabSz="685800">
              <a:buClrTx/>
            </a:pPr>
            <a:r>
              <a:rPr lang="en-US" sz="2100" kern="1200" dirty="0">
                <a:solidFill>
                  <a:srgbClr val="00A0E9"/>
                </a:solidFill>
                <a:latin typeface="iCiel Cadena" panose="02000503000000020004" pitchFamily="50" charset="0"/>
                <a:ea typeface="+mn-ea"/>
                <a:cs typeface="+mn-cs"/>
              </a:rPr>
              <a:t>Ở </a:t>
            </a:r>
            <a:r>
              <a:rPr lang="en-US" sz="2100" kern="1200" dirty="0" err="1">
                <a:solidFill>
                  <a:srgbClr val="00A0E9"/>
                </a:solidFill>
                <a:latin typeface="iCiel Cadena" panose="02000503000000020004" pitchFamily="50" charset="0"/>
                <a:ea typeface="+mn-ea"/>
                <a:cs typeface="+mn-cs"/>
              </a:rPr>
              <a:t>mỗi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câu</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hỏi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các</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em</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sẽ</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có</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thời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gian</a:t>
            </a:r>
            <a:r>
              <a:rPr lang="en-US" sz="2100" kern="1200" dirty="0">
                <a:solidFill>
                  <a:srgbClr val="00A0E9"/>
                </a:solidFill>
                <a:latin typeface="iCiel Cadena" panose="02000503000000020004" pitchFamily="50" charset="0"/>
                <a:ea typeface="+mn-ea"/>
                <a:cs typeface="+mn-cs"/>
              </a:rPr>
              <a:t> </a:t>
            </a:r>
            <a:r>
              <a:rPr lang="vi-VN" sz="2100" kern="1200" dirty="0">
                <a:solidFill>
                  <a:srgbClr val="00A0E9"/>
                </a:solidFill>
                <a:latin typeface="iCiel Cadena" panose="02000503000000020004" pitchFamily="50" charset="0"/>
                <a:ea typeface="+mn-ea"/>
                <a:cs typeface="+mn-cs"/>
              </a:rPr>
              <a:t>1</a:t>
            </a:r>
            <a:r>
              <a:rPr lang="en-US" sz="2100" kern="1200" dirty="0">
                <a:solidFill>
                  <a:srgbClr val="00A0E9"/>
                </a:solidFill>
                <a:latin typeface="iCiel Cadena" panose="02000503000000020004" pitchFamily="50" charset="0"/>
                <a:ea typeface="+mn-ea"/>
                <a:cs typeface="+mn-cs"/>
              </a:rPr>
              <a:t>0 </a:t>
            </a:r>
            <a:r>
              <a:rPr lang="en-US" sz="2100" kern="1200" dirty="0" err="1">
                <a:solidFill>
                  <a:srgbClr val="00A0E9"/>
                </a:solidFill>
                <a:latin typeface="iCiel Cadena" panose="02000503000000020004" pitchFamily="50" charset="0"/>
                <a:ea typeface="+mn-ea"/>
                <a:cs typeface="+mn-cs"/>
              </a:rPr>
              <a:t>giây</a:t>
            </a:r>
            <a:br>
              <a:rPr lang="en-US" sz="2100" kern="1200" dirty="0">
                <a:solidFill>
                  <a:srgbClr val="00A0E9"/>
                </a:solidFill>
                <a:latin typeface="iCiel Cadena" panose="02000503000000020004" pitchFamily="50" charset="0"/>
                <a:ea typeface="+mn-ea"/>
                <a:cs typeface="+mn-cs"/>
              </a:rPr>
            </a:br>
            <a:r>
              <a:rPr lang="en-US" sz="2100" kern="1200" dirty="0" err="1">
                <a:solidFill>
                  <a:srgbClr val="00A0E9"/>
                </a:solidFill>
                <a:latin typeface="iCiel Cadena" panose="02000503000000020004" pitchFamily="50" charset="0"/>
                <a:ea typeface="+mn-ea"/>
                <a:cs typeface="+mn-cs"/>
              </a:rPr>
              <a:t>để</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đưa</a:t>
            </a:r>
            <a:r>
              <a:rPr lang="en-US" sz="2100" kern="1200" dirty="0">
                <a:solidFill>
                  <a:srgbClr val="00A0E9"/>
                </a:solidFill>
                <a:latin typeface="iCiel Cadena" panose="02000503000000020004" pitchFamily="50" charset="0"/>
                <a:ea typeface="+mn-ea"/>
                <a:cs typeface="+mn-cs"/>
              </a:rPr>
              <a:t> ra </a:t>
            </a:r>
            <a:r>
              <a:rPr lang="en-US" sz="2100" kern="1200" dirty="0" err="1">
                <a:solidFill>
                  <a:srgbClr val="00A0E9"/>
                </a:solidFill>
                <a:latin typeface="iCiel Cadena" panose="02000503000000020004" pitchFamily="50" charset="0"/>
                <a:ea typeface="+mn-ea"/>
                <a:cs typeface="+mn-cs"/>
              </a:rPr>
              <a:t>đáp</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án</a:t>
            </a:r>
            <a:r>
              <a:rPr lang="en-US" sz="2100" kern="1200" dirty="0">
                <a:solidFill>
                  <a:srgbClr val="00A0E9"/>
                </a:solidFill>
                <a:latin typeface="iCiel Cadena" panose="02000503000000020004" pitchFamily="50" charset="0"/>
                <a:ea typeface="+mn-ea"/>
                <a:cs typeface="+mn-cs"/>
              </a:rPr>
              <a:t>.</a:t>
            </a:r>
          </a:p>
        </p:txBody>
      </p:sp>
      <p:sp>
        <p:nvSpPr>
          <p:cNvPr id="78" name="TextBox 77">
            <a:extLst>
              <a:ext uri="{FF2B5EF4-FFF2-40B4-BE49-F238E27FC236}">
                <a16:creationId xmlns:a16="http://schemas.microsoft.com/office/drawing/2014/main" id="{654CC343-1D7B-4C04-A590-96E9F84E3720}"/>
              </a:ext>
            </a:extLst>
          </p:cNvPr>
          <p:cNvSpPr txBox="1"/>
          <p:nvPr/>
        </p:nvSpPr>
        <p:spPr>
          <a:xfrm>
            <a:off x="3431934" y="2570263"/>
            <a:ext cx="5249333" cy="738664"/>
          </a:xfrm>
          <a:prstGeom prst="rect">
            <a:avLst/>
          </a:prstGeom>
          <a:noFill/>
        </p:spPr>
        <p:txBody>
          <a:bodyPr wrap="square">
            <a:spAutoFit/>
          </a:bodyPr>
          <a:lstStyle/>
          <a:p>
            <a:pPr defTabSz="685800">
              <a:buClrTx/>
            </a:pPr>
            <a:r>
              <a:rPr lang="en-US" sz="2100" kern="1200" dirty="0" err="1">
                <a:solidFill>
                  <a:srgbClr val="00A0E9"/>
                </a:solidFill>
                <a:latin typeface="iCiel Cadena" panose="02000503000000020004" pitchFamily="50" charset="0"/>
                <a:ea typeface="+mn-ea"/>
                <a:cs typeface="+mn-cs"/>
              </a:rPr>
              <a:t>Để</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trả</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lời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em</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sẽ</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giơ</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thẻ</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màu</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tương</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ứng</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với</a:t>
            </a:r>
            <a:r>
              <a:rPr lang="en-US" sz="2100" kern="1200" dirty="0">
                <a:solidFill>
                  <a:srgbClr val="00A0E9"/>
                </a:solidFill>
                <a:latin typeface="iCiel Cadena" panose="02000503000000020004" pitchFamily="50" charset="0"/>
                <a:ea typeface="+mn-ea"/>
                <a:cs typeface="+mn-cs"/>
              </a:rPr>
              <a:t> </a:t>
            </a:r>
          </a:p>
          <a:p>
            <a:pPr defTabSz="685800">
              <a:buClrTx/>
            </a:pPr>
            <a:r>
              <a:rPr lang="en-US" sz="2100" kern="1200" dirty="0" err="1">
                <a:solidFill>
                  <a:srgbClr val="00A0E9"/>
                </a:solidFill>
                <a:latin typeface="iCiel Cadena" panose="02000503000000020004" pitchFamily="50" charset="0"/>
                <a:ea typeface="+mn-ea"/>
                <a:cs typeface="+mn-cs"/>
              </a:rPr>
              <a:t>màu</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đáp</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án</a:t>
            </a:r>
            <a:r>
              <a:rPr lang="en-US" sz="2100" kern="1200" dirty="0">
                <a:solidFill>
                  <a:srgbClr val="00A0E9"/>
                </a:solidFill>
                <a:latin typeface="iCiel Cadena" panose="02000503000000020004" pitchFamily="50" charset="0"/>
                <a:ea typeface="+mn-ea"/>
                <a:cs typeface="+mn-cs"/>
              </a:rPr>
              <a:t>:</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3486151" y="3429001"/>
            <a:ext cx="1164692" cy="715580"/>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1849" y="4761479"/>
              <a:ext cx="865623" cy="553998"/>
            </a:xfrm>
            <a:prstGeom prst="rect">
              <a:avLst/>
            </a:prstGeom>
            <a:noFill/>
          </p:spPr>
          <p:txBody>
            <a:bodyPr wrap="none" lIns="0" tIns="0" rIns="0" bIns="0" rtlCol="0">
              <a:spAutoFit/>
            </a:bodyPr>
            <a:lstStyle/>
            <a:p>
              <a:pPr algn="ctr" defTabSz="685800">
                <a:buClrTx/>
              </a:pPr>
              <a:r>
                <a:rPr lang="en-US" sz="2700" kern="1200">
                  <a:solidFill>
                    <a:prstClr val="white"/>
                  </a:solidFill>
                  <a:latin typeface="iCiel Cadena" panose="02000503000000020004" pitchFamily="50" charset="0"/>
                  <a:ea typeface="+mn-ea"/>
                  <a:cs typeface="+mn-cs"/>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4773817" y="3429001"/>
            <a:ext cx="1164692" cy="715580"/>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26585" y="4672044"/>
              <a:ext cx="857074" cy="738664"/>
            </a:xfrm>
            <a:prstGeom prst="rect">
              <a:avLst/>
            </a:prstGeom>
            <a:noFill/>
          </p:spPr>
          <p:txBody>
            <a:bodyPr wrap="none" lIns="0" tIns="0" rIns="0" bIns="0" rtlCol="0">
              <a:spAutoFit/>
            </a:bodyPr>
            <a:lstStyle/>
            <a:p>
              <a:pPr algn="ctr" defTabSz="685800">
                <a:buClrTx/>
              </a:pPr>
              <a:r>
                <a:rPr lang="en-US" sz="1800" kern="1200">
                  <a:solidFill>
                    <a:prstClr val="white"/>
                  </a:solidFill>
                  <a:latin typeface="iCiel Cadena" panose="02000503000000020004" pitchFamily="50" charset="0"/>
                  <a:ea typeface="+mn-ea"/>
                  <a:cs typeface="+mn-cs"/>
                </a:rPr>
                <a:t>Xanh</a:t>
              </a:r>
            </a:p>
            <a:p>
              <a:pPr algn="ctr" defTabSz="685800">
                <a:buClrTx/>
              </a:pPr>
              <a:r>
                <a:rPr lang="en-US" sz="1800" kern="1200">
                  <a:solidFill>
                    <a:prstClr val="white"/>
                  </a:solidFill>
                  <a:latin typeface="iCiel Cadena" panose="02000503000000020004" pitchFamily="50" charset="0"/>
                  <a:ea typeface="+mn-ea"/>
                  <a:cs typeface="+mn-cs"/>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6061484" y="3429001"/>
            <a:ext cx="1164692" cy="715580"/>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13499" y="4672044"/>
              <a:ext cx="685145" cy="738664"/>
            </a:xfrm>
            <a:prstGeom prst="rect">
              <a:avLst/>
            </a:prstGeom>
            <a:noFill/>
          </p:spPr>
          <p:txBody>
            <a:bodyPr wrap="none" lIns="0" tIns="0" rIns="0" bIns="0" rtlCol="0">
              <a:spAutoFit/>
            </a:bodyPr>
            <a:lstStyle/>
            <a:p>
              <a:pPr algn="ctr" defTabSz="685800">
                <a:buClrTx/>
              </a:pPr>
              <a:r>
                <a:rPr lang="en-US" sz="1800" kern="1200">
                  <a:solidFill>
                    <a:prstClr val="white"/>
                  </a:solidFill>
                  <a:latin typeface="iCiel Cadena" panose="02000503000000020004" pitchFamily="50" charset="0"/>
                  <a:ea typeface="+mn-ea"/>
                  <a:cs typeface="+mn-cs"/>
                </a:rPr>
                <a:t>Xanh</a:t>
              </a:r>
            </a:p>
            <a:p>
              <a:pPr algn="ctr" defTabSz="685800">
                <a:buClrTx/>
              </a:pPr>
              <a:r>
                <a:rPr lang="en-US" sz="1800" kern="1200">
                  <a:solidFill>
                    <a:prstClr val="white"/>
                  </a:solidFill>
                  <a:latin typeface="iCiel Cadena" panose="02000503000000020004" pitchFamily="50" charset="0"/>
                  <a:ea typeface="+mn-ea"/>
                  <a:cs typeface="+mn-cs"/>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7349151" y="3429001"/>
            <a:ext cx="1164692" cy="715580"/>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29447" y="4772053"/>
              <a:ext cx="549296" cy="553998"/>
            </a:xfrm>
            <a:prstGeom prst="rect">
              <a:avLst/>
            </a:prstGeom>
            <a:noFill/>
          </p:spPr>
          <p:txBody>
            <a:bodyPr wrap="none" lIns="0" tIns="0" rIns="0" bIns="0" rtlCol="0">
              <a:spAutoFit/>
            </a:bodyPr>
            <a:lstStyle/>
            <a:p>
              <a:pPr algn="ctr" defTabSz="685800">
                <a:buClrTx/>
              </a:pPr>
              <a:r>
                <a:rPr lang="en-US" sz="2700" kern="1200">
                  <a:solidFill>
                    <a:prstClr val="white"/>
                  </a:solidFill>
                  <a:latin typeface="iCiel Cadena" panose="02000503000000020004" pitchFamily="50" charset="0"/>
                  <a:ea typeface="+mn-ea"/>
                  <a:cs typeface="+mn-cs"/>
                </a:rPr>
                <a:t>Đỏ</a:t>
              </a:r>
            </a:p>
          </p:txBody>
        </p:sp>
      </p:gr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00069" y="176153"/>
            <a:ext cx="2771067" cy="122268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373939" y="1561523"/>
            <a:ext cx="3140728" cy="3392359"/>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rtl="0">
                <a:spcBef>
                  <a:spcPts val="0"/>
                </a:spcBef>
                <a:spcAft>
                  <a:spcPts val="0"/>
                </a:spcAft>
              </a:pPr>
              <a:r>
                <a:rPr lang="en-US" sz="2400" b="0" i="0" u="none" strike="noStrike" dirty="0">
                  <a:solidFill>
                    <a:schemeClr val="bg1"/>
                  </a:solidFill>
                  <a:effectLst/>
                  <a:latin typeface="iCiel Cadena" panose="02000503000000020004" pitchFamily="2" charset="0"/>
                </a:rPr>
                <a:t>B. </a:t>
              </a:r>
              <a:r>
                <a:rPr lang="vi-VN" sz="2400" b="0" i="0" u="none" strike="noStrike" dirty="0">
                  <a:solidFill>
                    <a:schemeClr val="bg1"/>
                  </a:solidFill>
                  <a:effectLst/>
                  <a:latin typeface="iCiel Cadena" panose="02000503000000020004" pitchFamily="2" charset="0"/>
                </a:rPr>
                <a:t>Chỉ có thể thay đổi tốc độ..</a:t>
              </a:r>
              <a:endParaRPr lang="vi-VN" sz="2400" b="0" dirty="0">
                <a:solidFill>
                  <a:schemeClr val="bg1"/>
                </a:solidFill>
                <a:effectLst/>
                <a:latin typeface="iCiel Cadena" panose="02000503000000020004" pitchFamily="2"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rtl="0">
                <a:spcBef>
                  <a:spcPts val="0"/>
                </a:spcBef>
                <a:spcAft>
                  <a:spcPts val="0"/>
                </a:spcAft>
              </a:pPr>
              <a:r>
                <a:rPr lang="en-US" sz="2400" b="1" i="0" u="none" strike="noStrike" dirty="0">
                  <a:solidFill>
                    <a:schemeClr val="bg1"/>
                  </a:solidFill>
                  <a:effectLst/>
                  <a:latin typeface="iCiel Cadena" panose="02000503000000020004" pitchFamily="2" charset="0"/>
                </a:rPr>
                <a:t>D. </a:t>
              </a:r>
              <a:r>
                <a:rPr lang="en-US" sz="2400" b="1" i="0" u="none" strike="noStrike" dirty="0" err="1">
                  <a:solidFill>
                    <a:schemeClr val="bg1"/>
                  </a:solidFill>
                  <a:effectLst/>
                  <a:latin typeface="iCiel Cadena" panose="02000503000000020004" pitchFamily="2" charset="0"/>
                </a:rPr>
                <a:t>Không</a:t>
              </a:r>
              <a:r>
                <a:rPr lang="en-US" sz="2400" b="1" i="0" u="none" strike="noStrike" dirty="0">
                  <a:solidFill>
                    <a:schemeClr val="bg1"/>
                  </a:solidFill>
                  <a:effectLst/>
                  <a:latin typeface="iCiel Cadena" panose="02000503000000020004" pitchFamily="2" charset="0"/>
                </a:rPr>
                <a:t> </a:t>
              </a:r>
              <a:r>
                <a:rPr lang="en-US" sz="2400" b="1" i="0" u="none" strike="noStrike" dirty="0" err="1">
                  <a:solidFill>
                    <a:schemeClr val="bg1"/>
                  </a:solidFill>
                  <a:effectLst/>
                  <a:latin typeface="iCiel Cadena" panose="02000503000000020004" pitchFamily="2" charset="0"/>
                </a:rPr>
                <a:t>có</a:t>
              </a:r>
              <a:r>
                <a:rPr lang="en-US" sz="2400" b="1" i="0" u="none" strike="noStrike" dirty="0">
                  <a:solidFill>
                    <a:schemeClr val="bg1"/>
                  </a:solidFill>
                  <a:effectLst/>
                  <a:latin typeface="iCiel Cadena" panose="02000503000000020004" pitchFamily="2" charset="0"/>
                </a:rPr>
                <a:t> </a:t>
              </a:r>
              <a:r>
                <a:rPr lang="en-US" sz="2400" b="1" i="0" u="none" strike="noStrike" dirty="0" err="1">
                  <a:solidFill>
                    <a:schemeClr val="bg1"/>
                  </a:solidFill>
                  <a:effectLst/>
                  <a:latin typeface="iCiel Cadena" panose="02000503000000020004" pitchFamily="2" charset="0"/>
                </a:rPr>
                <a:t>sự</a:t>
              </a:r>
              <a:r>
                <a:rPr lang="en-US" sz="2400" b="1" i="0" u="none" strike="noStrike" dirty="0">
                  <a:solidFill>
                    <a:schemeClr val="bg1"/>
                  </a:solidFill>
                  <a:effectLst/>
                  <a:latin typeface="iCiel Cadena" panose="02000503000000020004" pitchFamily="2" charset="0"/>
                </a:rPr>
                <a:t> </a:t>
              </a:r>
              <a:r>
                <a:rPr lang="en-US" sz="2400" b="1" i="0" u="none" strike="noStrike" dirty="0" err="1">
                  <a:solidFill>
                    <a:schemeClr val="bg1"/>
                  </a:solidFill>
                  <a:effectLst/>
                  <a:latin typeface="iCiel Cadena" panose="02000503000000020004" pitchFamily="2" charset="0"/>
                </a:rPr>
                <a:t>thay</a:t>
              </a:r>
              <a:r>
                <a:rPr lang="en-US" sz="2400" b="1" i="0" u="none" strike="noStrike" dirty="0">
                  <a:solidFill>
                    <a:schemeClr val="bg1"/>
                  </a:solidFill>
                  <a:effectLst/>
                  <a:latin typeface="iCiel Cadena" panose="02000503000000020004" pitchFamily="2" charset="0"/>
                </a:rPr>
                <a:t> </a:t>
              </a:r>
              <a:r>
                <a:rPr lang="en-US" sz="2400" b="1" i="0" u="none" strike="noStrike" dirty="0" err="1">
                  <a:solidFill>
                    <a:schemeClr val="bg1"/>
                  </a:solidFill>
                  <a:effectLst/>
                  <a:latin typeface="iCiel Cadena" panose="02000503000000020004" pitchFamily="2" charset="0"/>
                </a:rPr>
                <a:t>đổi</a:t>
              </a:r>
              <a:r>
                <a:rPr lang="en-US" sz="2400" b="1" i="0" u="none" strike="noStrike" dirty="0">
                  <a:solidFill>
                    <a:schemeClr val="bg1"/>
                  </a:solidFill>
                  <a:effectLst/>
                  <a:latin typeface="iCiel Cadena" panose="02000503000000020004" pitchFamily="2" charset="0"/>
                </a:rPr>
                <a:t> </a:t>
              </a:r>
              <a:r>
                <a:rPr lang="en-US" sz="2400" b="1" i="0" u="none" strike="noStrike" dirty="0" err="1">
                  <a:solidFill>
                    <a:schemeClr val="bg1"/>
                  </a:solidFill>
                  <a:effectLst/>
                  <a:latin typeface="iCiel Cadena" panose="02000503000000020004" pitchFamily="2" charset="0"/>
                </a:rPr>
                <a:t>nào</a:t>
              </a:r>
              <a:r>
                <a:rPr lang="en-US" sz="2400" b="1" i="0" u="none" strike="noStrike" dirty="0">
                  <a:solidFill>
                    <a:schemeClr val="bg1"/>
                  </a:solidFill>
                  <a:effectLst/>
                  <a:latin typeface="iCiel Cadena" panose="02000503000000020004" pitchFamily="2" charset="0"/>
                </a:rPr>
                <a:t>.</a:t>
              </a:r>
              <a:r>
                <a:rPr lang="en-US" sz="2400" b="0" i="0" u="none" strike="noStrike" dirty="0">
                  <a:solidFill>
                    <a:schemeClr val="bg1"/>
                  </a:solidFill>
                  <a:effectLst/>
                  <a:latin typeface="iCiel Cadena" panose="02000503000000020004" pitchFamily="2" charset="0"/>
                </a:rPr>
                <a:t> </a:t>
              </a:r>
              <a:endParaRPr lang="en-US" sz="4400" b="0" dirty="0">
                <a:solidFill>
                  <a:schemeClr val="bg1"/>
                </a:solidFill>
                <a:effectLst/>
                <a:latin typeface="iCiel Cadena" panose="02000503000000020004" pitchFamily="2"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b="1" i="0" u="none" strike="noStrike" dirty="0">
                  <a:solidFill>
                    <a:schemeClr val="bg1"/>
                  </a:solidFill>
                  <a:effectLst/>
                  <a:latin typeface="iCiel Cadena" panose="02000503000000020004" pitchFamily="2" charset="0"/>
                </a:rPr>
                <a:t>C.</a:t>
              </a:r>
              <a:r>
                <a:rPr lang="vi-VN" sz="2400" b="1" i="0" u="none" strike="noStrike" dirty="0">
                  <a:solidFill>
                    <a:schemeClr val="bg1"/>
                  </a:solidFill>
                  <a:effectLst/>
                  <a:latin typeface="iCiel Cadena" panose="02000503000000020004" pitchFamily="2" charset="0"/>
                </a:rPr>
                <a:t> Chỉ có thể thay đổi hướng chuyển động.</a:t>
              </a:r>
              <a:r>
                <a:rPr lang="en-US" sz="2400" b="0" i="0" u="none" strike="noStrike" dirty="0">
                  <a:solidFill>
                    <a:schemeClr val="bg1"/>
                  </a:solidFill>
                  <a:effectLst/>
                  <a:latin typeface="iCiel Cadena" panose="02000503000000020004" pitchFamily="2" charset="0"/>
                </a:rPr>
                <a:t> </a:t>
              </a:r>
              <a:endParaRPr lang="en-US" sz="3200" kern="1200" dirty="0">
                <a:solidFill>
                  <a:schemeClr val="bg1"/>
                </a:solidFill>
                <a:latin typeface="iCiel Cadena" panose="02000503000000020004" pitchFamily="2"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vi-VN" sz="2400" b="1" i="0" u="none" strike="noStrike" dirty="0">
                  <a:solidFill>
                    <a:schemeClr val="bg1"/>
                  </a:solidFill>
                  <a:effectLst/>
                  <a:latin typeface="iCiel Cadena" panose="02000503000000020004" pitchFamily="2" charset="0"/>
                </a:rPr>
                <a:t>A.</a:t>
              </a:r>
              <a:r>
                <a:rPr lang="en-US" sz="2400" b="1" i="0" u="none" strike="noStrike" dirty="0">
                  <a:solidFill>
                    <a:schemeClr val="bg1"/>
                  </a:solidFill>
                  <a:effectLst/>
                  <a:latin typeface="iCiel Cadena" panose="02000503000000020004" pitchFamily="2" charset="0"/>
                </a:rPr>
                <a:t> </a:t>
              </a:r>
              <a:r>
                <a:rPr lang="vi-VN" sz="2400" b="0" i="0" u="none" strike="noStrike" dirty="0">
                  <a:solidFill>
                    <a:schemeClr val="bg1"/>
                  </a:solidFill>
                  <a:effectLst/>
                  <a:latin typeface="iCiel Cadena" panose="02000503000000020004" pitchFamily="2" charset="0"/>
                </a:rPr>
                <a:t>Có thể thay đổi cả tốc độ và hướng chuyển động.</a:t>
              </a:r>
              <a:endParaRPr lang="en-US" sz="3200" kern="1200" dirty="0">
                <a:solidFill>
                  <a:schemeClr val="bg1"/>
                </a:solidFill>
                <a:latin typeface="iCiel Cadena" panose="02000503000000020004" pitchFamily="2"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527228" y="184827"/>
            <a:ext cx="7431002" cy="1523717"/>
            <a:chOff x="1982578" y="246435"/>
            <a:chExt cx="9961727" cy="1868158"/>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1868158"/>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74600" y="419053"/>
              <a:ext cx="9459063" cy="1363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0"/>
                </a:spcAft>
              </a:pPr>
              <a:r>
                <a:rPr lang="vi-VN" sz="2800" b="0" i="0" u="none" strike="noStrike" dirty="0">
                  <a:solidFill>
                    <a:srgbClr val="FF0000"/>
                  </a:solidFill>
                  <a:effectLst/>
                  <a:latin typeface="+mj-lt"/>
                </a:rPr>
                <a:t>Câu 1: </a:t>
              </a:r>
              <a:r>
                <a:rPr lang="vi-VN" sz="2800" dirty="0">
                  <a:solidFill>
                    <a:srgbClr val="FF0000"/>
                  </a:solidFill>
                  <a:latin typeface="+mj-lt"/>
                </a:rPr>
                <a:t>Khi một lực tác dụng vào một vật, vật có thể thay đổi như thế nào?</a:t>
              </a:r>
              <a:endParaRPr lang="vi-VN" sz="2800" b="0" dirty="0">
                <a:solidFill>
                  <a:srgbClr val="FF0000"/>
                </a:solidFill>
                <a:effectLst/>
                <a:latin typeface="+mj-lt"/>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6100" y="114348"/>
            <a:ext cx="3035922" cy="1749231"/>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a:solidFill>
                    <a:prstClr val="black">
                      <a:lumMod val="65000"/>
                      <a:lumOff val="35000"/>
                    </a:prstClr>
                  </a:solidFill>
                  <a:latin typeface="iCiel Cadena" panose="02000503000000020004" pitchFamily="50" charset="0"/>
                  <a:ea typeface="+mn-ea"/>
                  <a:cs typeface="+mn-cs"/>
                </a:rPr>
                <a:t>Yeahhh,</a:t>
              </a:r>
            </a:p>
            <a:p>
              <a:pPr algn="ctr" defTabSz="685800">
                <a:buClrTx/>
              </a:pPr>
              <a:r>
                <a:rPr lang="en-US" sz="900" kern="1200">
                  <a:solidFill>
                    <a:prstClr val="black">
                      <a:lumMod val="65000"/>
                      <a:lumOff val="35000"/>
                    </a:prstClr>
                  </a:solidFill>
                  <a:latin typeface="iCiel Cadena" panose="02000503000000020004" pitchFamily="50" charset="0"/>
                  <a:ea typeface="+mn-ea"/>
                  <a:cs typeface="+mn-cs"/>
                </a:rPr>
                <a:t>Đúng rồi!</a:t>
              </a:r>
            </a:p>
            <a:p>
              <a:pPr algn="ctr" defTabSz="685800">
                <a:buClrTx/>
              </a:pPr>
              <a:r>
                <a:rPr lang="en-US" sz="900" kern="1200">
                  <a:solidFill>
                    <a:prstClr val="black">
                      <a:lumMod val="65000"/>
                      <a:lumOff val="35000"/>
                    </a:prstClr>
                  </a:solidFill>
                  <a:latin typeface="iCiel Cadena" panose="02000503000000020004" pitchFamily="50" charset="0"/>
                  <a:ea typeface="+mn-ea"/>
                  <a:cs typeface="+mn-cs"/>
                </a:rPr>
                <a:t>Mình thích màu này!</a:t>
              </a:r>
              <a:endParaRPr lang="en-US" sz="675" kern="1200">
                <a:solidFill>
                  <a:prstClr val="black">
                    <a:lumMod val="65000"/>
                    <a:lumOff val="35000"/>
                  </a:prstClr>
                </a:solidFill>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dirty="0" err="1">
                    <a:solidFill>
                      <a:prstClr val="black">
                        <a:lumMod val="65000"/>
                        <a:lumOff val="35000"/>
                      </a:prstClr>
                    </a:solidFill>
                    <a:latin typeface="iCiel Cadena" panose="02000503000000020004" pitchFamily="50" charset="0"/>
                    <a:ea typeface="+mn-ea"/>
                    <a:cs typeface="+mn-cs"/>
                  </a:rPr>
                  <a:t>Huhu</a:t>
                </a:r>
                <a:r>
                  <a:rPr lang="en-US" sz="1800" kern="1200" dirty="0">
                    <a:solidFill>
                      <a:prstClr val="black">
                        <a:lumMod val="65000"/>
                        <a:lumOff val="35000"/>
                      </a:prstClr>
                    </a:solidFill>
                    <a:latin typeface="iCiel Cadena" panose="02000503000000020004" pitchFamily="50" charset="0"/>
                    <a:ea typeface="+mn-ea"/>
                    <a:cs typeface="+mn-cs"/>
                  </a:rPr>
                  <a:t>,</a:t>
                </a:r>
              </a:p>
              <a:p>
                <a:pPr algn="ctr" defTabSz="685800">
                  <a:buClrTx/>
                </a:pPr>
                <a:r>
                  <a:rPr lang="en-US" sz="1050" kern="1200" dirty="0" err="1">
                    <a:solidFill>
                      <a:prstClr val="black">
                        <a:lumMod val="65000"/>
                        <a:lumOff val="35000"/>
                      </a:prstClr>
                    </a:solidFill>
                    <a:latin typeface="iCiel Cadena" panose="02000503000000020004" pitchFamily="50" charset="0"/>
                    <a:ea typeface="+mn-ea"/>
                    <a:cs typeface="+mn-cs"/>
                  </a:rPr>
                  <a:t>chưa</a:t>
                </a:r>
                <a:r>
                  <a:rPr lang="en-US" sz="1050" kern="1200" dirty="0">
                    <a:solidFill>
                      <a:prstClr val="black">
                        <a:lumMod val="65000"/>
                        <a:lumOff val="35000"/>
                      </a:prstClr>
                    </a:solidFill>
                    <a:latin typeface="iCiel Cadena" panose="02000503000000020004" pitchFamily="50" charset="0"/>
                    <a:ea typeface="+mn-ea"/>
                    <a:cs typeface="+mn-cs"/>
                  </a:rPr>
                  <a:t> </a:t>
                </a:r>
                <a:r>
                  <a:rPr lang="en-US" sz="1050" kern="1200" dirty="0" err="1">
                    <a:solidFill>
                      <a:prstClr val="black">
                        <a:lumMod val="65000"/>
                        <a:lumOff val="35000"/>
                      </a:prstClr>
                    </a:solidFill>
                    <a:latin typeface="iCiel Cadena" panose="02000503000000020004" pitchFamily="50" charset="0"/>
                    <a:ea typeface="+mn-ea"/>
                    <a:cs typeface="+mn-cs"/>
                  </a:rPr>
                  <a:t>chính</a:t>
                </a:r>
                <a:r>
                  <a:rPr lang="en-US" sz="1050" kern="1200" dirty="0">
                    <a:solidFill>
                      <a:prstClr val="black">
                        <a:lumMod val="65000"/>
                        <a:lumOff val="35000"/>
                      </a:prstClr>
                    </a:solidFill>
                    <a:latin typeface="iCiel Cadena" panose="02000503000000020004" pitchFamily="50" charset="0"/>
                    <a:ea typeface="+mn-ea"/>
                    <a:cs typeface="+mn-cs"/>
                  </a:rPr>
                  <a:t> </a:t>
                </a:r>
                <a:r>
                  <a:rPr lang="en-US" sz="1050" kern="1200" dirty="0" err="1">
                    <a:solidFill>
                      <a:prstClr val="black">
                        <a:lumMod val="65000"/>
                        <a:lumOff val="35000"/>
                      </a:prstClr>
                    </a:solidFill>
                    <a:latin typeface="iCiel Cadena" panose="02000503000000020004" pitchFamily="50" charset="0"/>
                    <a:ea typeface="+mn-ea"/>
                    <a:cs typeface="+mn-cs"/>
                  </a:rPr>
                  <a:t>xác</a:t>
                </a:r>
                <a:r>
                  <a:rPr lang="en-US" sz="1050" kern="1200" dirty="0">
                    <a:solidFill>
                      <a:prstClr val="black">
                        <a:lumMod val="65000"/>
                        <a:lumOff val="35000"/>
                      </a:prstClr>
                    </a:solidFill>
                    <a:latin typeface="iCiel Cadena" panose="02000503000000020004" pitchFamily="50" charset="0"/>
                    <a:ea typeface="+mn-ea"/>
                    <a:cs typeface="+mn-cs"/>
                  </a:rPr>
                  <a:t> </a:t>
                </a:r>
                <a:r>
                  <a:rPr lang="en-US" sz="1050" kern="1200" dirty="0" err="1">
                    <a:solidFill>
                      <a:prstClr val="black">
                        <a:lumMod val="65000"/>
                        <a:lumOff val="35000"/>
                      </a:prstClr>
                    </a:solidFill>
                    <a:latin typeface="iCiel Cadena" panose="02000503000000020004" pitchFamily="50" charset="0"/>
                    <a:ea typeface="+mn-ea"/>
                    <a:cs typeface="+mn-cs"/>
                  </a:rPr>
                  <a:t>rồi</a:t>
                </a:r>
                <a:r>
                  <a:rPr lang="en-US" sz="1050" kern="1200" dirty="0">
                    <a:solidFill>
                      <a:prstClr val="black">
                        <a:lumMod val="65000"/>
                        <a:lumOff val="35000"/>
                      </a:prstClr>
                    </a:solidFill>
                    <a:latin typeface="iCiel Cadena" panose="02000503000000020004" pitchFamily="50" charset="0"/>
                    <a:ea typeface="+mn-ea"/>
                    <a:cs typeface="+mn-cs"/>
                  </a:rPr>
                  <a:t>!</a:t>
                </a:r>
              </a:p>
              <a:p>
                <a:pPr algn="ctr" defTabSz="685800">
                  <a:buClrTx/>
                </a:pPr>
                <a:r>
                  <a:rPr lang="en-US" sz="1050" kern="1200" dirty="0" err="1">
                    <a:solidFill>
                      <a:prstClr val="black">
                        <a:lumMod val="65000"/>
                        <a:lumOff val="35000"/>
                      </a:prstClr>
                    </a:solidFill>
                    <a:latin typeface="iCiel Cadena" panose="02000503000000020004" pitchFamily="50" charset="0"/>
                    <a:ea typeface="+mn-ea"/>
                    <a:cs typeface="+mn-cs"/>
                  </a:rPr>
                  <a:t>Bạn</a:t>
                </a:r>
                <a:r>
                  <a:rPr lang="en-US" sz="1050" kern="1200" dirty="0">
                    <a:solidFill>
                      <a:prstClr val="black">
                        <a:lumMod val="65000"/>
                        <a:lumOff val="35000"/>
                      </a:prstClr>
                    </a:solidFill>
                    <a:latin typeface="iCiel Cadena" panose="02000503000000020004" pitchFamily="50" charset="0"/>
                    <a:ea typeface="+mn-ea"/>
                    <a:cs typeface="+mn-cs"/>
                  </a:rPr>
                  <a:t> </a:t>
                </a:r>
                <a:r>
                  <a:rPr lang="en-US" sz="1050" kern="1200" dirty="0" err="1">
                    <a:solidFill>
                      <a:prstClr val="black">
                        <a:lumMod val="65000"/>
                        <a:lumOff val="35000"/>
                      </a:prstClr>
                    </a:solidFill>
                    <a:latin typeface="iCiel Cadena" panose="02000503000000020004" pitchFamily="50" charset="0"/>
                    <a:ea typeface="+mn-ea"/>
                    <a:cs typeface="+mn-cs"/>
                  </a:rPr>
                  <a:t>chọn</a:t>
                </a:r>
                <a:r>
                  <a:rPr lang="en-US" sz="1050" kern="1200" dirty="0">
                    <a:solidFill>
                      <a:prstClr val="black">
                        <a:lumMod val="65000"/>
                        <a:lumOff val="35000"/>
                      </a:prstClr>
                    </a:solidFill>
                    <a:latin typeface="iCiel Cadena" panose="02000503000000020004" pitchFamily="50" charset="0"/>
                    <a:ea typeface="+mn-ea"/>
                    <a:cs typeface="+mn-cs"/>
                  </a:rPr>
                  <a:t> </a:t>
                </a:r>
                <a:r>
                  <a:rPr lang="en-US" sz="1050" kern="1200" dirty="0" err="1">
                    <a:solidFill>
                      <a:prstClr val="black">
                        <a:lumMod val="65000"/>
                        <a:lumOff val="35000"/>
                      </a:prstClr>
                    </a:solidFill>
                    <a:latin typeface="iCiel Cadena" panose="02000503000000020004" pitchFamily="50" charset="0"/>
                    <a:ea typeface="+mn-ea"/>
                    <a:cs typeface="+mn-cs"/>
                  </a:rPr>
                  <a:t>lại</a:t>
                </a:r>
                <a:r>
                  <a:rPr lang="en-US" sz="1050" kern="1200" dirty="0">
                    <a:solidFill>
                      <a:prstClr val="black">
                        <a:lumMod val="65000"/>
                        <a:lumOff val="35000"/>
                      </a:prstClr>
                    </a:solidFill>
                    <a:latin typeface="iCiel Cadena" panose="02000503000000020004" pitchFamily="50" charset="0"/>
                    <a:ea typeface="+mn-ea"/>
                    <a:cs typeface="+mn-cs"/>
                  </a:rPr>
                  <a:t> </a:t>
                </a:r>
                <a:r>
                  <a:rPr lang="en-US" sz="1050" kern="1200" dirty="0" err="1">
                    <a:solidFill>
                      <a:prstClr val="black">
                        <a:lumMod val="65000"/>
                        <a:lumOff val="35000"/>
                      </a:prstClr>
                    </a:solidFill>
                    <a:latin typeface="iCiel Cadena" panose="02000503000000020004" pitchFamily="50" charset="0"/>
                    <a:ea typeface="+mn-ea"/>
                    <a:cs typeface="+mn-cs"/>
                  </a:rPr>
                  <a:t>nha</a:t>
                </a:r>
                <a:r>
                  <a:rPr lang="en-US" sz="1050" kern="1200" dirty="0">
                    <a:solidFill>
                      <a:prstClr val="black">
                        <a:lumMod val="65000"/>
                        <a:lumOff val="35000"/>
                      </a:prstClr>
                    </a:solidFill>
                    <a:latin typeface="iCiel Cadena" panose="02000503000000020004" pitchFamily="50" charset="0"/>
                    <a:ea typeface="+mn-ea"/>
                    <a:cs typeface="+mn-cs"/>
                  </a:rPr>
                  <a:t>.</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110022" y="27927"/>
            <a:ext cx="992210" cy="1787807"/>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kern="1200" dirty="0">
                  <a:solidFill>
                    <a:schemeClr val="bg1"/>
                  </a:solidFill>
                  <a:latin typeface="iCiel Cadena" panose="02000503000000020004" pitchFamily="2" charset="0"/>
                </a:rPr>
                <a:t>B. </a:t>
              </a:r>
              <a:r>
                <a:rPr lang="vi-VN" altLang="id-ID" sz="2000" b="1" dirty="0">
                  <a:solidFill>
                    <a:schemeClr val="bg1"/>
                  </a:solidFill>
                  <a:latin typeface="iCiel Cadena" panose="02000503000000020004" pitchFamily="2" charset="0"/>
                  <a:cs typeface="Arial" panose="020B0604020202020204" pitchFamily="34" charset="0"/>
                  <a:sym typeface="+mn-lt"/>
                </a:rPr>
                <a:t>Chỉ thay đổi tốc độ di chuyển.</a:t>
              </a:r>
              <a:endParaRPr lang="en-US" altLang="id-ID" sz="2000" b="1" dirty="0">
                <a:solidFill>
                  <a:schemeClr val="bg1"/>
                </a:solidFill>
                <a:latin typeface="iCiel Cadena" panose="02000503000000020004" pitchFamily="2" charset="0"/>
                <a:cs typeface="Arial" panose="020B0604020202020204" pitchFamily="34" charset="0"/>
                <a:sym typeface="+mn-lt"/>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algn="ctr" defTabSz="685800">
                <a:buClrTx/>
              </a:pPr>
              <a:r>
                <a:rPr lang="en-US" sz="2000" kern="1200" dirty="0">
                  <a:solidFill>
                    <a:schemeClr val="bg1"/>
                  </a:solidFill>
                  <a:latin typeface="iCiel Cadena" panose="02000503000000020004" pitchFamily="2" charset="0"/>
                </a:rPr>
                <a:t>D. </a:t>
              </a:r>
              <a:r>
                <a:rPr lang="vi-VN" altLang="id-ID" sz="2000" b="1" dirty="0">
                  <a:solidFill>
                    <a:schemeClr val="bg1"/>
                  </a:solidFill>
                  <a:latin typeface="iCiel Cadena" panose="02000503000000020004" pitchFamily="2" charset="0"/>
                  <a:cs typeface="Arial" panose="020B0604020202020204" pitchFamily="34" charset="0"/>
                  <a:sym typeface="+mn-lt"/>
                </a:rPr>
                <a:t>Không thay đổi gì.</a:t>
              </a:r>
              <a:endParaRPr lang="en-US" sz="2000" kern="1200" dirty="0">
                <a:solidFill>
                  <a:schemeClr val="bg1"/>
                </a:solidFill>
                <a:latin typeface="iCiel Cadena" panose="02000503000000020004" pitchFamily="2"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kern="1200" dirty="0">
                  <a:solidFill>
                    <a:schemeClr val="bg1"/>
                  </a:solidFill>
                  <a:latin typeface="iCiel Cadena" panose="02000503000000020004" pitchFamily="2" charset="0"/>
                </a:rPr>
                <a:t>C. </a:t>
              </a:r>
              <a:r>
                <a:rPr lang="vi-VN" altLang="id-ID" sz="2000" b="1" dirty="0">
                  <a:solidFill>
                    <a:schemeClr val="bg1"/>
                  </a:solidFill>
                  <a:latin typeface="iCiel Cadena" panose="02000503000000020004" pitchFamily="2" charset="0"/>
                  <a:cs typeface="Arial" panose="020B0604020202020204" pitchFamily="34" charset="0"/>
                  <a:sym typeface="+mn-lt"/>
                </a:rPr>
                <a:t>Vừa thay đổi tốc độ vừa thay đổi hướng.</a:t>
              </a:r>
              <a:endParaRPr lang="en-US" altLang="id-ID" sz="2000" b="1" dirty="0">
                <a:solidFill>
                  <a:schemeClr val="bg1"/>
                </a:solidFill>
                <a:latin typeface="iCiel Cadena" panose="02000503000000020004" pitchFamily="2" charset="0"/>
                <a:cs typeface="Arial" panose="020B0604020202020204" pitchFamily="34" charset="0"/>
                <a:sym typeface="+mn-lt"/>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000" b="1" dirty="0">
                  <a:solidFill>
                    <a:schemeClr val="bg1"/>
                  </a:solidFill>
                  <a:latin typeface="iCiel Cadena" panose="02000503000000020004" pitchFamily="2" charset="0"/>
                  <a:cs typeface="Arial" panose="020B0604020202020204" pitchFamily="34" charset="0"/>
                  <a:sym typeface="+mn-lt"/>
                </a:rPr>
                <a:t>A. </a:t>
              </a:r>
              <a:r>
                <a:rPr lang="vi-VN" sz="2000" b="1" dirty="0">
                  <a:solidFill>
                    <a:schemeClr val="bg1"/>
                  </a:solidFill>
                  <a:latin typeface="iCiel Cadena" panose="02000503000000020004" pitchFamily="2" charset="0"/>
                  <a:cs typeface="Arial" panose="020B0604020202020204" pitchFamily="34" charset="0"/>
                  <a:sym typeface="+mn-lt"/>
                </a:rPr>
                <a:t>Chỉ thay đổi hướng di chuyển.</a:t>
              </a:r>
              <a:endParaRPr lang="en-US" sz="2000" b="1" dirty="0">
                <a:solidFill>
                  <a:schemeClr val="bg1"/>
                </a:solidFill>
                <a:latin typeface="iCiel Cadena" panose="02000503000000020004" pitchFamily="2" charset="0"/>
                <a:cs typeface="Arial" panose="020B0604020202020204" pitchFamily="34" charset="0"/>
                <a:sym typeface="+mn-lt"/>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150172" y="100057"/>
            <a:ext cx="7808057" cy="2153536"/>
            <a:chOff x="1982578" y="705803"/>
            <a:chExt cx="9961727" cy="1784490"/>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705803"/>
              <a:ext cx="9961727" cy="1784490"/>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59" y="784376"/>
              <a:ext cx="9782546" cy="14814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30000"/>
                </a:lnSpc>
                <a:buClrTx/>
                <a:defRPr/>
              </a:pPr>
              <a:r>
                <a:rPr lang="vi-VN" altLang="vi-VN" sz="2800" b="1" kern="1200" dirty="0">
                  <a:solidFill>
                    <a:srgbClr val="FF0000"/>
                  </a:solidFill>
                  <a:latin typeface="iCiel Cadena" panose="02000503000000020004" pitchFamily="2" charset="0"/>
                  <a:cs typeface="Arial" panose="020B0604020202020204" pitchFamily="34" charset="0"/>
                </a:rPr>
                <a:t>Câu 2: Một học sinh đá quả bóng đang đứng yên trên sân cỏ. Quả bóng sẽ thay đổi như thế nào?</a:t>
              </a:r>
              <a:endParaRPr lang="en-US" altLang="vi-VN" sz="2800" b="1" kern="1200" dirty="0">
                <a:solidFill>
                  <a:srgbClr val="FF0000"/>
                </a:solidFill>
                <a:latin typeface="iCiel Cadena" panose="02000503000000020004" pitchFamily="2" charset="0"/>
                <a:cs typeface="Arial" panose="020B0604020202020204" pitchFamily="34" charset="0"/>
                <a:sym typeface="+mn-ea"/>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4348"/>
            <a:ext cx="3035028" cy="1749231"/>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a:solidFill>
                    <a:prstClr val="black">
                      <a:lumMod val="65000"/>
                      <a:lumOff val="35000"/>
                    </a:prstClr>
                  </a:solidFill>
                  <a:latin typeface="iCiel Cadena" panose="02000503000000020004" pitchFamily="2" charset="0"/>
                  <a:ea typeface="+mn-ea"/>
                  <a:cs typeface="+mn-cs"/>
                </a:rPr>
                <a:t>Yeahhh,</a:t>
              </a:r>
            </a:p>
            <a:p>
              <a:pPr algn="ctr" defTabSz="685800">
                <a:buClrTx/>
              </a:pPr>
              <a:r>
                <a:rPr lang="en-US" sz="900" kern="1200">
                  <a:solidFill>
                    <a:prstClr val="black">
                      <a:lumMod val="65000"/>
                      <a:lumOff val="35000"/>
                    </a:prstClr>
                  </a:solidFill>
                  <a:latin typeface="iCiel Cadena" panose="02000503000000020004" pitchFamily="2" charset="0"/>
                  <a:ea typeface="+mn-ea"/>
                  <a:cs typeface="+mn-cs"/>
                </a:rPr>
                <a:t>Đúng rồi!</a:t>
              </a:r>
            </a:p>
            <a:p>
              <a:pPr algn="ctr" defTabSz="685800">
                <a:buClrTx/>
              </a:pPr>
              <a:r>
                <a:rPr lang="en-US" sz="900" kern="1200">
                  <a:solidFill>
                    <a:prstClr val="black">
                      <a:lumMod val="65000"/>
                      <a:lumOff val="35000"/>
                    </a:prstClr>
                  </a:solidFill>
                  <a:latin typeface="iCiel Cadena" panose="02000503000000020004" pitchFamily="2" charset="0"/>
                  <a:ea typeface="+mn-ea"/>
                  <a:cs typeface="+mn-cs"/>
                </a:rPr>
                <a:t>Mình thích màu này!</a:t>
              </a:r>
              <a:endParaRPr lang="en-US" sz="675" kern="1200">
                <a:solidFill>
                  <a:prstClr val="black">
                    <a:lumMod val="65000"/>
                    <a:lumOff val="35000"/>
                  </a:prstClr>
                </a:solidFill>
                <a:latin typeface="iCiel Cadena" panose="02000503000000020004" pitchFamily="2"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2"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2"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2"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84512" y="135049"/>
            <a:ext cx="1161389" cy="1787807"/>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iCiel Cadena" panose="02000503000000020004" pitchFamily="2" charset="0"/>
                <a:cs typeface="Calibri" panose="020F0502020204030204" pitchFamily="34" charset="0"/>
              </a:rPr>
              <a:t>Thầy cô nhấp chuột</a:t>
            </a:r>
            <a:br>
              <a:rPr lang="en-US" sz="2400" kern="1200">
                <a:solidFill>
                  <a:prstClr val="black">
                    <a:lumMod val="50000"/>
                    <a:lumOff val="50000"/>
                  </a:prstClr>
                </a:solidFill>
                <a:latin typeface="iCiel Cadena" panose="02000503000000020004" pitchFamily="2" charset="0"/>
                <a:cs typeface="Calibri" panose="020F0502020204030204" pitchFamily="34" charset="0"/>
              </a:rPr>
            </a:br>
            <a:r>
              <a:rPr lang="en-US" sz="2400" kern="1200">
                <a:solidFill>
                  <a:prstClr val="black">
                    <a:lumMod val="50000"/>
                    <a:lumOff val="50000"/>
                  </a:prstClr>
                </a:solidFill>
                <a:latin typeface="iCiel Cadena" panose="02000503000000020004" pitchFamily="2"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iCiel Cadena" panose="02000503000000020004" pitchFamily="2"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iCiel Cadena" panose="02000503000000020004" pitchFamily="2" charset="0"/>
                  <a:cs typeface="Calibri" panose="020F0502020204030204" pitchFamily="34" charset="0"/>
                </a:rPr>
              </a:br>
              <a:r>
                <a:rPr lang="en-US" sz="2400" kern="1200">
                  <a:solidFill>
                    <a:prstClr val="black">
                      <a:lumMod val="50000"/>
                      <a:lumOff val="50000"/>
                    </a:prstClr>
                  </a:solidFill>
                  <a:latin typeface="iCiel Cadena" panose="02000503000000020004" pitchFamily="2"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iCiel Cadena" panose="02000503000000020004" pitchFamily="2" charset="0"/>
                <a:cs typeface="Calibri" panose="020F0502020204030204" pitchFamily="34" charset="0"/>
              </a:rPr>
              <a:t>Sau khi HS trả lời xong, thầy cô nhấp chuột</a:t>
            </a:r>
            <a:br>
              <a:rPr lang="en-US" sz="2100" kern="1200">
                <a:solidFill>
                  <a:prstClr val="black">
                    <a:lumMod val="50000"/>
                    <a:lumOff val="50000"/>
                  </a:prstClr>
                </a:solidFill>
                <a:latin typeface="iCiel Cadena" panose="02000503000000020004" pitchFamily="2" charset="0"/>
                <a:cs typeface="Calibri" panose="020F0502020204030204" pitchFamily="34" charset="0"/>
              </a:rPr>
            </a:br>
            <a:r>
              <a:rPr lang="en-US" sz="2100" kern="1200">
                <a:solidFill>
                  <a:prstClr val="black">
                    <a:lumMod val="50000"/>
                    <a:lumOff val="50000"/>
                  </a:prstClr>
                </a:solidFill>
                <a:latin typeface="iCiel Cadena" panose="02000503000000020004" pitchFamily="2" charset="0"/>
                <a:cs typeface="Calibri" panose="020F0502020204030204" pitchFamily="34" charset="0"/>
              </a:rPr>
              <a:t>hoặc phím -&gt; để đến</a:t>
            </a:r>
            <a:br>
              <a:rPr lang="en-US" sz="2100" kern="1200">
                <a:solidFill>
                  <a:prstClr val="black">
                    <a:lumMod val="50000"/>
                    <a:lumOff val="50000"/>
                  </a:prstClr>
                </a:solidFill>
                <a:latin typeface="iCiel Cadena" panose="02000503000000020004" pitchFamily="2" charset="0"/>
                <a:cs typeface="Calibri" panose="020F0502020204030204" pitchFamily="34" charset="0"/>
              </a:rPr>
            </a:br>
            <a:r>
              <a:rPr lang="en-US" sz="2100" kern="1200">
                <a:solidFill>
                  <a:prstClr val="black">
                    <a:lumMod val="50000"/>
                    <a:lumOff val="50000"/>
                  </a:prstClr>
                </a:solidFill>
                <a:latin typeface="iCiel Cadena" panose="02000503000000020004" pitchFamily="2" charset="0"/>
                <a:cs typeface="Calibri" panose="020F0502020204030204" pitchFamily="34" charset="0"/>
              </a:rPr>
              <a:t>câu hỏi tiếp theo</a:t>
            </a:r>
          </a:p>
        </p:txBody>
      </p:sp>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schemeClr val="bg1"/>
                  </a:solidFill>
                  <a:latin typeface="iCiel Cadena" panose="02000503000000020004" pitchFamily="2" charset="0"/>
                </a:rPr>
                <a:t>B. </a:t>
              </a:r>
              <a:r>
                <a:rPr lang="vi-VN" sz="2800" b="1" dirty="0">
                  <a:solidFill>
                    <a:schemeClr val="bg1"/>
                  </a:solidFill>
                  <a:latin typeface="iCiel Cadena" panose="02000503000000020004" pitchFamily="2" charset="0"/>
                  <a:cs typeface="Arial" panose="020B0604020202020204" pitchFamily="34" charset="0"/>
                  <a:sym typeface="+mn-lt"/>
                </a:rPr>
                <a:t>Làm xe đổi hướng.</a:t>
              </a:r>
              <a:endParaRPr lang="en-US" sz="2700" kern="1200" dirty="0">
                <a:solidFill>
                  <a:schemeClr val="bg1"/>
                </a:solidFill>
                <a:latin typeface="iCiel Cadena" panose="02000503000000020004" pitchFamily="2"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schemeClr val="bg1"/>
                  </a:solidFill>
                  <a:latin typeface="iCiel Cadena" panose="02000503000000020004" pitchFamily="2" charset="0"/>
                </a:rPr>
                <a:t>D. </a:t>
              </a:r>
              <a:r>
                <a:rPr lang="vi-VN" sz="2700" kern="1200" dirty="0">
                  <a:solidFill>
                    <a:schemeClr val="bg1"/>
                  </a:solidFill>
                  <a:latin typeface="iCiel Cadena" panose="02000503000000020004" pitchFamily="2" charset="0"/>
                </a:rPr>
                <a:t>Làm xe chuyển động nhanh hơn.</a:t>
              </a:r>
              <a:endParaRPr lang="en-US" altLang="id-ID" sz="2800" b="1" dirty="0">
                <a:solidFill>
                  <a:schemeClr val="bg1"/>
                </a:solidFill>
                <a:latin typeface="iCiel Cadena" panose="02000503000000020004" pitchFamily="2" charset="0"/>
                <a:cs typeface="Arial" panose="020B0604020202020204" pitchFamily="34" charset="0"/>
                <a:sym typeface="+mn-lt"/>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schemeClr val="bg1"/>
                  </a:solidFill>
                  <a:latin typeface="iCiel Cadena" panose="02000503000000020004" pitchFamily="2" charset="0"/>
                </a:rPr>
                <a:t>C. </a:t>
              </a:r>
              <a:r>
                <a:rPr lang="en-US" sz="2700" kern="1200" dirty="0" err="1">
                  <a:solidFill>
                    <a:schemeClr val="bg1"/>
                  </a:solidFill>
                  <a:latin typeface="iCiel Cadena" panose="02000503000000020004" pitchFamily="2" charset="0"/>
                </a:rPr>
                <a:t>Làm</a:t>
              </a:r>
              <a:r>
                <a:rPr lang="en-US" sz="2700" kern="1200" dirty="0">
                  <a:solidFill>
                    <a:schemeClr val="bg1"/>
                  </a:solidFill>
                  <a:latin typeface="iCiel Cadena" panose="02000503000000020004" pitchFamily="2" charset="0"/>
                </a:rPr>
                <a:t> </a:t>
              </a:r>
              <a:r>
                <a:rPr lang="en-US" sz="2700" kern="1200" dirty="0" err="1">
                  <a:solidFill>
                    <a:schemeClr val="bg1"/>
                  </a:solidFill>
                  <a:latin typeface="iCiel Cadena" panose="02000503000000020004" pitchFamily="2" charset="0"/>
                </a:rPr>
                <a:t>xe</a:t>
              </a:r>
              <a:r>
                <a:rPr lang="en-US" sz="2700" kern="1200" dirty="0">
                  <a:solidFill>
                    <a:schemeClr val="bg1"/>
                  </a:solidFill>
                  <a:latin typeface="iCiel Cadena" panose="02000503000000020004" pitchFamily="2" charset="0"/>
                </a:rPr>
                <a:t> </a:t>
              </a:r>
              <a:r>
                <a:rPr lang="en-US" sz="2700" kern="1200" dirty="0" err="1">
                  <a:solidFill>
                    <a:schemeClr val="bg1"/>
                  </a:solidFill>
                  <a:latin typeface="iCiel Cadena" panose="02000503000000020004" pitchFamily="2" charset="0"/>
                </a:rPr>
                <a:t>giảm</a:t>
              </a:r>
              <a:r>
                <a:rPr lang="en-US" sz="2700" kern="1200" dirty="0">
                  <a:solidFill>
                    <a:schemeClr val="bg1"/>
                  </a:solidFill>
                  <a:latin typeface="iCiel Cadena" panose="02000503000000020004" pitchFamily="2" charset="0"/>
                </a:rPr>
                <a:t> </a:t>
              </a:r>
              <a:r>
                <a:rPr lang="en-US" sz="2700" kern="1200" dirty="0" err="1">
                  <a:solidFill>
                    <a:schemeClr val="bg1"/>
                  </a:solidFill>
                  <a:latin typeface="iCiel Cadena" panose="02000503000000020004" pitchFamily="2" charset="0"/>
                </a:rPr>
                <a:t>tốc</a:t>
              </a:r>
              <a:r>
                <a:rPr lang="en-US" sz="2700" kern="1200" dirty="0">
                  <a:solidFill>
                    <a:schemeClr val="bg1"/>
                  </a:solidFill>
                  <a:latin typeface="iCiel Cadena" panose="02000503000000020004" pitchFamily="2" charset="0"/>
                </a:rPr>
                <a:t> </a:t>
              </a:r>
              <a:r>
                <a:rPr lang="en-US" sz="2700" kern="1200" dirty="0" err="1">
                  <a:solidFill>
                    <a:schemeClr val="bg1"/>
                  </a:solidFill>
                  <a:latin typeface="iCiel Cadena" panose="02000503000000020004" pitchFamily="2" charset="0"/>
                </a:rPr>
                <a:t>độ</a:t>
              </a:r>
              <a:r>
                <a:rPr lang="en-US" sz="2700" kern="1200" dirty="0">
                  <a:solidFill>
                    <a:schemeClr val="bg1"/>
                  </a:solidFill>
                  <a:latin typeface="iCiel Cadena" panose="02000503000000020004" pitchFamily="2" charset="0"/>
                </a:rPr>
                <a:t> </a:t>
              </a:r>
              <a:r>
                <a:rPr lang="en-US" sz="2700" kern="1200" dirty="0" err="1">
                  <a:solidFill>
                    <a:schemeClr val="bg1"/>
                  </a:solidFill>
                  <a:latin typeface="iCiel Cadena" panose="02000503000000020004" pitchFamily="2" charset="0"/>
                </a:rPr>
                <a:t>và</a:t>
              </a:r>
              <a:r>
                <a:rPr lang="en-US" sz="2700" kern="1200" dirty="0">
                  <a:solidFill>
                    <a:schemeClr val="bg1"/>
                  </a:solidFill>
                  <a:latin typeface="iCiel Cadena" panose="02000503000000020004" pitchFamily="2" charset="0"/>
                </a:rPr>
                <a:t> </a:t>
              </a:r>
              <a:r>
                <a:rPr lang="en-US" sz="2700" kern="1200" dirty="0" err="1">
                  <a:solidFill>
                    <a:schemeClr val="bg1"/>
                  </a:solidFill>
                  <a:latin typeface="iCiel Cadena" panose="02000503000000020004" pitchFamily="2" charset="0"/>
                </a:rPr>
                <a:t>dừng</a:t>
              </a:r>
              <a:r>
                <a:rPr lang="en-US" sz="2700" kern="1200" dirty="0">
                  <a:solidFill>
                    <a:schemeClr val="bg1"/>
                  </a:solidFill>
                  <a:latin typeface="iCiel Cadena" panose="02000503000000020004" pitchFamily="2" charset="0"/>
                </a:rPr>
                <a:t> </a:t>
              </a:r>
              <a:r>
                <a:rPr lang="en-US" sz="2700" kern="1200" dirty="0" err="1">
                  <a:solidFill>
                    <a:schemeClr val="bg1"/>
                  </a:solidFill>
                  <a:latin typeface="iCiel Cadena" panose="02000503000000020004" pitchFamily="2" charset="0"/>
                </a:rPr>
                <a:t>lại</a:t>
              </a:r>
              <a:r>
                <a:rPr lang="en-US" sz="2700" kern="1200" dirty="0">
                  <a:solidFill>
                    <a:schemeClr val="bg1"/>
                  </a:solidFill>
                  <a:latin typeface="iCiel Cadena" panose="02000503000000020004" pitchFamily="2" charset="0"/>
                </a:rPr>
                <a:t>. </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schemeClr val="bg1"/>
                  </a:solidFill>
                  <a:latin typeface="iCiel Cadena" panose="02000503000000020004" pitchFamily="2" charset="0"/>
                </a:rPr>
                <a:t>A. </a:t>
              </a:r>
              <a:r>
                <a:rPr lang="vi-VN" sz="2800" b="1" dirty="0">
                  <a:solidFill>
                    <a:schemeClr val="bg1"/>
                  </a:solidFill>
                  <a:latin typeface="iCiel Cadena" panose="02000503000000020004" pitchFamily="2" charset="0"/>
                  <a:cs typeface="Arial" panose="020B0604020202020204" pitchFamily="34" charset="0"/>
                  <a:sym typeface="+mn-lt"/>
                </a:rPr>
                <a:t>Làm xe tăng tốc.</a:t>
              </a:r>
              <a:endParaRPr lang="en-US" sz="2700" kern="1200" dirty="0">
                <a:solidFill>
                  <a:schemeClr val="bg1"/>
                </a:solidFill>
                <a:latin typeface="iCiel Cadena" panose="02000503000000020004" pitchFamily="2"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057418" y="184826"/>
            <a:ext cx="8029431" cy="2118507"/>
            <a:chOff x="1982578" y="246434"/>
            <a:chExt cx="10133220" cy="2824676"/>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4"/>
              <a:ext cx="10133219" cy="2824676"/>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315007" y="705803"/>
              <a:ext cx="9800791" cy="17777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30000"/>
                </a:lnSpc>
                <a:buClrTx/>
                <a:defRPr/>
              </a:pPr>
              <a:r>
                <a:rPr lang="vi-VN" altLang="fr-FR" sz="2600" b="1" kern="1200" dirty="0">
                  <a:solidFill>
                    <a:srgbClr val="FF0000"/>
                  </a:solidFill>
                  <a:latin typeface="iCiel Cadena" panose="02000503000000020004" pitchFamily="2" charset="0"/>
                  <a:cs typeface="Arial" panose="020B0604020202020204" pitchFamily="34" charset="0"/>
                </a:rPr>
                <a:t>Câu 3: Khi một chiếc xe đang chạy trên đường gặp vật cản, tài xế đạp phanh để dừng xe. Lực từ phanh có tác dụng gì đến chuyển động của xe?</a:t>
              </a:r>
              <a:endParaRPr lang="en-US" altLang="fr-FR" sz="2600" b="1" kern="1200" dirty="0" err="1">
                <a:solidFill>
                  <a:srgbClr val="FF0000"/>
                </a:solidFill>
                <a:latin typeface="iCiel Cadena" panose="02000503000000020004" pitchFamily="2"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5287"/>
            <a:ext cx="3035028" cy="1747354"/>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a:solidFill>
                    <a:prstClr val="black">
                      <a:lumMod val="65000"/>
                      <a:lumOff val="35000"/>
                    </a:prstClr>
                  </a:solidFill>
                  <a:latin typeface="iCiel Cadena" panose="02000503000000020004" pitchFamily="2" charset="0"/>
                  <a:ea typeface="+mn-ea"/>
                  <a:cs typeface="+mn-cs"/>
                </a:rPr>
                <a:t>Yeahhh,</a:t>
              </a:r>
            </a:p>
            <a:p>
              <a:pPr algn="ctr" defTabSz="685800">
                <a:buClrTx/>
              </a:pPr>
              <a:r>
                <a:rPr lang="en-US" sz="900" kern="1200">
                  <a:solidFill>
                    <a:prstClr val="black">
                      <a:lumMod val="65000"/>
                      <a:lumOff val="35000"/>
                    </a:prstClr>
                  </a:solidFill>
                  <a:latin typeface="iCiel Cadena" panose="02000503000000020004" pitchFamily="2" charset="0"/>
                  <a:ea typeface="+mn-ea"/>
                  <a:cs typeface="+mn-cs"/>
                </a:rPr>
                <a:t>Đúng rồi!</a:t>
              </a:r>
            </a:p>
            <a:p>
              <a:pPr algn="ctr" defTabSz="685800">
                <a:buClrTx/>
              </a:pPr>
              <a:r>
                <a:rPr lang="en-US" sz="900" kern="1200">
                  <a:solidFill>
                    <a:prstClr val="black">
                      <a:lumMod val="65000"/>
                      <a:lumOff val="35000"/>
                    </a:prstClr>
                  </a:solidFill>
                  <a:latin typeface="iCiel Cadena" panose="02000503000000020004" pitchFamily="2" charset="0"/>
                  <a:ea typeface="+mn-ea"/>
                  <a:cs typeface="+mn-cs"/>
                </a:rPr>
                <a:t>Mình thích màu này!</a:t>
              </a:r>
              <a:endParaRPr lang="en-US" sz="675" kern="1200">
                <a:solidFill>
                  <a:prstClr val="black">
                    <a:lumMod val="65000"/>
                    <a:lumOff val="35000"/>
                  </a:prstClr>
                </a:solidFill>
                <a:latin typeface="iCiel Cadena" panose="02000503000000020004" pitchFamily="2"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2"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2"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2"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17990" y="209608"/>
            <a:ext cx="1161389" cy="1787807"/>
          </a:xfrm>
          <a:prstGeom prst="rect">
            <a:avLst/>
          </a:prstGeom>
        </p:spPr>
      </p:pic>
      <p:pic>
        <p:nvPicPr>
          <p:cNvPr id="40" name="AmthanhThua">
            <a:hlinkClick r:id="" action="ppaction://media"/>
            <a:extLst>
              <a:ext uri="{FF2B5EF4-FFF2-40B4-BE49-F238E27FC236}">
                <a16:creationId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iCiel Cadena" panose="02000503000000020004" pitchFamily="2" charset="0"/>
                <a:cs typeface="Calibri" panose="020F0502020204030204" pitchFamily="34" charset="0"/>
              </a:rPr>
              <a:t>Thầy cô nhấp chuột</a:t>
            </a:r>
            <a:br>
              <a:rPr lang="en-US" sz="2400" kern="1200">
                <a:solidFill>
                  <a:prstClr val="black">
                    <a:lumMod val="50000"/>
                    <a:lumOff val="50000"/>
                  </a:prstClr>
                </a:solidFill>
                <a:latin typeface="iCiel Cadena" panose="02000503000000020004" pitchFamily="2" charset="0"/>
                <a:cs typeface="Calibri" panose="020F0502020204030204" pitchFamily="34" charset="0"/>
              </a:rPr>
            </a:br>
            <a:r>
              <a:rPr lang="en-US" sz="2400" kern="1200">
                <a:solidFill>
                  <a:prstClr val="black">
                    <a:lumMod val="50000"/>
                    <a:lumOff val="50000"/>
                  </a:prstClr>
                </a:solidFill>
                <a:latin typeface="iCiel Cadena" panose="02000503000000020004" pitchFamily="2"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iCiel Cadena" panose="02000503000000020004" pitchFamily="2"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iCiel Cadena" panose="02000503000000020004" pitchFamily="2" charset="0"/>
                  <a:cs typeface="Calibri" panose="020F0502020204030204" pitchFamily="34" charset="0"/>
                </a:rPr>
              </a:br>
              <a:r>
                <a:rPr lang="en-US" sz="2400" kern="1200">
                  <a:solidFill>
                    <a:prstClr val="black">
                      <a:lumMod val="50000"/>
                      <a:lumOff val="50000"/>
                    </a:prstClr>
                  </a:solidFill>
                  <a:latin typeface="iCiel Cadena" panose="02000503000000020004" pitchFamily="2"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iCiel Cadena" panose="02000503000000020004" pitchFamily="2" charset="0"/>
                <a:cs typeface="Calibri" panose="020F0502020204030204" pitchFamily="34" charset="0"/>
              </a:rPr>
              <a:t>Sau khi HS trả lời xong, thầy cô nhấp chuột</a:t>
            </a:r>
            <a:br>
              <a:rPr lang="en-US" sz="2100" kern="1200">
                <a:solidFill>
                  <a:prstClr val="black">
                    <a:lumMod val="50000"/>
                    <a:lumOff val="50000"/>
                  </a:prstClr>
                </a:solidFill>
                <a:latin typeface="iCiel Cadena" panose="02000503000000020004" pitchFamily="2" charset="0"/>
                <a:cs typeface="Calibri" panose="020F0502020204030204" pitchFamily="34" charset="0"/>
              </a:rPr>
            </a:br>
            <a:r>
              <a:rPr lang="en-US" sz="2100" kern="1200">
                <a:solidFill>
                  <a:prstClr val="black">
                    <a:lumMod val="50000"/>
                    <a:lumOff val="50000"/>
                  </a:prstClr>
                </a:solidFill>
                <a:latin typeface="iCiel Cadena" panose="02000503000000020004" pitchFamily="2" charset="0"/>
                <a:cs typeface="Calibri" panose="020F0502020204030204" pitchFamily="34" charset="0"/>
              </a:rPr>
              <a:t>hoặc phím -&gt; để đến</a:t>
            </a:r>
            <a:br>
              <a:rPr lang="en-US" sz="2100" kern="1200">
                <a:solidFill>
                  <a:prstClr val="black">
                    <a:lumMod val="50000"/>
                    <a:lumOff val="50000"/>
                  </a:prstClr>
                </a:solidFill>
                <a:latin typeface="iCiel Cadena" panose="02000503000000020004" pitchFamily="2" charset="0"/>
                <a:cs typeface="Calibri" panose="020F0502020204030204" pitchFamily="34" charset="0"/>
              </a:rPr>
            </a:br>
            <a:r>
              <a:rPr lang="en-US" sz="2100" kern="1200">
                <a:solidFill>
                  <a:prstClr val="black">
                    <a:lumMod val="50000"/>
                    <a:lumOff val="50000"/>
                  </a:prstClr>
                </a:solidFill>
                <a:latin typeface="iCiel Cadena" panose="02000503000000020004" pitchFamily="2" charset="0"/>
                <a:cs typeface="Calibri" panose="020F0502020204030204" pitchFamily="34" charset="0"/>
              </a:rPr>
              <a:t>câu hỏi tiếp theo</a:t>
            </a:r>
          </a:p>
        </p:txBody>
      </p:sp>
    </p:spTree>
    <p:extLst>
      <p:ext uri="{BB962C8B-B14F-4D97-AF65-F5344CB8AC3E}">
        <p14:creationId xmlns:p14="http://schemas.microsoft.com/office/powerpoint/2010/main" val="90484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22726" y="5133"/>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a:solidFill>
                    <a:schemeClr val="bg1"/>
                  </a:solidFill>
                  <a:latin typeface="iCiel Cadena" panose="02000503000000020004" pitchFamily="2" charset="0"/>
                </a:rPr>
                <a:t>B.</a:t>
              </a:r>
              <a:r>
                <a:rPr lang="vi-VN" sz="2400" kern="1200" dirty="0">
                  <a:solidFill>
                    <a:schemeClr val="bg1"/>
                  </a:solidFill>
                  <a:latin typeface="iCiel Cadena" panose="02000503000000020004" pitchFamily="2" charset="0"/>
                </a:rPr>
                <a:t> Làm thay đổi hướng chuyển động nhưng không thay đổi tốc độ.</a:t>
              </a:r>
              <a:r>
                <a:rPr lang="en-US" sz="2400" kern="1200" dirty="0">
                  <a:solidFill>
                    <a:schemeClr val="bg1"/>
                  </a:solidFill>
                  <a:latin typeface="iCiel Cadena" panose="02000503000000020004" pitchFamily="2" charset="0"/>
                </a:rPr>
                <a:t> </a:t>
              </a:r>
              <a:endParaRPr lang="en-US" sz="2400" b="1" dirty="0">
                <a:solidFill>
                  <a:schemeClr val="bg1"/>
                </a:solidFill>
                <a:latin typeface="iCiel Cadena" panose="02000503000000020004" pitchFamily="2"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a:solidFill>
                    <a:schemeClr val="bg1"/>
                  </a:solidFill>
                  <a:latin typeface="iCiel Cadena" panose="02000503000000020004" pitchFamily="2" charset="0"/>
                </a:rPr>
                <a:t>D.</a:t>
              </a:r>
              <a:r>
                <a:rPr lang="vi-VN" sz="2400" kern="1200" dirty="0">
                  <a:solidFill>
                    <a:schemeClr val="bg1"/>
                  </a:solidFill>
                  <a:latin typeface="iCiel Cadena" panose="02000503000000020004" pitchFamily="2" charset="0"/>
                </a:rPr>
                <a:t> Làm thay đổi cả tốc độ và hướng chuyển động.</a:t>
              </a:r>
              <a:r>
                <a:rPr lang="en-US" sz="2400" kern="1200" dirty="0">
                  <a:solidFill>
                    <a:schemeClr val="bg1"/>
                  </a:solidFill>
                  <a:latin typeface="iCiel Cadena" panose="02000503000000020004" pitchFamily="2" charset="0"/>
                </a:rPr>
                <a:t> </a:t>
              </a:r>
              <a:endParaRPr lang="en-US" sz="2400" b="1" dirty="0">
                <a:solidFill>
                  <a:schemeClr val="bg1"/>
                </a:solidFill>
                <a:latin typeface="iCiel Cadena" panose="02000503000000020004" pitchFamily="2"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a:solidFill>
                    <a:schemeClr val="bg1"/>
                  </a:solidFill>
                  <a:latin typeface="iCiel Cadena" panose="02000503000000020004" pitchFamily="2" charset="0"/>
                </a:rPr>
                <a:t>C. </a:t>
              </a:r>
              <a:r>
                <a:rPr lang="en-US" sz="2400" kern="1200" dirty="0" err="1">
                  <a:solidFill>
                    <a:schemeClr val="bg1"/>
                  </a:solidFill>
                  <a:latin typeface="iCiel Cadena" panose="02000503000000020004" pitchFamily="2" charset="0"/>
                </a:rPr>
                <a:t>Không</a:t>
              </a:r>
              <a:r>
                <a:rPr lang="en-US" sz="2400" kern="1200" dirty="0">
                  <a:solidFill>
                    <a:schemeClr val="bg1"/>
                  </a:solidFill>
                  <a:latin typeface="iCiel Cadena" panose="02000503000000020004" pitchFamily="2" charset="0"/>
                </a:rPr>
                <a:t> </a:t>
              </a:r>
              <a:r>
                <a:rPr lang="en-US" sz="2400" kern="1200" dirty="0" err="1">
                  <a:solidFill>
                    <a:schemeClr val="bg1"/>
                  </a:solidFill>
                  <a:latin typeface="iCiel Cadena" panose="02000503000000020004" pitchFamily="2" charset="0"/>
                </a:rPr>
                <a:t>có</a:t>
              </a:r>
              <a:r>
                <a:rPr lang="en-US" sz="2400" kern="1200" dirty="0">
                  <a:solidFill>
                    <a:schemeClr val="bg1"/>
                  </a:solidFill>
                  <a:latin typeface="iCiel Cadena" panose="02000503000000020004" pitchFamily="2" charset="0"/>
                </a:rPr>
                <a:t> </a:t>
              </a:r>
              <a:r>
                <a:rPr lang="en-US" sz="2400" kern="1200" dirty="0" err="1">
                  <a:solidFill>
                    <a:schemeClr val="bg1"/>
                  </a:solidFill>
                  <a:latin typeface="iCiel Cadena" panose="02000503000000020004" pitchFamily="2" charset="0"/>
                </a:rPr>
                <a:t>tác</a:t>
              </a:r>
              <a:r>
                <a:rPr lang="en-US" sz="2400" kern="1200" dirty="0">
                  <a:solidFill>
                    <a:schemeClr val="bg1"/>
                  </a:solidFill>
                  <a:latin typeface="iCiel Cadena" panose="02000503000000020004" pitchFamily="2" charset="0"/>
                </a:rPr>
                <a:t> </a:t>
              </a:r>
              <a:r>
                <a:rPr lang="en-US" sz="2400" kern="1200" dirty="0" err="1">
                  <a:solidFill>
                    <a:schemeClr val="bg1"/>
                  </a:solidFill>
                  <a:latin typeface="iCiel Cadena" panose="02000503000000020004" pitchFamily="2" charset="0"/>
                </a:rPr>
                <a:t>dụng</a:t>
              </a:r>
              <a:r>
                <a:rPr lang="en-US" sz="2400" kern="1200" dirty="0">
                  <a:solidFill>
                    <a:schemeClr val="bg1"/>
                  </a:solidFill>
                  <a:latin typeface="iCiel Cadena" panose="02000503000000020004" pitchFamily="2" charset="0"/>
                </a:rPr>
                <a:t> </a:t>
              </a:r>
              <a:r>
                <a:rPr lang="en-US" sz="2400" kern="1200" dirty="0" err="1">
                  <a:solidFill>
                    <a:schemeClr val="bg1"/>
                  </a:solidFill>
                  <a:latin typeface="iCiel Cadena" panose="02000503000000020004" pitchFamily="2" charset="0"/>
                </a:rPr>
                <a:t>gì</a:t>
              </a:r>
              <a:r>
                <a:rPr lang="en-US" sz="2400" kern="1200" dirty="0">
                  <a:solidFill>
                    <a:schemeClr val="bg1"/>
                  </a:solidFill>
                  <a:latin typeface="iCiel Cadena" panose="02000503000000020004" pitchFamily="2" charset="0"/>
                </a:rPr>
                <a:t> </a:t>
              </a:r>
              <a:r>
                <a:rPr lang="en-US" sz="2400" kern="1200" dirty="0" err="1">
                  <a:solidFill>
                    <a:schemeClr val="bg1"/>
                  </a:solidFill>
                  <a:latin typeface="iCiel Cadena" panose="02000503000000020004" pitchFamily="2" charset="0"/>
                </a:rPr>
                <a:t>lên</a:t>
              </a:r>
              <a:r>
                <a:rPr lang="en-US" sz="2400" kern="1200" dirty="0">
                  <a:solidFill>
                    <a:schemeClr val="bg1"/>
                  </a:solidFill>
                  <a:latin typeface="iCiel Cadena" panose="02000503000000020004" pitchFamily="2" charset="0"/>
                </a:rPr>
                <a:t> </a:t>
              </a:r>
              <a:r>
                <a:rPr lang="en-US" sz="2400" kern="1200" dirty="0" err="1">
                  <a:solidFill>
                    <a:schemeClr val="bg1"/>
                  </a:solidFill>
                  <a:latin typeface="iCiel Cadena" panose="02000503000000020004" pitchFamily="2" charset="0"/>
                </a:rPr>
                <a:t>viên</a:t>
              </a:r>
              <a:r>
                <a:rPr lang="en-US" sz="2400" kern="1200" dirty="0">
                  <a:solidFill>
                    <a:schemeClr val="bg1"/>
                  </a:solidFill>
                  <a:latin typeface="iCiel Cadena" panose="02000503000000020004" pitchFamily="2" charset="0"/>
                </a:rPr>
                <a:t> bi. </a:t>
              </a:r>
              <a:endParaRPr lang="en-US" sz="2400" b="1" dirty="0">
                <a:solidFill>
                  <a:schemeClr val="bg1"/>
                </a:solidFill>
                <a:latin typeface="iCiel Cadena" panose="02000503000000020004" pitchFamily="2"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a:solidFill>
                    <a:schemeClr val="bg1"/>
                  </a:solidFill>
                  <a:latin typeface="iCiel Cadena" panose="02000503000000020004" pitchFamily="2" charset="0"/>
                </a:rPr>
                <a:t>A.</a:t>
              </a:r>
              <a:r>
                <a:rPr lang="vi-VN" sz="2400" kern="1200" dirty="0">
                  <a:solidFill>
                    <a:schemeClr val="bg1"/>
                  </a:solidFill>
                  <a:latin typeface="iCiel Cadena" panose="02000503000000020004" pitchFamily="2" charset="0"/>
                </a:rPr>
                <a:t> Làm thay đổi tốc độ nhưng không thay đổi hướng chuyển động.</a:t>
              </a:r>
              <a:r>
                <a:rPr lang="en-US" sz="2400" kern="1200" dirty="0">
                  <a:solidFill>
                    <a:schemeClr val="bg1"/>
                  </a:solidFill>
                  <a:latin typeface="iCiel Cadena" panose="02000503000000020004" pitchFamily="2" charset="0"/>
                </a:rPr>
                <a:t> </a:t>
              </a:r>
              <a:endParaRPr lang="en-US" sz="2400" b="1" dirty="0">
                <a:solidFill>
                  <a:schemeClr val="bg1"/>
                </a:solidFill>
                <a:latin typeface="iCiel Cadena" panose="02000503000000020004" pitchFamily="2"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373429" y="70489"/>
            <a:ext cx="7639942" cy="2085776"/>
            <a:chOff x="1831238" y="437875"/>
            <a:chExt cx="10186590" cy="2160848"/>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831238" y="575338"/>
              <a:ext cx="10186590" cy="202338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039974" y="437875"/>
              <a:ext cx="9904330" cy="20233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30000"/>
                </a:lnSpc>
                <a:buClrTx/>
                <a:defRPr/>
              </a:pPr>
              <a:r>
                <a:rPr lang="vi-VN" altLang="vi-VN" sz="2600" b="1" kern="1200" dirty="0">
                  <a:solidFill>
                    <a:srgbClr val="FF0000"/>
                  </a:solidFill>
                  <a:latin typeface="iCiel Cadena" panose="02000503000000020004" pitchFamily="2" charset="0"/>
                  <a:cs typeface="Arial" panose="020B0604020202020204" pitchFamily="34" charset="0"/>
                </a:rPr>
                <a:t>Câu 4: Khi bạn ném một viên bi vào tường, viên bi bật ngược trở lại. Hiện tượng này cho thấy lực đã tác dụng lên viên bi theo cách nào?</a:t>
              </a:r>
              <a:endParaRPr lang="en-US" altLang="vi-VN" sz="2600" b="1" kern="1200" dirty="0">
                <a:solidFill>
                  <a:srgbClr val="FF0000"/>
                </a:solidFill>
                <a:latin typeface="iCiel Cadena" panose="02000503000000020004" pitchFamily="2"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5464"/>
            <a:ext cx="3035028" cy="1747000"/>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a:solidFill>
                    <a:prstClr val="black">
                      <a:lumMod val="65000"/>
                      <a:lumOff val="35000"/>
                    </a:prstClr>
                  </a:solidFill>
                  <a:latin typeface="iCiel Cadena" panose="02000503000000020004" pitchFamily="2" charset="0"/>
                  <a:ea typeface="+mn-ea"/>
                  <a:cs typeface="+mn-cs"/>
                </a:rPr>
                <a:t>Yeahhh,</a:t>
              </a:r>
            </a:p>
            <a:p>
              <a:pPr algn="ctr" defTabSz="685800">
                <a:buClrTx/>
              </a:pPr>
              <a:r>
                <a:rPr lang="en-US" sz="900" kern="1200">
                  <a:solidFill>
                    <a:prstClr val="black">
                      <a:lumMod val="65000"/>
                      <a:lumOff val="35000"/>
                    </a:prstClr>
                  </a:solidFill>
                  <a:latin typeface="iCiel Cadena" panose="02000503000000020004" pitchFamily="2" charset="0"/>
                  <a:ea typeface="+mn-ea"/>
                  <a:cs typeface="+mn-cs"/>
                </a:rPr>
                <a:t>Đúng rồi!</a:t>
              </a:r>
            </a:p>
            <a:p>
              <a:pPr algn="ctr" defTabSz="685800">
                <a:buClrTx/>
              </a:pPr>
              <a:r>
                <a:rPr lang="en-US" sz="900" kern="1200">
                  <a:solidFill>
                    <a:prstClr val="black">
                      <a:lumMod val="65000"/>
                      <a:lumOff val="35000"/>
                    </a:prstClr>
                  </a:solidFill>
                  <a:latin typeface="iCiel Cadena" panose="02000503000000020004" pitchFamily="2" charset="0"/>
                  <a:ea typeface="+mn-ea"/>
                  <a:cs typeface="+mn-cs"/>
                </a:rPr>
                <a:t>Mình thích màu này!</a:t>
              </a:r>
              <a:endParaRPr lang="en-US" sz="675" kern="1200">
                <a:solidFill>
                  <a:prstClr val="black">
                    <a:lumMod val="65000"/>
                    <a:lumOff val="35000"/>
                  </a:prstClr>
                </a:solidFill>
                <a:latin typeface="iCiel Cadena" panose="02000503000000020004" pitchFamily="2"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2"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2"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2"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212752" y="184827"/>
            <a:ext cx="1124450" cy="1646110"/>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iCiel Cadena" panose="02000503000000020004" pitchFamily="2" charset="0"/>
                <a:cs typeface="Calibri" panose="020F0502020204030204" pitchFamily="34" charset="0"/>
              </a:rPr>
              <a:t>Thầy cô nhấp chuột</a:t>
            </a:r>
            <a:br>
              <a:rPr lang="en-US" sz="2400" kern="1200">
                <a:solidFill>
                  <a:prstClr val="black">
                    <a:lumMod val="50000"/>
                    <a:lumOff val="50000"/>
                  </a:prstClr>
                </a:solidFill>
                <a:latin typeface="iCiel Cadena" panose="02000503000000020004" pitchFamily="2" charset="0"/>
                <a:cs typeface="Calibri" panose="020F0502020204030204" pitchFamily="34" charset="0"/>
              </a:rPr>
            </a:br>
            <a:r>
              <a:rPr lang="en-US" sz="2400" kern="1200">
                <a:solidFill>
                  <a:prstClr val="black">
                    <a:lumMod val="50000"/>
                    <a:lumOff val="50000"/>
                  </a:prstClr>
                </a:solidFill>
                <a:latin typeface="iCiel Cadena" panose="02000503000000020004" pitchFamily="2"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iCiel Cadena" panose="02000503000000020004" pitchFamily="2"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iCiel Cadena" panose="02000503000000020004" pitchFamily="2" charset="0"/>
                  <a:cs typeface="Calibri" panose="020F0502020204030204" pitchFamily="34" charset="0"/>
                </a:rPr>
              </a:br>
              <a:r>
                <a:rPr lang="en-US" sz="2400" kern="1200">
                  <a:solidFill>
                    <a:prstClr val="black">
                      <a:lumMod val="50000"/>
                      <a:lumOff val="50000"/>
                    </a:prstClr>
                  </a:solidFill>
                  <a:latin typeface="iCiel Cadena" panose="02000503000000020004" pitchFamily="2"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iCiel Cadena" panose="02000503000000020004" pitchFamily="2" charset="0"/>
                <a:cs typeface="Calibri" panose="020F0502020204030204" pitchFamily="34" charset="0"/>
              </a:rPr>
              <a:t>Sau khi HS trả lời xong, thầy cô nhấp chuột</a:t>
            </a:r>
            <a:br>
              <a:rPr lang="en-US" sz="2100" kern="1200">
                <a:solidFill>
                  <a:prstClr val="black">
                    <a:lumMod val="50000"/>
                    <a:lumOff val="50000"/>
                  </a:prstClr>
                </a:solidFill>
                <a:latin typeface="iCiel Cadena" panose="02000503000000020004" pitchFamily="2" charset="0"/>
                <a:cs typeface="Calibri" panose="020F0502020204030204" pitchFamily="34" charset="0"/>
              </a:rPr>
            </a:br>
            <a:r>
              <a:rPr lang="en-US" sz="2100" kern="1200">
                <a:solidFill>
                  <a:prstClr val="black">
                    <a:lumMod val="50000"/>
                    <a:lumOff val="50000"/>
                  </a:prstClr>
                </a:solidFill>
                <a:latin typeface="iCiel Cadena" panose="02000503000000020004" pitchFamily="2" charset="0"/>
                <a:cs typeface="Calibri" panose="020F0502020204030204" pitchFamily="34" charset="0"/>
              </a:rPr>
              <a:t>hoặc phím -&gt; để đến</a:t>
            </a:r>
            <a:br>
              <a:rPr lang="en-US" sz="2100" kern="1200">
                <a:solidFill>
                  <a:prstClr val="black">
                    <a:lumMod val="50000"/>
                    <a:lumOff val="50000"/>
                  </a:prstClr>
                </a:solidFill>
                <a:latin typeface="iCiel Cadena" panose="02000503000000020004" pitchFamily="2" charset="0"/>
                <a:cs typeface="Calibri" panose="020F0502020204030204" pitchFamily="34" charset="0"/>
              </a:rPr>
            </a:br>
            <a:r>
              <a:rPr lang="en-US" sz="2100" kern="1200">
                <a:solidFill>
                  <a:prstClr val="black">
                    <a:lumMod val="50000"/>
                    <a:lumOff val="50000"/>
                  </a:prstClr>
                </a:solidFill>
                <a:latin typeface="iCiel Cadena" panose="02000503000000020004" pitchFamily="2" charset="0"/>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4240283" y="156769"/>
            <a:ext cx="3258897" cy="1440417"/>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534574" y="171982"/>
            <a:ext cx="4037426" cy="4677562"/>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3808343" y="2147179"/>
            <a:ext cx="4710905" cy="2798273"/>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1"/>
              <a:ext cx="6281207" cy="2031326"/>
            </a:xfrm>
            <a:prstGeom prst="rect">
              <a:avLst/>
            </a:prstGeom>
            <a:noFill/>
            <a:effectLst/>
          </p:spPr>
          <p:txBody>
            <a:bodyPr wrap="square" lIns="0" tIns="0" rIns="0" bIns="0" rtlCol="0">
              <a:spAutoFit/>
            </a:bodyPr>
            <a:lstStyle/>
            <a:p>
              <a:pPr algn="ctr" defTabSz="685800">
                <a:buClrTx/>
              </a:pPr>
              <a:r>
                <a:rPr lang="en-US" sz="3300" kern="1200">
                  <a:solidFill>
                    <a:prstClr val="black">
                      <a:lumMod val="50000"/>
                      <a:lumOff val="50000"/>
                    </a:prstClr>
                  </a:solidFill>
                  <a:latin typeface="iCiel Cadena" panose="02000503000000020004" pitchFamily="50" charset="0"/>
                  <a:ea typeface="+mn-ea"/>
                  <a:cs typeface="+mn-cs"/>
                </a:rPr>
                <a:t>Cảm ơn các bạn</a:t>
              </a:r>
            </a:p>
            <a:p>
              <a:pPr algn="ctr" defTabSz="685800">
                <a:buClrTx/>
              </a:pPr>
              <a:r>
                <a:rPr lang="en-US" sz="3300" kern="1200">
                  <a:solidFill>
                    <a:prstClr val="black">
                      <a:lumMod val="50000"/>
                      <a:lumOff val="50000"/>
                    </a:prstClr>
                  </a:solidFill>
                  <a:latin typeface="iCiel Cadena" panose="02000503000000020004" pitchFamily="50" charset="0"/>
                  <a:ea typeface="+mn-ea"/>
                  <a:cs typeface="+mn-cs"/>
                </a:rPr>
                <a:t>đã chọn vòng cổ</a:t>
              </a:r>
            </a:p>
            <a:p>
              <a:pPr algn="ctr" defTabSz="685800">
                <a:buClrTx/>
              </a:pPr>
              <a:r>
                <a:rPr lang="en-US" sz="3300" kern="1200">
                  <a:solidFill>
                    <a:prstClr val="black">
                      <a:lumMod val="50000"/>
                      <a:lumOff val="50000"/>
                    </a:prstClr>
                  </a:solidFill>
                  <a:latin typeface="iCiel Cadena" panose="02000503000000020004" pitchFamily="50" charset="0"/>
                  <a:ea typeface="+mn-ea"/>
                  <a:cs typeface="+mn-cs"/>
                </a:rPr>
                <a:t>cho tớ!</a:t>
              </a:r>
            </a:p>
          </p:txBody>
        </p:sp>
      </p:grpSp>
    </p:spTree>
    <p:extLst>
      <p:ext uri="{BB962C8B-B14F-4D97-AF65-F5344CB8AC3E}">
        <p14:creationId xmlns:p14="http://schemas.microsoft.com/office/powerpoint/2010/main" val="1338655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3202</TotalTime>
  <Words>1537</Words>
  <Application>Microsoft Office PowerPoint</Application>
  <PresentationFormat>On-screen Show (16:9)</PresentationFormat>
  <Paragraphs>173</Paragraphs>
  <Slides>28</Slides>
  <Notes>2</Notes>
  <HiddenSlides>0</HiddenSlides>
  <MMClips>11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28</vt:i4>
      </vt:variant>
    </vt:vector>
  </HeadingPairs>
  <TitlesOfParts>
    <vt:vector size="44" baseType="lpstr">
      <vt:lpstr>#9Slide02 Tieu de dai</vt:lpstr>
      <vt:lpstr>Times New Roman</vt:lpstr>
      <vt:lpstr>Calibri</vt:lpstr>
      <vt:lpstr>ProTeacher03_Dam</vt:lpstr>
      <vt:lpstr>iCiel Panton Black</vt:lpstr>
      <vt:lpstr>iCiel Alina</vt:lpstr>
      <vt:lpstr>ProTeacher01_Dam</vt:lpstr>
      <vt:lpstr>Arial</vt:lpstr>
      <vt:lpstr>.ProTeacher03 Roboto Bold</vt:lpstr>
      <vt:lpstr>iCiel Cadena</vt:lpstr>
      <vt:lpstr>#9Slide02 Noi dung dai</vt:lpstr>
      <vt:lpstr>Calibri Light</vt:lpstr>
      <vt:lpstr>#9Slide03 Quicksand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vanvien242002@gmail.com</cp:lastModifiedBy>
  <cp:revision>164</cp:revision>
  <cp:lastPrinted>2023-11-11T03:51:36Z</cp:lastPrinted>
  <dcterms:modified xsi:type="dcterms:W3CDTF">2025-03-05T22:59:50Z</dcterms:modified>
</cp:coreProperties>
</file>