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1"/>
  </p:notesMasterIdLst>
  <p:sldIdLst>
    <p:sldId id="266" r:id="rId2"/>
    <p:sldId id="256" r:id="rId3"/>
    <p:sldId id="273" r:id="rId4"/>
    <p:sldId id="277" r:id="rId5"/>
    <p:sldId id="276" r:id="rId6"/>
    <p:sldId id="271" r:id="rId7"/>
    <p:sldId id="257" r:id="rId8"/>
    <p:sldId id="263" r:id="rId9"/>
    <p:sldId id="285" r:id="rId10"/>
    <p:sldId id="290" r:id="rId11"/>
    <p:sldId id="268" r:id="rId12"/>
    <p:sldId id="293" r:id="rId13"/>
    <p:sldId id="297" r:id="rId14"/>
    <p:sldId id="294" r:id="rId15"/>
    <p:sldId id="295" r:id="rId16"/>
    <p:sldId id="296" r:id="rId17"/>
    <p:sldId id="299" r:id="rId18"/>
    <p:sldId id="298" r:id="rId19"/>
    <p:sldId id="307" r:id="rId20"/>
    <p:sldId id="325" r:id="rId21"/>
    <p:sldId id="305" r:id="rId22"/>
    <p:sldId id="286" r:id="rId23"/>
    <p:sldId id="313" r:id="rId24"/>
    <p:sldId id="314" r:id="rId25"/>
    <p:sldId id="319" r:id="rId26"/>
    <p:sldId id="317" r:id="rId27"/>
    <p:sldId id="316" r:id="rId28"/>
    <p:sldId id="320" r:id="rId29"/>
    <p:sldId id="274" r:id="rId30"/>
  </p:sldIdLst>
  <p:sldSz cx="18288000" cy="10287000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86" autoAdjust="0"/>
    <p:restoredTop sz="94622" autoAdjust="0"/>
  </p:normalViewPr>
  <p:slideViewPr>
    <p:cSldViewPr>
      <p:cViewPr varScale="1">
        <p:scale>
          <a:sx n="46" d="100"/>
          <a:sy n="46" d="100"/>
        </p:scale>
        <p:origin x="81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66D8A-2C6F-41BD-98E8-20FD8E11BE9B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691BB-D29F-431B-BAF4-F3BA34FDE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904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691BB-D29F-431B-BAF4-F3BA34FDE32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361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15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sv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31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7" Type="http://schemas.openxmlformats.org/officeDocument/2006/relationships/image" Target="../media/image52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7" Type="http://schemas.openxmlformats.org/officeDocument/2006/relationships/image" Target="../media/image52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6.svg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7" Type="http://schemas.openxmlformats.org/officeDocument/2006/relationships/image" Target="../media/image15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203167" y="6515100"/>
            <a:ext cx="13984553" cy="30474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55140" y="1783308"/>
            <a:ext cx="12377720" cy="38173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600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MỚI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6800" y="342900"/>
            <a:ext cx="15969826" cy="937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905505"/>
            <a:ext cx="2819400" cy="33814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74713" y="340977"/>
            <a:ext cx="129540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rửa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ethanol.</a:t>
            </a: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phỏng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ethanol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C, 5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ethanol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12 x 2 + 16 + 1 x 6 = 46 (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2709" y="6434953"/>
            <a:ext cx="7258008" cy="3358671"/>
          </a:xfrm>
          <a:prstGeom prst="rect">
            <a:avLst/>
          </a:prstGeom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914949" y="6658046"/>
            <a:ext cx="2243354" cy="362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409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04800" y="288102"/>
            <a:ext cx="16960236" cy="9220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43200" y="3641016"/>
            <a:ext cx="6553200" cy="1184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685800" y="4898202"/>
            <a:ext cx="13639800" cy="1184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4200" y="1104900"/>
            <a:ext cx="4792980" cy="8104492"/>
          </a:xfrm>
          <a:prstGeom prst="rect">
            <a:avLst/>
          </a:prstGeom>
        </p:spPr>
      </p:pic>
      <p:pic>
        <p:nvPicPr>
          <p:cNvPr id="6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0" y="7048500"/>
            <a:ext cx="4339698" cy="3238500"/>
          </a:xfrm>
          <a:prstGeom prst="rect">
            <a:avLst/>
          </a:prstGeom>
        </p:spPr>
      </p:pic>
      <p:pic>
        <p:nvPicPr>
          <p:cNvPr id="7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9396" y="79566"/>
            <a:ext cx="3600638" cy="300653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98290" y="1032577"/>
            <a:ext cx="16891419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1: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5.5,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hóa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ứng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674625"/>
              </p:ext>
            </p:extLst>
          </p:nvPr>
        </p:nvGraphicFramePr>
        <p:xfrm>
          <a:off x="2844198" y="3083426"/>
          <a:ext cx="12599601" cy="6170997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3550924">
                  <a:extLst>
                    <a:ext uri="{9D8B030D-6E8A-4147-A177-3AD203B41FA5}">
                      <a16:colId xmlns:a16="http://schemas.microsoft.com/office/drawing/2014/main" val="462528413"/>
                    </a:ext>
                  </a:extLst>
                </a:gridCol>
                <a:gridCol w="3808064">
                  <a:extLst>
                    <a:ext uri="{9D8B030D-6E8A-4147-A177-3AD203B41FA5}">
                      <a16:colId xmlns:a16="http://schemas.microsoft.com/office/drawing/2014/main" val="989060772"/>
                    </a:ext>
                  </a:extLst>
                </a:gridCol>
                <a:gridCol w="5240613">
                  <a:extLst>
                    <a:ext uri="{9D8B030D-6E8A-4147-A177-3AD203B41FA5}">
                      <a16:colId xmlns:a16="http://schemas.microsoft.com/office/drawing/2014/main" val="1771250040"/>
                    </a:ext>
                  </a:extLst>
                </a:gridCol>
              </a:tblGrid>
              <a:tr h="6669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Nguyên</a:t>
                      </a:r>
                      <a:r>
                        <a:rPr lang="en-US" sz="4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tố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32" marR="52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4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chất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32" marR="52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 đơn chất</a:t>
                      </a:r>
                      <a:endParaRPr lang="en-US" sz="4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32" marR="52832" marT="0" marB="0" anchor="ctr"/>
                </a:tc>
                <a:extLst>
                  <a:ext uri="{0D108BD9-81ED-4DB2-BD59-A6C34878D82A}">
                    <a16:rowId xmlns:a16="http://schemas.microsoft.com/office/drawing/2014/main" val="2641788129"/>
                  </a:ext>
                </a:extLst>
              </a:tr>
              <a:tr h="4525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32" marR="52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4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32" marR="52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4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32" marR="52832" marT="0" marB="0" anchor="ctr"/>
                </a:tc>
                <a:extLst>
                  <a:ext uri="{0D108BD9-81ED-4DB2-BD59-A6C34878D82A}">
                    <a16:rowId xmlns:a16="http://schemas.microsoft.com/office/drawing/2014/main" val="1941721243"/>
                  </a:ext>
                </a:extLst>
              </a:tr>
              <a:tr h="4604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</a:t>
                      </a:r>
                      <a:endParaRPr lang="en-US" sz="4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32" marR="52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32" marR="52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32" marR="52832" marT="0" marB="0" anchor="ctr"/>
                </a:tc>
                <a:extLst>
                  <a:ext uri="{0D108BD9-81ED-4DB2-BD59-A6C34878D82A}">
                    <a16:rowId xmlns:a16="http://schemas.microsoft.com/office/drawing/2014/main" val="1046109202"/>
                  </a:ext>
                </a:extLst>
              </a:tr>
              <a:tr h="4525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4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32" marR="52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4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32" marR="52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32" marR="52832" marT="0" marB="0" anchor="ctr"/>
                </a:tc>
                <a:extLst>
                  <a:ext uri="{0D108BD9-81ED-4DB2-BD59-A6C34878D82A}">
                    <a16:rowId xmlns:a16="http://schemas.microsoft.com/office/drawing/2014/main" val="967545154"/>
                  </a:ext>
                </a:extLst>
              </a:tr>
              <a:tr h="4604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en-US" sz="4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32" marR="52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4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4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32" marR="52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32" marR="52832" marT="0" marB="0" anchor="ctr"/>
                </a:tc>
                <a:extLst>
                  <a:ext uri="{0D108BD9-81ED-4DB2-BD59-A6C34878D82A}">
                    <a16:rowId xmlns:a16="http://schemas.microsoft.com/office/drawing/2014/main" val="1935780488"/>
                  </a:ext>
                </a:extLst>
              </a:tr>
              <a:tr h="4525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en-US" sz="4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32" marR="52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4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32" marR="52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32" marR="52832" marT="0" marB="0" anchor="ctr"/>
                </a:tc>
                <a:extLst>
                  <a:ext uri="{0D108BD9-81ED-4DB2-BD59-A6C34878D82A}">
                    <a16:rowId xmlns:a16="http://schemas.microsoft.com/office/drawing/2014/main" val="2222866376"/>
                  </a:ext>
                </a:extLst>
              </a:tr>
              <a:tr h="4604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</a:t>
                      </a:r>
                      <a:endParaRPr lang="en-US" sz="4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32" marR="52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4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32" marR="52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832" marR="52832" marT="0" marB="0" anchor="ctr"/>
                </a:tc>
                <a:extLst>
                  <a:ext uri="{0D108BD9-81ED-4DB2-BD59-A6C34878D82A}">
                    <a16:rowId xmlns:a16="http://schemas.microsoft.com/office/drawing/2014/main" val="33972754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20661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396661"/>
              </p:ext>
            </p:extLst>
          </p:nvPr>
        </p:nvGraphicFramePr>
        <p:xfrm>
          <a:off x="1805437" y="2019300"/>
          <a:ext cx="14677122" cy="718488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136910">
                  <a:extLst>
                    <a:ext uri="{9D8B030D-6E8A-4147-A177-3AD203B41FA5}">
                      <a16:colId xmlns:a16="http://schemas.microsoft.com/office/drawing/2014/main" val="809605268"/>
                    </a:ext>
                  </a:extLst>
                </a:gridCol>
                <a:gridCol w="3265983">
                  <a:extLst>
                    <a:ext uri="{9D8B030D-6E8A-4147-A177-3AD203B41FA5}">
                      <a16:colId xmlns:a16="http://schemas.microsoft.com/office/drawing/2014/main" val="4031389157"/>
                    </a:ext>
                  </a:extLst>
                </a:gridCol>
                <a:gridCol w="7274229">
                  <a:extLst>
                    <a:ext uri="{9D8B030D-6E8A-4147-A177-3AD203B41FA5}">
                      <a16:colId xmlns:a16="http://schemas.microsoft.com/office/drawing/2014/main" val="966108257"/>
                    </a:ext>
                  </a:extLst>
                </a:gridCol>
              </a:tblGrid>
              <a:tr h="10264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Nguyên</a:t>
                      </a:r>
                      <a:r>
                        <a:rPr lang="en-US" sz="4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tố</a:t>
                      </a:r>
                      <a:endParaRPr lang="en-US" sz="4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60" marR="52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 chất</a:t>
                      </a:r>
                      <a:endParaRPr lang="en-US" sz="4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60" marR="52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 đơn chất</a:t>
                      </a:r>
                      <a:endParaRPr lang="en-US" sz="4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60" marR="52560" marT="0" marB="0" anchor="ctr"/>
                </a:tc>
                <a:extLst>
                  <a:ext uri="{0D108BD9-81ED-4DB2-BD59-A6C34878D82A}">
                    <a16:rowId xmlns:a16="http://schemas.microsoft.com/office/drawing/2014/main" val="2097821066"/>
                  </a:ext>
                </a:extLst>
              </a:tr>
              <a:tr h="10264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en-US" sz="4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60" marR="52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44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4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60" marR="52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Khí</a:t>
                      </a:r>
                      <a:r>
                        <a:rPr lang="en-US" sz="4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hydrogen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60" marR="52560" marT="0" marB="0" anchor="ctr"/>
                </a:tc>
                <a:extLst>
                  <a:ext uri="{0D108BD9-81ED-4DB2-BD59-A6C34878D82A}">
                    <a16:rowId xmlns:a16="http://schemas.microsoft.com/office/drawing/2014/main" val="914368320"/>
                  </a:ext>
                </a:extLst>
              </a:tr>
              <a:tr h="10264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</a:t>
                      </a:r>
                      <a:endParaRPr lang="en-US" sz="4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60" marR="52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</a:t>
                      </a:r>
                      <a:endParaRPr lang="en-US" sz="4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60" marR="52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Khí helium</a:t>
                      </a:r>
                      <a:endParaRPr lang="en-US" sz="4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60" marR="52560" marT="0" marB="0" anchor="ctr"/>
                </a:tc>
                <a:extLst>
                  <a:ext uri="{0D108BD9-81ED-4DB2-BD59-A6C34878D82A}">
                    <a16:rowId xmlns:a16="http://schemas.microsoft.com/office/drawing/2014/main" val="1604454072"/>
                  </a:ext>
                </a:extLst>
              </a:tr>
              <a:tr h="10264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60" marR="52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44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60" marR="52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Khí nitrogen</a:t>
                      </a:r>
                      <a:endParaRPr lang="en-US" sz="4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60" marR="52560" marT="0" marB="0" anchor="ctr"/>
                </a:tc>
                <a:extLst>
                  <a:ext uri="{0D108BD9-81ED-4DB2-BD59-A6C34878D82A}">
                    <a16:rowId xmlns:a16="http://schemas.microsoft.com/office/drawing/2014/main" val="3307737290"/>
                  </a:ext>
                </a:extLst>
              </a:tr>
              <a:tr h="10264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en-US" sz="4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60" marR="52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sz="44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60" marR="52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Khí fluorine</a:t>
                      </a:r>
                      <a:endParaRPr lang="en-US" sz="4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60" marR="52560" marT="0" marB="0" anchor="ctr"/>
                </a:tc>
                <a:extLst>
                  <a:ext uri="{0D108BD9-81ED-4DB2-BD59-A6C34878D82A}">
                    <a16:rowId xmlns:a16="http://schemas.microsoft.com/office/drawing/2014/main" val="1179429409"/>
                  </a:ext>
                </a:extLst>
              </a:tr>
              <a:tr h="10264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en-US" sz="4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60" marR="52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60" marR="52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Sodium</a:t>
                      </a:r>
                      <a:endParaRPr lang="en-US" sz="4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60" marR="52560" marT="0" marB="0" anchor="ctr"/>
                </a:tc>
                <a:extLst>
                  <a:ext uri="{0D108BD9-81ED-4DB2-BD59-A6C34878D82A}">
                    <a16:rowId xmlns:a16="http://schemas.microsoft.com/office/drawing/2014/main" val="3982987342"/>
                  </a:ext>
                </a:extLst>
              </a:tr>
              <a:tr h="10264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60" marR="52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60" marR="52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Magnesium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60" marR="52560" marT="0" marB="0" anchor="ctr"/>
                </a:tc>
                <a:extLst>
                  <a:ext uri="{0D108BD9-81ED-4DB2-BD59-A6C34878D82A}">
                    <a16:rowId xmlns:a16="http://schemas.microsoft.com/office/drawing/2014/main" val="416017809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181598" y="854214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5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04800" y="318162"/>
            <a:ext cx="1538966" cy="192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078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305251"/>
              </p:ext>
            </p:extLst>
          </p:nvPr>
        </p:nvGraphicFramePr>
        <p:xfrm>
          <a:off x="1550419" y="1071792"/>
          <a:ext cx="15187162" cy="814341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280671">
                  <a:extLst>
                    <a:ext uri="{9D8B030D-6E8A-4147-A177-3AD203B41FA5}">
                      <a16:colId xmlns:a16="http://schemas.microsoft.com/office/drawing/2014/main" val="809605268"/>
                    </a:ext>
                  </a:extLst>
                </a:gridCol>
                <a:gridCol w="3379477">
                  <a:extLst>
                    <a:ext uri="{9D8B030D-6E8A-4147-A177-3AD203B41FA5}">
                      <a16:colId xmlns:a16="http://schemas.microsoft.com/office/drawing/2014/main" val="4031389157"/>
                    </a:ext>
                  </a:extLst>
                </a:gridCol>
                <a:gridCol w="7527014">
                  <a:extLst>
                    <a:ext uri="{9D8B030D-6E8A-4147-A177-3AD203B41FA5}">
                      <a16:colId xmlns:a16="http://schemas.microsoft.com/office/drawing/2014/main" val="966108257"/>
                    </a:ext>
                  </a:extLst>
                </a:gridCol>
              </a:tblGrid>
              <a:tr h="11633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Nguyên</a:t>
                      </a:r>
                      <a:r>
                        <a:rPr lang="en-US" sz="4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tố</a:t>
                      </a:r>
                      <a:endParaRPr lang="en-US" sz="4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60" marR="52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 chất</a:t>
                      </a:r>
                      <a:endParaRPr lang="en-US" sz="4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60" marR="52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4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4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chất</a:t>
                      </a:r>
                      <a:endParaRPr lang="en-US" sz="4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60" marR="52560" marT="0" marB="0" anchor="ctr"/>
                </a:tc>
                <a:extLst>
                  <a:ext uri="{0D108BD9-81ED-4DB2-BD59-A6C34878D82A}">
                    <a16:rowId xmlns:a16="http://schemas.microsoft.com/office/drawing/2014/main" val="2097821066"/>
                  </a:ext>
                </a:extLst>
              </a:tr>
              <a:tr h="11633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60" marR="52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60" marR="52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Phosphorus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60" marR="52560" marT="0" marB="0" anchor="ctr"/>
                </a:tc>
                <a:extLst>
                  <a:ext uri="{0D108BD9-81ED-4DB2-BD59-A6C34878D82A}">
                    <a16:rowId xmlns:a16="http://schemas.microsoft.com/office/drawing/2014/main" val="1236509578"/>
                  </a:ext>
                </a:extLst>
              </a:tr>
              <a:tr h="11633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4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60" marR="52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60" marR="52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Sulfur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60" marR="52560" marT="0" marB="0" anchor="ctr"/>
                </a:tc>
                <a:extLst>
                  <a:ext uri="{0D108BD9-81ED-4DB2-BD59-A6C34878D82A}">
                    <a16:rowId xmlns:a16="http://schemas.microsoft.com/office/drawing/2014/main" val="322175616"/>
                  </a:ext>
                </a:extLst>
              </a:tr>
              <a:tr h="11633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</a:t>
                      </a:r>
                      <a:endParaRPr lang="en-US" sz="4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60" marR="52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</a:t>
                      </a:r>
                      <a:r>
                        <a:rPr lang="en-US" sz="44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4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60" marR="52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Khí</a:t>
                      </a:r>
                      <a:r>
                        <a:rPr lang="en-US" sz="4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chlorine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60" marR="52560" marT="0" marB="0" anchor="ctr"/>
                </a:tc>
                <a:extLst>
                  <a:ext uri="{0D108BD9-81ED-4DB2-BD59-A6C34878D82A}">
                    <a16:rowId xmlns:a16="http://schemas.microsoft.com/office/drawing/2014/main" val="3984793843"/>
                  </a:ext>
                </a:extLst>
              </a:tr>
              <a:tr h="11633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</a:t>
                      </a:r>
                      <a:endParaRPr lang="en-US" sz="4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60" marR="52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</a:t>
                      </a:r>
                      <a:endParaRPr lang="en-US" sz="4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60" marR="52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Khí</a:t>
                      </a:r>
                      <a:r>
                        <a:rPr lang="en-US" sz="4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argon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60" marR="52560" marT="0" marB="0" anchor="ctr"/>
                </a:tc>
                <a:extLst>
                  <a:ext uri="{0D108BD9-81ED-4DB2-BD59-A6C34878D82A}">
                    <a16:rowId xmlns:a16="http://schemas.microsoft.com/office/drawing/2014/main" val="2950264997"/>
                  </a:ext>
                </a:extLst>
              </a:tr>
              <a:tr h="11633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en-US" sz="4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60" marR="52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en-US" sz="4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60" marR="52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Potassium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60" marR="52560" marT="0" marB="0" anchor="ctr"/>
                </a:tc>
                <a:extLst>
                  <a:ext uri="{0D108BD9-81ED-4DB2-BD59-A6C34878D82A}">
                    <a16:rowId xmlns:a16="http://schemas.microsoft.com/office/drawing/2014/main" val="1978748691"/>
                  </a:ext>
                </a:extLst>
              </a:tr>
              <a:tr h="11633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</a:t>
                      </a:r>
                      <a:endParaRPr lang="en-US" sz="4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60" marR="52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</a:t>
                      </a:r>
                      <a:endParaRPr lang="en-US" sz="4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60" marR="52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Calcium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60" marR="52560" marT="0" marB="0" anchor="ctr"/>
                </a:tc>
                <a:extLst>
                  <a:ext uri="{0D108BD9-81ED-4DB2-BD59-A6C34878D82A}">
                    <a16:rowId xmlns:a16="http://schemas.microsoft.com/office/drawing/2014/main" val="280737656"/>
                  </a:ext>
                </a:extLst>
              </a:tr>
            </a:tbl>
          </a:graphicData>
        </a:graphic>
      </p:graphicFrame>
      <p:pic>
        <p:nvPicPr>
          <p:cNvPr id="5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81000" y="313113"/>
            <a:ext cx="1538966" cy="192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4264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04800" y="237859"/>
            <a:ext cx="17284909" cy="955384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85900" y="1142976"/>
            <a:ext cx="15316200" cy="301383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2: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Ngoài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5.5,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liệt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kê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thêm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kim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phi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kim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1454" y="4610100"/>
            <a:ext cx="16611600" cy="322139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bởi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Al (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aluminium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Fe (iron).</a:t>
            </a: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bởi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phi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C (carbon), O</a:t>
            </a:r>
            <a:r>
              <a:rPr lang="en-US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oxygen)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86811" y="7831494"/>
            <a:ext cx="1570899" cy="2541159"/>
          </a:xfrm>
          <a:prstGeom prst="rect">
            <a:avLst/>
          </a:prstGeom>
        </p:spPr>
      </p:pic>
      <p:pic>
        <p:nvPicPr>
          <p:cNvPr id="7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774033" y="7674007"/>
            <a:ext cx="3501498" cy="261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2315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33026" y="1086258"/>
            <a:ext cx="15810819" cy="217142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3: </a:t>
            </a:r>
            <a:r>
              <a:rPr lang="en-US" sz="4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5.6, </a:t>
            </a:r>
            <a:r>
              <a:rPr lang="en-US" sz="4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lang="en-US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US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5436" y="3162300"/>
            <a:ext cx="9906000" cy="6235854"/>
          </a:xfrm>
          <a:prstGeom prst="rect">
            <a:avLst/>
          </a:prstGeom>
        </p:spPr>
      </p:pic>
      <p:pic>
        <p:nvPicPr>
          <p:cNvPr id="5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630400" y="5753100"/>
            <a:ext cx="3532909" cy="441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989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50690" y="800100"/>
            <a:ext cx="16586617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(a):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gồm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Br.</a:t>
            </a:r>
          </a:p>
          <a:p>
            <a:pPr marL="571500" indent="-57150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(b):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gồm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O.</a:t>
            </a:r>
          </a:p>
          <a:p>
            <a:pPr marL="571500" indent="-57150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→"/>
            </a:pPr>
            <a:r>
              <a:rPr lang="en-US" sz="4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Các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hóa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5487799"/>
            <a:ext cx="3810000" cy="381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4444" t="11905" r="13175" b="16984"/>
          <a:stretch/>
        </p:blipFill>
        <p:spPr>
          <a:xfrm>
            <a:off x="9220200" y="5752712"/>
            <a:ext cx="3429000" cy="3368843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434151" y="5011074"/>
            <a:ext cx="3083875" cy="545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9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41863" y="1415874"/>
            <a:ext cx="14841355" cy="19981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 Cho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290" y="4063598"/>
            <a:ext cx="4419600" cy="48137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3130" y="4063598"/>
            <a:ext cx="4044230" cy="48137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2541" y="4139798"/>
            <a:ext cx="3767659" cy="48137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22011" y="4139799"/>
            <a:ext cx="3957743" cy="473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3390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01622" y="3512005"/>
            <a:ext cx="6934200" cy="4888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mẫu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potassium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iodine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bởi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potassium iodide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bởi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8821" y="1562100"/>
            <a:ext cx="1554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822" y="4358905"/>
            <a:ext cx="9537778" cy="3519574"/>
          </a:xfrm>
          <a:prstGeom prst="rect">
            <a:avLst/>
          </a:prstGeom>
        </p:spPr>
      </p:pic>
      <p:pic>
        <p:nvPicPr>
          <p:cNvPr id="6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083263" y="252503"/>
            <a:ext cx="2001458" cy="199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1979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844682" y="1117142"/>
            <a:ext cx="10480918" cy="722675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410963" y="1914364"/>
            <a:ext cx="9348355" cy="563231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sz="4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chục</a:t>
            </a:r>
            <a:r>
              <a:rPr lang="en-US" sz="4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triệu</a:t>
            </a:r>
            <a:r>
              <a:rPr lang="en-US" sz="4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4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4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Trái</a:t>
            </a:r>
            <a:r>
              <a:rPr lang="en-US" sz="4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Đất</a:t>
            </a:r>
            <a:r>
              <a:rPr lang="en-US" sz="4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4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4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4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en-US" sz="4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sz="4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lang="en-US" sz="4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4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</a:t>
            </a:r>
            <a:r>
              <a:rPr lang="en-US" sz="4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hóa</a:t>
            </a:r>
            <a:r>
              <a:rPr lang="en-US" sz="4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4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4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en-US" sz="4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khoa</a:t>
            </a:r>
            <a:r>
              <a:rPr lang="en-US" sz="4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4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4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sz="4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en-US" sz="4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chúng</a:t>
            </a:r>
            <a:r>
              <a:rPr lang="en-US" sz="4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4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thế</a:t>
            </a:r>
            <a:r>
              <a:rPr lang="en-US" sz="4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4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4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602113" y="495300"/>
            <a:ext cx="1943984" cy="235504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362200" cy="146026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81100" y="1233556"/>
            <a:ext cx="15847033" cy="1184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</a:t>
            </a:r>
            <a:endParaRPr lang="en-US" sz="5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1873" y="3112313"/>
            <a:ext cx="62484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ứng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potassium.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9973" y="5194621"/>
            <a:ext cx="61722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iodine.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66673" y="7269047"/>
            <a:ext cx="66294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potassium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iodine.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934080" y="3021005"/>
            <a:ext cx="4851000" cy="5723893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8287265" y="3257760"/>
            <a:ext cx="1600200" cy="135141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288650" y="7570051"/>
            <a:ext cx="1600200" cy="135141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287265" y="5369867"/>
            <a:ext cx="1600200" cy="135141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18" name="Straight Connector 17"/>
          <p:cNvCxnSpPr>
            <a:stCxn id="13" idx="3"/>
          </p:cNvCxnSpPr>
          <p:nvPr/>
        </p:nvCxnSpPr>
        <p:spPr>
          <a:xfrm>
            <a:off x="9887465" y="3933466"/>
            <a:ext cx="1447800" cy="0"/>
          </a:xfrm>
          <a:prstGeom prst="line">
            <a:avLst/>
          </a:prstGeom>
          <a:ln w="571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9887465" y="6010629"/>
            <a:ext cx="4191000" cy="34945"/>
          </a:xfrm>
          <a:prstGeom prst="line">
            <a:avLst/>
          </a:prstGeom>
          <a:ln w="571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887465" y="8245757"/>
            <a:ext cx="1447800" cy="0"/>
          </a:xfrm>
          <a:prstGeom prst="line">
            <a:avLst/>
          </a:prstGeom>
          <a:ln w="571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1335265" y="3933466"/>
            <a:ext cx="0" cy="4347235"/>
          </a:xfrm>
          <a:prstGeom prst="line">
            <a:avLst/>
          </a:prstGeom>
          <a:ln w="57150"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5907265" y="3933466"/>
            <a:ext cx="167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2496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9" grpId="0"/>
      <p:bldP spid="13" grpId="0" animBg="1"/>
      <p:bldP spid="15" grpId="0" animBg="1"/>
      <p:bldP spid="16" grpId="0" animBg="1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883682" cy="17826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81200" y="1638300"/>
            <a:ext cx="14694110" cy="6350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ứng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potassium:</a:t>
            </a:r>
            <a:endParaRPr lang="en-US" sz="4400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Potassium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dưỡng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yếu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cấp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ion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potassion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(K</a:t>
            </a:r>
            <a:r>
              <a:rPr lang="en-US" sz="40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kali). </a:t>
            </a: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xuất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thủy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thải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 </a:t>
            </a: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chế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thuốc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bệnh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kali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687942" y="7581899"/>
            <a:ext cx="3657413" cy="2729345"/>
          </a:xfrm>
          <a:prstGeom prst="rect">
            <a:avLst/>
          </a:prstGeom>
        </p:spPr>
      </p:pic>
      <p:pic>
        <p:nvPicPr>
          <p:cNvPr id="7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156" y="7820730"/>
            <a:ext cx="3577244" cy="241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5050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0" y="1485900"/>
            <a:ext cx="6096000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4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4" name="Rectangle 3"/>
          <p:cNvSpPr/>
          <p:nvPr/>
        </p:nvSpPr>
        <p:spPr>
          <a:xfrm>
            <a:off x="2048352" y="3143548"/>
            <a:ext cx="14191296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1: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kê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chứa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hóa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0" y="5524500"/>
            <a:ext cx="146304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Na,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Ca, H</a:t>
            </a:r>
            <a:r>
              <a:rPr lang="en-US" sz="4000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Cl</a:t>
            </a:r>
            <a:r>
              <a:rPr lang="en-US" sz="4000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endParaRPr lang="en-US" sz="4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chứa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H</a:t>
            </a:r>
            <a:r>
              <a:rPr lang="en-US" sz="4000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US" sz="4000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US" sz="4000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US" sz="4000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CO</a:t>
            </a:r>
            <a:r>
              <a:rPr lang="en-US" sz="4000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MgO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NH</a:t>
            </a:r>
            <a:r>
              <a:rPr lang="en-US" sz="4000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endParaRPr lang="en-US" sz="4000" dirty="0">
              <a:effectLst/>
              <a:latin typeface="Arial" panose="020B0604020202020204" pitchFamily="34" charset="0"/>
              <a:ea typeface="Noto Sans Symbols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352799" cy="3249167"/>
          </a:xfrm>
          <a:prstGeom prst="rect">
            <a:avLst/>
          </a:prstGeom>
        </p:spPr>
      </p:pic>
      <p:pic>
        <p:nvPicPr>
          <p:cNvPr id="8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925799" y="7896580"/>
            <a:ext cx="2359429" cy="2359429"/>
          </a:xfrm>
          <a:prstGeom prst="rect">
            <a:avLst/>
          </a:prstGeom>
        </p:spPr>
      </p:pic>
      <p:pic>
        <p:nvPicPr>
          <p:cNvPr id="9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38411" y="8211929"/>
            <a:ext cx="2530915" cy="171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8212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896702" y="243206"/>
            <a:ext cx="2494594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085575"/>
              </p:ext>
            </p:extLst>
          </p:nvPr>
        </p:nvGraphicFramePr>
        <p:xfrm>
          <a:off x="304800" y="1441597"/>
          <a:ext cx="17678399" cy="8151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125200">
                  <a:extLst>
                    <a:ext uri="{9D8B030D-6E8A-4147-A177-3AD203B41FA5}">
                      <a16:colId xmlns:a16="http://schemas.microsoft.com/office/drawing/2014/main" val="703139925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602915335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606716761"/>
                    </a:ext>
                  </a:extLst>
                </a:gridCol>
                <a:gridCol w="2438399">
                  <a:extLst>
                    <a:ext uri="{9D8B030D-6E8A-4147-A177-3AD203B41FA5}">
                      <a16:colId xmlns:a16="http://schemas.microsoft.com/office/drawing/2014/main" val="2389261659"/>
                    </a:ext>
                  </a:extLst>
                </a:gridCol>
              </a:tblGrid>
              <a:tr h="14659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Chất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Phân</a:t>
                      </a:r>
                      <a:r>
                        <a:rPr lang="en-US" sz="32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tử đơn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chất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Phân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tử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hợp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chất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Khối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lượng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phân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tử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5188782"/>
                  </a:ext>
                </a:extLst>
              </a:tr>
              <a:tr h="14659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Phân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tử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carbon monoxide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gồm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nguyên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tử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carbon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nguyên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tử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oxygen.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237092"/>
                  </a:ext>
                </a:extLst>
              </a:tr>
              <a:tr h="14659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Phân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tử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calcium oxide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gồm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nguyên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tử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calium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nguyên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tử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oxygen.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2503173"/>
                  </a:ext>
                </a:extLst>
              </a:tr>
              <a:tr h="7760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Phân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tử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ozone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gồm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nguyên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tử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oxygen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5612547"/>
                  </a:ext>
                </a:extLst>
              </a:tr>
              <a:tr h="14659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Phân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tử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nitrogen dioxide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gồm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nguyên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tử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nitrogen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nguyên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tử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oxygen.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1831468"/>
                  </a:ext>
                </a:extLst>
              </a:tr>
              <a:tr h="15116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Phân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tử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acetic acid (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trong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giấm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ăn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gồm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nguyên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tử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carbon, 4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nguyên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tử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hydrogen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nguyên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tử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oxygen.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839665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3602210" y="6907768"/>
            <a:ext cx="1978427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endParaRPr lang="en-US" sz="3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624377" y="4686300"/>
            <a:ext cx="1978427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endParaRPr lang="en-US" sz="3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624377" y="3166532"/>
            <a:ext cx="1978427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endParaRPr lang="en-US" sz="3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624377" y="8472925"/>
            <a:ext cx="1978427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endParaRPr lang="en-US" sz="3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615605" y="5829300"/>
            <a:ext cx="1978427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endParaRPr lang="en-US" sz="3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004594" y="3162300"/>
            <a:ext cx="1596912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amu</a:t>
            </a:r>
            <a:endParaRPr lang="en-US" sz="3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978757" y="4686300"/>
            <a:ext cx="1596912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amu</a:t>
            </a:r>
            <a:endParaRPr lang="en-US" sz="3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004593" y="5836503"/>
            <a:ext cx="1596912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amu</a:t>
            </a:r>
            <a:endParaRPr lang="en-US" sz="3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004592" y="6903303"/>
            <a:ext cx="1596912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amu</a:t>
            </a:r>
            <a:endParaRPr lang="en-US" sz="3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005977" y="8427303"/>
            <a:ext cx="1596912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amu</a:t>
            </a:r>
            <a:endParaRPr lang="en-US" sz="3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6837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7200" y="187478"/>
            <a:ext cx="17449800" cy="968042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6800" y="571500"/>
            <a:ext cx="168402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3: </a:t>
            </a:r>
          </a:p>
          <a:p>
            <a:pPr marL="742950" indent="-74295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AutoNum type="alphaLcParenR"/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Baking soda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hay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marL="742950" indent="-74295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AutoNum type="alphaLcParenR"/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Baking soda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84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phỏng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baking soda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mấy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0716" y="5734841"/>
            <a:ext cx="6492368" cy="41824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7421116"/>
            <a:ext cx="3793375" cy="283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1117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89318" y="632125"/>
            <a:ext cx="6096000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4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447800" y="2165539"/>
            <a:ext cx="15849600" cy="694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1: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phát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phát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gọi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trùng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lỏng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chứa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khí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chứa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rắn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944600" y="5905500"/>
            <a:ext cx="4114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3144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61773" y="918749"/>
            <a:ext cx="16427618" cy="7749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Đáp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án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endParaRPr lang="en-US" sz="4000" b="1" i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(b)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tể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lỏng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cồn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,..);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rắn</a:t>
            </a: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muối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ăn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,..);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khí</a:t>
            </a: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(khí 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carbon dioxide,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khí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sulfur dioxide,…)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(c)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chứa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(carbon 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dioxide, hydrogen,…)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(d)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khí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chứa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(e)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lỏng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(Hg)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005008" y="6057900"/>
            <a:ext cx="4114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2196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19400" y="2958048"/>
            <a:ext cx="126242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2: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mật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fructrose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fructose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gồm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6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C, 12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6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O.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fructrose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thuộc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khối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fructose.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173200" y="6172200"/>
            <a:ext cx="4114800" cy="4114800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" y="-55866"/>
            <a:ext cx="3428999" cy="332301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86811" y="6743700"/>
            <a:ext cx="2243354" cy="362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2521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905500"/>
            <a:ext cx="3125101" cy="4362450"/>
          </a:xfrm>
          <a:prstGeom prst="rect">
            <a:avLst/>
          </a:prstGeom>
        </p:spPr>
      </p:pic>
      <p:sp>
        <p:nvSpPr>
          <p:cNvPr id="8" name="Google Shape;2902;p52"/>
          <p:cNvSpPr txBox="1">
            <a:spLocks/>
          </p:cNvSpPr>
          <p:nvPr/>
        </p:nvSpPr>
        <p:spPr>
          <a:xfrm>
            <a:off x="3112908" y="1501712"/>
            <a:ext cx="12595584" cy="8223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vi-VN" sz="60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grpSp>
        <p:nvGrpSpPr>
          <p:cNvPr id="9" name="Google Shape;2907;p52"/>
          <p:cNvGrpSpPr/>
          <p:nvPr/>
        </p:nvGrpSpPr>
        <p:grpSpPr>
          <a:xfrm>
            <a:off x="3453402" y="3467100"/>
            <a:ext cx="697607" cy="934072"/>
            <a:chOff x="3601939" y="4161192"/>
            <a:chExt cx="275178" cy="388912"/>
          </a:xfrm>
        </p:grpSpPr>
        <p:sp>
          <p:nvSpPr>
            <p:cNvPr id="10" name="Google Shape;2908;p52"/>
            <p:cNvSpPr/>
            <p:nvPr/>
          </p:nvSpPr>
          <p:spPr>
            <a:xfrm>
              <a:off x="3601939" y="4161192"/>
              <a:ext cx="195546" cy="388912"/>
            </a:xfrm>
            <a:custGeom>
              <a:avLst/>
              <a:gdLst/>
              <a:ahLst/>
              <a:cxnLst/>
              <a:rect l="l" t="t" r="r" b="b"/>
              <a:pathLst>
                <a:path w="7443" h="14803" extrusionOk="0">
                  <a:moveTo>
                    <a:pt x="3725" y="0"/>
                  </a:moveTo>
                  <a:cubicBezTo>
                    <a:pt x="2608" y="0"/>
                    <a:pt x="1714" y="916"/>
                    <a:pt x="1734" y="2033"/>
                  </a:cubicBezTo>
                  <a:lnTo>
                    <a:pt x="1734" y="8580"/>
                  </a:lnTo>
                  <a:cubicBezTo>
                    <a:pt x="521" y="9440"/>
                    <a:pt x="0" y="10994"/>
                    <a:pt x="458" y="12416"/>
                  </a:cubicBezTo>
                  <a:cubicBezTo>
                    <a:pt x="909" y="13838"/>
                    <a:pt x="2227" y="14802"/>
                    <a:pt x="3725" y="14802"/>
                  </a:cubicBezTo>
                  <a:cubicBezTo>
                    <a:pt x="5216" y="14802"/>
                    <a:pt x="6534" y="13838"/>
                    <a:pt x="6992" y="12416"/>
                  </a:cubicBezTo>
                  <a:cubicBezTo>
                    <a:pt x="7443" y="10994"/>
                    <a:pt x="6930" y="9440"/>
                    <a:pt x="5709" y="8580"/>
                  </a:cubicBezTo>
                  <a:lnTo>
                    <a:pt x="5709" y="2033"/>
                  </a:lnTo>
                  <a:cubicBezTo>
                    <a:pt x="5737" y="916"/>
                    <a:pt x="4835" y="0"/>
                    <a:pt x="37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Google Shape;2909;p52"/>
            <p:cNvSpPr/>
            <p:nvPr/>
          </p:nvSpPr>
          <p:spPr>
            <a:xfrm>
              <a:off x="3630182" y="4193980"/>
              <a:ext cx="128131" cy="324597"/>
            </a:xfrm>
            <a:custGeom>
              <a:avLst/>
              <a:gdLst/>
              <a:ahLst/>
              <a:cxnLst/>
              <a:rect l="l" t="t" r="r" b="b"/>
              <a:pathLst>
                <a:path w="4877" h="12355" extrusionOk="0">
                  <a:moveTo>
                    <a:pt x="2650" y="1"/>
                  </a:moveTo>
                  <a:cubicBezTo>
                    <a:pt x="2213" y="1"/>
                    <a:pt x="1866" y="348"/>
                    <a:pt x="1866" y="785"/>
                  </a:cubicBezTo>
                  <a:lnTo>
                    <a:pt x="1866" y="7950"/>
                  </a:lnTo>
                  <a:lnTo>
                    <a:pt x="1360" y="8310"/>
                  </a:lnTo>
                  <a:cubicBezTo>
                    <a:pt x="0" y="9274"/>
                    <a:pt x="146" y="11341"/>
                    <a:pt x="1624" y="12104"/>
                  </a:cubicBezTo>
                  <a:cubicBezTo>
                    <a:pt x="1957" y="12276"/>
                    <a:pt x="2305" y="12354"/>
                    <a:pt x="2643" y="12354"/>
                  </a:cubicBezTo>
                  <a:cubicBezTo>
                    <a:pt x="3811" y="12354"/>
                    <a:pt x="4871" y="11418"/>
                    <a:pt x="4877" y="10128"/>
                  </a:cubicBezTo>
                  <a:cubicBezTo>
                    <a:pt x="4870" y="9406"/>
                    <a:pt x="4523" y="8733"/>
                    <a:pt x="3933" y="8310"/>
                  </a:cubicBezTo>
                  <a:lnTo>
                    <a:pt x="3434" y="7950"/>
                  </a:lnTo>
                  <a:lnTo>
                    <a:pt x="3434" y="785"/>
                  </a:lnTo>
                  <a:cubicBezTo>
                    <a:pt x="3434" y="348"/>
                    <a:pt x="3080" y="1"/>
                    <a:pt x="26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Google Shape;2910;p52"/>
            <p:cNvSpPr/>
            <p:nvPr/>
          </p:nvSpPr>
          <p:spPr>
            <a:xfrm>
              <a:off x="3636383" y="4193980"/>
              <a:ext cx="63448" cy="324597"/>
            </a:xfrm>
            <a:custGeom>
              <a:avLst/>
              <a:gdLst/>
              <a:ahLst/>
              <a:cxnLst/>
              <a:rect l="l" t="t" r="r" b="b"/>
              <a:pathLst>
                <a:path w="2415" h="12355" extrusionOk="0">
                  <a:moveTo>
                    <a:pt x="2407" y="1"/>
                  </a:moveTo>
                  <a:cubicBezTo>
                    <a:pt x="1977" y="1"/>
                    <a:pt x="1630" y="354"/>
                    <a:pt x="1630" y="785"/>
                  </a:cubicBezTo>
                  <a:lnTo>
                    <a:pt x="1630" y="7950"/>
                  </a:lnTo>
                  <a:lnTo>
                    <a:pt x="1124" y="8310"/>
                  </a:lnTo>
                  <a:cubicBezTo>
                    <a:pt x="333" y="8872"/>
                    <a:pt x="0" y="9878"/>
                    <a:pt x="292" y="10800"/>
                  </a:cubicBezTo>
                  <a:cubicBezTo>
                    <a:pt x="590" y="11723"/>
                    <a:pt x="1443" y="12354"/>
                    <a:pt x="2414" y="12354"/>
                  </a:cubicBezTo>
                  <a:cubicBezTo>
                    <a:pt x="1714" y="12354"/>
                    <a:pt x="1145" y="11355"/>
                    <a:pt x="1138" y="10128"/>
                  </a:cubicBezTo>
                  <a:cubicBezTo>
                    <a:pt x="1138" y="9295"/>
                    <a:pt x="1492" y="8504"/>
                    <a:pt x="2116" y="7950"/>
                  </a:cubicBezTo>
                  <a:lnTo>
                    <a:pt x="2116" y="785"/>
                  </a:lnTo>
                  <a:cubicBezTo>
                    <a:pt x="2116" y="354"/>
                    <a:pt x="2164" y="1"/>
                    <a:pt x="24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Google Shape;2911;p52"/>
            <p:cNvSpPr/>
            <p:nvPr/>
          </p:nvSpPr>
          <p:spPr>
            <a:xfrm>
              <a:off x="3679207" y="4193980"/>
              <a:ext cx="41195" cy="89326"/>
            </a:xfrm>
            <a:custGeom>
              <a:avLst/>
              <a:gdLst/>
              <a:ahLst/>
              <a:cxnLst/>
              <a:rect l="l" t="t" r="r" b="b"/>
              <a:pathLst>
                <a:path w="1568" h="3400" extrusionOk="0">
                  <a:moveTo>
                    <a:pt x="784" y="1"/>
                  </a:moveTo>
                  <a:cubicBezTo>
                    <a:pt x="347" y="1"/>
                    <a:pt x="0" y="348"/>
                    <a:pt x="0" y="785"/>
                  </a:cubicBezTo>
                  <a:lnTo>
                    <a:pt x="0" y="3399"/>
                  </a:lnTo>
                  <a:lnTo>
                    <a:pt x="1568" y="3399"/>
                  </a:lnTo>
                  <a:lnTo>
                    <a:pt x="1568" y="785"/>
                  </a:lnTo>
                  <a:cubicBezTo>
                    <a:pt x="1568" y="348"/>
                    <a:pt x="1214" y="1"/>
                    <a:pt x="7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Google Shape;2912;p52"/>
            <p:cNvSpPr/>
            <p:nvPr/>
          </p:nvSpPr>
          <p:spPr>
            <a:xfrm>
              <a:off x="3679207" y="4368010"/>
              <a:ext cx="41195" cy="11875"/>
            </a:xfrm>
            <a:custGeom>
              <a:avLst/>
              <a:gdLst/>
              <a:ahLst/>
              <a:cxnLst/>
              <a:rect l="l" t="t" r="r" b="b"/>
              <a:pathLst>
                <a:path w="1568" h="452" extrusionOk="0">
                  <a:moveTo>
                    <a:pt x="0" y="1"/>
                  </a:moveTo>
                  <a:lnTo>
                    <a:pt x="0" y="452"/>
                  </a:lnTo>
                  <a:lnTo>
                    <a:pt x="1568" y="452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Google Shape;2913;p52"/>
            <p:cNvSpPr/>
            <p:nvPr/>
          </p:nvSpPr>
          <p:spPr>
            <a:xfrm>
              <a:off x="3679207" y="4322637"/>
              <a:ext cx="41195" cy="12059"/>
            </a:xfrm>
            <a:custGeom>
              <a:avLst/>
              <a:gdLst/>
              <a:ahLst/>
              <a:cxnLst/>
              <a:rect l="l" t="t" r="r" b="b"/>
              <a:pathLst>
                <a:path w="1568" h="459" extrusionOk="0">
                  <a:moveTo>
                    <a:pt x="0" y="1"/>
                  </a:moveTo>
                  <a:lnTo>
                    <a:pt x="0" y="458"/>
                  </a:lnTo>
                  <a:lnTo>
                    <a:pt x="1568" y="458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Google Shape;2914;p52"/>
            <p:cNvSpPr/>
            <p:nvPr/>
          </p:nvSpPr>
          <p:spPr>
            <a:xfrm>
              <a:off x="3679207" y="4277448"/>
              <a:ext cx="41195" cy="11875"/>
            </a:xfrm>
            <a:custGeom>
              <a:avLst/>
              <a:gdLst/>
              <a:ahLst/>
              <a:cxnLst/>
              <a:rect l="l" t="t" r="r" b="b"/>
              <a:pathLst>
                <a:path w="1568" h="452" extrusionOk="0">
                  <a:moveTo>
                    <a:pt x="0" y="1"/>
                  </a:moveTo>
                  <a:lnTo>
                    <a:pt x="0" y="451"/>
                  </a:lnTo>
                  <a:lnTo>
                    <a:pt x="1568" y="451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Google Shape;2915;p52"/>
            <p:cNvSpPr/>
            <p:nvPr/>
          </p:nvSpPr>
          <p:spPr>
            <a:xfrm>
              <a:off x="3679207" y="4232076"/>
              <a:ext cx="41195" cy="11875"/>
            </a:xfrm>
            <a:custGeom>
              <a:avLst/>
              <a:gdLst/>
              <a:ahLst/>
              <a:cxnLst/>
              <a:rect l="l" t="t" r="r" b="b"/>
              <a:pathLst>
                <a:path w="1568" h="452" extrusionOk="0">
                  <a:moveTo>
                    <a:pt x="0" y="0"/>
                  </a:moveTo>
                  <a:lnTo>
                    <a:pt x="0" y="451"/>
                  </a:lnTo>
                  <a:lnTo>
                    <a:pt x="1568" y="451"/>
                  </a:lnTo>
                  <a:lnTo>
                    <a:pt x="15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Google Shape;2916;p52"/>
            <p:cNvSpPr/>
            <p:nvPr/>
          </p:nvSpPr>
          <p:spPr>
            <a:xfrm>
              <a:off x="3811489" y="4211846"/>
              <a:ext cx="65629" cy="111921"/>
            </a:xfrm>
            <a:custGeom>
              <a:avLst/>
              <a:gdLst/>
              <a:ahLst/>
              <a:cxnLst/>
              <a:rect l="l" t="t" r="r" b="b"/>
              <a:pathLst>
                <a:path w="2498" h="4260" extrusionOk="0">
                  <a:moveTo>
                    <a:pt x="1243" y="0"/>
                  </a:moveTo>
                  <a:cubicBezTo>
                    <a:pt x="452" y="0"/>
                    <a:pt x="1" y="465"/>
                    <a:pt x="1" y="1270"/>
                  </a:cubicBezTo>
                  <a:lnTo>
                    <a:pt x="1" y="2990"/>
                  </a:lnTo>
                  <a:cubicBezTo>
                    <a:pt x="1" y="3427"/>
                    <a:pt x="119" y="3753"/>
                    <a:pt x="362" y="3968"/>
                  </a:cubicBezTo>
                  <a:cubicBezTo>
                    <a:pt x="577" y="4155"/>
                    <a:pt x="875" y="4259"/>
                    <a:pt x="1243" y="4259"/>
                  </a:cubicBezTo>
                  <a:cubicBezTo>
                    <a:pt x="1978" y="4259"/>
                    <a:pt x="2498" y="3836"/>
                    <a:pt x="2498" y="3226"/>
                  </a:cubicBezTo>
                  <a:cubicBezTo>
                    <a:pt x="2498" y="2990"/>
                    <a:pt x="2401" y="2941"/>
                    <a:pt x="2241" y="2941"/>
                  </a:cubicBezTo>
                  <a:cubicBezTo>
                    <a:pt x="2082" y="2941"/>
                    <a:pt x="1999" y="3004"/>
                    <a:pt x="1985" y="3122"/>
                  </a:cubicBezTo>
                  <a:cubicBezTo>
                    <a:pt x="1950" y="3385"/>
                    <a:pt x="1901" y="3788"/>
                    <a:pt x="1270" y="3788"/>
                  </a:cubicBezTo>
                  <a:cubicBezTo>
                    <a:pt x="757" y="3788"/>
                    <a:pt x="507" y="3531"/>
                    <a:pt x="507" y="2990"/>
                  </a:cubicBezTo>
                  <a:lnTo>
                    <a:pt x="507" y="1270"/>
                  </a:lnTo>
                  <a:cubicBezTo>
                    <a:pt x="507" y="736"/>
                    <a:pt x="757" y="465"/>
                    <a:pt x="1256" y="465"/>
                  </a:cubicBezTo>
                  <a:cubicBezTo>
                    <a:pt x="1832" y="465"/>
                    <a:pt x="1971" y="812"/>
                    <a:pt x="1985" y="1110"/>
                  </a:cubicBezTo>
                  <a:cubicBezTo>
                    <a:pt x="1992" y="1228"/>
                    <a:pt x="2082" y="1291"/>
                    <a:pt x="2241" y="1291"/>
                  </a:cubicBezTo>
                  <a:cubicBezTo>
                    <a:pt x="2401" y="1291"/>
                    <a:pt x="2498" y="1249"/>
                    <a:pt x="2498" y="1013"/>
                  </a:cubicBezTo>
                  <a:cubicBezTo>
                    <a:pt x="2498" y="417"/>
                    <a:pt x="1985" y="0"/>
                    <a:pt x="12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Google Shape;2917;p52"/>
            <p:cNvSpPr/>
            <p:nvPr/>
          </p:nvSpPr>
          <p:spPr>
            <a:xfrm>
              <a:off x="3774497" y="4175485"/>
              <a:ext cx="45241" cy="38936"/>
            </a:xfrm>
            <a:custGeom>
              <a:avLst/>
              <a:gdLst/>
              <a:ahLst/>
              <a:cxnLst/>
              <a:rect l="l" t="t" r="r" b="b"/>
              <a:pathLst>
                <a:path w="1722" h="1482" extrusionOk="0">
                  <a:moveTo>
                    <a:pt x="986" y="453"/>
                  </a:moveTo>
                  <a:cubicBezTo>
                    <a:pt x="1131" y="453"/>
                    <a:pt x="1270" y="566"/>
                    <a:pt x="1270" y="739"/>
                  </a:cubicBezTo>
                  <a:cubicBezTo>
                    <a:pt x="1270" y="899"/>
                    <a:pt x="1145" y="1031"/>
                    <a:pt x="986" y="1031"/>
                  </a:cubicBezTo>
                  <a:cubicBezTo>
                    <a:pt x="729" y="1031"/>
                    <a:pt x="604" y="719"/>
                    <a:pt x="785" y="538"/>
                  </a:cubicBezTo>
                  <a:cubicBezTo>
                    <a:pt x="843" y="480"/>
                    <a:pt x="915" y="453"/>
                    <a:pt x="986" y="453"/>
                  </a:cubicBezTo>
                  <a:close/>
                  <a:moveTo>
                    <a:pt x="983" y="1"/>
                  </a:moveTo>
                  <a:cubicBezTo>
                    <a:pt x="801" y="1"/>
                    <a:pt x="616" y="68"/>
                    <a:pt x="466" y="219"/>
                  </a:cubicBezTo>
                  <a:cubicBezTo>
                    <a:pt x="1" y="684"/>
                    <a:pt x="327" y="1482"/>
                    <a:pt x="986" y="1482"/>
                  </a:cubicBezTo>
                  <a:cubicBezTo>
                    <a:pt x="1395" y="1482"/>
                    <a:pt x="1721" y="1149"/>
                    <a:pt x="1721" y="739"/>
                  </a:cubicBezTo>
                  <a:cubicBezTo>
                    <a:pt x="1721" y="294"/>
                    <a:pt x="1360" y="1"/>
                    <a:pt x="9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oogle Shape;2918;p52"/>
          <p:cNvGrpSpPr/>
          <p:nvPr/>
        </p:nvGrpSpPr>
        <p:grpSpPr>
          <a:xfrm>
            <a:off x="7738910" y="3543300"/>
            <a:ext cx="999873" cy="911306"/>
            <a:chOff x="5812588" y="2708991"/>
            <a:chExt cx="612637" cy="597721"/>
          </a:xfrm>
        </p:grpSpPr>
        <p:sp>
          <p:nvSpPr>
            <p:cNvPr id="21" name="Google Shape;2919;p52"/>
            <p:cNvSpPr/>
            <p:nvPr/>
          </p:nvSpPr>
          <p:spPr>
            <a:xfrm>
              <a:off x="6287588" y="2932772"/>
              <a:ext cx="90301" cy="149811"/>
            </a:xfrm>
            <a:custGeom>
              <a:avLst/>
              <a:gdLst/>
              <a:ahLst/>
              <a:cxnLst/>
              <a:rect l="l" t="t" r="r" b="b"/>
              <a:pathLst>
                <a:path w="2101" h="3536" extrusionOk="0">
                  <a:moveTo>
                    <a:pt x="1784" y="1"/>
                  </a:moveTo>
                  <a:cubicBezTo>
                    <a:pt x="1732" y="1"/>
                    <a:pt x="1677" y="21"/>
                    <a:pt x="1628" y="70"/>
                  </a:cubicBezTo>
                  <a:lnTo>
                    <a:pt x="82" y="1616"/>
                  </a:lnTo>
                  <a:cubicBezTo>
                    <a:pt x="0" y="1698"/>
                    <a:pt x="0" y="1840"/>
                    <a:pt x="82" y="1928"/>
                  </a:cubicBezTo>
                  <a:lnTo>
                    <a:pt x="1628" y="3468"/>
                  </a:lnTo>
                  <a:cubicBezTo>
                    <a:pt x="1668" y="3508"/>
                    <a:pt x="1723" y="3535"/>
                    <a:pt x="1784" y="3535"/>
                  </a:cubicBezTo>
                  <a:cubicBezTo>
                    <a:pt x="1980" y="3535"/>
                    <a:pt x="2082" y="3298"/>
                    <a:pt x="1940" y="3156"/>
                  </a:cubicBezTo>
                  <a:lnTo>
                    <a:pt x="550" y="1772"/>
                  </a:lnTo>
                  <a:lnTo>
                    <a:pt x="1940" y="382"/>
                  </a:lnTo>
                  <a:cubicBezTo>
                    <a:pt x="2101" y="221"/>
                    <a:pt x="1955" y="1"/>
                    <a:pt x="17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2" name="Google Shape;2920;p52"/>
            <p:cNvGrpSpPr/>
            <p:nvPr/>
          </p:nvGrpSpPr>
          <p:grpSpPr>
            <a:xfrm>
              <a:off x="5812588" y="2708991"/>
              <a:ext cx="612637" cy="597721"/>
              <a:chOff x="5802038" y="2708991"/>
              <a:chExt cx="612637" cy="597721"/>
            </a:xfrm>
          </p:grpSpPr>
          <p:sp>
            <p:nvSpPr>
              <p:cNvPr id="23" name="Google Shape;2921;p52"/>
              <p:cNvSpPr/>
              <p:nvPr/>
            </p:nvSpPr>
            <p:spPr>
              <a:xfrm>
                <a:off x="5867927" y="3130497"/>
                <a:ext cx="116003" cy="111215"/>
              </a:xfrm>
              <a:custGeom>
                <a:avLst/>
                <a:gdLst/>
                <a:ahLst/>
                <a:cxnLst/>
                <a:rect l="l" t="t" r="r" b="b"/>
                <a:pathLst>
                  <a:path w="2699" h="2625" extrusionOk="0">
                    <a:moveTo>
                      <a:pt x="299" y="1"/>
                    </a:moveTo>
                    <a:cubicBezTo>
                      <a:pt x="0" y="1"/>
                      <a:pt x="0" y="441"/>
                      <a:pt x="299" y="441"/>
                    </a:cubicBezTo>
                    <a:lnTo>
                      <a:pt x="2258" y="441"/>
                    </a:lnTo>
                    <a:lnTo>
                      <a:pt x="2258" y="2401"/>
                    </a:lnTo>
                    <a:cubicBezTo>
                      <a:pt x="2258" y="2523"/>
                      <a:pt x="2353" y="2625"/>
                      <a:pt x="2475" y="2625"/>
                    </a:cubicBezTo>
                    <a:cubicBezTo>
                      <a:pt x="2597" y="2625"/>
                      <a:pt x="2699" y="2523"/>
                      <a:pt x="2699" y="2401"/>
                    </a:cubicBezTo>
                    <a:lnTo>
                      <a:pt x="2699" y="224"/>
                    </a:lnTo>
                    <a:cubicBezTo>
                      <a:pt x="2699" y="102"/>
                      <a:pt x="2597" y="1"/>
                      <a:pt x="24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Google Shape;2922;p52"/>
              <p:cNvSpPr/>
              <p:nvPr/>
            </p:nvSpPr>
            <p:spPr>
              <a:xfrm>
                <a:off x="6232788" y="2773939"/>
                <a:ext cx="116046" cy="111003"/>
              </a:xfrm>
              <a:custGeom>
                <a:avLst/>
                <a:gdLst/>
                <a:ahLst/>
                <a:cxnLst/>
                <a:rect l="l" t="t" r="r" b="b"/>
                <a:pathLst>
                  <a:path w="2700" h="2620" extrusionOk="0">
                    <a:moveTo>
                      <a:pt x="221" y="0"/>
                    </a:moveTo>
                    <a:cubicBezTo>
                      <a:pt x="111" y="0"/>
                      <a:pt x="1" y="73"/>
                      <a:pt x="1" y="219"/>
                    </a:cubicBezTo>
                    <a:lnTo>
                      <a:pt x="1" y="2402"/>
                    </a:lnTo>
                    <a:cubicBezTo>
                      <a:pt x="1" y="2524"/>
                      <a:pt x="102" y="2619"/>
                      <a:pt x="224" y="2619"/>
                    </a:cubicBezTo>
                    <a:lnTo>
                      <a:pt x="2408" y="2619"/>
                    </a:lnTo>
                    <a:cubicBezTo>
                      <a:pt x="2699" y="2619"/>
                      <a:pt x="2699" y="2179"/>
                      <a:pt x="2408" y="2179"/>
                    </a:cubicBezTo>
                    <a:lnTo>
                      <a:pt x="441" y="2179"/>
                    </a:lnTo>
                    <a:lnTo>
                      <a:pt x="441" y="219"/>
                    </a:lnTo>
                    <a:cubicBezTo>
                      <a:pt x="441" y="73"/>
                      <a:pt x="331" y="0"/>
                      <a:pt x="2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Google Shape;2923;p52"/>
              <p:cNvSpPr/>
              <p:nvPr/>
            </p:nvSpPr>
            <p:spPr>
              <a:xfrm>
                <a:off x="6028588" y="2746062"/>
                <a:ext cx="159628" cy="84269"/>
              </a:xfrm>
              <a:custGeom>
                <a:avLst/>
                <a:gdLst/>
                <a:ahLst/>
                <a:cxnLst/>
                <a:rect l="l" t="t" r="r" b="b"/>
                <a:pathLst>
                  <a:path w="3714" h="1989" extrusionOk="0">
                    <a:moveTo>
                      <a:pt x="314" y="0"/>
                    </a:moveTo>
                    <a:cubicBezTo>
                      <a:pt x="145" y="0"/>
                      <a:pt x="0" y="221"/>
                      <a:pt x="161" y="382"/>
                    </a:cubicBezTo>
                    <a:lnTo>
                      <a:pt x="1700" y="1928"/>
                    </a:lnTo>
                    <a:cubicBezTo>
                      <a:pt x="1741" y="1969"/>
                      <a:pt x="1795" y="1989"/>
                      <a:pt x="1856" y="1989"/>
                    </a:cubicBezTo>
                    <a:cubicBezTo>
                      <a:pt x="1917" y="1989"/>
                      <a:pt x="1971" y="1969"/>
                      <a:pt x="2012" y="1928"/>
                    </a:cubicBezTo>
                    <a:lnTo>
                      <a:pt x="3558" y="382"/>
                    </a:lnTo>
                    <a:cubicBezTo>
                      <a:pt x="3714" y="221"/>
                      <a:pt x="3567" y="0"/>
                      <a:pt x="3399" y="0"/>
                    </a:cubicBezTo>
                    <a:cubicBezTo>
                      <a:pt x="3347" y="0"/>
                      <a:pt x="3294" y="21"/>
                      <a:pt x="3246" y="70"/>
                    </a:cubicBezTo>
                    <a:lnTo>
                      <a:pt x="1856" y="1460"/>
                    </a:lnTo>
                    <a:lnTo>
                      <a:pt x="466" y="70"/>
                    </a:lnTo>
                    <a:cubicBezTo>
                      <a:pt x="419" y="21"/>
                      <a:pt x="365" y="0"/>
                      <a:pt x="3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Google Shape;2924;p52"/>
              <p:cNvSpPr/>
              <p:nvPr/>
            </p:nvSpPr>
            <p:spPr>
              <a:xfrm>
                <a:off x="6028502" y="3185447"/>
                <a:ext cx="158854" cy="84142"/>
              </a:xfrm>
              <a:custGeom>
                <a:avLst/>
                <a:gdLst/>
                <a:ahLst/>
                <a:cxnLst/>
                <a:rect l="l" t="t" r="r" b="b"/>
                <a:pathLst>
                  <a:path w="3696" h="1986" extrusionOk="0">
                    <a:moveTo>
                      <a:pt x="1858" y="0"/>
                    </a:moveTo>
                    <a:cubicBezTo>
                      <a:pt x="1802" y="0"/>
                      <a:pt x="1746" y="23"/>
                      <a:pt x="1702" y="67"/>
                    </a:cubicBezTo>
                    <a:lnTo>
                      <a:pt x="163" y="1606"/>
                    </a:lnTo>
                    <a:cubicBezTo>
                      <a:pt x="1" y="1763"/>
                      <a:pt x="149" y="1984"/>
                      <a:pt x="322" y="1984"/>
                    </a:cubicBezTo>
                    <a:cubicBezTo>
                      <a:pt x="373" y="1984"/>
                      <a:pt x="427" y="1964"/>
                      <a:pt x="475" y="1918"/>
                    </a:cubicBezTo>
                    <a:lnTo>
                      <a:pt x="1858" y="528"/>
                    </a:lnTo>
                    <a:lnTo>
                      <a:pt x="3248" y="1918"/>
                    </a:lnTo>
                    <a:cubicBezTo>
                      <a:pt x="3289" y="1958"/>
                      <a:pt x="3343" y="1979"/>
                      <a:pt x="3404" y="1979"/>
                    </a:cubicBezTo>
                    <a:lnTo>
                      <a:pt x="3404" y="1985"/>
                    </a:lnTo>
                    <a:cubicBezTo>
                      <a:pt x="3601" y="1985"/>
                      <a:pt x="3696" y="1748"/>
                      <a:pt x="3560" y="1606"/>
                    </a:cubicBezTo>
                    <a:lnTo>
                      <a:pt x="2014" y="67"/>
                    </a:lnTo>
                    <a:cubicBezTo>
                      <a:pt x="1970" y="23"/>
                      <a:pt x="1914" y="0"/>
                      <a:pt x="18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Google Shape;2925;p52"/>
              <p:cNvSpPr/>
              <p:nvPr/>
            </p:nvSpPr>
            <p:spPr>
              <a:xfrm>
                <a:off x="5839130" y="2932772"/>
                <a:ext cx="90301" cy="149811"/>
              </a:xfrm>
              <a:custGeom>
                <a:avLst/>
                <a:gdLst/>
                <a:ahLst/>
                <a:cxnLst/>
                <a:rect l="l" t="t" r="r" b="b"/>
                <a:pathLst>
                  <a:path w="2101" h="3536" extrusionOk="0">
                    <a:moveTo>
                      <a:pt x="314" y="1"/>
                    </a:moveTo>
                    <a:cubicBezTo>
                      <a:pt x="146" y="1"/>
                      <a:pt x="1" y="221"/>
                      <a:pt x="162" y="382"/>
                    </a:cubicBezTo>
                    <a:lnTo>
                      <a:pt x="1545" y="1772"/>
                    </a:lnTo>
                    <a:lnTo>
                      <a:pt x="155" y="3156"/>
                    </a:lnTo>
                    <a:cubicBezTo>
                      <a:pt x="19" y="3298"/>
                      <a:pt x="114" y="3535"/>
                      <a:pt x="311" y="3535"/>
                    </a:cubicBezTo>
                    <a:cubicBezTo>
                      <a:pt x="372" y="3535"/>
                      <a:pt x="426" y="3508"/>
                      <a:pt x="467" y="3468"/>
                    </a:cubicBezTo>
                    <a:lnTo>
                      <a:pt x="2013" y="1928"/>
                    </a:lnTo>
                    <a:cubicBezTo>
                      <a:pt x="2101" y="1840"/>
                      <a:pt x="2101" y="1698"/>
                      <a:pt x="2013" y="1616"/>
                    </a:cubicBezTo>
                    <a:lnTo>
                      <a:pt x="467" y="70"/>
                    </a:lnTo>
                    <a:cubicBezTo>
                      <a:pt x="419" y="21"/>
                      <a:pt x="366" y="1"/>
                      <a:pt x="31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Google Shape;2926;p52"/>
              <p:cNvSpPr/>
              <p:nvPr/>
            </p:nvSpPr>
            <p:spPr>
              <a:xfrm>
                <a:off x="6232788" y="3130497"/>
                <a:ext cx="116046" cy="111215"/>
              </a:xfrm>
              <a:custGeom>
                <a:avLst/>
                <a:gdLst/>
                <a:ahLst/>
                <a:cxnLst/>
                <a:rect l="l" t="t" r="r" b="b"/>
                <a:pathLst>
                  <a:path w="2700" h="2625" extrusionOk="0">
                    <a:moveTo>
                      <a:pt x="224" y="1"/>
                    </a:moveTo>
                    <a:cubicBezTo>
                      <a:pt x="102" y="1"/>
                      <a:pt x="7" y="102"/>
                      <a:pt x="7" y="224"/>
                    </a:cubicBezTo>
                    <a:lnTo>
                      <a:pt x="7" y="2401"/>
                    </a:lnTo>
                    <a:cubicBezTo>
                      <a:pt x="1" y="2523"/>
                      <a:pt x="102" y="2625"/>
                      <a:pt x="224" y="2625"/>
                    </a:cubicBezTo>
                    <a:cubicBezTo>
                      <a:pt x="346" y="2625"/>
                      <a:pt x="448" y="2523"/>
                      <a:pt x="448" y="2401"/>
                    </a:cubicBezTo>
                    <a:lnTo>
                      <a:pt x="448" y="441"/>
                    </a:lnTo>
                    <a:lnTo>
                      <a:pt x="2408" y="441"/>
                    </a:lnTo>
                    <a:cubicBezTo>
                      <a:pt x="2699" y="441"/>
                      <a:pt x="2699" y="1"/>
                      <a:pt x="24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Google Shape;2927;p52"/>
              <p:cNvSpPr/>
              <p:nvPr/>
            </p:nvSpPr>
            <p:spPr>
              <a:xfrm>
                <a:off x="5867927" y="2773939"/>
                <a:ext cx="116003" cy="111003"/>
              </a:xfrm>
              <a:custGeom>
                <a:avLst/>
                <a:gdLst/>
                <a:ahLst/>
                <a:cxnLst/>
                <a:rect l="l" t="t" r="r" b="b"/>
                <a:pathLst>
                  <a:path w="2699" h="2620" extrusionOk="0">
                    <a:moveTo>
                      <a:pt x="2478" y="0"/>
                    </a:moveTo>
                    <a:cubicBezTo>
                      <a:pt x="2368" y="0"/>
                      <a:pt x="2258" y="73"/>
                      <a:pt x="2258" y="219"/>
                    </a:cubicBezTo>
                    <a:lnTo>
                      <a:pt x="2258" y="2179"/>
                    </a:lnTo>
                    <a:lnTo>
                      <a:pt x="299" y="2179"/>
                    </a:lnTo>
                    <a:cubicBezTo>
                      <a:pt x="0" y="2179"/>
                      <a:pt x="0" y="2619"/>
                      <a:pt x="299" y="2619"/>
                    </a:cubicBezTo>
                    <a:lnTo>
                      <a:pt x="2475" y="2619"/>
                    </a:lnTo>
                    <a:cubicBezTo>
                      <a:pt x="2597" y="2619"/>
                      <a:pt x="2699" y="2524"/>
                      <a:pt x="2699" y="2402"/>
                    </a:cubicBezTo>
                    <a:lnTo>
                      <a:pt x="2699" y="219"/>
                    </a:lnTo>
                    <a:cubicBezTo>
                      <a:pt x="2699" y="73"/>
                      <a:pt x="2589" y="0"/>
                      <a:pt x="2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Google Shape;2928;p52"/>
              <p:cNvSpPr/>
              <p:nvPr/>
            </p:nvSpPr>
            <p:spPr>
              <a:xfrm>
                <a:off x="5802038" y="2708991"/>
                <a:ext cx="612637" cy="597721"/>
              </a:xfrm>
              <a:custGeom>
                <a:avLst/>
                <a:gdLst/>
                <a:ahLst/>
                <a:cxnLst/>
                <a:rect l="l" t="t" r="r" b="b"/>
                <a:pathLst>
                  <a:path w="14254" h="14108" extrusionOk="0">
                    <a:moveTo>
                      <a:pt x="7131" y="1"/>
                    </a:moveTo>
                    <a:cubicBezTo>
                      <a:pt x="7020" y="1"/>
                      <a:pt x="6910" y="74"/>
                      <a:pt x="6910" y="220"/>
                    </a:cubicBezTo>
                    <a:lnTo>
                      <a:pt x="6910" y="6519"/>
                    </a:lnTo>
                    <a:lnTo>
                      <a:pt x="2455" y="2064"/>
                    </a:lnTo>
                    <a:cubicBezTo>
                      <a:pt x="2406" y="2015"/>
                      <a:pt x="2351" y="1994"/>
                      <a:pt x="2299" y="1994"/>
                    </a:cubicBezTo>
                    <a:cubicBezTo>
                      <a:pt x="2128" y="1994"/>
                      <a:pt x="1982" y="2215"/>
                      <a:pt x="2143" y="2376"/>
                    </a:cubicBezTo>
                    <a:lnTo>
                      <a:pt x="6598" y="6831"/>
                    </a:lnTo>
                    <a:lnTo>
                      <a:pt x="292" y="6831"/>
                    </a:lnTo>
                    <a:cubicBezTo>
                      <a:pt x="1" y="6831"/>
                      <a:pt x="1" y="7271"/>
                      <a:pt x="292" y="7271"/>
                    </a:cubicBezTo>
                    <a:lnTo>
                      <a:pt x="6598" y="7271"/>
                    </a:lnTo>
                    <a:lnTo>
                      <a:pt x="2143" y="11726"/>
                    </a:lnTo>
                    <a:cubicBezTo>
                      <a:pt x="1982" y="11887"/>
                      <a:pt x="2128" y="12108"/>
                      <a:pt x="2299" y="12108"/>
                    </a:cubicBezTo>
                    <a:cubicBezTo>
                      <a:pt x="2351" y="12108"/>
                      <a:pt x="2406" y="12087"/>
                      <a:pt x="2455" y="12038"/>
                    </a:cubicBezTo>
                    <a:lnTo>
                      <a:pt x="6910" y="7583"/>
                    </a:lnTo>
                    <a:lnTo>
                      <a:pt x="6910" y="13889"/>
                    </a:lnTo>
                    <a:cubicBezTo>
                      <a:pt x="6910" y="14035"/>
                      <a:pt x="7020" y="14108"/>
                      <a:pt x="7131" y="14108"/>
                    </a:cubicBezTo>
                    <a:cubicBezTo>
                      <a:pt x="7241" y="14108"/>
                      <a:pt x="7351" y="14035"/>
                      <a:pt x="7351" y="13889"/>
                    </a:cubicBezTo>
                    <a:lnTo>
                      <a:pt x="7351" y="7583"/>
                    </a:lnTo>
                    <a:lnTo>
                      <a:pt x="11806" y="12038"/>
                    </a:lnTo>
                    <a:cubicBezTo>
                      <a:pt x="11853" y="12087"/>
                      <a:pt x="11907" y="12108"/>
                      <a:pt x="11958" y="12108"/>
                    </a:cubicBezTo>
                    <a:cubicBezTo>
                      <a:pt x="12127" y="12108"/>
                      <a:pt x="12274" y="11887"/>
                      <a:pt x="12118" y="11726"/>
                    </a:cubicBezTo>
                    <a:lnTo>
                      <a:pt x="7663" y="7271"/>
                    </a:lnTo>
                    <a:lnTo>
                      <a:pt x="13962" y="7271"/>
                    </a:lnTo>
                    <a:cubicBezTo>
                      <a:pt x="14254" y="7271"/>
                      <a:pt x="14254" y="6831"/>
                      <a:pt x="13962" y="6831"/>
                    </a:cubicBezTo>
                    <a:lnTo>
                      <a:pt x="7663" y="6831"/>
                    </a:lnTo>
                    <a:lnTo>
                      <a:pt x="12118" y="2376"/>
                    </a:lnTo>
                    <a:cubicBezTo>
                      <a:pt x="12274" y="2215"/>
                      <a:pt x="12127" y="1994"/>
                      <a:pt x="11958" y="1994"/>
                    </a:cubicBezTo>
                    <a:cubicBezTo>
                      <a:pt x="11907" y="1994"/>
                      <a:pt x="11853" y="2015"/>
                      <a:pt x="11806" y="2064"/>
                    </a:cubicBezTo>
                    <a:lnTo>
                      <a:pt x="7351" y="6519"/>
                    </a:lnTo>
                    <a:lnTo>
                      <a:pt x="7351" y="220"/>
                    </a:lnTo>
                    <a:cubicBezTo>
                      <a:pt x="7351" y="74"/>
                      <a:pt x="7241" y="1"/>
                      <a:pt x="71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2929;p52"/>
              <p:cNvSpPr/>
              <p:nvPr/>
            </p:nvSpPr>
            <p:spPr>
              <a:xfrm>
                <a:off x="5965836" y="2867866"/>
                <a:ext cx="285043" cy="279922"/>
              </a:xfrm>
              <a:custGeom>
                <a:avLst/>
                <a:gdLst/>
                <a:ahLst/>
                <a:cxnLst/>
                <a:rect l="l" t="t" r="r" b="b"/>
                <a:pathLst>
                  <a:path w="6632" h="6607" extrusionOk="0">
                    <a:moveTo>
                      <a:pt x="3316" y="457"/>
                    </a:moveTo>
                    <a:lnTo>
                      <a:pt x="5330" y="1291"/>
                    </a:lnTo>
                    <a:lnTo>
                      <a:pt x="6164" y="3304"/>
                    </a:lnTo>
                    <a:lnTo>
                      <a:pt x="5330" y="5318"/>
                    </a:lnTo>
                    <a:lnTo>
                      <a:pt x="3316" y="6152"/>
                    </a:lnTo>
                    <a:lnTo>
                      <a:pt x="1302" y="5318"/>
                    </a:lnTo>
                    <a:lnTo>
                      <a:pt x="468" y="3304"/>
                    </a:lnTo>
                    <a:lnTo>
                      <a:pt x="1302" y="1291"/>
                    </a:lnTo>
                    <a:lnTo>
                      <a:pt x="3316" y="457"/>
                    </a:lnTo>
                    <a:close/>
                    <a:moveTo>
                      <a:pt x="3320" y="1"/>
                    </a:moveTo>
                    <a:cubicBezTo>
                      <a:pt x="3291" y="1"/>
                      <a:pt x="3262" y="6"/>
                      <a:pt x="3235" y="16"/>
                    </a:cubicBezTo>
                    <a:lnTo>
                      <a:pt x="1051" y="911"/>
                    </a:lnTo>
                    <a:cubicBezTo>
                      <a:pt x="997" y="938"/>
                      <a:pt x="957" y="979"/>
                      <a:pt x="929" y="1033"/>
                    </a:cubicBezTo>
                    <a:lnTo>
                      <a:pt x="28" y="3216"/>
                    </a:lnTo>
                    <a:cubicBezTo>
                      <a:pt x="0" y="3270"/>
                      <a:pt x="0" y="3332"/>
                      <a:pt x="28" y="3386"/>
                    </a:cubicBezTo>
                    <a:lnTo>
                      <a:pt x="929" y="5569"/>
                    </a:lnTo>
                    <a:cubicBezTo>
                      <a:pt x="950" y="5623"/>
                      <a:pt x="997" y="5664"/>
                      <a:pt x="1051" y="5691"/>
                    </a:cubicBezTo>
                    <a:lnTo>
                      <a:pt x="3235" y="6593"/>
                    </a:lnTo>
                    <a:cubicBezTo>
                      <a:pt x="3262" y="6607"/>
                      <a:pt x="3289" y="6607"/>
                      <a:pt x="3316" y="6607"/>
                    </a:cubicBezTo>
                    <a:cubicBezTo>
                      <a:pt x="3343" y="6607"/>
                      <a:pt x="3370" y="6600"/>
                      <a:pt x="3398" y="6593"/>
                    </a:cubicBezTo>
                    <a:lnTo>
                      <a:pt x="5588" y="5691"/>
                    </a:lnTo>
                    <a:cubicBezTo>
                      <a:pt x="5642" y="5671"/>
                      <a:pt x="5683" y="5630"/>
                      <a:pt x="5703" y="5576"/>
                    </a:cubicBezTo>
                    <a:lnTo>
                      <a:pt x="6612" y="3393"/>
                    </a:lnTo>
                    <a:cubicBezTo>
                      <a:pt x="6632" y="3338"/>
                      <a:pt x="6632" y="3277"/>
                      <a:pt x="6612" y="3223"/>
                    </a:cubicBezTo>
                    <a:lnTo>
                      <a:pt x="5703" y="1040"/>
                    </a:lnTo>
                    <a:cubicBezTo>
                      <a:pt x="5683" y="985"/>
                      <a:pt x="5642" y="945"/>
                      <a:pt x="5588" y="918"/>
                    </a:cubicBezTo>
                    <a:lnTo>
                      <a:pt x="3404" y="16"/>
                    </a:lnTo>
                    <a:cubicBezTo>
                      <a:pt x="3377" y="6"/>
                      <a:pt x="3348" y="1"/>
                      <a:pt x="33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2" name="Google Shape;3053;p54"/>
          <p:cNvGrpSpPr/>
          <p:nvPr/>
        </p:nvGrpSpPr>
        <p:grpSpPr>
          <a:xfrm>
            <a:off x="13428311" y="3516861"/>
            <a:ext cx="999868" cy="934073"/>
            <a:chOff x="3508282" y="3810341"/>
            <a:chExt cx="351644" cy="351959"/>
          </a:xfrm>
        </p:grpSpPr>
        <p:sp>
          <p:nvSpPr>
            <p:cNvPr id="33" name="Google Shape;3054;p54"/>
            <p:cNvSpPr/>
            <p:nvPr/>
          </p:nvSpPr>
          <p:spPr>
            <a:xfrm>
              <a:off x="3508282" y="3810341"/>
              <a:ext cx="133180" cy="64232"/>
            </a:xfrm>
            <a:custGeom>
              <a:avLst/>
              <a:gdLst/>
              <a:ahLst/>
              <a:cxnLst/>
              <a:rect l="l" t="t" r="r" b="b"/>
              <a:pathLst>
                <a:path w="8895" h="4290" extrusionOk="0">
                  <a:moveTo>
                    <a:pt x="2503" y="1"/>
                  </a:moveTo>
                  <a:cubicBezTo>
                    <a:pt x="1115" y="1"/>
                    <a:pt x="1" y="1115"/>
                    <a:pt x="1" y="2503"/>
                  </a:cubicBezTo>
                  <a:cubicBezTo>
                    <a:pt x="1" y="3491"/>
                    <a:pt x="800" y="4290"/>
                    <a:pt x="1788" y="4290"/>
                  </a:cubicBezTo>
                  <a:cubicBezTo>
                    <a:pt x="2797" y="4290"/>
                    <a:pt x="7191" y="3491"/>
                    <a:pt x="7191" y="2503"/>
                  </a:cubicBezTo>
                  <a:lnTo>
                    <a:pt x="8600" y="2503"/>
                  </a:lnTo>
                  <a:cubicBezTo>
                    <a:pt x="8600" y="1809"/>
                    <a:pt x="8894" y="1178"/>
                    <a:pt x="8432" y="737"/>
                  </a:cubicBezTo>
                  <a:cubicBezTo>
                    <a:pt x="7990" y="274"/>
                    <a:pt x="3197" y="1"/>
                    <a:pt x="25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Google Shape;3055;p54"/>
            <p:cNvSpPr/>
            <p:nvPr/>
          </p:nvSpPr>
          <p:spPr>
            <a:xfrm>
              <a:off x="3535053" y="3847802"/>
              <a:ext cx="58872" cy="26771"/>
            </a:xfrm>
            <a:custGeom>
              <a:avLst/>
              <a:gdLst/>
              <a:ahLst/>
              <a:cxnLst/>
              <a:rect l="l" t="t" r="r" b="b"/>
              <a:pathLst>
                <a:path w="3932" h="1788" extrusionOk="0">
                  <a:moveTo>
                    <a:pt x="1808" y="1"/>
                  </a:moveTo>
                  <a:cubicBezTo>
                    <a:pt x="1808" y="989"/>
                    <a:pt x="1009" y="1788"/>
                    <a:pt x="0" y="1788"/>
                  </a:cubicBezTo>
                  <a:lnTo>
                    <a:pt x="3932" y="1788"/>
                  </a:lnTo>
                  <a:lnTo>
                    <a:pt x="39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Google Shape;3056;p54"/>
            <p:cNvSpPr/>
            <p:nvPr/>
          </p:nvSpPr>
          <p:spPr>
            <a:xfrm>
              <a:off x="3545743" y="3810341"/>
              <a:ext cx="239261" cy="351959"/>
            </a:xfrm>
            <a:custGeom>
              <a:avLst/>
              <a:gdLst/>
              <a:ahLst/>
              <a:cxnLst/>
              <a:rect l="l" t="t" r="r" b="b"/>
              <a:pathLst>
                <a:path w="15980" h="23507" extrusionOk="0">
                  <a:moveTo>
                    <a:pt x="1" y="1"/>
                  </a:moveTo>
                  <a:cubicBezTo>
                    <a:pt x="653" y="1"/>
                    <a:pt x="1304" y="253"/>
                    <a:pt x="1767" y="737"/>
                  </a:cubicBezTo>
                  <a:cubicBezTo>
                    <a:pt x="1872" y="821"/>
                    <a:pt x="1956" y="926"/>
                    <a:pt x="2040" y="1031"/>
                  </a:cubicBezTo>
                  <a:cubicBezTo>
                    <a:pt x="2335" y="1451"/>
                    <a:pt x="2503" y="1977"/>
                    <a:pt x="2503" y="2503"/>
                  </a:cubicBezTo>
                  <a:lnTo>
                    <a:pt x="2503" y="21004"/>
                  </a:lnTo>
                  <a:cubicBezTo>
                    <a:pt x="2503" y="22371"/>
                    <a:pt x="3617" y="23506"/>
                    <a:pt x="5005" y="23506"/>
                  </a:cubicBezTo>
                  <a:lnTo>
                    <a:pt x="8747" y="23506"/>
                  </a:lnTo>
                  <a:cubicBezTo>
                    <a:pt x="9209" y="23065"/>
                    <a:pt x="11312" y="23212"/>
                    <a:pt x="11312" y="22539"/>
                  </a:cubicBezTo>
                  <a:lnTo>
                    <a:pt x="15979" y="19217"/>
                  </a:lnTo>
                  <a:lnTo>
                    <a:pt x="15979" y="2503"/>
                  </a:lnTo>
                  <a:cubicBezTo>
                    <a:pt x="15979" y="1115"/>
                    <a:pt x="14865" y="1"/>
                    <a:pt x="134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Google Shape;3057;p54"/>
            <p:cNvSpPr/>
            <p:nvPr/>
          </p:nvSpPr>
          <p:spPr>
            <a:xfrm>
              <a:off x="3583205" y="4082317"/>
              <a:ext cx="201799" cy="79983"/>
            </a:xfrm>
            <a:custGeom>
              <a:avLst/>
              <a:gdLst/>
              <a:ahLst/>
              <a:cxnLst/>
              <a:rect l="l" t="t" r="r" b="b"/>
              <a:pathLst>
                <a:path w="13478" h="5342" extrusionOk="0">
                  <a:moveTo>
                    <a:pt x="1" y="1"/>
                  </a:moveTo>
                  <a:lnTo>
                    <a:pt x="1" y="2839"/>
                  </a:lnTo>
                  <a:cubicBezTo>
                    <a:pt x="1" y="4206"/>
                    <a:pt x="1115" y="5341"/>
                    <a:pt x="2503" y="5341"/>
                  </a:cubicBezTo>
                  <a:lnTo>
                    <a:pt x="6245" y="5341"/>
                  </a:lnTo>
                  <a:cubicBezTo>
                    <a:pt x="6707" y="4900"/>
                    <a:pt x="8810" y="5047"/>
                    <a:pt x="8810" y="4374"/>
                  </a:cubicBezTo>
                  <a:lnTo>
                    <a:pt x="13477" y="1052"/>
                  </a:lnTo>
                  <a:lnTo>
                    <a:pt x="1347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Google Shape;3058;p54"/>
            <p:cNvSpPr/>
            <p:nvPr/>
          </p:nvSpPr>
          <p:spPr>
            <a:xfrm>
              <a:off x="3545429" y="3810341"/>
              <a:ext cx="232328" cy="15437"/>
            </a:xfrm>
            <a:custGeom>
              <a:avLst/>
              <a:gdLst/>
              <a:ahLst/>
              <a:cxnLst/>
              <a:rect l="l" t="t" r="r" b="b"/>
              <a:pathLst>
                <a:path w="15517" h="1031" extrusionOk="0">
                  <a:moveTo>
                    <a:pt x="1" y="1"/>
                  </a:moveTo>
                  <a:cubicBezTo>
                    <a:pt x="674" y="1"/>
                    <a:pt x="1304" y="253"/>
                    <a:pt x="1788" y="737"/>
                  </a:cubicBezTo>
                  <a:cubicBezTo>
                    <a:pt x="1872" y="821"/>
                    <a:pt x="1956" y="926"/>
                    <a:pt x="2040" y="1031"/>
                  </a:cubicBezTo>
                  <a:lnTo>
                    <a:pt x="15517" y="1031"/>
                  </a:lnTo>
                  <a:cubicBezTo>
                    <a:pt x="15054" y="379"/>
                    <a:pt x="14297" y="1"/>
                    <a:pt x="134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Google Shape;3059;p54"/>
            <p:cNvSpPr/>
            <p:nvPr/>
          </p:nvSpPr>
          <p:spPr>
            <a:xfrm>
              <a:off x="3620666" y="4097753"/>
              <a:ext cx="239261" cy="64546"/>
            </a:xfrm>
            <a:custGeom>
              <a:avLst/>
              <a:gdLst/>
              <a:ahLst/>
              <a:cxnLst/>
              <a:rect l="l" t="t" r="r" b="b"/>
              <a:pathLst>
                <a:path w="15980" h="4311" extrusionOk="0">
                  <a:moveTo>
                    <a:pt x="715" y="0"/>
                  </a:moveTo>
                  <a:cubicBezTo>
                    <a:pt x="1704" y="0"/>
                    <a:pt x="2503" y="820"/>
                    <a:pt x="2503" y="1808"/>
                  </a:cubicBezTo>
                  <a:cubicBezTo>
                    <a:pt x="2503" y="2355"/>
                    <a:pt x="2313" y="2901"/>
                    <a:pt x="1977" y="3343"/>
                  </a:cubicBezTo>
                  <a:cubicBezTo>
                    <a:pt x="1914" y="3406"/>
                    <a:pt x="1851" y="3490"/>
                    <a:pt x="1767" y="3574"/>
                  </a:cubicBezTo>
                  <a:cubicBezTo>
                    <a:pt x="1304" y="4037"/>
                    <a:pt x="673" y="4310"/>
                    <a:pt x="1" y="4310"/>
                  </a:cubicBezTo>
                  <a:lnTo>
                    <a:pt x="13477" y="4310"/>
                  </a:lnTo>
                  <a:cubicBezTo>
                    <a:pt x="14129" y="4310"/>
                    <a:pt x="14760" y="4037"/>
                    <a:pt x="15243" y="3574"/>
                  </a:cubicBezTo>
                  <a:cubicBezTo>
                    <a:pt x="15306" y="3490"/>
                    <a:pt x="15390" y="3406"/>
                    <a:pt x="15454" y="3343"/>
                  </a:cubicBezTo>
                  <a:cubicBezTo>
                    <a:pt x="15790" y="2901"/>
                    <a:pt x="15979" y="2355"/>
                    <a:pt x="15979" y="1808"/>
                  </a:cubicBezTo>
                  <a:cubicBezTo>
                    <a:pt x="15979" y="820"/>
                    <a:pt x="15180" y="21"/>
                    <a:pt x="141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Google Shape;3060;p54"/>
            <p:cNvSpPr/>
            <p:nvPr/>
          </p:nvSpPr>
          <p:spPr>
            <a:xfrm>
              <a:off x="3620666" y="4147791"/>
              <a:ext cx="231385" cy="14508"/>
            </a:xfrm>
            <a:custGeom>
              <a:avLst/>
              <a:gdLst/>
              <a:ahLst/>
              <a:cxnLst/>
              <a:rect l="l" t="t" r="r" b="b"/>
              <a:pathLst>
                <a:path w="15454" h="969" extrusionOk="0">
                  <a:moveTo>
                    <a:pt x="1977" y="1"/>
                  </a:moveTo>
                  <a:cubicBezTo>
                    <a:pt x="1914" y="64"/>
                    <a:pt x="1851" y="148"/>
                    <a:pt x="1767" y="232"/>
                  </a:cubicBezTo>
                  <a:cubicBezTo>
                    <a:pt x="1304" y="695"/>
                    <a:pt x="673" y="968"/>
                    <a:pt x="1" y="968"/>
                  </a:cubicBezTo>
                  <a:lnTo>
                    <a:pt x="13477" y="968"/>
                  </a:lnTo>
                  <a:cubicBezTo>
                    <a:pt x="14129" y="968"/>
                    <a:pt x="14760" y="695"/>
                    <a:pt x="15243" y="232"/>
                  </a:cubicBezTo>
                  <a:cubicBezTo>
                    <a:pt x="15306" y="148"/>
                    <a:pt x="15390" y="64"/>
                    <a:pt x="154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Google Shape;3061;p54"/>
            <p:cNvSpPr/>
            <p:nvPr/>
          </p:nvSpPr>
          <p:spPr>
            <a:xfrm>
              <a:off x="3604301" y="4097753"/>
              <a:ext cx="53841" cy="27085"/>
            </a:xfrm>
            <a:custGeom>
              <a:avLst/>
              <a:gdLst/>
              <a:ahLst/>
              <a:cxnLst/>
              <a:rect l="l" t="t" r="r" b="b"/>
              <a:pathLst>
                <a:path w="3596" h="1809" extrusionOk="0">
                  <a:moveTo>
                    <a:pt x="1787" y="0"/>
                  </a:moveTo>
                  <a:cubicBezTo>
                    <a:pt x="799" y="0"/>
                    <a:pt x="0" y="820"/>
                    <a:pt x="0" y="1808"/>
                  </a:cubicBezTo>
                  <a:lnTo>
                    <a:pt x="3596" y="1808"/>
                  </a:lnTo>
                  <a:cubicBezTo>
                    <a:pt x="3575" y="820"/>
                    <a:pt x="2776" y="0"/>
                    <a:pt x="1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Google Shape;3062;p54"/>
            <p:cNvSpPr/>
            <p:nvPr/>
          </p:nvSpPr>
          <p:spPr>
            <a:xfrm>
              <a:off x="3606187" y="3867401"/>
              <a:ext cx="159292" cy="25124"/>
            </a:xfrm>
            <a:custGeom>
              <a:avLst/>
              <a:gdLst/>
              <a:ahLst/>
              <a:cxnLst/>
              <a:rect l="l" t="t" r="r" b="b"/>
              <a:pathLst>
                <a:path w="10639" h="1678" extrusionOk="0">
                  <a:moveTo>
                    <a:pt x="4353" y="0"/>
                  </a:moveTo>
                  <a:cubicBezTo>
                    <a:pt x="3901" y="0"/>
                    <a:pt x="3449" y="195"/>
                    <a:pt x="3133" y="584"/>
                  </a:cubicBezTo>
                  <a:cubicBezTo>
                    <a:pt x="2954" y="836"/>
                    <a:pt x="2681" y="962"/>
                    <a:pt x="2410" y="962"/>
                  </a:cubicBezTo>
                  <a:cubicBezTo>
                    <a:pt x="2140" y="962"/>
                    <a:pt x="1872" y="836"/>
                    <a:pt x="1703" y="584"/>
                  </a:cubicBezTo>
                  <a:cubicBezTo>
                    <a:pt x="1388" y="226"/>
                    <a:pt x="947" y="16"/>
                    <a:pt x="484" y="16"/>
                  </a:cubicBezTo>
                  <a:cubicBezTo>
                    <a:pt x="477" y="16"/>
                    <a:pt x="471" y="16"/>
                    <a:pt x="464" y="16"/>
                  </a:cubicBezTo>
                  <a:cubicBezTo>
                    <a:pt x="1" y="16"/>
                    <a:pt x="7" y="731"/>
                    <a:pt x="484" y="731"/>
                  </a:cubicBezTo>
                  <a:cubicBezTo>
                    <a:pt x="757" y="731"/>
                    <a:pt x="1031" y="878"/>
                    <a:pt x="1199" y="1109"/>
                  </a:cubicBezTo>
                  <a:cubicBezTo>
                    <a:pt x="1514" y="1488"/>
                    <a:pt x="1966" y="1677"/>
                    <a:pt x="2418" y="1677"/>
                  </a:cubicBezTo>
                  <a:cubicBezTo>
                    <a:pt x="2870" y="1677"/>
                    <a:pt x="3322" y="1488"/>
                    <a:pt x="3638" y="1109"/>
                  </a:cubicBezTo>
                  <a:cubicBezTo>
                    <a:pt x="3806" y="857"/>
                    <a:pt x="4079" y="731"/>
                    <a:pt x="4353" y="731"/>
                  </a:cubicBezTo>
                  <a:cubicBezTo>
                    <a:pt x="4626" y="731"/>
                    <a:pt x="4899" y="857"/>
                    <a:pt x="5067" y="1109"/>
                  </a:cubicBezTo>
                  <a:cubicBezTo>
                    <a:pt x="5383" y="1488"/>
                    <a:pt x="5835" y="1677"/>
                    <a:pt x="6287" y="1677"/>
                  </a:cubicBezTo>
                  <a:cubicBezTo>
                    <a:pt x="6739" y="1677"/>
                    <a:pt x="7191" y="1488"/>
                    <a:pt x="7506" y="1109"/>
                  </a:cubicBezTo>
                  <a:cubicBezTo>
                    <a:pt x="7685" y="857"/>
                    <a:pt x="7958" y="731"/>
                    <a:pt x="8229" y="731"/>
                  </a:cubicBezTo>
                  <a:cubicBezTo>
                    <a:pt x="8500" y="731"/>
                    <a:pt x="8768" y="857"/>
                    <a:pt x="8936" y="1109"/>
                  </a:cubicBezTo>
                  <a:cubicBezTo>
                    <a:pt x="9251" y="1467"/>
                    <a:pt x="9693" y="1677"/>
                    <a:pt x="10176" y="1677"/>
                  </a:cubicBezTo>
                  <a:cubicBezTo>
                    <a:pt x="10639" y="1677"/>
                    <a:pt x="10639" y="962"/>
                    <a:pt x="10176" y="962"/>
                  </a:cubicBezTo>
                  <a:cubicBezTo>
                    <a:pt x="9882" y="962"/>
                    <a:pt x="9609" y="815"/>
                    <a:pt x="9461" y="584"/>
                  </a:cubicBezTo>
                  <a:cubicBezTo>
                    <a:pt x="9136" y="195"/>
                    <a:pt x="8678" y="0"/>
                    <a:pt x="8224" y="0"/>
                  </a:cubicBezTo>
                  <a:cubicBezTo>
                    <a:pt x="7769" y="0"/>
                    <a:pt x="7317" y="195"/>
                    <a:pt x="7002" y="584"/>
                  </a:cubicBezTo>
                  <a:cubicBezTo>
                    <a:pt x="6833" y="836"/>
                    <a:pt x="6565" y="962"/>
                    <a:pt x="6295" y="962"/>
                  </a:cubicBezTo>
                  <a:cubicBezTo>
                    <a:pt x="6024" y="962"/>
                    <a:pt x="5751" y="836"/>
                    <a:pt x="5572" y="584"/>
                  </a:cubicBezTo>
                  <a:cubicBezTo>
                    <a:pt x="5257" y="195"/>
                    <a:pt x="4805" y="0"/>
                    <a:pt x="4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Google Shape;3063;p54"/>
            <p:cNvSpPr/>
            <p:nvPr/>
          </p:nvSpPr>
          <p:spPr>
            <a:xfrm>
              <a:off x="3606187" y="3904159"/>
              <a:ext cx="159292" cy="25184"/>
            </a:xfrm>
            <a:custGeom>
              <a:avLst/>
              <a:gdLst/>
              <a:ahLst/>
              <a:cxnLst/>
              <a:rect l="l" t="t" r="r" b="b"/>
              <a:pathLst>
                <a:path w="10639" h="1682" extrusionOk="0">
                  <a:moveTo>
                    <a:pt x="484" y="0"/>
                  </a:moveTo>
                  <a:cubicBezTo>
                    <a:pt x="1" y="0"/>
                    <a:pt x="1" y="736"/>
                    <a:pt x="484" y="736"/>
                  </a:cubicBezTo>
                  <a:cubicBezTo>
                    <a:pt x="757" y="736"/>
                    <a:pt x="1031" y="883"/>
                    <a:pt x="1199" y="1093"/>
                  </a:cubicBezTo>
                  <a:cubicBezTo>
                    <a:pt x="1514" y="1482"/>
                    <a:pt x="1966" y="1677"/>
                    <a:pt x="2418" y="1677"/>
                  </a:cubicBezTo>
                  <a:cubicBezTo>
                    <a:pt x="2870" y="1677"/>
                    <a:pt x="3322" y="1482"/>
                    <a:pt x="3638" y="1093"/>
                  </a:cubicBezTo>
                  <a:cubicBezTo>
                    <a:pt x="3806" y="852"/>
                    <a:pt x="4079" y="731"/>
                    <a:pt x="4353" y="731"/>
                  </a:cubicBezTo>
                  <a:cubicBezTo>
                    <a:pt x="4626" y="731"/>
                    <a:pt x="4899" y="852"/>
                    <a:pt x="5067" y="1093"/>
                  </a:cubicBezTo>
                  <a:cubicBezTo>
                    <a:pt x="5383" y="1482"/>
                    <a:pt x="5835" y="1677"/>
                    <a:pt x="6287" y="1677"/>
                  </a:cubicBezTo>
                  <a:cubicBezTo>
                    <a:pt x="6739" y="1677"/>
                    <a:pt x="7191" y="1482"/>
                    <a:pt x="7506" y="1093"/>
                  </a:cubicBezTo>
                  <a:cubicBezTo>
                    <a:pt x="7685" y="852"/>
                    <a:pt x="7958" y="731"/>
                    <a:pt x="8229" y="731"/>
                  </a:cubicBezTo>
                  <a:cubicBezTo>
                    <a:pt x="8500" y="731"/>
                    <a:pt x="8768" y="852"/>
                    <a:pt x="8936" y="1093"/>
                  </a:cubicBezTo>
                  <a:cubicBezTo>
                    <a:pt x="9251" y="1472"/>
                    <a:pt x="9693" y="1682"/>
                    <a:pt x="10176" y="1682"/>
                  </a:cubicBezTo>
                  <a:cubicBezTo>
                    <a:pt x="10639" y="1682"/>
                    <a:pt x="10639" y="967"/>
                    <a:pt x="10176" y="967"/>
                  </a:cubicBezTo>
                  <a:cubicBezTo>
                    <a:pt x="9882" y="967"/>
                    <a:pt x="9609" y="820"/>
                    <a:pt x="9461" y="589"/>
                  </a:cubicBezTo>
                  <a:cubicBezTo>
                    <a:pt x="9136" y="200"/>
                    <a:pt x="8678" y="5"/>
                    <a:pt x="8224" y="5"/>
                  </a:cubicBezTo>
                  <a:cubicBezTo>
                    <a:pt x="7769" y="5"/>
                    <a:pt x="7317" y="200"/>
                    <a:pt x="7002" y="589"/>
                  </a:cubicBezTo>
                  <a:cubicBezTo>
                    <a:pt x="6833" y="841"/>
                    <a:pt x="6565" y="967"/>
                    <a:pt x="6295" y="967"/>
                  </a:cubicBezTo>
                  <a:cubicBezTo>
                    <a:pt x="6024" y="967"/>
                    <a:pt x="5751" y="841"/>
                    <a:pt x="5572" y="589"/>
                  </a:cubicBezTo>
                  <a:cubicBezTo>
                    <a:pt x="5257" y="200"/>
                    <a:pt x="4805" y="5"/>
                    <a:pt x="4353" y="5"/>
                  </a:cubicBezTo>
                  <a:cubicBezTo>
                    <a:pt x="3901" y="5"/>
                    <a:pt x="3449" y="200"/>
                    <a:pt x="3133" y="589"/>
                  </a:cubicBezTo>
                  <a:cubicBezTo>
                    <a:pt x="2954" y="841"/>
                    <a:pt x="2681" y="967"/>
                    <a:pt x="2410" y="967"/>
                  </a:cubicBezTo>
                  <a:cubicBezTo>
                    <a:pt x="2140" y="967"/>
                    <a:pt x="1872" y="841"/>
                    <a:pt x="1703" y="589"/>
                  </a:cubicBezTo>
                  <a:cubicBezTo>
                    <a:pt x="1388" y="231"/>
                    <a:pt x="947" y="21"/>
                    <a:pt x="4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Google Shape;3064;p54"/>
            <p:cNvSpPr/>
            <p:nvPr/>
          </p:nvSpPr>
          <p:spPr>
            <a:xfrm>
              <a:off x="3606187" y="3940976"/>
              <a:ext cx="159292" cy="25199"/>
            </a:xfrm>
            <a:custGeom>
              <a:avLst/>
              <a:gdLst/>
              <a:ahLst/>
              <a:cxnLst/>
              <a:rect l="l" t="t" r="r" b="b"/>
              <a:pathLst>
                <a:path w="10639" h="1683" extrusionOk="0">
                  <a:moveTo>
                    <a:pt x="484" y="1"/>
                  </a:moveTo>
                  <a:cubicBezTo>
                    <a:pt x="1" y="1"/>
                    <a:pt x="1" y="737"/>
                    <a:pt x="484" y="737"/>
                  </a:cubicBezTo>
                  <a:cubicBezTo>
                    <a:pt x="757" y="737"/>
                    <a:pt x="1031" y="884"/>
                    <a:pt x="1199" y="1094"/>
                  </a:cubicBezTo>
                  <a:cubicBezTo>
                    <a:pt x="1514" y="1483"/>
                    <a:pt x="1966" y="1678"/>
                    <a:pt x="2418" y="1678"/>
                  </a:cubicBezTo>
                  <a:cubicBezTo>
                    <a:pt x="2870" y="1678"/>
                    <a:pt x="3322" y="1483"/>
                    <a:pt x="3638" y="1094"/>
                  </a:cubicBezTo>
                  <a:cubicBezTo>
                    <a:pt x="3806" y="852"/>
                    <a:pt x="4079" y="732"/>
                    <a:pt x="4353" y="732"/>
                  </a:cubicBezTo>
                  <a:cubicBezTo>
                    <a:pt x="4626" y="732"/>
                    <a:pt x="4899" y="852"/>
                    <a:pt x="5067" y="1094"/>
                  </a:cubicBezTo>
                  <a:cubicBezTo>
                    <a:pt x="5383" y="1483"/>
                    <a:pt x="5835" y="1678"/>
                    <a:pt x="6287" y="1678"/>
                  </a:cubicBezTo>
                  <a:cubicBezTo>
                    <a:pt x="6739" y="1678"/>
                    <a:pt x="7191" y="1483"/>
                    <a:pt x="7506" y="1094"/>
                  </a:cubicBezTo>
                  <a:cubicBezTo>
                    <a:pt x="7685" y="852"/>
                    <a:pt x="7958" y="732"/>
                    <a:pt x="8229" y="732"/>
                  </a:cubicBezTo>
                  <a:cubicBezTo>
                    <a:pt x="8500" y="732"/>
                    <a:pt x="8768" y="852"/>
                    <a:pt x="8936" y="1094"/>
                  </a:cubicBezTo>
                  <a:cubicBezTo>
                    <a:pt x="9251" y="1473"/>
                    <a:pt x="9693" y="1683"/>
                    <a:pt x="10176" y="1683"/>
                  </a:cubicBezTo>
                  <a:cubicBezTo>
                    <a:pt x="10639" y="1683"/>
                    <a:pt x="10639" y="968"/>
                    <a:pt x="10176" y="968"/>
                  </a:cubicBezTo>
                  <a:cubicBezTo>
                    <a:pt x="9882" y="968"/>
                    <a:pt x="9609" y="821"/>
                    <a:pt x="9461" y="590"/>
                  </a:cubicBezTo>
                  <a:cubicBezTo>
                    <a:pt x="9136" y="201"/>
                    <a:pt x="8678" y="6"/>
                    <a:pt x="8224" y="6"/>
                  </a:cubicBezTo>
                  <a:cubicBezTo>
                    <a:pt x="7769" y="6"/>
                    <a:pt x="7317" y="201"/>
                    <a:pt x="7002" y="590"/>
                  </a:cubicBezTo>
                  <a:cubicBezTo>
                    <a:pt x="6833" y="842"/>
                    <a:pt x="6565" y="968"/>
                    <a:pt x="6295" y="968"/>
                  </a:cubicBezTo>
                  <a:cubicBezTo>
                    <a:pt x="6024" y="968"/>
                    <a:pt x="5751" y="842"/>
                    <a:pt x="5572" y="590"/>
                  </a:cubicBezTo>
                  <a:cubicBezTo>
                    <a:pt x="5257" y="201"/>
                    <a:pt x="4805" y="6"/>
                    <a:pt x="4353" y="6"/>
                  </a:cubicBezTo>
                  <a:cubicBezTo>
                    <a:pt x="3901" y="6"/>
                    <a:pt x="3449" y="201"/>
                    <a:pt x="3133" y="590"/>
                  </a:cubicBezTo>
                  <a:cubicBezTo>
                    <a:pt x="2954" y="842"/>
                    <a:pt x="2681" y="968"/>
                    <a:pt x="2410" y="968"/>
                  </a:cubicBezTo>
                  <a:cubicBezTo>
                    <a:pt x="2140" y="968"/>
                    <a:pt x="1872" y="842"/>
                    <a:pt x="1703" y="590"/>
                  </a:cubicBezTo>
                  <a:cubicBezTo>
                    <a:pt x="1388" y="232"/>
                    <a:pt x="947" y="22"/>
                    <a:pt x="4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Google Shape;3065;p54"/>
            <p:cNvSpPr/>
            <p:nvPr/>
          </p:nvSpPr>
          <p:spPr>
            <a:xfrm>
              <a:off x="3711639" y="3882434"/>
              <a:ext cx="147030" cy="147015"/>
            </a:xfrm>
            <a:custGeom>
              <a:avLst/>
              <a:gdLst/>
              <a:ahLst/>
              <a:cxnLst/>
              <a:rect l="l" t="t" r="r" b="b"/>
              <a:pathLst>
                <a:path w="9820" h="9819" extrusionOk="0">
                  <a:moveTo>
                    <a:pt x="9819" y="0"/>
                  </a:moveTo>
                  <a:cubicBezTo>
                    <a:pt x="6665" y="169"/>
                    <a:pt x="3953" y="1220"/>
                    <a:pt x="1977" y="3196"/>
                  </a:cubicBezTo>
                  <a:cubicBezTo>
                    <a:pt x="1" y="5193"/>
                    <a:pt x="421" y="6434"/>
                    <a:pt x="232" y="9587"/>
                  </a:cubicBezTo>
                  <a:cubicBezTo>
                    <a:pt x="3407" y="9398"/>
                    <a:pt x="4647" y="9819"/>
                    <a:pt x="6623" y="7842"/>
                  </a:cubicBezTo>
                  <a:cubicBezTo>
                    <a:pt x="7107" y="7359"/>
                    <a:pt x="7548" y="6812"/>
                    <a:pt x="7927" y="6245"/>
                  </a:cubicBezTo>
                  <a:lnTo>
                    <a:pt x="6203" y="5950"/>
                  </a:lnTo>
                  <a:lnTo>
                    <a:pt x="6224" y="5929"/>
                  </a:lnTo>
                  <a:cubicBezTo>
                    <a:pt x="8326" y="4668"/>
                    <a:pt x="9672" y="2460"/>
                    <a:pt x="9819" y="42"/>
                  </a:cubicBezTo>
                  <a:lnTo>
                    <a:pt x="98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Google Shape;3066;p54"/>
            <p:cNvSpPr/>
            <p:nvPr/>
          </p:nvSpPr>
          <p:spPr>
            <a:xfrm>
              <a:off x="3682996" y="3930915"/>
              <a:ext cx="127191" cy="127176"/>
            </a:xfrm>
            <a:custGeom>
              <a:avLst/>
              <a:gdLst/>
              <a:ahLst/>
              <a:cxnLst/>
              <a:rect l="l" t="t" r="r" b="b"/>
              <a:pathLst>
                <a:path w="8495" h="8494" extrusionOk="0">
                  <a:moveTo>
                    <a:pt x="8494" y="0"/>
                  </a:moveTo>
                  <a:lnTo>
                    <a:pt x="8494" y="0"/>
                  </a:lnTo>
                  <a:cubicBezTo>
                    <a:pt x="4983" y="2061"/>
                    <a:pt x="2061" y="4983"/>
                    <a:pt x="0" y="8494"/>
                  </a:cubicBezTo>
                  <a:cubicBezTo>
                    <a:pt x="3512" y="6434"/>
                    <a:pt x="6434" y="3511"/>
                    <a:pt x="84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1447800" y="5033308"/>
            <a:ext cx="440296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151159" y="5033308"/>
            <a:ext cx="423576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SGK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0386928" y="5000846"/>
            <a:ext cx="7082635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6 :</a:t>
            </a:r>
          </a:p>
          <a:p>
            <a:pPr algn="ctr">
              <a:lnSpc>
                <a:spcPct val="150000"/>
              </a:lnSpc>
            </a:pP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81989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6" grpId="0"/>
      <p:bldP spid="47" grpId="0"/>
      <p:bldP spid="4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6324" y="0"/>
            <a:ext cx="3304622" cy="32024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74437" y="0"/>
            <a:ext cx="3860849" cy="32253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92746" y="2552700"/>
            <a:ext cx="12975854" cy="38173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600" b="1" dirty="0"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8600" b="1" dirty="0">
                <a:latin typeface="Arial" panose="020B0604020202020204" pitchFamily="34" charset="0"/>
                <a:cs typeface="Arial" panose="020B0604020202020204" pitchFamily="34" charset="0"/>
              </a:rPr>
              <a:t>ĐÃ CHÚ Ý LẮNG NGHE</a:t>
            </a:r>
          </a:p>
        </p:txBody>
      </p:sp>
    </p:spTree>
    <p:extLst>
      <p:ext uri="{BB962C8B-B14F-4D97-AF65-F5344CB8AC3E}">
        <p14:creationId xmlns:p14="http://schemas.microsoft.com/office/powerpoint/2010/main" val="31492893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095" y="1409700"/>
            <a:ext cx="4002855" cy="88773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4400" y="6917297"/>
            <a:ext cx="5943600" cy="334822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267200" y="1409700"/>
            <a:ext cx="13639800" cy="51974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7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5. PHÂN TỬ - </a:t>
            </a:r>
          </a:p>
          <a:p>
            <a:pPr algn="ctr">
              <a:lnSpc>
                <a:spcPct val="150000"/>
              </a:lnSpc>
            </a:pPr>
            <a:r>
              <a:rPr lang="en-US" sz="7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 CHẤT - HỢP CHẤT</a:t>
            </a:r>
          </a:p>
        </p:txBody>
      </p:sp>
    </p:spTree>
    <p:extLst>
      <p:ext uri="{BB962C8B-B14F-4D97-AF65-F5344CB8AC3E}">
        <p14:creationId xmlns:p14="http://schemas.microsoft.com/office/powerpoint/2010/main" val="19569078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5240" y="7621"/>
            <a:ext cx="2652979" cy="28498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73400" y="7336875"/>
            <a:ext cx="2499360" cy="29882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00" y="422467"/>
            <a:ext cx="3199915" cy="1063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US" sz="4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4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endParaRPr lang="en-US" sz="4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85670" y="1562607"/>
            <a:ext cx="147828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71500" indent="-571500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2705100"/>
            <a:ext cx="15621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5.1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76344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86187" y="3522273"/>
            <a:ext cx="10791825" cy="3221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(a), (b), (d)</a:t>
            </a: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(c)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021212" y="6548049"/>
            <a:ext cx="2209388" cy="357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5447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40361" y="3779860"/>
            <a:ext cx="9369679" cy="4029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4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gồm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đầy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đủ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hóa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58200" y="2781144"/>
            <a:ext cx="579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468600" y="6113428"/>
            <a:ext cx="2644216" cy="427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1679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68807" y="1075914"/>
            <a:ext cx="16247053" cy="18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VD1,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2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31" name="image5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219973"/>
            <a:ext cx="9227396" cy="188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image4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227" y="7550769"/>
            <a:ext cx="8467346" cy="193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3918713" y="3058432"/>
            <a:ext cx="11798423" cy="901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71500" marR="0" lvl="0" indent="-5715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hóa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3918713" y="6335391"/>
            <a:ext cx="11941089" cy="901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71500" marR="0" lvl="0" indent="-5715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hóa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0" y="1661123"/>
            <a:ext cx="122102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 </a:t>
            </a:r>
            <a:r>
              <a:rPr lang="en-US" sz="4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Đất</a:t>
            </a:r>
            <a:r>
              <a:rPr lang="en-US" sz="4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nặn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nặn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7104" y="2907468"/>
            <a:ext cx="8461221" cy="30814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6285098"/>
            <a:ext cx="3038924" cy="24398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80547" y="6970898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0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697200" y="6751320"/>
            <a:ext cx="2243354" cy="362895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86300" y="1181100"/>
            <a:ext cx="8915400" cy="1184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19400" y="2442508"/>
            <a:ext cx="136398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rửa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0511" y="4610100"/>
            <a:ext cx="6337578" cy="4909391"/>
          </a:xfrm>
          <a:prstGeom prst="rect">
            <a:avLst/>
          </a:prstGeom>
        </p:spPr>
      </p:pic>
      <p:pic>
        <p:nvPicPr>
          <p:cNvPr id="7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43762" y="4505498"/>
            <a:ext cx="3330278" cy="5393163"/>
          </a:xfrm>
          <a:prstGeom prst="rect">
            <a:avLst/>
          </a:prstGeom>
        </p:spPr>
      </p:pic>
      <p:pic>
        <p:nvPicPr>
          <p:cNvPr id="8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252235" y="465453"/>
            <a:ext cx="1943984" cy="235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0288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1307</Words>
  <Application>Microsoft Office PowerPoint</Application>
  <PresentationFormat>Custom</PresentationFormat>
  <Paragraphs>167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Times New Roman</vt:lpstr>
      <vt:lpstr>Wingdings</vt:lpstr>
      <vt:lpstr>Noto Sans Symbols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402</cp:revision>
  <dcterms:created xsi:type="dcterms:W3CDTF">2006-08-16T00:00:00Z</dcterms:created>
  <dcterms:modified xsi:type="dcterms:W3CDTF">2022-10-20T01:52:10Z</dcterms:modified>
  <dc:identifier>DAFMWkh2L2c</dc:identifier>
</cp:coreProperties>
</file>