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1" r:id="rId2"/>
    <p:sldId id="259" r:id="rId3"/>
    <p:sldId id="284" r:id="rId4"/>
    <p:sldId id="307" r:id="rId5"/>
    <p:sldId id="323" r:id="rId6"/>
    <p:sldId id="327" r:id="rId7"/>
    <p:sldId id="360" r:id="rId8"/>
    <p:sldId id="361" r:id="rId9"/>
    <p:sldId id="330" r:id="rId10"/>
    <p:sldId id="335" r:id="rId11"/>
    <p:sldId id="340" r:id="rId12"/>
    <p:sldId id="338" r:id="rId13"/>
    <p:sldId id="362" r:id="rId14"/>
    <p:sldId id="359" r:id="rId15"/>
    <p:sldId id="363" r:id="rId16"/>
    <p:sldId id="35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CC00CC"/>
    <a:srgbClr val="0000FF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43" autoAdjust="0"/>
    <p:restoredTop sz="82368" autoAdjust="0"/>
  </p:normalViewPr>
  <p:slideViewPr>
    <p:cSldViewPr snapToGrid="0">
      <p:cViewPr varScale="1">
        <p:scale>
          <a:sx n="57" d="100"/>
          <a:sy n="57" d="100"/>
        </p:scale>
        <p:origin x="151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0F7836-AD41-4138-B10B-73DB379890DE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C9665-9356-4496-A605-2AEADAF11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51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C9665-9356-4496-A605-2AEADAF114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921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C9665-9356-4496-A605-2AEADAF114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79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C9665-9356-4496-A605-2AEADAF114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991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C9665-9356-4496-A605-2AEADAF1146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66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4FA8-C363-4CE1-AB1F-DF7540A835C6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6CEA-8B69-4A84-93E5-A2425AF65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19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4FA8-C363-4CE1-AB1F-DF7540A835C6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6CEA-8B69-4A84-93E5-A2425AF65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90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4FA8-C363-4CE1-AB1F-DF7540A835C6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6CEA-8B69-4A84-93E5-A2425AF65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17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4FA8-C363-4CE1-AB1F-DF7540A835C6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6CEA-8B69-4A84-93E5-A2425AF65AB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6114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4FA8-C363-4CE1-AB1F-DF7540A835C6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6CEA-8B69-4A84-93E5-A2425AF65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91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4FA8-C363-4CE1-AB1F-DF7540A835C6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6CEA-8B69-4A84-93E5-A2425AF65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529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4FA8-C363-4CE1-AB1F-DF7540A835C6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6CEA-8B69-4A84-93E5-A2425AF65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21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4FA8-C363-4CE1-AB1F-DF7540A835C6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6CEA-8B69-4A84-93E5-A2425AF65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387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4FA8-C363-4CE1-AB1F-DF7540A835C6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6CEA-8B69-4A84-93E5-A2425AF65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909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4FA8-C363-4CE1-AB1F-DF7540A835C6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6CEA-8B69-4A84-93E5-A2425AF65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033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4FA8-C363-4CE1-AB1F-DF7540A835C6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6CEA-8B69-4A84-93E5-A2425AF65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898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4FA8-C363-4CE1-AB1F-DF7540A835C6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6CEA-8B69-4A84-93E5-A2425AF65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57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4FA8-C363-4CE1-AB1F-DF7540A835C6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6CEA-8B69-4A84-93E5-A2425AF65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69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4FA8-C363-4CE1-AB1F-DF7540A835C6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6CEA-8B69-4A84-93E5-A2425AF65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9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4FA8-C363-4CE1-AB1F-DF7540A835C6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6CEA-8B69-4A84-93E5-A2425AF65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947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4FA8-C363-4CE1-AB1F-DF7540A835C6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6CEA-8B69-4A84-93E5-A2425AF65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555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4FA8-C363-4CE1-AB1F-DF7540A835C6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6CEA-8B69-4A84-93E5-A2425AF65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869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4FA8-C363-4CE1-AB1F-DF7540A835C6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6CEA-8B69-4A84-93E5-A2425AF65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95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9724FA8-C363-4CE1-AB1F-DF7540A835C6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DCB6CEA-8B69-4A84-93E5-A2425AF65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6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5"/>
          <p:cNvSpPr>
            <a:spLocks noChangeArrowheads="1" noChangeShapeType="1" noTextEdit="1"/>
          </p:cNvSpPr>
          <p:nvPr/>
        </p:nvSpPr>
        <p:spPr bwMode="auto">
          <a:xfrm>
            <a:off x="0" y="-1"/>
            <a:ext cx="11887199" cy="6299201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2542"/>
              </a:avLst>
            </a:prstTxWarp>
          </a:bodyPr>
          <a:lstStyle/>
          <a:p>
            <a:pPr algn="ctr"/>
            <a:r>
              <a:rPr lang="en-US" sz="7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7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7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7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7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7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7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7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7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7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7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7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7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7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72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7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7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7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7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7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7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7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72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7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</a:p>
        </p:txBody>
      </p:sp>
    </p:spTree>
    <p:extLst>
      <p:ext uri="{BB962C8B-B14F-4D97-AF65-F5344CB8AC3E}">
        <p14:creationId xmlns:p14="http://schemas.microsoft.com/office/powerpoint/2010/main" val="199230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9D190-8780-5C3D-2BA2-FB07A992E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1365"/>
            <a:ext cx="11942618" cy="601559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2.1.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878C79-71DE-D2BC-0160-B8F1E4FFB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46" y="795340"/>
            <a:ext cx="5513285" cy="32836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685B12-9D1A-53FB-634A-8A99851969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048" y="827998"/>
            <a:ext cx="5379189" cy="30884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1EDC9F-5557-3F44-44B5-738431228F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587" y="3821416"/>
            <a:ext cx="5801345" cy="329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33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CC0B65C-0603-4D8C-FE8D-24D6B518A6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7763152"/>
              </p:ext>
            </p:extLst>
          </p:nvPr>
        </p:nvGraphicFramePr>
        <p:xfrm>
          <a:off x="290945" y="484909"/>
          <a:ext cx="11083637" cy="5832764"/>
        </p:xfrm>
        <a:graphic>
          <a:graphicData uri="http://schemas.openxmlformats.org/drawingml/2006/table">
            <a:tbl>
              <a:tblPr firstRow="1" firstCol="1" bandRow="1"/>
              <a:tblGrid>
                <a:gridCol w="11083637">
                  <a:extLst>
                    <a:ext uri="{9D8B030D-6E8A-4147-A177-3AD203B41FA5}">
                      <a16:colId xmlns:a16="http://schemas.microsoft.com/office/drawing/2014/main" val="1071894934"/>
                    </a:ext>
                  </a:extLst>
                </a:gridCol>
              </a:tblGrid>
              <a:tr h="58327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3200" b="1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2.2. Các bước thực hành bài vẽ</a:t>
                      </a:r>
                      <a:endParaRPr lang="en-US" sz="3200" b="1" i="1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US" sz="3200" b="1" i="1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US" sz="3200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7875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034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CFE988-02C6-3D87-E527-BD9884DC56A1}"/>
              </a:ext>
            </a:extLst>
          </p:cNvPr>
          <p:cNvSpPr txBox="1"/>
          <p:nvPr/>
        </p:nvSpPr>
        <p:spPr>
          <a:xfrm>
            <a:off x="228600" y="130628"/>
            <a:ext cx="10727872" cy="26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ách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sáng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hiệu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ứng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3D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mặt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phẳng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phong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nghệ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thuật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Quang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Bước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1: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Kẻ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cái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bất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kì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giấy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dòng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kẻ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tô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màu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Bước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2: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Kẻ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chéo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song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song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giao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dòng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kẻ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nét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kẻ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khoảng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45).</a:t>
            </a:r>
            <a:endParaRPr lang="en-US" sz="2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Bước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3: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Tô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màu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mảng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trống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kẻ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tối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khối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Bước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4: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Xoay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tờ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giấy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nheo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mắt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thấy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ảo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khối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lõm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mặt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giấy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phẳng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47C8BD-784A-8752-813D-AA7EED9064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530" y="2829507"/>
            <a:ext cx="8986113" cy="3753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924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B1F88F-9A52-362E-030E-DB5A84E8CF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615" y="359228"/>
            <a:ext cx="12583029" cy="478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07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59728" y="435429"/>
            <a:ext cx="34725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6E8EC5-C853-2487-FAB5-536D170F42E9}"/>
              </a:ext>
            </a:extLst>
          </p:cNvPr>
          <p:cNvSpPr txBox="1"/>
          <p:nvPr/>
        </p:nvSpPr>
        <p:spPr>
          <a:xfrm>
            <a:off x="283025" y="1805304"/>
            <a:ext cx="117783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14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5753F4-8E03-4F63-0ED7-B8A228389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602" y="195943"/>
            <a:ext cx="12923630" cy="449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9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9743" y="401203"/>
            <a:ext cx="11419113" cy="3378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29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* </a:t>
            </a:r>
            <a:r>
              <a:rPr lang="en-US" sz="36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Dặn</a:t>
            </a:r>
            <a:r>
              <a:rPr lang="en-US" sz="36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6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dò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:</a:t>
            </a:r>
            <a:endParaRPr lang="en-US" sz="3600" b="1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28829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-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Đọc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phần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: Em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cần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nhớ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 (SGK - 40).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28829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-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Xem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trước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bài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 10 SGK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Mĩ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thuật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 9.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28829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</a:pPr>
            <a:r>
              <a:rPr lang="nl-NL" sz="36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- Chuẩn bị đầy đủ ĐDHT cho giờ  học sau; </a:t>
            </a:r>
          </a:p>
          <a:p>
            <a:pPr indent="28829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</a:pPr>
            <a:r>
              <a:rPr lang="nl-NL" sz="36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        </a:t>
            </a:r>
            <a:r>
              <a:rPr lang="fr-FR" sz="3600" dirty="0" err="1">
                <a:latin typeface="Times New Roman" panose="02020603050405020304" pitchFamily="18" charset="0"/>
                <a:ea typeface="Tahoma" panose="020B0604030504040204" pitchFamily="34" charset="0"/>
              </a:rPr>
              <a:t>Bài</a:t>
            </a:r>
            <a:r>
              <a:rPr lang="fr-FR" sz="3600" dirty="0">
                <a:latin typeface="Times New Roman" panose="02020603050405020304" pitchFamily="18" charset="0"/>
                <a:ea typeface="Tahoma" panose="020B0604030504040204" pitchFamily="34" charset="0"/>
              </a:rPr>
              <a:t> 10: </a:t>
            </a:r>
            <a:r>
              <a:rPr lang="fr-FR" sz="3600" b="1" i="1" dirty="0" err="1">
                <a:latin typeface="Times New Roman" panose="02020603050405020304" pitchFamily="18" charset="0"/>
                <a:ea typeface="Tahoma" panose="020B0604030504040204" pitchFamily="34" charset="0"/>
              </a:rPr>
              <a:t>Tìm</a:t>
            </a:r>
            <a:r>
              <a:rPr lang="fr-FR" sz="3600" b="1" i="1" dirty="0"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fr-FR" sz="3600" b="1" i="1" dirty="0" err="1">
                <a:latin typeface="Times New Roman" panose="02020603050405020304" pitchFamily="18" charset="0"/>
                <a:ea typeface="Tahoma" panose="020B0604030504040204" pitchFamily="34" charset="0"/>
              </a:rPr>
              <a:t>hiểu</a:t>
            </a:r>
            <a:r>
              <a:rPr lang="fr-FR" sz="3600" b="1" i="1" dirty="0"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fr-FR" sz="3600" b="1" i="1" dirty="0" err="1">
                <a:latin typeface="Times New Roman" panose="02020603050405020304" pitchFamily="18" charset="0"/>
                <a:ea typeface="Tahoma" panose="020B0604030504040204" pitchFamily="34" charset="0"/>
              </a:rPr>
              <a:t>nghệ</a:t>
            </a:r>
            <a:r>
              <a:rPr lang="fr-FR" sz="3600" b="1" i="1" dirty="0"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fr-FR" sz="3600" b="1" i="1" dirty="0" err="1">
                <a:latin typeface="Times New Roman" panose="02020603050405020304" pitchFamily="18" charset="0"/>
                <a:ea typeface="Tahoma" panose="020B0604030504040204" pitchFamily="34" charset="0"/>
              </a:rPr>
              <a:t>thuật</a:t>
            </a:r>
            <a:r>
              <a:rPr lang="fr-FR" sz="3600" b="1" i="1" dirty="0"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fr-FR" sz="3600" b="1" i="1" dirty="0" err="1">
                <a:latin typeface="Times New Roman" panose="02020603050405020304" pitchFamily="18" charset="0"/>
                <a:ea typeface="Tahoma" panose="020B0604030504040204" pitchFamily="34" charset="0"/>
              </a:rPr>
              <a:t>đương</a:t>
            </a:r>
            <a:r>
              <a:rPr lang="fr-FR" sz="3600" b="1" i="1" dirty="0"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fr-FR" sz="3600" b="1" i="1" dirty="0" err="1">
                <a:latin typeface="Times New Roman" panose="02020603050405020304" pitchFamily="18" charset="0"/>
                <a:ea typeface="Tahoma" panose="020B0604030504040204" pitchFamily="34" charset="0"/>
              </a:rPr>
              <a:t>đại</a:t>
            </a:r>
            <a:r>
              <a:rPr lang="fr-FR" sz="3600" b="1" i="1" dirty="0"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fr-FR" sz="3600" b="1" i="1" dirty="0" err="1">
                <a:latin typeface="Times New Roman" panose="02020603050405020304" pitchFamily="18" charset="0"/>
                <a:ea typeface="Tahoma" panose="020B0604030504040204" pitchFamily="34" charset="0"/>
              </a:rPr>
              <a:t>Việt</a:t>
            </a:r>
            <a:r>
              <a:rPr lang="fr-FR" sz="3600" b="1" i="1" dirty="0">
                <a:latin typeface="Times New Roman" panose="02020603050405020304" pitchFamily="18" charset="0"/>
                <a:ea typeface="Tahoma" panose="020B0604030504040204" pitchFamily="34" charset="0"/>
              </a:rPr>
              <a:t> Nam.</a:t>
            </a:r>
            <a:endParaRPr lang="en-US" sz="36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16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83283" y="731103"/>
            <a:ext cx="946304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CHỦ ĐỀ: NGHỆ THUẬT ĐƯƠNG ĐẠI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12377" y="1997925"/>
            <a:ext cx="11492752" cy="364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6600" b="1" dirty="0" err="1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6600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9: </a:t>
            </a:r>
            <a:r>
              <a:rPr lang="en-US" altLang="en-US" sz="6600" b="1" dirty="0" err="1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6600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6600" b="1" dirty="0" err="1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altLang="en-US" sz="6600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6600" b="1" dirty="0" err="1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altLang="en-US" sz="6600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6600" b="1" dirty="0" err="1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altLang="en-US" sz="6600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6600" b="1" dirty="0" err="1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đương</a:t>
            </a:r>
            <a:r>
              <a:rPr lang="en-US" altLang="en-US" sz="6600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6600" b="1" dirty="0" err="1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altLang="en-US" sz="6600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6600" b="1" dirty="0" err="1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6600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6600" b="1" dirty="0" err="1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endParaRPr lang="en-US" altLang="en-US" sz="66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6600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( 2 </a:t>
            </a:r>
            <a:r>
              <a:rPr lang="en-US" altLang="en-US" sz="6600" b="1" dirty="0" err="1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altLang="en-US" sz="6600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363884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56735" y="76200"/>
            <a:ext cx="4806124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4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NI-Cooper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914401"/>
            <a:ext cx="116832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hãy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sát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3934" y="1622287"/>
            <a:ext cx="122651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 Light" panose="020F0302020204030204" pitchFamily="34" charset="0"/>
              </a:rPr>
              <a:t>k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83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4F3D3F-727F-F684-2904-C190B5CCE9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" y="1240972"/>
            <a:ext cx="6466114" cy="4000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E5EEE1-AD79-E973-ADA5-C561593A77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12" y="669473"/>
            <a:ext cx="5127171" cy="63857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0E5BAD-837D-6A07-AC17-8767270D370D}"/>
              </a:ext>
            </a:extLst>
          </p:cNvPr>
          <p:cNvSpPr txBox="1"/>
          <p:nvPr/>
        </p:nvSpPr>
        <p:spPr>
          <a:xfrm>
            <a:off x="141505" y="5432362"/>
            <a:ext cx="6798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Van Gogh (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726BB2-4B3F-0D0D-2C7A-2B72F286ACC2}"/>
              </a:ext>
            </a:extLst>
          </p:cNvPr>
          <p:cNvSpPr txBox="1"/>
          <p:nvPr/>
        </p:nvSpPr>
        <p:spPr>
          <a:xfrm>
            <a:off x="8180616" y="179613"/>
            <a:ext cx="3592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292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4D77DB7-7241-140E-5E68-F3F02D7A758B}"/>
              </a:ext>
            </a:extLst>
          </p:cNvPr>
          <p:cNvSpPr txBox="1"/>
          <p:nvPr/>
        </p:nvSpPr>
        <p:spPr>
          <a:xfrm>
            <a:off x="296654" y="4459932"/>
            <a:ext cx="11813700" cy="22653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1.1 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Nghệ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thuật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Đại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chúng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tên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đầy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đủ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Popular Art,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xuất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cuối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năm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1950,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lấy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cảm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hứng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văn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hoá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thương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mại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mang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đại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chúng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Nghệ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sĩ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thường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lấy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vật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vỏ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lon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biển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báo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,...),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truyện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tranh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chủ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phẩm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Nghệ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thuật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Đại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chúng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ngôn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ngữ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ảnh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thường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màu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rực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rỡ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nổi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bật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gian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mang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trang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trí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điệp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phẩm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thường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phản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ánh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trị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văn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hoá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tinh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thần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sản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phẩm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dùng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gần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gũi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mọi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821DD1-17D6-EC43-E5B1-8624C1891B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58" y="356705"/>
            <a:ext cx="3381728" cy="4274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20258B-B071-063F-5024-0CA4468720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453" y="85481"/>
            <a:ext cx="3744766" cy="4459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BBC3D5-E4DF-1D0B-E3C3-FFE152E4A7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160" y="472374"/>
            <a:ext cx="5116285" cy="311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66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6705" y="4181394"/>
            <a:ext cx="119035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1.2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Quang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Optical Art,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1950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1960,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thuyết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ảo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nhằm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rung,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ảo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phẳng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Quang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hứng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lĩnh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vực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in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ấn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quảng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....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13D1A7-75CA-EB40-ACBC-6B6FEA3B64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025" y="62489"/>
            <a:ext cx="3515859" cy="4135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F1D8C0-690D-11EB-6219-78FA76CC17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222" y="-35939"/>
            <a:ext cx="5847366" cy="423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40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6705" y="4948836"/>
            <a:ext cx="119035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1.3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thiểu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1960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1970.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,...,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9D499D-9397-1BAE-B5B7-1B6193E01E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037" y="-198563"/>
            <a:ext cx="5496179" cy="5147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602165-CBC6-7649-A0DE-870CEE1371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62" y="0"/>
            <a:ext cx="5506865" cy="494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7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732C34-B725-80CC-874B-A8EE6F742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929" y="-32220"/>
            <a:ext cx="12130669" cy="689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57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03425-8DE9-BE10-4781-3A77D8B6E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661" y="587275"/>
            <a:ext cx="11267339" cy="3424107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076318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1554</TotalTime>
  <Words>600</Words>
  <Application>Microsoft Office PowerPoint</Application>
  <PresentationFormat>Widescreen</PresentationFormat>
  <Paragraphs>35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Tahoma</vt:lpstr>
      <vt:lpstr>Times New Roman</vt:lpstr>
      <vt:lpstr>Tw Cen MT</vt:lpstr>
      <vt:lpstr>VNI-Cooper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206</cp:revision>
  <dcterms:created xsi:type="dcterms:W3CDTF">2021-09-04T09:00:35Z</dcterms:created>
  <dcterms:modified xsi:type="dcterms:W3CDTF">2024-08-05T09:49:54Z</dcterms:modified>
</cp:coreProperties>
</file>