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  <p:sldMasterId id="2147483693" r:id="rId2"/>
    <p:sldMasterId id="2147483705" r:id="rId3"/>
  </p:sldMasterIdLst>
  <p:notesMasterIdLst>
    <p:notesMasterId r:id="rId25"/>
  </p:notesMasterIdLst>
  <p:handoutMasterIdLst>
    <p:handoutMasterId r:id="rId26"/>
  </p:handoutMasterIdLst>
  <p:sldIdLst>
    <p:sldId id="287" r:id="rId4"/>
    <p:sldId id="296" r:id="rId5"/>
    <p:sldId id="289" r:id="rId6"/>
    <p:sldId id="288" r:id="rId7"/>
    <p:sldId id="290" r:id="rId8"/>
    <p:sldId id="297" r:id="rId9"/>
    <p:sldId id="263" r:id="rId10"/>
    <p:sldId id="291" r:id="rId11"/>
    <p:sldId id="292" r:id="rId12"/>
    <p:sldId id="295" r:id="rId13"/>
    <p:sldId id="262" r:id="rId14"/>
    <p:sldId id="282" r:id="rId15"/>
    <p:sldId id="283" r:id="rId16"/>
    <p:sldId id="284" r:id="rId17"/>
    <p:sldId id="285" r:id="rId18"/>
    <p:sldId id="286" r:id="rId19"/>
    <p:sldId id="294" r:id="rId20"/>
    <p:sldId id="281" r:id="rId21"/>
    <p:sldId id="293" r:id="rId22"/>
    <p:sldId id="279" r:id="rId23"/>
    <p:sldId id="278" r:id="rId24"/>
  </p:sldIdLst>
  <p:sldSz cx="9144000" cy="5143500" type="screen16x9"/>
  <p:notesSz cx="6858000" cy="9144000"/>
  <p:embeddedFontLst>
    <p:embeddedFont>
      <p:font typeface=".VnTifani Heavy" pitchFamily="34" charset="0"/>
      <p:regular r:id="rId27"/>
    </p:embeddedFont>
    <p:embeddedFont>
      <p:font typeface="Acme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  <p:embeddedFont>
      <p:font typeface="Milonga" charset="0"/>
      <p:regular r:id="rId35"/>
    </p:embeddedFont>
    <p:embeddedFont>
      <p:font typeface="Actor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FF0000"/>
          </p15:clr>
        </p15:guide>
        <p15:guide id="2" pos="2880">
          <p15:clr>
            <a:srgbClr val="FF0000"/>
          </p15:clr>
        </p15:guide>
        <p15:guide id="3" pos="450">
          <p15:clr>
            <a:srgbClr val="FF0000"/>
          </p15:clr>
        </p15:guide>
        <p15:guide id="4" pos="5310">
          <p15:clr>
            <a:srgbClr val="FF0000"/>
          </p15:clr>
        </p15:guide>
        <p15:guide id="5" orient="horz" pos="340">
          <p15:clr>
            <a:srgbClr val="FF0000"/>
          </p15:clr>
        </p15:guide>
        <p15:guide id="6" orient="horz" pos="2897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AF0AB-6905-40C9-8F61-B131CD2F67C5}">
  <a:tblStyle styleId="{763AF0AB-6905-40C9-8F61-B131CD2F67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5179" autoAdjust="0"/>
  </p:normalViewPr>
  <p:slideViewPr>
    <p:cSldViewPr snapToGrid="0">
      <p:cViewPr varScale="1">
        <p:scale>
          <a:sx n="109" d="100"/>
          <a:sy n="109" d="100"/>
        </p:scale>
        <p:origin x="-300" y="-84"/>
      </p:cViewPr>
      <p:guideLst>
        <p:guide orient="horz" pos="1620"/>
        <p:guide orient="horz" pos="340"/>
        <p:guide orient="horz" pos="2897"/>
        <p:guide pos="2880"/>
        <p:guide pos="450"/>
        <p:guide pos="5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B30C3-CC4C-4BC7-B19C-8398DA6CB36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E7440-2C04-420B-93C7-E7C42D210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69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3077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ee5a452bf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ee5a452bf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da120802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da120802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da120802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1da120802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11da120802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11da120802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1da120802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1da120802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Divide the class into 2 teams and write the names of the objects in the picture within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Torch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Bottle water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Medicine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Matches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Whistle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walkie talkie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Candle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Knife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Towel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Battery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electric lamp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1da120802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1da120802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1da120802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1da120802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1da120802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1da120802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da120802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da120802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72102" y="190897"/>
            <a:ext cx="8803381" cy="4757563"/>
            <a:chOff x="172102" y="190897"/>
            <a:chExt cx="8803381" cy="4757563"/>
          </a:xfrm>
        </p:grpSpPr>
        <p:sp>
          <p:nvSpPr>
            <p:cNvPr id="11" name="Google Shape;11;p2"/>
            <p:cNvSpPr/>
            <p:nvPr/>
          </p:nvSpPr>
          <p:spPr>
            <a:xfrm>
              <a:off x="172102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63550" y="623300"/>
              <a:ext cx="7078207" cy="3613915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30" name="Google Shape;230;p2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5_1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8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46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39" y="678667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1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7" y="670904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88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2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9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5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52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9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2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72102" y="190897"/>
            <a:ext cx="8803381" cy="4757563"/>
            <a:chOff x="172102" y="190897"/>
            <a:chExt cx="8803381" cy="4757563"/>
          </a:xfrm>
        </p:grpSpPr>
        <p:sp>
          <p:nvSpPr>
            <p:cNvPr id="11" name="Google Shape;11;p2"/>
            <p:cNvSpPr/>
            <p:nvPr/>
          </p:nvSpPr>
          <p:spPr>
            <a:xfrm>
              <a:off x="172102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63550" y="623300"/>
              <a:ext cx="7078207" cy="3613915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788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105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543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798200" y="1607239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973590" y="3153758"/>
            <a:ext cx="31740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206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34" name="Google Shape;134;p1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1645602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541571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5095377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3"/>
          </p:nvPr>
        </p:nvSpPr>
        <p:spPr>
          <a:xfrm>
            <a:off x="4991278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4"/>
          </p:nvPr>
        </p:nvSpPr>
        <p:spPr>
          <a:xfrm>
            <a:off x="1645602" y="3553827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5"/>
          </p:nvPr>
        </p:nvSpPr>
        <p:spPr>
          <a:xfrm>
            <a:off x="1541571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6"/>
          </p:nvPr>
        </p:nvSpPr>
        <p:spPr>
          <a:xfrm>
            <a:off x="5095377" y="3553828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7"/>
          </p:nvPr>
        </p:nvSpPr>
        <p:spPr>
          <a:xfrm>
            <a:off x="4991278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8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1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993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71" name="Google Shape;171;p2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4" name="Google Shape;174;p20"/>
          <p:cNvSpPr txBox="1">
            <a:spLocks noGrp="1"/>
          </p:cNvSpPr>
          <p:nvPr>
            <p:ph type="title" hasCustomPrompt="1"/>
          </p:nvPr>
        </p:nvSpPr>
        <p:spPr>
          <a:xfrm rot="1876">
            <a:off x="2375300" y="894315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1"/>
          </p:nvPr>
        </p:nvSpPr>
        <p:spPr>
          <a:xfrm rot="-1514">
            <a:off x="2530900" y="1530528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2" hasCustomPrompt="1"/>
          </p:nvPr>
        </p:nvSpPr>
        <p:spPr>
          <a:xfrm rot="1876">
            <a:off x="2375300" y="2083803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3" hasCustomPrompt="1"/>
          </p:nvPr>
        </p:nvSpPr>
        <p:spPr>
          <a:xfrm rot="1876">
            <a:off x="2375300" y="3273291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4"/>
          </p:nvPr>
        </p:nvSpPr>
        <p:spPr>
          <a:xfrm rot="-1514">
            <a:off x="2530900" y="3909503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5"/>
          </p:nvPr>
        </p:nvSpPr>
        <p:spPr>
          <a:xfrm rot="-1514">
            <a:off x="2530900" y="2712655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06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2640895" y="143856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2012100" y="3676125"/>
            <a:ext cx="5119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471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646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30" name="Google Shape;230;p2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150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333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8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46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39" y="678667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6563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1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7" y="670904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88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361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798200" y="1607239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973590" y="3153758"/>
            <a:ext cx="31740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bg>
      <p:bgPr>
        <a:solidFill>
          <a:schemeClr val="dk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34" name="Google Shape;134;p1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1645602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541571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5095377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3"/>
          </p:nvPr>
        </p:nvSpPr>
        <p:spPr>
          <a:xfrm>
            <a:off x="4991278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4"/>
          </p:nvPr>
        </p:nvSpPr>
        <p:spPr>
          <a:xfrm>
            <a:off x="1645602" y="3553827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5"/>
          </p:nvPr>
        </p:nvSpPr>
        <p:spPr>
          <a:xfrm>
            <a:off x="1541571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6"/>
          </p:nvPr>
        </p:nvSpPr>
        <p:spPr>
          <a:xfrm>
            <a:off x="5095377" y="3553828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7"/>
          </p:nvPr>
        </p:nvSpPr>
        <p:spPr>
          <a:xfrm>
            <a:off x="4991278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8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1_1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71" name="Google Shape;171;p2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20"/>
          <p:cNvSpPr txBox="1">
            <a:spLocks noGrp="1"/>
          </p:cNvSpPr>
          <p:nvPr>
            <p:ph type="title" hasCustomPrompt="1"/>
          </p:nvPr>
        </p:nvSpPr>
        <p:spPr>
          <a:xfrm rot="1876">
            <a:off x="2375300" y="894315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1"/>
          </p:nvPr>
        </p:nvSpPr>
        <p:spPr>
          <a:xfrm rot="-1514">
            <a:off x="2530900" y="1530528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2" hasCustomPrompt="1"/>
          </p:nvPr>
        </p:nvSpPr>
        <p:spPr>
          <a:xfrm rot="1876">
            <a:off x="2375300" y="2083803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3" hasCustomPrompt="1"/>
          </p:nvPr>
        </p:nvSpPr>
        <p:spPr>
          <a:xfrm rot="1876">
            <a:off x="2375300" y="3273291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4"/>
          </p:nvPr>
        </p:nvSpPr>
        <p:spPr>
          <a:xfrm rot="-1514">
            <a:off x="2530900" y="3909503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5"/>
          </p:nvPr>
        </p:nvSpPr>
        <p:spPr>
          <a:xfrm rot="-1514">
            <a:off x="2530900" y="2712655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2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2640895" y="143856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2012100" y="3676125"/>
            <a:ext cx="5119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3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60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74" r:id="rId10"/>
    <p:sldLayoutId id="2147483680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B6DEF3"/>
                </a:solidFill>
              </a:rPr>
              <a:pPr/>
              <a:t>‹#›</a:t>
            </a:fld>
            <a:endParaRPr>
              <a:solidFill>
                <a:srgbClr val="B6DE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09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7.wdp"/><Relationship Id="rId3" Type="http://schemas.openxmlformats.org/officeDocument/2006/relationships/audio" Target="../media/audio3.wav"/><Relationship Id="rId21" Type="http://schemas.openxmlformats.org/officeDocument/2006/relationships/slide" Target="slide15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5" Type="http://schemas.openxmlformats.org/officeDocument/2006/relationships/slide" Target="slide17.xml"/><Relationship Id="rId2" Type="http://schemas.openxmlformats.org/officeDocument/2006/relationships/audio" Target="../media/audio2.wav"/><Relationship Id="rId16" Type="http://schemas.openxmlformats.org/officeDocument/2006/relationships/slide" Target="slide13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23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14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slide" Target="slide12.xml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file:///G:\2024%20-%202025\GA%208%202024%20-%202025\file-nghe-tieng-anh-8-global-success\1.%20Audio\Track%2058.mp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hyperlink" Target="file:///G:\2024%20-%202025\GA%208%202024%20-%202025\file-nghe-tieng-anh-8-global-success\1.%20Audio\Track%2059.mp3" TargetMode="External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6;p47"/>
          <p:cNvSpPr txBox="1">
            <a:spLocks/>
          </p:cNvSpPr>
          <p:nvPr/>
        </p:nvSpPr>
        <p:spPr>
          <a:xfrm>
            <a:off x="1750423" y="470263"/>
            <a:ext cx="6260214" cy="104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3200" dirty="0" smtClean="0">
                <a:solidFill>
                  <a:schemeClr val="accent1"/>
                </a:solidFill>
              </a:rPr>
              <a:t>Look at pictures and answer question </a:t>
            </a:r>
            <a:r>
              <a:rPr lang="en-US" sz="3200" dirty="0" smtClean="0">
                <a:solidFill>
                  <a:schemeClr val="tx1"/>
                </a:solidFill>
              </a:rPr>
              <a:t>“</a:t>
            </a:r>
            <a:r>
              <a:rPr lang="en-US" sz="3200" dirty="0" smtClean="0"/>
              <a:t>what </a:t>
            </a:r>
            <a:r>
              <a:rPr lang="en-US" sz="3200" dirty="0"/>
              <a:t>natural disasters are </a:t>
            </a:r>
            <a:r>
              <a:rPr lang="en-US" sz="3200" dirty="0" smtClean="0"/>
              <a:t>they ?”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edit-anh-chup-man-hinh-2024-09-06-luc-105411-1725595649707531967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77" y="1515292"/>
            <a:ext cx="4171406" cy="30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oạt động của con người đang &quot;bơm&quot; sức mạnh cho những cơn b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515292"/>
            <a:ext cx="4236720" cy="30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hú thíc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515293"/>
            <a:ext cx="4246541" cy="30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ưa bão, bão lũ, hình ảnh ấm lòng nơi bão lũ, giới trẻ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515292"/>
            <a:ext cx="4236720" cy="301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893-mua-lu-song-bui-ngap-chuong-my-11092024-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47" y="1515292"/>
            <a:ext cx="4276349" cy="301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1838632" y="384013"/>
            <a:ext cx="3136490" cy="1259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II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. WRITING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endParaRPr sz="2400" dirty="0">
              <a:latin typeface=".VnTifani Heavy" pitchFamily="34" charset="0"/>
            </a:endParaRPr>
          </a:p>
        </p:txBody>
      </p:sp>
      <p:grpSp>
        <p:nvGrpSpPr>
          <p:cNvPr id="763" name="Google Shape;763;p53"/>
          <p:cNvGrpSpPr/>
          <p:nvPr/>
        </p:nvGrpSpPr>
        <p:grpSpPr>
          <a:xfrm>
            <a:off x="7446354" y="624568"/>
            <a:ext cx="972541" cy="1198922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1386348" y="1483838"/>
            <a:ext cx="6844443" cy="1259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To reduce flood’s damage,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What should we do before, during and after a flood?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endParaRPr sz="2400" dirty="0">
              <a:latin typeface=".VnTifani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1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/>
          <p:nvPr/>
        </p:nvGrpSpPr>
        <p:grpSpPr>
          <a:xfrm rot="505510">
            <a:off x="791943" y="1856989"/>
            <a:ext cx="2607431" cy="2521796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53"/>
          <p:cNvGrpSpPr/>
          <p:nvPr/>
        </p:nvGrpSpPr>
        <p:grpSpPr>
          <a:xfrm rot="506857">
            <a:off x="3266382" y="1856169"/>
            <a:ext cx="2608555" cy="2521665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53"/>
          <p:cNvGrpSpPr/>
          <p:nvPr/>
        </p:nvGrpSpPr>
        <p:grpSpPr>
          <a:xfrm rot="502076">
            <a:off x="5743134" y="1858240"/>
            <a:ext cx="2604561" cy="2522113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53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Prepare an emergency kit</a:t>
            </a:r>
            <a:r>
              <a:rPr lang="en-US" sz="2000" dirty="0" smtClean="0"/>
              <a:t>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 smtClean="0"/>
              <a:t>……………</a:t>
            </a:r>
            <a:endParaRPr lang="en-US"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473098" y="667500"/>
            <a:ext cx="7166700" cy="9149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II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. WRITING</a:t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TASK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4: </a:t>
            </a:r>
            <a:r>
              <a:rPr lang="en-US" sz="1800" kern="12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Work in pairs. Discuss what you should do before, during, and after a flood. Write your ideas in the columns. </a:t>
            </a:r>
            <a:r>
              <a:rPr lang="en-US" sz="1800" kern="1200" dirty="0">
                <a:solidFill>
                  <a:prstClr val="black"/>
                </a:solidFill>
                <a:latin typeface=".VnTifani Heavy" pitchFamily="34" charset="0"/>
              </a:rPr>
              <a:t/>
            </a:r>
            <a:br>
              <a:rPr lang="en-US" sz="1800" kern="1200" dirty="0">
                <a:solidFill>
                  <a:prstClr val="black"/>
                </a:solidFill>
                <a:latin typeface=".VnTifani Heavy" pitchFamily="34" charset="0"/>
              </a:rPr>
            </a:br>
            <a:endParaRPr sz="1800" dirty="0">
              <a:latin typeface=".VnTifani Heavy" pitchFamily="34" charset="0"/>
            </a:endParaRPr>
          </a:p>
        </p:txBody>
      </p:sp>
      <p:sp>
        <p:nvSpPr>
          <p:cNvPr id="758" name="Google Shape;758;p53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Avoid moving water</a:t>
            </a:r>
            <a:r>
              <a:rPr lang="en-US" sz="2000" dirty="0" smtClean="0"/>
              <a:t>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smtClean="0"/>
              <a:t>……………..</a:t>
            </a:r>
            <a:endParaRPr lang="en-US"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 err="1"/>
              <a:t>fter</a:t>
            </a:r>
            <a:r>
              <a:rPr lang="en" dirty="0"/>
              <a:t> a flood</a:t>
            </a:r>
            <a:endParaRPr dirty="0"/>
          </a:p>
        </p:txBody>
      </p:sp>
      <p:sp>
        <p:nvSpPr>
          <p:cNvPr id="760" name="Google Shape;760;p53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Stay inside a safe and high place</a:t>
            </a:r>
            <a:r>
              <a:rPr lang="en-US" sz="2000" dirty="0" smtClean="0"/>
              <a:t>.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 smtClean="0"/>
              <a:t>…………..</a:t>
            </a:r>
            <a:endParaRPr lang="en-US" sz="20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61" name="Google Shape;761;p53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 err="1"/>
              <a:t>uring</a:t>
            </a:r>
            <a:r>
              <a:rPr lang="en" dirty="0"/>
              <a:t> a flood </a:t>
            </a:r>
            <a:endParaRPr dirty="0"/>
          </a:p>
        </p:txBody>
      </p:sp>
      <p:sp>
        <p:nvSpPr>
          <p:cNvPr id="762" name="Google Shape;762;p53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/>
              <a:t>efore</a:t>
            </a:r>
            <a:r>
              <a:rPr lang="en" dirty="0"/>
              <a:t> a flood</a:t>
            </a:r>
            <a:endParaRPr dirty="0"/>
          </a:p>
        </p:txBody>
      </p:sp>
      <p:grpSp>
        <p:nvGrpSpPr>
          <p:cNvPr id="763" name="Google Shape;763;p53"/>
          <p:cNvGrpSpPr/>
          <p:nvPr/>
        </p:nvGrpSpPr>
        <p:grpSpPr>
          <a:xfrm>
            <a:off x="7446354" y="624568"/>
            <a:ext cx="972541" cy="1198922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 build="p"/>
      <p:bldP spid="757" grpId="0"/>
      <p:bldP spid="758" grpId="0" build="p"/>
      <p:bldP spid="759" grpId="0"/>
      <p:bldP spid="760" grpId="0" build="p"/>
      <p:bldP spid="761" grpId="0"/>
      <p:bldP spid="7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173026" y="2848018"/>
            <a:ext cx="1012811" cy="1243157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2765204" y="3935774"/>
            <a:ext cx="1426194" cy="7508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1654179" y="2721370"/>
            <a:ext cx="1660529" cy="1241779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2338760" y="3489134"/>
            <a:ext cx="1660529" cy="1241779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396460" y="4320544"/>
            <a:ext cx="803872" cy="4422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1" y="3499192"/>
            <a:ext cx="952277" cy="7673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20024" y="2148781"/>
            <a:ext cx="828208" cy="6745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541266" y="2640373"/>
            <a:ext cx="2260858" cy="12877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30994" y="2262080"/>
            <a:ext cx="2794151" cy="14621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26484" y="2846468"/>
            <a:ext cx="1946606" cy="10708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512440" y="2504523"/>
            <a:ext cx="2026748" cy="1070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1905092" y="3956864"/>
            <a:ext cx="1060240" cy="137712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209029" y="3983985"/>
            <a:ext cx="1823503" cy="1241779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704327" y="3317194"/>
            <a:ext cx="1412870" cy="15226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4285786" y="2600089"/>
            <a:ext cx="2501369" cy="1814483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096374" y="3174742"/>
            <a:ext cx="518171" cy="517477"/>
          </a:xfrm>
          <a:prstGeom prst="rect">
            <a:avLst/>
          </a:prstGeom>
        </p:spPr>
      </p:pic>
      <p:pic>
        <p:nvPicPr>
          <p:cNvPr id="72" name="Picture 7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2845564" y="3869678"/>
            <a:ext cx="514048" cy="519854"/>
          </a:xfrm>
          <a:prstGeom prst="rect">
            <a:avLst/>
          </a:prstGeom>
        </p:spPr>
      </p:pic>
      <p:pic>
        <p:nvPicPr>
          <p:cNvPr id="74" name="Picture 7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1849801" y="4372760"/>
            <a:ext cx="544124" cy="5502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506896" y="3574233"/>
            <a:ext cx="1713596" cy="10843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255025" y="3355872"/>
            <a:ext cx="1660529" cy="1241779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3" action="ppaction://hlinksldjump"/>
            <a:extLst>
              <a:ext uri="{FF2B5EF4-FFF2-40B4-BE49-F238E27FC236}">
                <a16:creationId xmlns=""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713431" y="3811801"/>
            <a:ext cx="505481" cy="5111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369977" y="184797"/>
            <a:ext cx="42046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Emergency Rescue</a:t>
            </a:r>
          </a:p>
        </p:txBody>
      </p:sp>
      <p:sp>
        <p:nvSpPr>
          <p:cNvPr id="2" name="Action Button: Forward or Next 1">
            <a:hlinkClick r:id="rId25" action="ppaction://hlinksldjump" highlightClick="1"/>
          </p:cNvPr>
          <p:cNvSpPr/>
          <p:nvPr/>
        </p:nvSpPr>
        <p:spPr>
          <a:xfrm>
            <a:off x="7914968" y="2281084"/>
            <a:ext cx="521109" cy="44028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3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3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49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96542" y="4143625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waterproof containers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8075" y="4118602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Throw away all your valuables to save yourself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39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a plastic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22516" y="4353235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59749" y="405832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73" y="3534920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8337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</a:t>
            </a:r>
            <a:r>
              <a:rPr lang="en-US" sz="2200" kern="1200" dirty="0" smtClean="0">
                <a:solidFill>
                  <a:prstClr val="black"/>
                </a:solidFill>
                <a:latin typeface="Arial" panose="020B0604020202020204" pitchFamily="34" charset="0"/>
              </a:rPr>
              <a:t>valuables in a safety deposit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2" y="3524718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7" y="-1725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327442" y="560107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602350" y="1220230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  <a:sym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7690020" y="766137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  <a:sym typeface="Acme"/>
              </a:rPr>
              <a:t>START</a:t>
            </a:r>
          </a:p>
        </p:txBody>
      </p:sp>
      <p:pic>
        <p:nvPicPr>
          <p:cNvPr id="1026" name="Picture 2" descr="NBYTSecure Your Valuables Anywhere with NBYT Cabinet Safes - Portable,  Waterproof, and Code Changeable. Keep Your Money, Passport, and Phone Safe  in our Small Safe Box for Travel and Dorm Rooms. -">
            <a:extLst>
              <a:ext uri="{FF2B5EF4-FFF2-40B4-BE49-F238E27FC236}">
                <a16:creationId xmlns="" xmlns:a16="http://schemas.microsoft.com/office/drawing/2014/main" id="{FA0F5BC2-E613-99E0-4FD1-9A2A7CC8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7" b="98504" l="336" r="98993">
                        <a14:foregroundMark x1="8613" y1="36325" x2="3915" y2="37179"/>
                        <a14:foregroundMark x1="559" y1="41346" x2="1007" y2="38675"/>
                        <a14:foregroundMark x1="29530" y1="15278" x2="62975" y2="6410"/>
                        <a14:foregroundMark x1="62975" y1="6410" x2="62975" y2="6410"/>
                        <a14:foregroundMark x1="59060" y1="2991" x2="60403" y2="2137"/>
                        <a14:foregroundMark x1="53464" y1="76180" x2="54362" y2="75000"/>
                        <a14:foregroundMark x1="52573" y1="77350" x2="52609" y2="77303"/>
                        <a14:foregroundMark x1="94136" y1="69739" x2="95078" y2="70085"/>
                        <a14:foregroundMark x1="41387" y1="89850" x2="42729" y2="88462"/>
                        <a14:foregroundMark x1="42394" y1="90278" x2="47875" y2="84936"/>
                        <a14:foregroundMark x1="53450" y1="98342" x2="54665" y2="98274"/>
                        <a14:foregroundMark x1="48658" y1="98611" x2="52026" y2="98422"/>
                        <a14:foregroundMark x1="41611" y1="90598" x2="39933" y2="91346"/>
                        <a14:foregroundMark x1="39933" y1="92201" x2="42170" y2="91132"/>
                        <a14:foregroundMark x1="97315" y1="80662" x2="98993" y2="75855"/>
                        <a14:backgroundMark x1="54251" y1="99252" x2="53132" y2="99679"/>
                        <a14:backgroundMark x1="52908" y1="99466" x2="52908" y2="99466"/>
                        <a14:backgroundMark x1="40157" y1="94017" x2="40492" y2="93056"/>
                        <a14:backgroundMark x1="39933" y1="94017" x2="40716" y2="93483"/>
                        <a14:backgroundMark x1="56823" y1="98932" x2="56488" y2="98397"/>
                        <a14:backgroundMark x1="56040" y1="98397" x2="54922" y2="98611"/>
                        <a14:backgroundMark x1="56488" y1="98611" x2="56040" y2="98397"/>
                        <a14:backgroundMark x1="45190" y1="97650" x2="46421" y2="97543"/>
                        <a14:backgroundMark x1="45638" y1="98077" x2="46421" y2="99786"/>
                        <a14:backgroundMark x1="91387" y1="70192" x2="93624" y2="69658"/>
                        <a14:backgroundMark x1="91387" y1="70192" x2="94183" y2="69658"/>
                        <a14:backgroundMark x1="51119" y1="75748" x2="54027" y2="74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26" y="-60569"/>
            <a:ext cx="3188204" cy="333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150" y="3066946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the routes specified by officials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1183" y="3061867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to protect the workplace and company assets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032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Return home and prevent home damage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56617" y="3284312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29102" y="336294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4" y="24016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8013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your own opinion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80" y="2392530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2050" name="Picture 2" descr="3+ Thousand Cartoon Evacuation Royalty-Free Images, Stock Photos &amp; Pictures  | Shutterstock">
            <a:extLst>
              <a:ext uri="{FF2B5EF4-FFF2-40B4-BE49-F238E27FC236}">
                <a16:creationId xmlns="" xmlns:a16="http://schemas.microsoft.com/office/drawing/2014/main" id="{72D9187F-9434-07EC-A24A-EB275532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99" y="46848"/>
            <a:ext cx="6125123" cy="22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99" y="289533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</a:rPr>
              <a:t>Watch TV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for information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5804" y="153528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Watch horror movies together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5120" y="87070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Listen to the television for relaxation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120934" y="2987594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61685" y="163346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76" y="10091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44629" y="220573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home and watch cartoons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55" y="230982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3074" name="Picture 2" descr="What's the Difference Between a Weather Watch, Warning, and Advisory?">
            <a:extLst>
              <a:ext uri="{FF2B5EF4-FFF2-40B4-BE49-F238E27FC236}">
                <a16:creationId xmlns="" xmlns:a16="http://schemas.microsoft.com/office/drawing/2014/main" id="{FF3DF0A0-AA23-6ADC-653A-B47A4A5A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8" y="639757"/>
            <a:ext cx="4586488" cy="3057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80921" y="201630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200" kern="12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tx1"/>
                </a:solidFill>
              </a:rPr>
              <a:t>Return home only when authorities indicate it is safe.</a:t>
            </a:r>
            <a:endParaRPr lang="vi-VN" sz="2200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80921" y="274181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Build a house on low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0921" y="57113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Live in flood zones and avoid bare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80147" y="2178516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40597" y="294425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72" y="779509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78261" y="129664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Clean your house regularly to keep it looking like new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82" y="147068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1026" name="Picture 2" descr="To stop risky developments in floodplains, we have to tackle the profit  motive – and our false sense of security">
            <a:extLst>
              <a:ext uri="{FF2B5EF4-FFF2-40B4-BE49-F238E27FC236}">
                <a16:creationId xmlns="" xmlns:a16="http://schemas.microsoft.com/office/drawing/2014/main" id="{7D127FC6-E328-DE28-DA7E-238835DD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" y="467455"/>
            <a:ext cx="4751728" cy="316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/>
          <p:nvPr/>
        </p:nvGrpSpPr>
        <p:grpSpPr>
          <a:xfrm rot="505510">
            <a:off x="309772" y="1375436"/>
            <a:ext cx="2975869" cy="3438304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6" name="Google Shape;746;p53"/>
          <p:cNvGrpSpPr/>
          <p:nvPr/>
        </p:nvGrpSpPr>
        <p:grpSpPr>
          <a:xfrm rot="506857">
            <a:off x="3163030" y="1448485"/>
            <a:ext cx="2608555" cy="3267128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1" name="Google Shape;751;p53"/>
          <p:cNvGrpSpPr/>
          <p:nvPr/>
        </p:nvGrpSpPr>
        <p:grpSpPr>
          <a:xfrm rot="502076">
            <a:off x="5702552" y="1471555"/>
            <a:ext cx="2604561" cy="3244409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6" name="Google Shape;756;p53"/>
          <p:cNvSpPr txBox="1">
            <a:spLocks noGrp="1"/>
          </p:cNvSpPr>
          <p:nvPr>
            <p:ph type="subTitle" idx="4"/>
          </p:nvPr>
        </p:nvSpPr>
        <p:spPr>
          <a:xfrm>
            <a:off x="414031" y="2034035"/>
            <a:ext cx="2614304" cy="199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b="1" dirty="0" smtClean="0">
                <a:latin typeface="Acme" charset="0"/>
              </a:rPr>
              <a:t>-</a:t>
            </a:r>
            <a:r>
              <a:rPr lang="en-US" sz="1800" dirty="0" smtClean="0">
                <a:latin typeface="Acme" charset="0"/>
              </a:rPr>
              <a:t> Prepare </a:t>
            </a:r>
            <a:r>
              <a:rPr lang="en-US" sz="1800" dirty="0">
                <a:latin typeface="Acme" charset="0"/>
              </a:rPr>
              <a:t>an emergency </a:t>
            </a:r>
            <a:r>
              <a:rPr lang="en-US" sz="1800" dirty="0" smtClean="0">
                <a:latin typeface="Acme" charset="0"/>
              </a:rPr>
              <a:t>kit.</a:t>
            </a:r>
          </a:p>
          <a:p>
            <a:pPr marL="139700" indent="0">
              <a:buClr>
                <a:schemeClr val="dk1"/>
              </a:buClr>
              <a:buNone/>
            </a:pPr>
            <a:r>
              <a:rPr lang="en-US" sz="1800" b="1" kern="1200" dirty="0" smtClean="0">
                <a:solidFill>
                  <a:prstClr val="black"/>
                </a:solidFill>
                <a:latin typeface="Acme" charset="0"/>
              </a:rPr>
              <a:t>-</a:t>
            </a:r>
            <a:r>
              <a:rPr lang="en-US" sz="1800" kern="1200" dirty="0" smtClean="0">
                <a:solidFill>
                  <a:prstClr val="black"/>
                </a:solidFill>
                <a:latin typeface="Acme" charset="0"/>
              </a:rPr>
              <a:t> Protect </a:t>
            </a:r>
            <a:r>
              <a:rPr lang="en-US" sz="1800" kern="1200" dirty="0">
                <a:solidFill>
                  <a:prstClr val="black"/>
                </a:solidFill>
                <a:latin typeface="Acme" charset="0"/>
              </a:rPr>
              <a:t>your valuables in waterproof </a:t>
            </a:r>
            <a:r>
              <a:rPr lang="en-US" sz="1800" kern="1200" dirty="0" smtClean="0">
                <a:solidFill>
                  <a:prstClr val="black"/>
                </a:solidFill>
                <a:latin typeface="Acme" charset="0"/>
              </a:rPr>
              <a:t>containers.</a:t>
            </a:r>
          </a:p>
          <a:p>
            <a:pPr marL="139700" indent="0">
              <a:buClr>
                <a:schemeClr val="dk1"/>
              </a:buClr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sz="1800" kern="1200" dirty="0" smtClean="0">
                <a:solidFill>
                  <a:prstClr val="black"/>
                </a:solidFill>
                <a:latin typeface="Acme" charset="0"/>
              </a:rPr>
              <a:t>Watch TV </a:t>
            </a:r>
            <a:r>
              <a:rPr lang="en-US" sz="1800" kern="1200" dirty="0">
                <a:solidFill>
                  <a:prstClr val="black"/>
                </a:solidFill>
                <a:latin typeface="Acme" charset="0"/>
              </a:rPr>
              <a:t>for </a:t>
            </a:r>
            <a:r>
              <a:rPr lang="en-US" sz="1800" kern="1200" dirty="0" smtClean="0">
                <a:solidFill>
                  <a:prstClr val="black"/>
                </a:solidFill>
                <a:latin typeface="Acme" charset="0"/>
              </a:rPr>
              <a:t>information or listen to local radio.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139700" indent="0">
              <a:buClr>
                <a:schemeClr val="dk1"/>
              </a:buClr>
              <a:buNone/>
            </a:pPr>
            <a:endParaRPr lang="vi-VN" sz="1600" kern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572690" y="511146"/>
            <a:ext cx="7166700" cy="9149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II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. WRITING</a:t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TASK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4: </a:t>
            </a:r>
            <a:r>
              <a:rPr lang="en-US" sz="1800" kern="1200" dirty="0">
                <a:solidFill>
                  <a:schemeClr val="accent1">
                    <a:lumMod val="75000"/>
                  </a:schemeClr>
                </a:solidFill>
                <a:latin typeface="Acme" charset="0"/>
              </a:rPr>
              <a:t>Work in pairs. Discuss what you should do before, during, and after a flood. Write your ideas in the columns. </a:t>
            </a:r>
            <a:r>
              <a:rPr lang="en-US" sz="1800" kern="1200" dirty="0">
                <a:solidFill>
                  <a:prstClr val="black"/>
                </a:solidFill>
                <a:latin typeface=".VnTifani Heavy" pitchFamily="34" charset="0"/>
              </a:rPr>
              <a:t/>
            </a:r>
            <a:br>
              <a:rPr lang="en-US" sz="1800" kern="1200" dirty="0">
                <a:solidFill>
                  <a:prstClr val="black"/>
                </a:solidFill>
                <a:latin typeface=".VnTifani Heavy" pitchFamily="34" charset="0"/>
              </a:rPr>
            </a:br>
            <a:endParaRPr sz="1800" dirty="0">
              <a:latin typeface=".VnTifani Heavy" pitchFamily="34" charset="0"/>
            </a:endParaRPr>
          </a:p>
        </p:txBody>
      </p:sp>
      <p:sp>
        <p:nvSpPr>
          <p:cNvPr id="758" name="Google Shape;758;p53"/>
          <p:cNvSpPr txBox="1">
            <a:spLocks noGrp="1"/>
          </p:cNvSpPr>
          <p:nvPr>
            <p:ph type="subTitle" idx="1"/>
          </p:nvPr>
        </p:nvSpPr>
        <p:spPr>
          <a:xfrm>
            <a:off x="5900222" y="2102862"/>
            <a:ext cx="2188500" cy="2230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dirty="0" smtClean="0">
                <a:latin typeface="Acme" charset="0"/>
              </a:rPr>
              <a:t>- Avoid </a:t>
            </a:r>
            <a:r>
              <a:rPr lang="en-US" sz="1800" dirty="0">
                <a:latin typeface="Acme" charset="0"/>
              </a:rPr>
              <a:t>moving water</a:t>
            </a:r>
            <a:r>
              <a:rPr lang="en-US" sz="1800" dirty="0" smtClean="0">
                <a:latin typeface="Acme" charset="0"/>
              </a:rPr>
              <a:t>.</a:t>
            </a:r>
          </a:p>
          <a:p>
            <a:pPr marL="139700" indent="0">
              <a:buClr>
                <a:schemeClr val="dk1"/>
              </a:buClr>
              <a:buNone/>
            </a:pPr>
            <a:r>
              <a:rPr lang="en-US" sz="1800" dirty="0" smtClean="0">
                <a:solidFill>
                  <a:schemeClr val="tx1"/>
                </a:solidFill>
                <a:latin typeface="Acme" charset="0"/>
              </a:rPr>
              <a:t>- Return </a:t>
            </a:r>
            <a:r>
              <a:rPr lang="en-US" sz="1800" dirty="0">
                <a:solidFill>
                  <a:schemeClr val="tx1"/>
                </a:solidFill>
                <a:latin typeface="Acme" charset="0"/>
              </a:rPr>
              <a:t>home only when authorities indicate it is safe.</a:t>
            </a:r>
            <a:endParaRPr lang="vi-VN" sz="1800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2000" dirty="0" smtClean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2000" dirty="0"/>
          </a:p>
        </p:txBody>
      </p: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5937103" y="1752477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 err="1"/>
              <a:t>fter</a:t>
            </a:r>
            <a:r>
              <a:rPr lang="en" dirty="0"/>
              <a:t> a flood</a:t>
            </a:r>
            <a:endParaRPr dirty="0"/>
          </a:p>
        </p:txBody>
      </p:sp>
      <p:sp>
        <p:nvSpPr>
          <p:cNvPr id="760" name="Google Shape;760;p53"/>
          <p:cNvSpPr txBox="1">
            <a:spLocks noGrp="1"/>
          </p:cNvSpPr>
          <p:nvPr>
            <p:ph type="subTitle" idx="2"/>
          </p:nvPr>
        </p:nvSpPr>
        <p:spPr>
          <a:xfrm>
            <a:off x="3291837" y="2034036"/>
            <a:ext cx="2188500" cy="2478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dirty="0" smtClean="0">
                <a:latin typeface="Acme" charset="0"/>
              </a:rPr>
              <a:t>- Stay </a:t>
            </a:r>
            <a:r>
              <a:rPr lang="en-US" sz="1800" dirty="0">
                <a:latin typeface="Acme" charset="0"/>
              </a:rPr>
              <a:t>inside a safe and high place</a:t>
            </a:r>
            <a:r>
              <a:rPr lang="en-US" sz="1800" dirty="0" smtClean="0">
                <a:latin typeface="Acme" charset="0"/>
              </a:rPr>
              <a:t>.</a:t>
            </a:r>
          </a:p>
          <a:p>
            <a:pPr marL="139700" indent="0">
              <a:buClr>
                <a:schemeClr val="dk1"/>
              </a:buClr>
              <a:buNone/>
            </a:pPr>
            <a:r>
              <a:rPr lang="en-US" sz="1800" dirty="0" smtClean="0">
                <a:latin typeface="Acme" charset="0"/>
              </a:rPr>
              <a:t>- </a:t>
            </a:r>
            <a:r>
              <a:rPr lang="en-US" sz="1800" kern="1200" dirty="0">
                <a:solidFill>
                  <a:prstClr val="black"/>
                </a:solidFill>
                <a:latin typeface="Acme" charset="0"/>
              </a:rPr>
              <a:t>Follow the routes specified by </a:t>
            </a:r>
            <a:r>
              <a:rPr lang="en-US" sz="1800" kern="1200" dirty="0" smtClean="0">
                <a:solidFill>
                  <a:prstClr val="black"/>
                </a:solidFill>
                <a:latin typeface="Acme" charset="0"/>
              </a:rPr>
              <a:t>officials.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 smtClean="0">
              <a:latin typeface="Acme" charset="0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2000" dirty="0"/>
          </a:p>
        </p:txBody>
      </p:sp>
      <p:sp>
        <p:nvSpPr>
          <p:cNvPr id="761" name="Google Shape;761;p53"/>
          <p:cNvSpPr txBox="1">
            <a:spLocks noGrp="1"/>
          </p:cNvSpPr>
          <p:nvPr>
            <p:ph type="title" idx="3"/>
          </p:nvPr>
        </p:nvSpPr>
        <p:spPr>
          <a:xfrm>
            <a:off x="3492397" y="1683907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 err="1"/>
              <a:t>uring</a:t>
            </a:r>
            <a:r>
              <a:rPr lang="en" dirty="0"/>
              <a:t> a flood </a:t>
            </a:r>
            <a:endParaRPr dirty="0"/>
          </a:p>
        </p:txBody>
      </p:sp>
      <p:sp>
        <p:nvSpPr>
          <p:cNvPr id="762" name="Google Shape;762;p53"/>
          <p:cNvSpPr txBox="1">
            <a:spLocks noGrp="1"/>
          </p:cNvSpPr>
          <p:nvPr>
            <p:ph type="title" idx="5"/>
          </p:nvPr>
        </p:nvSpPr>
        <p:spPr>
          <a:xfrm>
            <a:off x="739694" y="1678243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/>
              <a:t>efore</a:t>
            </a:r>
            <a:r>
              <a:rPr lang="en" dirty="0"/>
              <a:t> a flood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17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 build="p"/>
      <p:bldP spid="758" grpId="0" build="p"/>
      <p:bldP spid="76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9;p48">
            <a:extLst>
              <a:ext uri="{FF2B5EF4-FFF2-40B4-BE49-F238E27FC236}">
                <a16:creationId xmlns="" xmlns:a16="http://schemas.microsoft.com/office/drawing/2014/main" id="{24DB7BDE-B88A-CBB5-CDEE-645F70F5D74A}"/>
              </a:ext>
            </a:extLst>
          </p:cNvPr>
          <p:cNvSpPr txBox="1">
            <a:spLocks/>
          </p:cNvSpPr>
          <p:nvPr/>
        </p:nvSpPr>
        <p:spPr>
          <a:xfrm>
            <a:off x="984525" y="362428"/>
            <a:ext cx="7166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cme"/>
              <a:buNone/>
              <a:defRPr sz="3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pPr algn="l"/>
            <a:r>
              <a:rPr lang="en-US" sz="1800" b="1" dirty="0" smtClean="0"/>
              <a:t>Task 5. Write </a:t>
            </a:r>
            <a:r>
              <a:rPr lang="en-US" sz="1800" b="1" dirty="0"/>
              <a:t>instructions (80 - 100 words) about things to do before, during, and after a flood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8" t="29109" r="13002" b="9547"/>
          <a:stretch>
            <a:fillRect/>
          </a:stretch>
        </p:blipFill>
        <p:spPr bwMode="auto">
          <a:xfrm>
            <a:off x="2510879" y="1268360"/>
            <a:ext cx="4346717" cy="3480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9;p48">
            <a:extLst>
              <a:ext uri="{FF2B5EF4-FFF2-40B4-BE49-F238E27FC236}">
                <a16:creationId xmlns="" xmlns:a16="http://schemas.microsoft.com/office/drawing/2014/main" id="{24DB7BDE-B88A-CBB5-CDEE-645F70F5D74A}"/>
              </a:ext>
            </a:extLst>
          </p:cNvPr>
          <p:cNvSpPr txBox="1">
            <a:spLocks/>
          </p:cNvSpPr>
          <p:nvPr/>
        </p:nvSpPr>
        <p:spPr>
          <a:xfrm>
            <a:off x="984525" y="362428"/>
            <a:ext cx="7166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cme"/>
              <a:buNone/>
              <a:defRPr sz="3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pPr algn="l">
              <a:buClr>
                <a:srgbClr val="1D1D1D"/>
              </a:buClr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Task 5. Write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instructions (80 - 100 words) about things to do before, during, and after a flood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525" y="1031795"/>
            <a:ext cx="71972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cme" charset="0"/>
              </a:rPr>
              <a:t>Here a things you should do before, during and after a flood.</a:t>
            </a:r>
          </a:p>
          <a:p>
            <a:pPr algn="just"/>
            <a:r>
              <a:rPr lang="en-US" b="1" dirty="0">
                <a:latin typeface="Acme" charset="0"/>
              </a:rPr>
              <a:t>Before</a:t>
            </a:r>
            <a:r>
              <a:rPr lang="en-US" b="1" dirty="0" smtClean="0">
                <a:latin typeface="Acme" charset="0"/>
              </a:rPr>
              <a:t>:</a:t>
            </a:r>
            <a:endParaRPr lang="en-US" dirty="0" smtClean="0">
              <a:latin typeface="Acme" charset="0"/>
            </a:endParaRPr>
          </a:p>
          <a:p>
            <a:pPr algn="just"/>
            <a:r>
              <a:rPr lang="en-US" b="1" dirty="0" smtClean="0">
                <a:latin typeface="Acme" charset="0"/>
              </a:rPr>
              <a:t>-</a:t>
            </a:r>
            <a:r>
              <a:rPr lang="en-US" dirty="0" smtClean="0">
                <a:latin typeface="Acme" charset="0"/>
              </a:rPr>
              <a:t> Prepare </a:t>
            </a:r>
            <a:r>
              <a:rPr lang="en-US" dirty="0">
                <a:latin typeface="Acme" charset="0"/>
              </a:rPr>
              <a:t>an emergency </a:t>
            </a:r>
            <a:r>
              <a:rPr lang="en-US" dirty="0" smtClean="0">
                <a:latin typeface="Acme" charset="0"/>
              </a:rPr>
              <a:t>kit </a:t>
            </a:r>
            <a:r>
              <a:rPr lang="en-US" dirty="0">
                <a:latin typeface="Acme" charset="0"/>
              </a:rPr>
              <a:t>and make a family communications plan</a:t>
            </a:r>
            <a:r>
              <a:rPr lang="en-US" dirty="0" smtClean="0">
                <a:latin typeface="Acme" charset="0"/>
              </a:rPr>
              <a:t>.</a:t>
            </a:r>
          </a:p>
          <a:p>
            <a:pPr algn="just"/>
            <a:r>
              <a:rPr lang="en-US" b="1" kern="1200" dirty="0" smtClean="0">
                <a:solidFill>
                  <a:prstClr val="black"/>
                </a:solidFill>
                <a:latin typeface="Acme" charset="0"/>
              </a:rPr>
              <a:t>-</a:t>
            </a:r>
            <a:r>
              <a:rPr lang="en-US" kern="1200" dirty="0" smtClean="0">
                <a:solidFill>
                  <a:prstClr val="black"/>
                </a:solidFill>
                <a:latin typeface="Acme" charset="0"/>
              </a:rPr>
              <a:t> Protect </a:t>
            </a:r>
            <a:r>
              <a:rPr lang="en-US" kern="1200" dirty="0">
                <a:solidFill>
                  <a:prstClr val="black"/>
                </a:solidFill>
                <a:latin typeface="Acme" charset="0"/>
              </a:rPr>
              <a:t>your valuables in waterproof containers</a:t>
            </a:r>
            <a:r>
              <a:rPr lang="en-US" kern="1200" dirty="0" smtClean="0">
                <a:solidFill>
                  <a:prstClr val="black"/>
                </a:solidFill>
                <a:latin typeface="Acme" charset="0"/>
              </a:rPr>
              <a:t>.</a:t>
            </a:r>
          </a:p>
          <a:p>
            <a:pPr algn="just"/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kern="1200" dirty="0">
                <a:solidFill>
                  <a:prstClr val="black"/>
                </a:solidFill>
                <a:latin typeface="Acme" charset="0"/>
              </a:rPr>
              <a:t>Listen to the television for information.</a:t>
            </a:r>
            <a:endParaRPr lang="vi-VN" kern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b="1" dirty="0" smtClean="0">
                <a:latin typeface="Acme" charset="0"/>
              </a:rPr>
              <a:t>During</a:t>
            </a:r>
            <a:r>
              <a:rPr lang="en-US" b="1" dirty="0">
                <a:latin typeface="Acme" charset="0"/>
              </a:rPr>
              <a:t>:</a:t>
            </a:r>
            <a:endParaRPr lang="en-US" dirty="0">
              <a:latin typeface="Acme" charset="0"/>
            </a:endParaRPr>
          </a:p>
          <a:p>
            <a:r>
              <a:rPr lang="en-US" dirty="0">
                <a:latin typeface="Acme" charset="0"/>
              </a:rPr>
              <a:t>- Stay inside a safe and high place.</a:t>
            </a:r>
          </a:p>
          <a:p>
            <a:r>
              <a:rPr lang="en-US" dirty="0">
                <a:latin typeface="Acme" charset="0"/>
              </a:rPr>
              <a:t>- Follow the routes specified by officials.</a:t>
            </a:r>
          </a:p>
          <a:p>
            <a:r>
              <a:rPr lang="en-US" dirty="0" smtClean="0">
                <a:latin typeface="Acme" charset="0"/>
              </a:rPr>
              <a:t>- Time </a:t>
            </a:r>
            <a:r>
              <a:rPr lang="en-US" dirty="0">
                <a:latin typeface="Acme" charset="0"/>
              </a:rPr>
              <a:t>permitting, leave a note informing others when you left and where you went</a:t>
            </a:r>
            <a:r>
              <a:rPr lang="en-US" dirty="0" smtClean="0">
                <a:latin typeface="Acme" charset="0"/>
              </a:rPr>
              <a:t>.</a:t>
            </a:r>
          </a:p>
          <a:p>
            <a:r>
              <a:rPr lang="en-US" b="1" dirty="0" smtClean="0">
                <a:latin typeface="Acme" charset="0"/>
              </a:rPr>
              <a:t>After</a:t>
            </a:r>
            <a:r>
              <a:rPr lang="en-US" b="1" dirty="0">
                <a:latin typeface="Acme" charset="0"/>
              </a:rPr>
              <a:t>:</a:t>
            </a:r>
            <a:endParaRPr lang="en-US" dirty="0">
              <a:latin typeface="Acme" charset="0"/>
            </a:endParaRPr>
          </a:p>
          <a:p>
            <a:pPr algn="just"/>
            <a:r>
              <a:rPr lang="en-US" dirty="0">
                <a:latin typeface="Acme" charset="0"/>
              </a:rPr>
              <a:t>- Avoid moving water.</a:t>
            </a:r>
          </a:p>
          <a:p>
            <a:pPr algn="just"/>
            <a:r>
              <a:rPr lang="en-US" dirty="0" smtClean="0">
                <a:latin typeface="Acme" charset="0"/>
              </a:rPr>
              <a:t>- Emergency </a:t>
            </a:r>
            <a:r>
              <a:rPr lang="en-US" dirty="0">
                <a:latin typeface="Acme" charset="0"/>
              </a:rPr>
              <a:t>workers will be assisting people in flooded areas. You can help them by staying off the roads and out of the way</a:t>
            </a:r>
            <a:r>
              <a:rPr lang="en-US" dirty="0" smtClean="0">
                <a:latin typeface="Acme" charset="0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Acme" charset="0"/>
              </a:rPr>
              <a:t>- </a:t>
            </a:r>
            <a:r>
              <a:rPr lang="en-US" dirty="0">
                <a:solidFill>
                  <a:schemeClr val="tx1"/>
                </a:solidFill>
                <a:latin typeface="Acme" charset="0"/>
              </a:rPr>
              <a:t>Return home only when authorities indicate it is safe.</a:t>
            </a:r>
            <a:endParaRPr lang="vi-VN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dirty="0">
              <a:latin typeface="Acm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6;p47"/>
          <p:cNvSpPr txBox="1">
            <a:spLocks/>
          </p:cNvSpPr>
          <p:nvPr/>
        </p:nvSpPr>
        <p:spPr>
          <a:xfrm>
            <a:off x="1750423" y="1271451"/>
            <a:ext cx="6260214" cy="104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3200" dirty="0" smtClean="0">
                <a:solidFill>
                  <a:schemeClr val="tx1"/>
                </a:solidFill>
              </a:rPr>
              <a:t>“</a:t>
            </a:r>
            <a:r>
              <a:rPr lang="en-US" sz="3200" dirty="0" smtClean="0"/>
              <a:t>what </a:t>
            </a:r>
            <a:r>
              <a:rPr lang="en-US" sz="3200" dirty="0"/>
              <a:t>natural disasters are </a:t>
            </a:r>
            <a:r>
              <a:rPr lang="en-US" sz="3200" dirty="0" smtClean="0"/>
              <a:t>they ?”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oogle Shape;1962;p70"/>
          <p:cNvGrpSpPr/>
          <p:nvPr/>
        </p:nvGrpSpPr>
        <p:grpSpPr>
          <a:xfrm>
            <a:off x="2298287" y="1273780"/>
            <a:ext cx="3310234" cy="3270555"/>
            <a:chOff x="5413413" y="1390850"/>
            <a:chExt cx="2116653" cy="2633721"/>
          </a:xfrm>
        </p:grpSpPr>
        <p:sp>
          <p:nvSpPr>
            <p:cNvPr id="1963" name="Google Shape;1963;p70"/>
            <p:cNvSpPr/>
            <p:nvPr/>
          </p:nvSpPr>
          <p:spPr>
            <a:xfrm rot="570256">
              <a:off x="5531757" y="1558022"/>
              <a:ext cx="1886341" cy="2302877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 rot="570256">
              <a:off x="5524241" y="1540713"/>
              <a:ext cx="1894997" cy="2333995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 rot="456819">
              <a:off x="5663526" y="3340060"/>
              <a:ext cx="1735110" cy="51192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 rot="456819">
              <a:off x="5662806" y="3331619"/>
              <a:ext cx="1711149" cy="52347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7" name="Google Shape;1967;p70"/>
          <p:cNvSpPr txBox="1">
            <a:spLocks noGrp="1"/>
          </p:cNvSpPr>
          <p:nvPr>
            <p:ph type="title"/>
          </p:nvPr>
        </p:nvSpPr>
        <p:spPr>
          <a:xfrm>
            <a:off x="2703893" y="804889"/>
            <a:ext cx="3243346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H0MEWORK</a:t>
            </a:r>
            <a:endParaRPr dirty="0"/>
          </a:p>
        </p:txBody>
      </p:sp>
      <p:graphicFrame>
        <p:nvGraphicFramePr>
          <p:cNvPr id="1968" name="Google Shape;1968;p70"/>
          <p:cNvGraphicFramePr/>
          <p:nvPr>
            <p:extLst>
              <p:ext uri="{D42A27DB-BD31-4B8C-83A1-F6EECF244321}">
                <p14:modId xmlns:p14="http://schemas.microsoft.com/office/powerpoint/2010/main" val="571361168"/>
              </p:ext>
            </p:extLst>
          </p:nvPr>
        </p:nvGraphicFramePr>
        <p:xfrm>
          <a:off x="2895061" y="1677268"/>
          <a:ext cx="2645925" cy="1891477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2645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914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300" b="0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74" name="Google Shape;1974;p70"/>
          <p:cNvGrpSpPr/>
          <p:nvPr/>
        </p:nvGrpSpPr>
        <p:grpSpPr>
          <a:xfrm rot="899960">
            <a:off x="7405585" y="637885"/>
            <a:ext cx="1060768" cy="1307686"/>
            <a:chOff x="2674575" y="739400"/>
            <a:chExt cx="1060800" cy="1307725"/>
          </a:xfrm>
        </p:grpSpPr>
        <p:sp>
          <p:nvSpPr>
            <p:cNvPr id="1975" name="Google Shape;1975;p70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70"/>
          <p:cNvGrpSpPr/>
          <p:nvPr/>
        </p:nvGrpSpPr>
        <p:grpSpPr>
          <a:xfrm>
            <a:off x="5225639" y="3704259"/>
            <a:ext cx="1189875" cy="532200"/>
            <a:chOff x="2750925" y="2801625"/>
            <a:chExt cx="1189875" cy="532200"/>
          </a:xfrm>
        </p:grpSpPr>
        <p:grpSp>
          <p:nvGrpSpPr>
            <p:cNvPr id="1985" name="Google Shape;1985;p70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986" name="Google Shape;1986;p70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70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70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70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70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1" name="Google Shape;1991;p70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551841" y="1798233"/>
            <a:ext cx="280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 smtClean="0">
                <a:solidFill>
                  <a:srgbClr val="002060"/>
                </a:solidFill>
                <a:latin typeface="Acme" charset="0"/>
              </a:rPr>
              <a:t>Do </a:t>
            </a:r>
            <a:r>
              <a:rPr lang="en-US" sz="1800" b="1" dirty="0">
                <a:solidFill>
                  <a:srgbClr val="002060"/>
                </a:solidFill>
                <a:latin typeface="Acme" charset="0"/>
              </a:rPr>
              <a:t>exercises in the </a:t>
            </a:r>
            <a:r>
              <a:rPr lang="en-US" sz="1800" b="1" dirty="0" smtClean="0">
                <a:solidFill>
                  <a:srgbClr val="002060"/>
                </a:solidFill>
                <a:latin typeface="Acme" charset="0"/>
              </a:rPr>
              <a:t>workbook.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2060"/>
                </a:solidFill>
                <a:latin typeface="Acme" charset="0"/>
              </a:rPr>
              <a:t>Prepare for Lesson 7</a:t>
            </a:r>
            <a:r>
              <a:rPr lang="en-US" sz="1800" b="1" dirty="0" smtClean="0">
                <a:solidFill>
                  <a:srgbClr val="002060"/>
                </a:solidFill>
                <a:latin typeface="Acme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cme" charset="0"/>
              </a:rPr>
              <a:t>– </a:t>
            </a:r>
            <a:r>
              <a:rPr lang="en-US" sz="1800" b="1" dirty="0" smtClean="0">
                <a:solidFill>
                  <a:srgbClr val="002060"/>
                </a:solidFill>
                <a:latin typeface="Acme" charset="0"/>
              </a:rPr>
              <a:t>Looking back + project.</a:t>
            </a:r>
            <a:endParaRPr lang="en-US" sz="1800" b="1" dirty="0">
              <a:solidFill>
                <a:srgbClr val="002060"/>
              </a:solidFill>
              <a:latin typeface="Acm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69"/>
          <p:cNvGrpSpPr/>
          <p:nvPr/>
        </p:nvGrpSpPr>
        <p:grpSpPr>
          <a:xfrm>
            <a:off x="1500875" y="904478"/>
            <a:ext cx="6079125" cy="3505465"/>
            <a:chOff x="738875" y="599675"/>
            <a:chExt cx="6079125" cy="2682275"/>
          </a:xfrm>
        </p:grpSpPr>
        <p:sp>
          <p:nvSpPr>
            <p:cNvPr id="1904" name="Google Shape;1904;p69"/>
            <p:cNvSpPr/>
            <p:nvPr/>
          </p:nvSpPr>
          <p:spPr>
            <a:xfrm>
              <a:off x="741125" y="602750"/>
              <a:ext cx="5928175" cy="2675550"/>
            </a:xfrm>
            <a:custGeom>
              <a:avLst/>
              <a:gdLst/>
              <a:ahLst/>
              <a:cxnLst/>
              <a:rect l="l" t="t" r="r" b="b"/>
              <a:pathLst>
                <a:path w="237127" h="107022" extrusionOk="0">
                  <a:moveTo>
                    <a:pt x="231202" y="1"/>
                  </a:moveTo>
                  <a:lnTo>
                    <a:pt x="127165" y="3020"/>
                  </a:lnTo>
                  <a:lnTo>
                    <a:pt x="107942" y="3581"/>
                  </a:lnTo>
                  <a:lnTo>
                    <a:pt x="107954" y="3626"/>
                  </a:lnTo>
                  <a:lnTo>
                    <a:pt x="1" y="6689"/>
                  </a:lnTo>
                  <a:lnTo>
                    <a:pt x="8585" y="107022"/>
                  </a:lnTo>
                  <a:lnTo>
                    <a:pt x="112655" y="100906"/>
                  </a:lnTo>
                  <a:lnTo>
                    <a:pt x="112689" y="100682"/>
                  </a:lnTo>
                  <a:cubicBezTo>
                    <a:pt x="117750" y="100255"/>
                    <a:pt x="226354" y="91031"/>
                    <a:pt x="237127" y="90111"/>
                  </a:cubicBezTo>
                  <a:cubicBezTo>
                    <a:pt x="229350" y="55874"/>
                    <a:pt x="231202" y="1"/>
                    <a:pt x="23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9"/>
            <p:cNvSpPr/>
            <p:nvPr/>
          </p:nvSpPr>
          <p:spPr>
            <a:xfrm>
              <a:off x="738875" y="599675"/>
              <a:ext cx="5931000" cy="2682275"/>
            </a:xfrm>
            <a:custGeom>
              <a:avLst/>
              <a:gdLst/>
              <a:ahLst/>
              <a:cxnLst/>
              <a:rect l="l" t="t" r="r" b="b"/>
              <a:pathLst>
                <a:path w="237240" h="107291" extrusionOk="0">
                  <a:moveTo>
                    <a:pt x="231176" y="240"/>
                  </a:moveTo>
                  <a:cubicBezTo>
                    <a:pt x="231066" y="3979"/>
                    <a:pt x="231022" y="7707"/>
                    <a:pt x="231000" y="11435"/>
                  </a:cubicBezTo>
                  <a:cubicBezTo>
                    <a:pt x="230978" y="15206"/>
                    <a:pt x="230989" y="18976"/>
                    <a:pt x="231045" y="22747"/>
                  </a:cubicBezTo>
                  <a:cubicBezTo>
                    <a:pt x="231146" y="30288"/>
                    <a:pt x="231370" y="37829"/>
                    <a:pt x="231774" y="45358"/>
                  </a:cubicBezTo>
                  <a:cubicBezTo>
                    <a:pt x="232178" y="52888"/>
                    <a:pt x="232751" y="60418"/>
                    <a:pt x="233592" y="67914"/>
                  </a:cubicBezTo>
                  <a:cubicBezTo>
                    <a:pt x="234007" y="71662"/>
                    <a:pt x="234501" y="75399"/>
                    <a:pt x="235096" y="79124"/>
                  </a:cubicBezTo>
                  <a:cubicBezTo>
                    <a:pt x="235388" y="80987"/>
                    <a:pt x="235702" y="82850"/>
                    <a:pt x="236061" y="84702"/>
                  </a:cubicBezTo>
                  <a:cubicBezTo>
                    <a:pt x="236409" y="86553"/>
                    <a:pt x="236790" y="88405"/>
                    <a:pt x="237206" y="90223"/>
                  </a:cubicBezTo>
                  <a:lnTo>
                    <a:pt x="112768" y="100670"/>
                  </a:lnTo>
                  <a:lnTo>
                    <a:pt x="112667" y="100681"/>
                  </a:lnTo>
                  <a:lnTo>
                    <a:pt x="112656" y="100782"/>
                  </a:lnTo>
                  <a:lnTo>
                    <a:pt x="112638" y="100900"/>
                  </a:lnTo>
                  <a:lnTo>
                    <a:pt x="112638" y="100900"/>
                  </a:lnTo>
                  <a:lnTo>
                    <a:pt x="8810" y="106991"/>
                  </a:lnTo>
                  <a:lnTo>
                    <a:pt x="8810" y="106991"/>
                  </a:lnTo>
                  <a:lnTo>
                    <a:pt x="188" y="6888"/>
                  </a:lnTo>
                  <a:lnTo>
                    <a:pt x="188" y="6888"/>
                  </a:lnTo>
                  <a:lnTo>
                    <a:pt x="54067" y="5331"/>
                  </a:lnTo>
                  <a:lnTo>
                    <a:pt x="108044" y="3805"/>
                  </a:lnTo>
                  <a:lnTo>
                    <a:pt x="108100" y="3805"/>
                  </a:lnTo>
                  <a:lnTo>
                    <a:pt x="108100" y="3758"/>
                  </a:lnTo>
                  <a:lnTo>
                    <a:pt x="169662" y="2032"/>
                  </a:lnTo>
                  <a:lnTo>
                    <a:pt x="231176" y="240"/>
                  </a:lnTo>
                  <a:close/>
                  <a:moveTo>
                    <a:pt x="231404" y="0"/>
                  </a:moveTo>
                  <a:lnTo>
                    <a:pt x="231281" y="12"/>
                  </a:lnTo>
                  <a:lnTo>
                    <a:pt x="169662" y="1796"/>
                  </a:lnTo>
                  <a:lnTo>
                    <a:pt x="108032" y="3636"/>
                  </a:lnTo>
                  <a:lnTo>
                    <a:pt x="107976" y="3636"/>
                  </a:lnTo>
                  <a:lnTo>
                    <a:pt x="107976" y="3683"/>
                  </a:lnTo>
                  <a:lnTo>
                    <a:pt x="107976" y="3683"/>
                  </a:lnTo>
                  <a:lnTo>
                    <a:pt x="54067" y="5230"/>
                  </a:lnTo>
                  <a:lnTo>
                    <a:pt x="54067" y="5230"/>
                  </a:lnTo>
                  <a:lnTo>
                    <a:pt x="91" y="6733"/>
                  </a:lnTo>
                  <a:lnTo>
                    <a:pt x="1" y="6733"/>
                  </a:lnTo>
                  <a:lnTo>
                    <a:pt x="12" y="6823"/>
                  </a:lnTo>
                  <a:lnTo>
                    <a:pt x="8541" y="107156"/>
                  </a:lnTo>
                  <a:lnTo>
                    <a:pt x="8552" y="107291"/>
                  </a:lnTo>
                  <a:lnTo>
                    <a:pt x="8686" y="107280"/>
                  </a:lnTo>
                  <a:lnTo>
                    <a:pt x="112757" y="101153"/>
                  </a:lnTo>
                  <a:lnTo>
                    <a:pt x="112858" y="101153"/>
                  </a:lnTo>
                  <a:lnTo>
                    <a:pt x="112869" y="101040"/>
                  </a:lnTo>
                  <a:lnTo>
                    <a:pt x="112887" y="100920"/>
                  </a:lnTo>
                  <a:lnTo>
                    <a:pt x="112887" y="100920"/>
                  </a:lnTo>
                  <a:lnTo>
                    <a:pt x="237239" y="90245"/>
                  </a:lnTo>
                  <a:cubicBezTo>
                    <a:pt x="236824" y="88382"/>
                    <a:pt x="236443" y="86542"/>
                    <a:pt x="236106" y="84690"/>
                  </a:cubicBezTo>
                  <a:cubicBezTo>
                    <a:pt x="235758" y="82839"/>
                    <a:pt x="235444" y="80976"/>
                    <a:pt x="235152" y="79113"/>
                  </a:cubicBezTo>
                  <a:cubicBezTo>
                    <a:pt x="234580" y="75388"/>
                    <a:pt x="234097" y="71651"/>
                    <a:pt x="233693" y="67903"/>
                  </a:cubicBezTo>
                  <a:cubicBezTo>
                    <a:pt x="232874" y="60407"/>
                    <a:pt x="232324" y="52877"/>
                    <a:pt x="231931" y="45347"/>
                  </a:cubicBezTo>
                  <a:cubicBezTo>
                    <a:pt x="231550" y="37818"/>
                    <a:pt x="231337" y="30288"/>
                    <a:pt x="231247" y="22747"/>
                  </a:cubicBezTo>
                  <a:cubicBezTo>
                    <a:pt x="231168" y="15206"/>
                    <a:pt x="231191" y="7665"/>
                    <a:pt x="231404" y="124"/>
                  </a:cubicBezTo>
                  <a:lnTo>
                    <a:pt x="23140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9"/>
            <p:cNvSpPr/>
            <p:nvPr/>
          </p:nvSpPr>
          <p:spPr>
            <a:xfrm>
              <a:off x="3553300" y="2571050"/>
              <a:ext cx="3264700" cy="549025"/>
            </a:xfrm>
            <a:custGeom>
              <a:avLst/>
              <a:gdLst/>
              <a:ahLst/>
              <a:cxnLst/>
              <a:rect l="l" t="t" r="r" b="b"/>
              <a:pathLst>
                <a:path w="130588" h="21961" extrusionOk="0">
                  <a:moveTo>
                    <a:pt x="128276" y="0"/>
                  </a:moveTo>
                  <a:lnTo>
                    <a:pt x="0" y="21961"/>
                  </a:lnTo>
                  <a:lnTo>
                    <a:pt x="0" y="21961"/>
                  </a:lnTo>
                  <a:lnTo>
                    <a:pt x="124640" y="11379"/>
                  </a:lnTo>
                  <a:cubicBezTo>
                    <a:pt x="130587" y="7530"/>
                    <a:pt x="128276" y="0"/>
                    <a:pt x="128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9"/>
            <p:cNvSpPr/>
            <p:nvPr/>
          </p:nvSpPr>
          <p:spPr>
            <a:xfrm>
              <a:off x="3553000" y="2569350"/>
              <a:ext cx="3219825" cy="552425"/>
            </a:xfrm>
            <a:custGeom>
              <a:avLst/>
              <a:gdLst/>
              <a:ahLst/>
              <a:cxnLst/>
              <a:rect l="l" t="t" r="r" b="b"/>
              <a:pathLst>
                <a:path w="128793" h="22097" extrusionOk="0">
                  <a:moveTo>
                    <a:pt x="128243" y="134"/>
                  </a:moveTo>
                  <a:cubicBezTo>
                    <a:pt x="128516" y="1131"/>
                    <a:pt x="128658" y="2182"/>
                    <a:pt x="128680" y="3233"/>
                  </a:cubicBezTo>
                  <a:cubicBezTo>
                    <a:pt x="128703" y="4299"/>
                    <a:pt x="128591" y="5365"/>
                    <a:pt x="128310" y="6386"/>
                  </a:cubicBezTo>
                  <a:cubicBezTo>
                    <a:pt x="128041" y="7418"/>
                    <a:pt x="127592" y="8395"/>
                    <a:pt x="126964" y="9259"/>
                  </a:cubicBezTo>
                  <a:cubicBezTo>
                    <a:pt x="126919" y="9315"/>
                    <a:pt x="126885" y="9371"/>
                    <a:pt x="126840" y="9416"/>
                  </a:cubicBezTo>
                  <a:lnTo>
                    <a:pt x="126717" y="9573"/>
                  </a:lnTo>
                  <a:cubicBezTo>
                    <a:pt x="126638" y="9674"/>
                    <a:pt x="126548" y="9786"/>
                    <a:pt x="126459" y="9876"/>
                  </a:cubicBezTo>
                  <a:cubicBezTo>
                    <a:pt x="126279" y="10078"/>
                    <a:pt x="126099" y="10280"/>
                    <a:pt x="125909" y="10448"/>
                  </a:cubicBezTo>
                  <a:cubicBezTo>
                    <a:pt x="125516" y="10819"/>
                    <a:pt x="125089" y="11133"/>
                    <a:pt x="124652" y="11436"/>
                  </a:cubicBezTo>
                  <a:lnTo>
                    <a:pt x="109054" y="12704"/>
                  </a:lnTo>
                  <a:lnTo>
                    <a:pt x="93467" y="13994"/>
                  </a:lnTo>
                  <a:cubicBezTo>
                    <a:pt x="83087" y="14870"/>
                    <a:pt x="72695" y="15722"/>
                    <a:pt x="62315" y="16620"/>
                  </a:cubicBezTo>
                  <a:lnTo>
                    <a:pt x="31164" y="19336"/>
                  </a:lnTo>
                  <a:lnTo>
                    <a:pt x="15588" y="20660"/>
                  </a:lnTo>
                  <a:lnTo>
                    <a:pt x="1487" y="21848"/>
                  </a:lnTo>
                  <a:lnTo>
                    <a:pt x="64178" y="11200"/>
                  </a:lnTo>
                  <a:lnTo>
                    <a:pt x="80214" y="8451"/>
                  </a:lnTo>
                  <a:lnTo>
                    <a:pt x="96238" y="5679"/>
                  </a:lnTo>
                  <a:lnTo>
                    <a:pt x="128243" y="134"/>
                  </a:lnTo>
                  <a:close/>
                  <a:moveTo>
                    <a:pt x="128333" y="1"/>
                  </a:moveTo>
                  <a:lnTo>
                    <a:pt x="128276" y="12"/>
                  </a:lnTo>
                  <a:lnTo>
                    <a:pt x="96205" y="5432"/>
                  </a:lnTo>
                  <a:lnTo>
                    <a:pt x="80158" y="8170"/>
                  </a:lnTo>
                  <a:lnTo>
                    <a:pt x="64122" y="10908"/>
                  </a:lnTo>
                  <a:lnTo>
                    <a:pt x="1" y="21973"/>
                  </a:lnTo>
                  <a:lnTo>
                    <a:pt x="12" y="22096"/>
                  </a:lnTo>
                  <a:lnTo>
                    <a:pt x="23" y="22095"/>
                  </a:lnTo>
                  <a:lnTo>
                    <a:pt x="23" y="22095"/>
                  </a:lnTo>
                  <a:lnTo>
                    <a:pt x="23" y="22096"/>
                  </a:lnTo>
                  <a:lnTo>
                    <a:pt x="35" y="22094"/>
                  </a:lnTo>
                  <a:lnTo>
                    <a:pt x="35" y="22094"/>
                  </a:lnTo>
                  <a:lnTo>
                    <a:pt x="15599" y="20750"/>
                  </a:lnTo>
                  <a:lnTo>
                    <a:pt x="31175" y="19437"/>
                  </a:lnTo>
                  <a:lnTo>
                    <a:pt x="62360" y="16856"/>
                  </a:lnTo>
                  <a:cubicBezTo>
                    <a:pt x="72751" y="15992"/>
                    <a:pt x="83131" y="15083"/>
                    <a:pt x="93523" y="14196"/>
                  </a:cubicBezTo>
                  <a:lnTo>
                    <a:pt x="109099" y="12838"/>
                  </a:lnTo>
                  <a:lnTo>
                    <a:pt x="124663" y="11458"/>
                  </a:lnTo>
                  <a:cubicBezTo>
                    <a:pt x="125112" y="11155"/>
                    <a:pt x="125550" y="10852"/>
                    <a:pt x="125931" y="10482"/>
                  </a:cubicBezTo>
                  <a:cubicBezTo>
                    <a:pt x="126133" y="10302"/>
                    <a:pt x="126313" y="10100"/>
                    <a:pt x="126492" y="9910"/>
                  </a:cubicBezTo>
                  <a:cubicBezTo>
                    <a:pt x="126593" y="9809"/>
                    <a:pt x="126672" y="9708"/>
                    <a:pt x="126750" y="9607"/>
                  </a:cubicBezTo>
                  <a:lnTo>
                    <a:pt x="126885" y="9449"/>
                  </a:lnTo>
                  <a:cubicBezTo>
                    <a:pt x="126930" y="9393"/>
                    <a:pt x="126964" y="9337"/>
                    <a:pt x="126997" y="9292"/>
                  </a:cubicBezTo>
                  <a:cubicBezTo>
                    <a:pt x="127637" y="8428"/>
                    <a:pt x="128108" y="7441"/>
                    <a:pt x="128389" y="6408"/>
                  </a:cubicBezTo>
                  <a:cubicBezTo>
                    <a:pt x="128680" y="5376"/>
                    <a:pt x="128793" y="4299"/>
                    <a:pt x="128781" y="3233"/>
                  </a:cubicBezTo>
                  <a:cubicBezTo>
                    <a:pt x="128759" y="2155"/>
                    <a:pt x="128624" y="1089"/>
                    <a:pt x="128344" y="57"/>
                  </a:cubicBezTo>
                  <a:lnTo>
                    <a:pt x="1283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8" name="Google Shape;1908;p69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 you!</a:t>
            </a:r>
            <a:endParaRPr dirty="0"/>
          </a:p>
        </p:txBody>
      </p:sp>
      <p:grpSp>
        <p:nvGrpSpPr>
          <p:cNvPr id="1909" name="Google Shape;1909;p69"/>
          <p:cNvGrpSpPr/>
          <p:nvPr/>
        </p:nvGrpSpPr>
        <p:grpSpPr>
          <a:xfrm>
            <a:off x="7061122" y="644889"/>
            <a:ext cx="1556800" cy="872275"/>
            <a:chOff x="3093375" y="3771225"/>
            <a:chExt cx="1556800" cy="872275"/>
          </a:xfrm>
        </p:grpSpPr>
        <p:sp>
          <p:nvSpPr>
            <p:cNvPr id="1910" name="Google Shape;1910;p69"/>
            <p:cNvSpPr/>
            <p:nvPr/>
          </p:nvSpPr>
          <p:spPr>
            <a:xfrm>
              <a:off x="3112400" y="3794375"/>
              <a:ext cx="761400" cy="556700"/>
            </a:xfrm>
            <a:custGeom>
              <a:avLst/>
              <a:gdLst/>
              <a:ahLst/>
              <a:cxnLst/>
              <a:rect l="l" t="t" r="r" b="b"/>
              <a:pathLst>
                <a:path w="30456" h="22268" extrusionOk="0">
                  <a:moveTo>
                    <a:pt x="18052" y="0"/>
                  </a:moveTo>
                  <a:cubicBezTo>
                    <a:pt x="17074" y="0"/>
                    <a:pt x="16095" y="170"/>
                    <a:pt x="15211" y="519"/>
                  </a:cubicBezTo>
                  <a:cubicBezTo>
                    <a:pt x="11308" y="2053"/>
                    <a:pt x="8473" y="5789"/>
                    <a:pt x="9040" y="10092"/>
                  </a:cubicBezTo>
                  <a:cubicBezTo>
                    <a:pt x="9073" y="10326"/>
                    <a:pt x="8873" y="10459"/>
                    <a:pt x="8673" y="10459"/>
                  </a:cubicBezTo>
                  <a:cubicBezTo>
                    <a:pt x="8506" y="10459"/>
                    <a:pt x="8340" y="10359"/>
                    <a:pt x="8306" y="10192"/>
                  </a:cubicBezTo>
                  <a:cubicBezTo>
                    <a:pt x="7358" y="9626"/>
                    <a:pt x="6252" y="9328"/>
                    <a:pt x="5176" y="9328"/>
                  </a:cubicBezTo>
                  <a:cubicBezTo>
                    <a:pt x="3148" y="9328"/>
                    <a:pt x="1222" y="10385"/>
                    <a:pt x="634" y="12694"/>
                  </a:cubicBezTo>
                  <a:cubicBezTo>
                    <a:pt x="0" y="15129"/>
                    <a:pt x="2269" y="16497"/>
                    <a:pt x="4303" y="16964"/>
                  </a:cubicBezTo>
                  <a:cubicBezTo>
                    <a:pt x="4723" y="17052"/>
                    <a:pt x="5136" y="17091"/>
                    <a:pt x="5546" y="17091"/>
                  </a:cubicBezTo>
                  <a:cubicBezTo>
                    <a:pt x="6537" y="17091"/>
                    <a:pt x="7505" y="16861"/>
                    <a:pt x="8473" y="16530"/>
                  </a:cubicBezTo>
                  <a:cubicBezTo>
                    <a:pt x="8507" y="16518"/>
                    <a:pt x="8539" y="16512"/>
                    <a:pt x="8570" y="16512"/>
                  </a:cubicBezTo>
                  <a:cubicBezTo>
                    <a:pt x="8785" y="16512"/>
                    <a:pt x="8927" y="16789"/>
                    <a:pt x="8840" y="16964"/>
                  </a:cubicBezTo>
                  <a:cubicBezTo>
                    <a:pt x="8840" y="17031"/>
                    <a:pt x="8807" y="17097"/>
                    <a:pt x="8740" y="17131"/>
                  </a:cubicBezTo>
                  <a:cubicBezTo>
                    <a:pt x="7606" y="17998"/>
                    <a:pt x="7506" y="19633"/>
                    <a:pt x="8373" y="20733"/>
                  </a:cubicBezTo>
                  <a:cubicBezTo>
                    <a:pt x="9173" y="21801"/>
                    <a:pt x="10508" y="22134"/>
                    <a:pt x="11775" y="22268"/>
                  </a:cubicBezTo>
                  <a:cubicBezTo>
                    <a:pt x="12707" y="20951"/>
                    <a:pt x="14414" y="20274"/>
                    <a:pt x="16081" y="20274"/>
                  </a:cubicBezTo>
                  <a:cubicBezTo>
                    <a:pt x="17160" y="20274"/>
                    <a:pt x="18222" y="20557"/>
                    <a:pt x="19047" y="21134"/>
                  </a:cubicBezTo>
                  <a:cubicBezTo>
                    <a:pt x="17780" y="19466"/>
                    <a:pt x="18947" y="16964"/>
                    <a:pt x="20915" y="16263"/>
                  </a:cubicBezTo>
                  <a:cubicBezTo>
                    <a:pt x="21404" y="16074"/>
                    <a:pt x="22016" y="15974"/>
                    <a:pt x="22653" y="15974"/>
                  </a:cubicBezTo>
                  <a:cubicBezTo>
                    <a:pt x="23928" y="15974"/>
                    <a:pt x="25307" y="16375"/>
                    <a:pt x="26019" y="17264"/>
                  </a:cubicBezTo>
                  <a:cubicBezTo>
                    <a:pt x="26319" y="15863"/>
                    <a:pt x="27086" y="14629"/>
                    <a:pt x="28120" y="13762"/>
                  </a:cubicBezTo>
                  <a:cubicBezTo>
                    <a:pt x="27787" y="13528"/>
                    <a:pt x="27553" y="13161"/>
                    <a:pt x="27453" y="12728"/>
                  </a:cubicBezTo>
                  <a:cubicBezTo>
                    <a:pt x="27286" y="11860"/>
                    <a:pt x="27787" y="11126"/>
                    <a:pt x="28454" y="10626"/>
                  </a:cubicBezTo>
                  <a:cubicBezTo>
                    <a:pt x="28854" y="10326"/>
                    <a:pt x="29355" y="10026"/>
                    <a:pt x="29888" y="9759"/>
                  </a:cubicBezTo>
                  <a:cubicBezTo>
                    <a:pt x="30455" y="8324"/>
                    <a:pt x="30055" y="6490"/>
                    <a:pt x="28554" y="5756"/>
                  </a:cubicBezTo>
                  <a:cubicBezTo>
                    <a:pt x="28182" y="5583"/>
                    <a:pt x="27800" y="5503"/>
                    <a:pt x="27426" y="5503"/>
                  </a:cubicBezTo>
                  <a:cubicBezTo>
                    <a:pt x="26286" y="5503"/>
                    <a:pt x="25212" y="6236"/>
                    <a:pt x="24685" y="7290"/>
                  </a:cubicBezTo>
                  <a:cubicBezTo>
                    <a:pt x="24630" y="7414"/>
                    <a:pt x="24535" y="7464"/>
                    <a:pt x="24436" y="7464"/>
                  </a:cubicBezTo>
                  <a:cubicBezTo>
                    <a:pt x="24294" y="7464"/>
                    <a:pt x="24143" y="7361"/>
                    <a:pt x="24084" y="7224"/>
                  </a:cubicBezTo>
                  <a:cubicBezTo>
                    <a:pt x="24053" y="7247"/>
                    <a:pt x="24013" y="7258"/>
                    <a:pt x="23970" y="7258"/>
                  </a:cubicBezTo>
                  <a:cubicBezTo>
                    <a:pt x="23832" y="7258"/>
                    <a:pt x="23674" y="7144"/>
                    <a:pt x="23751" y="6990"/>
                  </a:cubicBezTo>
                  <a:cubicBezTo>
                    <a:pt x="25606" y="2537"/>
                    <a:pt x="21837" y="0"/>
                    <a:pt x="18052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9"/>
            <p:cNvSpPr/>
            <p:nvPr/>
          </p:nvSpPr>
          <p:spPr>
            <a:xfrm>
              <a:off x="3803725" y="3880925"/>
              <a:ext cx="846450" cy="533025"/>
            </a:xfrm>
            <a:custGeom>
              <a:avLst/>
              <a:gdLst/>
              <a:ahLst/>
              <a:cxnLst/>
              <a:rect l="l" t="t" r="r" b="b"/>
              <a:pathLst>
                <a:path w="33858" h="21321" extrusionOk="0">
                  <a:moveTo>
                    <a:pt x="12085" y="1"/>
                  </a:moveTo>
                  <a:cubicBezTo>
                    <a:pt x="8516" y="1"/>
                    <a:pt x="4947" y="2244"/>
                    <a:pt x="5938" y="6430"/>
                  </a:cubicBezTo>
                  <a:cubicBezTo>
                    <a:pt x="6038" y="6530"/>
                    <a:pt x="6105" y="6664"/>
                    <a:pt x="6205" y="6764"/>
                  </a:cubicBezTo>
                  <a:cubicBezTo>
                    <a:pt x="6345" y="7016"/>
                    <a:pt x="6132" y="7221"/>
                    <a:pt x="5902" y="7221"/>
                  </a:cubicBezTo>
                  <a:cubicBezTo>
                    <a:pt x="5858" y="7221"/>
                    <a:pt x="5814" y="7214"/>
                    <a:pt x="5771" y="7197"/>
                  </a:cubicBezTo>
                  <a:cubicBezTo>
                    <a:pt x="5738" y="7164"/>
                    <a:pt x="5671" y="7131"/>
                    <a:pt x="5638" y="7097"/>
                  </a:cubicBezTo>
                  <a:cubicBezTo>
                    <a:pt x="5638" y="7064"/>
                    <a:pt x="5638" y="7064"/>
                    <a:pt x="5638" y="7064"/>
                  </a:cubicBezTo>
                  <a:cubicBezTo>
                    <a:pt x="5290" y="6570"/>
                    <a:pt x="4820" y="6391"/>
                    <a:pt x="4312" y="6391"/>
                  </a:cubicBezTo>
                  <a:cubicBezTo>
                    <a:pt x="3552" y="6391"/>
                    <a:pt x="2708" y="6791"/>
                    <a:pt x="2068" y="7131"/>
                  </a:cubicBezTo>
                  <a:cubicBezTo>
                    <a:pt x="1702" y="7298"/>
                    <a:pt x="1268" y="7531"/>
                    <a:pt x="968" y="7798"/>
                  </a:cubicBezTo>
                  <a:cubicBezTo>
                    <a:pt x="434" y="8298"/>
                    <a:pt x="0" y="9633"/>
                    <a:pt x="901" y="9966"/>
                  </a:cubicBezTo>
                  <a:cubicBezTo>
                    <a:pt x="1925" y="9257"/>
                    <a:pt x="3156" y="8838"/>
                    <a:pt x="4463" y="8838"/>
                  </a:cubicBezTo>
                  <a:cubicBezTo>
                    <a:pt x="4817" y="8838"/>
                    <a:pt x="5176" y="8868"/>
                    <a:pt x="5538" y="8932"/>
                  </a:cubicBezTo>
                  <a:cubicBezTo>
                    <a:pt x="9274" y="9633"/>
                    <a:pt x="11208" y="13335"/>
                    <a:pt x="10241" y="16771"/>
                  </a:cubicBezTo>
                  <a:cubicBezTo>
                    <a:pt x="11032" y="16074"/>
                    <a:pt x="12014" y="15771"/>
                    <a:pt x="13032" y="15771"/>
                  </a:cubicBezTo>
                  <a:cubicBezTo>
                    <a:pt x="13817" y="15771"/>
                    <a:pt x="14623" y="15951"/>
                    <a:pt x="15378" y="16271"/>
                  </a:cubicBezTo>
                  <a:cubicBezTo>
                    <a:pt x="16746" y="16871"/>
                    <a:pt x="18347" y="17905"/>
                    <a:pt x="18680" y="19440"/>
                  </a:cubicBezTo>
                  <a:cubicBezTo>
                    <a:pt x="20502" y="20511"/>
                    <a:pt x="22626" y="21321"/>
                    <a:pt x="24726" y="21321"/>
                  </a:cubicBezTo>
                  <a:cubicBezTo>
                    <a:pt x="25895" y="21321"/>
                    <a:pt x="27056" y="21070"/>
                    <a:pt x="28154" y="20474"/>
                  </a:cubicBezTo>
                  <a:cubicBezTo>
                    <a:pt x="31323" y="18806"/>
                    <a:pt x="33858" y="11501"/>
                    <a:pt x="27987" y="11434"/>
                  </a:cubicBezTo>
                  <a:cubicBezTo>
                    <a:pt x="27887" y="11434"/>
                    <a:pt x="27820" y="11334"/>
                    <a:pt x="27787" y="11234"/>
                  </a:cubicBezTo>
                  <a:cubicBezTo>
                    <a:pt x="27753" y="11267"/>
                    <a:pt x="27753" y="11300"/>
                    <a:pt x="27720" y="11300"/>
                  </a:cubicBezTo>
                  <a:cubicBezTo>
                    <a:pt x="27660" y="11336"/>
                    <a:pt x="27603" y="11352"/>
                    <a:pt x="27550" y="11352"/>
                  </a:cubicBezTo>
                  <a:cubicBezTo>
                    <a:pt x="27306" y="11352"/>
                    <a:pt x="27156" y="11025"/>
                    <a:pt x="27320" y="10833"/>
                  </a:cubicBezTo>
                  <a:cubicBezTo>
                    <a:pt x="29021" y="8865"/>
                    <a:pt x="28654" y="5997"/>
                    <a:pt x="26186" y="4829"/>
                  </a:cubicBezTo>
                  <a:cubicBezTo>
                    <a:pt x="25487" y="4509"/>
                    <a:pt x="24767" y="4367"/>
                    <a:pt x="24050" y="4367"/>
                  </a:cubicBezTo>
                  <a:cubicBezTo>
                    <a:pt x="22303" y="4367"/>
                    <a:pt x="20582" y="5214"/>
                    <a:pt x="19281" y="6397"/>
                  </a:cubicBezTo>
                  <a:cubicBezTo>
                    <a:pt x="19242" y="6436"/>
                    <a:pt x="19191" y="6452"/>
                    <a:pt x="19143" y="6452"/>
                  </a:cubicBezTo>
                  <a:cubicBezTo>
                    <a:pt x="19108" y="6452"/>
                    <a:pt x="19075" y="6444"/>
                    <a:pt x="19047" y="6430"/>
                  </a:cubicBezTo>
                  <a:cubicBezTo>
                    <a:pt x="19017" y="6609"/>
                    <a:pt x="18861" y="6688"/>
                    <a:pt x="18704" y="6688"/>
                  </a:cubicBezTo>
                  <a:cubicBezTo>
                    <a:pt x="18508" y="6688"/>
                    <a:pt x="18310" y="6567"/>
                    <a:pt x="18347" y="6364"/>
                  </a:cubicBezTo>
                  <a:cubicBezTo>
                    <a:pt x="18884" y="2035"/>
                    <a:pt x="15484" y="1"/>
                    <a:pt x="1208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9"/>
            <p:cNvSpPr/>
            <p:nvPr/>
          </p:nvSpPr>
          <p:spPr>
            <a:xfrm>
              <a:off x="3395100" y="4121900"/>
              <a:ext cx="876750" cy="503100"/>
            </a:xfrm>
            <a:custGeom>
              <a:avLst/>
              <a:gdLst/>
              <a:ahLst/>
              <a:cxnLst/>
              <a:rect l="l" t="t" r="r" b="b"/>
              <a:pathLst>
                <a:path w="35070" h="20124" extrusionOk="0">
                  <a:moveTo>
                    <a:pt x="20683" y="0"/>
                  </a:moveTo>
                  <a:cubicBezTo>
                    <a:pt x="17492" y="0"/>
                    <a:pt x="15278" y="2764"/>
                    <a:pt x="15278" y="5964"/>
                  </a:cubicBezTo>
                  <a:cubicBezTo>
                    <a:pt x="15261" y="6181"/>
                    <a:pt x="15103" y="6290"/>
                    <a:pt x="14944" y="6290"/>
                  </a:cubicBezTo>
                  <a:cubicBezTo>
                    <a:pt x="14786" y="6290"/>
                    <a:pt x="14627" y="6181"/>
                    <a:pt x="14611" y="5964"/>
                  </a:cubicBezTo>
                  <a:cubicBezTo>
                    <a:pt x="14577" y="5631"/>
                    <a:pt x="14577" y="5297"/>
                    <a:pt x="14611" y="4964"/>
                  </a:cubicBezTo>
                  <a:cubicBezTo>
                    <a:pt x="13978" y="3951"/>
                    <a:pt x="12652" y="3495"/>
                    <a:pt x="11423" y="3495"/>
                  </a:cubicBezTo>
                  <a:cubicBezTo>
                    <a:pt x="11033" y="3495"/>
                    <a:pt x="10653" y="3541"/>
                    <a:pt x="10308" y="3629"/>
                  </a:cubicBezTo>
                  <a:cubicBezTo>
                    <a:pt x="8340" y="4130"/>
                    <a:pt x="6939" y="6498"/>
                    <a:pt x="8740" y="8099"/>
                  </a:cubicBezTo>
                  <a:cubicBezTo>
                    <a:pt x="8985" y="8314"/>
                    <a:pt x="8752" y="8641"/>
                    <a:pt x="8453" y="8641"/>
                  </a:cubicBezTo>
                  <a:cubicBezTo>
                    <a:pt x="8427" y="8641"/>
                    <a:pt x="8400" y="8638"/>
                    <a:pt x="8373" y="8633"/>
                  </a:cubicBezTo>
                  <a:lnTo>
                    <a:pt x="8373" y="8633"/>
                  </a:lnTo>
                  <a:cubicBezTo>
                    <a:pt x="8397" y="8729"/>
                    <a:pt x="8318" y="8807"/>
                    <a:pt x="8222" y="8807"/>
                  </a:cubicBezTo>
                  <a:cubicBezTo>
                    <a:pt x="8184" y="8807"/>
                    <a:pt x="8144" y="8795"/>
                    <a:pt x="8106" y="8766"/>
                  </a:cubicBezTo>
                  <a:cubicBezTo>
                    <a:pt x="7257" y="8049"/>
                    <a:pt x="6150" y="7704"/>
                    <a:pt x="5032" y="7704"/>
                  </a:cubicBezTo>
                  <a:cubicBezTo>
                    <a:pt x="3603" y="7704"/>
                    <a:pt x="2156" y="8267"/>
                    <a:pt x="1201" y="9334"/>
                  </a:cubicBezTo>
                  <a:cubicBezTo>
                    <a:pt x="1201" y="9367"/>
                    <a:pt x="1168" y="9400"/>
                    <a:pt x="1134" y="9434"/>
                  </a:cubicBezTo>
                  <a:cubicBezTo>
                    <a:pt x="1201" y="9600"/>
                    <a:pt x="1101" y="9834"/>
                    <a:pt x="868" y="9834"/>
                  </a:cubicBezTo>
                  <a:cubicBezTo>
                    <a:pt x="0" y="11402"/>
                    <a:pt x="1201" y="13036"/>
                    <a:pt x="2869" y="13537"/>
                  </a:cubicBezTo>
                  <a:cubicBezTo>
                    <a:pt x="3373" y="13689"/>
                    <a:pt x="3861" y="13751"/>
                    <a:pt x="4341" y="13751"/>
                  </a:cubicBezTo>
                  <a:cubicBezTo>
                    <a:pt x="5227" y="13751"/>
                    <a:pt x="6085" y="13541"/>
                    <a:pt x="6972" y="13303"/>
                  </a:cubicBezTo>
                  <a:cubicBezTo>
                    <a:pt x="6997" y="13296"/>
                    <a:pt x="7021" y="13293"/>
                    <a:pt x="7044" y="13293"/>
                  </a:cubicBezTo>
                  <a:cubicBezTo>
                    <a:pt x="7232" y="13293"/>
                    <a:pt x="7332" y="13521"/>
                    <a:pt x="7272" y="13670"/>
                  </a:cubicBezTo>
                  <a:cubicBezTo>
                    <a:pt x="7282" y="13667"/>
                    <a:pt x="7292" y="13666"/>
                    <a:pt x="7302" y="13666"/>
                  </a:cubicBezTo>
                  <a:cubicBezTo>
                    <a:pt x="7420" y="13666"/>
                    <a:pt x="7498" y="13847"/>
                    <a:pt x="7406" y="13970"/>
                  </a:cubicBezTo>
                  <a:cubicBezTo>
                    <a:pt x="5538" y="16072"/>
                    <a:pt x="6138" y="19407"/>
                    <a:pt x="9140" y="20041"/>
                  </a:cubicBezTo>
                  <a:cubicBezTo>
                    <a:pt x="9426" y="20097"/>
                    <a:pt x="9705" y="20123"/>
                    <a:pt x="9976" y="20123"/>
                  </a:cubicBezTo>
                  <a:cubicBezTo>
                    <a:pt x="12137" y="20123"/>
                    <a:pt x="13807" y="18447"/>
                    <a:pt x="14844" y="16639"/>
                  </a:cubicBezTo>
                  <a:cubicBezTo>
                    <a:pt x="14916" y="16516"/>
                    <a:pt x="15021" y="16466"/>
                    <a:pt x="15128" y="16466"/>
                  </a:cubicBezTo>
                  <a:cubicBezTo>
                    <a:pt x="15370" y="16466"/>
                    <a:pt x="15617" y="16728"/>
                    <a:pt x="15478" y="17006"/>
                  </a:cubicBezTo>
                  <a:lnTo>
                    <a:pt x="15445" y="17006"/>
                  </a:lnTo>
                  <a:cubicBezTo>
                    <a:pt x="15320" y="19324"/>
                    <a:pt x="17860" y="20003"/>
                    <a:pt x="20043" y="20003"/>
                  </a:cubicBezTo>
                  <a:cubicBezTo>
                    <a:pt x="20780" y="20003"/>
                    <a:pt x="21477" y="19926"/>
                    <a:pt x="22016" y="19808"/>
                  </a:cubicBezTo>
                  <a:cubicBezTo>
                    <a:pt x="24585" y="19241"/>
                    <a:pt x="26853" y="16706"/>
                    <a:pt x="25218" y="14104"/>
                  </a:cubicBezTo>
                  <a:cubicBezTo>
                    <a:pt x="25033" y="13826"/>
                    <a:pt x="25282" y="13564"/>
                    <a:pt x="25552" y="13564"/>
                  </a:cubicBezTo>
                  <a:cubicBezTo>
                    <a:pt x="25671" y="13564"/>
                    <a:pt x="25794" y="13614"/>
                    <a:pt x="25885" y="13737"/>
                  </a:cubicBezTo>
                  <a:cubicBezTo>
                    <a:pt x="26119" y="14070"/>
                    <a:pt x="26286" y="14437"/>
                    <a:pt x="26419" y="14804"/>
                  </a:cubicBezTo>
                  <a:cubicBezTo>
                    <a:pt x="27275" y="15082"/>
                    <a:pt x="28117" y="15292"/>
                    <a:pt x="28990" y="15292"/>
                  </a:cubicBezTo>
                  <a:cubicBezTo>
                    <a:pt x="29478" y="15292"/>
                    <a:pt x="29975" y="15226"/>
                    <a:pt x="30489" y="15071"/>
                  </a:cubicBezTo>
                  <a:cubicBezTo>
                    <a:pt x="32090" y="14571"/>
                    <a:pt x="33357" y="13336"/>
                    <a:pt x="33958" y="11802"/>
                  </a:cubicBezTo>
                  <a:cubicBezTo>
                    <a:pt x="35070" y="9010"/>
                    <a:pt x="32171" y="7007"/>
                    <a:pt x="29487" y="7007"/>
                  </a:cubicBezTo>
                  <a:cubicBezTo>
                    <a:pt x="28387" y="7007"/>
                    <a:pt x="27323" y="7343"/>
                    <a:pt x="26586" y="8099"/>
                  </a:cubicBezTo>
                  <a:cubicBezTo>
                    <a:pt x="26508" y="8178"/>
                    <a:pt x="26418" y="8210"/>
                    <a:pt x="26337" y="8210"/>
                  </a:cubicBezTo>
                  <a:cubicBezTo>
                    <a:pt x="26280" y="8210"/>
                    <a:pt x="26227" y="8194"/>
                    <a:pt x="26186" y="8166"/>
                  </a:cubicBezTo>
                  <a:cubicBezTo>
                    <a:pt x="26143" y="8209"/>
                    <a:pt x="26087" y="8228"/>
                    <a:pt x="26029" y="8228"/>
                  </a:cubicBezTo>
                  <a:cubicBezTo>
                    <a:pt x="25861" y="8228"/>
                    <a:pt x="25678" y="8073"/>
                    <a:pt x="25752" y="7899"/>
                  </a:cubicBezTo>
                  <a:cubicBezTo>
                    <a:pt x="27020" y="4563"/>
                    <a:pt x="25385" y="761"/>
                    <a:pt x="21716" y="94"/>
                  </a:cubicBezTo>
                  <a:cubicBezTo>
                    <a:pt x="21362" y="30"/>
                    <a:pt x="21017" y="0"/>
                    <a:pt x="20683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9"/>
            <p:cNvSpPr/>
            <p:nvPr/>
          </p:nvSpPr>
          <p:spPr>
            <a:xfrm>
              <a:off x="3093375" y="3771225"/>
              <a:ext cx="1556800" cy="872275"/>
            </a:xfrm>
            <a:custGeom>
              <a:avLst/>
              <a:gdLst/>
              <a:ahLst/>
              <a:cxnLst/>
              <a:rect l="l" t="t" r="r" b="b"/>
              <a:pathLst>
                <a:path w="62272" h="34891" extrusionOk="0">
                  <a:moveTo>
                    <a:pt x="18813" y="926"/>
                  </a:moveTo>
                  <a:cubicBezTo>
                    <a:pt x="22598" y="926"/>
                    <a:pt x="26367" y="3463"/>
                    <a:pt x="24512" y="7916"/>
                  </a:cubicBezTo>
                  <a:cubicBezTo>
                    <a:pt x="24435" y="8070"/>
                    <a:pt x="24593" y="8184"/>
                    <a:pt x="24731" y="8184"/>
                  </a:cubicBezTo>
                  <a:cubicBezTo>
                    <a:pt x="24774" y="8184"/>
                    <a:pt x="24814" y="8173"/>
                    <a:pt x="24845" y="8150"/>
                  </a:cubicBezTo>
                  <a:cubicBezTo>
                    <a:pt x="24904" y="8287"/>
                    <a:pt x="25055" y="8390"/>
                    <a:pt x="25197" y="8390"/>
                  </a:cubicBezTo>
                  <a:cubicBezTo>
                    <a:pt x="25296" y="8390"/>
                    <a:pt x="25391" y="8340"/>
                    <a:pt x="25446" y="8216"/>
                  </a:cubicBezTo>
                  <a:cubicBezTo>
                    <a:pt x="25973" y="7162"/>
                    <a:pt x="27047" y="6429"/>
                    <a:pt x="28187" y="6429"/>
                  </a:cubicBezTo>
                  <a:cubicBezTo>
                    <a:pt x="28561" y="6429"/>
                    <a:pt x="28943" y="6509"/>
                    <a:pt x="29315" y="6682"/>
                  </a:cubicBezTo>
                  <a:cubicBezTo>
                    <a:pt x="30816" y="7416"/>
                    <a:pt x="31216" y="9250"/>
                    <a:pt x="30649" y="10685"/>
                  </a:cubicBezTo>
                  <a:cubicBezTo>
                    <a:pt x="30116" y="10952"/>
                    <a:pt x="29615" y="11252"/>
                    <a:pt x="29215" y="11552"/>
                  </a:cubicBezTo>
                  <a:cubicBezTo>
                    <a:pt x="28548" y="12052"/>
                    <a:pt x="28047" y="12786"/>
                    <a:pt x="28214" y="13654"/>
                  </a:cubicBezTo>
                  <a:cubicBezTo>
                    <a:pt x="28314" y="14087"/>
                    <a:pt x="28548" y="14454"/>
                    <a:pt x="28881" y="14688"/>
                  </a:cubicBezTo>
                  <a:cubicBezTo>
                    <a:pt x="27847" y="15555"/>
                    <a:pt x="27080" y="16789"/>
                    <a:pt x="26780" y="18190"/>
                  </a:cubicBezTo>
                  <a:cubicBezTo>
                    <a:pt x="26068" y="17301"/>
                    <a:pt x="24689" y="16900"/>
                    <a:pt x="23414" y="16900"/>
                  </a:cubicBezTo>
                  <a:cubicBezTo>
                    <a:pt x="22777" y="16900"/>
                    <a:pt x="22165" y="17000"/>
                    <a:pt x="21676" y="17189"/>
                  </a:cubicBezTo>
                  <a:cubicBezTo>
                    <a:pt x="19708" y="17890"/>
                    <a:pt x="18541" y="20392"/>
                    <a:pt x="19808" y="22060"/>
                  </a:cubicBezTo>
                  <a:cubicBezTo>
                    <a:pt x="18983" y="21483"/>
                    <a:pt x="17921" y="21200"/>
                    <a:pt x="16842" y="21200"/>
                  </a:cubicBezTo>
                  <a:cubicBezTo>
                    <a:pt x="15175" y="21200"/>
                    <a:pt x="13468" y="21877"/>
                    <a:pt x="12536" y="23194"/>
                  </a:cubicBezTo>
                  <a:cubicBezTo>
                    <a:pt x="11269" y="23060"/>
                    <a:pt x="9934" y="22727"/>
                    <a:pt x="9134" y="21659"/>
                  </a:cubicBezTo>
                  <a:cubicBezTo>
                    <a:pt x="8267" y="20559"/>
                    <a:pt x="8367" y="18924"/>
                    <a:pt x="9501" y="18057"/>
                  </a:cubicBezTo>
                  <a:cubicBezTo>
                    <a:pt x="9568" y="18023"/>
                    <a:pt x="9601" y="17957"/>
                    <a:pt x="9601" y="17890"/>
                  </a:cubicBezTo>
                  <a:cubicBezTo>
                    <a:pt x="9688" y="17715"/>
                    <a:pt x="9546" y="17438"/>
                    <a:pt x="9331" y="17438"/>
                  </a:cubicBezTo>
                  <a:cubicBezTo>
                    <a:pt x="9300" y="17438"/>
                    <a:pt x="9268" y="17444"/>
                    <a:pt x="9234" y="17456"/>
                  </a:cubicBezTo>
                  <a:cubicBezTo>
                    <a:pt x="8266" y="17787"/>
                    <a:pt x="7298" y="18017"/>
                    <a:pt x="6307" y="18017"/>
                  </a:cubicBezTo>
                  <a:cubicBezTo>
                    <a:pt x="5897" y="18017"/>
                    <a:pt x="5484" y="17978"/>
                    <a:pt x="5064" y="17890"/>
                  </a:cubicBezTo>
                  <a:cubicBezTo>
                    <a:pt x="3030" y="17423"/>
                    <a:pt x="761" y="16055"/>
                    <a:pt x="1395" y="13620"/>
                  </a:cubicBezTo>
                  <a:cubicBezTo>
                    <a:pt x="1983" y="11311"/>
                    <a:pt x="3909" y="10254"/>
                    <a:pt x="5937" y="10254"/>
                  </a:cubicBezTo>
                  <a:cubicBezTo>
                    <a:pt x="7013" y="10254"/>
                    <a:pt x="8119" y="10552"/>
                    <a:pt x="9067" y="11118"/>
                  </a:cubicBezTo>
                  <a:cubicBezTo>
                    <a:pt x="9101" y="11285"/>
                    <a:pt x="9267" y="11385"/>
                    <a:pt x="9434" y="11385"/>
                  </a:cubicBezTo>
                  <a:cubicBezTo>
                    <a:pt x="9634" y="11385"/>
                    <a:pt x="9834" y="11252"/>
                    <a:pt x="9801" y="11018"/>
                  </a:cubicBezTo>
                  <a:cubicBezTo>
                    <a:pt x="9234" y="6715"/>
                    <a:pt x="12069" y="2979"/>
                    <a:pt x="15972" y="1445"/>
                  </a:cubicBezTo>
                  <a:cubicBezTo>
                    <a:pt x="16856" y="1096"/>
                    <a:pt x="17835" y="926"/>
                    <a:pt x="18813" y="926"/>
                  </a:cubicBezTo>
                  <a:close/>
                  <a:moveTo>
                    <a:pt x="40499" y="4389"/>
                  </a:moveTo>
                  <a:cubicBezTo>
                    <a:pt x="43898" y="4389"/>
                    <a:pt x="47298" y="6423"/>
                    <a:pt x="46761" y="10752"/>
                  </a:cubicBezTo>
                  <a:cubicBezTo>
                    <a:pt x="46723" y="10960"/>
                    <a:pt x="46932" y="11082"/>
                    <a:pt x="47132" y="11082"/>
                  </a:cubicBezTo>
                  <a:cubicBezTo>
                    <a:pt x="47285" y="11082"/>
                    <a:pt x="47432" y="11011"/>
                    <a:pt x="47461" y="10852"/>
                  </a:cubicBezTo>
                  <a:lnTo>
                    <a:pt x="47461" y="10818"/>
                  </a:lnTo>
                  <a:cubicBezTo>
                    <a:pt x="47489" y="10832"/>
                    <a:pt x="47522" y="10840"/>
                    <a:pt x="47557" y="10840"/>
                  </a:cubicBezTo>
                  <a:cubicBezTo>
                    <a:pt x="47605" y="10840"/>
                    <a:pt x="47656" y="10824"/>
                    <a:pt x="47695" y="10785"/>
                  </a:cubicBezTo>
                  <a:cubicBezTo>
                    <a:pt x="48996" y="9602"/>
                    <a:pt x="50717" y="8755"/>
                    <a:pt x="52464" y="8755"/>
                  </a:cubicBezTo>
                  <a:cubicBezTo>
                    <a:pt x="53181" y="8755"/>
                    <a:pt x="53901" y="8897"/>
                    <a:pt x="54600" y="9217"/>
                  </a:cubicBezTo>
                  <a:cubicBezTo>
                    <a:pt x="57068" y="10385"/>
                    <a:pt x="57435" y="13253"/>
                    <a:pt x="55734" y="15221"/>
                  </a:cubicBezTo>
                  <a:cubicBezTo>
                    <a:pt x="55570" y="15413"/>
                    <a:pt x="55720" y="15740"/>
                    <a:pt x="55964" y="15740"/>
                  </a:cubicBezTo>
                  <a:cubicBezTo>
                    <a:pt x="56017" y="15740"/>
                    <a:pt x="56074" y="15724"/>
                    <a:pt x="56134" y="15688"/>
                  </a:cubicBezTo>
                  <a:cubicBezTo>
                    <a:pt x="56167" y="15688"/>
                    <a:pt x="56167" y="15655"/>
                    <a:pt x="56201" y="15622"/>
                  </a:cubicBezTo>
                  <a:cubicBezTo>
                    <a:pt x="56234" y="15722"/>
                    <a:pt x="56301" y="15822"/>
                    <a:pt x="56401" y="15822"/>
                  </a:cubicBezTo>
                  <a:cubicBezTo>
                    <a:pt x="62272" y="15889"/>
                    <a:pt x="59737" y="23194"/>
                    <a:pt x="56568" y="24862"/>
                  </a:cubicBezTo>
                  <a:cubicBezTo>
                    <a:pt x="55470" y="25458"/>
                    <a:pt x="54309" y="25709"/>
                    <a:pt x="53140" y="25709"/>
                  </a:cubicBezTo>
                  <a:cubicBezTo>
                    <a:pt x="51040" y="25709"/>
                    <a:pt x="48916" y="24899"/>
                    <a:pt x="47094" y="23828"/>
                  </a:cubicBezTo>
                  <a:cubicBezTo>
                    <a:pt x="46761" y="22293"/>
                    <a:pt x="45160" y="21259"/>
                    <a:pt x="43792" y="20659"/>
                  </a:cubicBezTo>
                  <a:cubicBezTo>
                    <a:pt x="43037" y="20339"/>
                    <a:pt x="42231" y="20159"/>
                    <a:pt x="41446" y="20159"/>
                  </a:cubicBezTo>
                  <a:cubicBezTo>
                    <a:pt x="40428" y="20159"/>
                    <a:pt x="39446" y="20462"/>
                    <a:pt x="38655" y="21159"/>
                  </a:cubicBezTo>
                  <a:cubicBezTo>
                    <a:pt x="39622" y="17723"/>
                    <a:pt x="37688" y="14021"/>
                    <a:pt x="33952" y="13320"/>
                  </a:cubicBezTo>
                  <a:cubicBezTo>
                    <a:pt x="33590" y="13256"/>
                    <a:pt x="33231" y="13226"/>
                    <a:pt x="32877" y="13226"/>
                  </a:cubicBezTo>
                  <a:cubicBezTo>
                    <a:pt x="31570" y="13226"/>
                    <a:pt x="30339" y="13645"/>
                    <a:pt x="29315" y="14354"/>
                  </a:cubicBezTo>
                  <a:cubicBezTo>
                    <a:pt x="28414" y="14021"/>
                    <a:pt x="28848" y="12686"/>
                    <a:pt x="29382" y="12186"/>
                  </a:cubicBezTo>
                  <a:cubicBezTo>
                    <a:pt x="29682" y="11919"/>
                    <a:pt x="30116" y="11686"/>
                    <a:pt x="30482" y="11519"/>
                  </a:cubicBezTo>
                  <a:cubicBezTo>
                    <a:pt x="31122" y="11179"/>
                    <a:pt x="31966" y="10779"/>
                    <a:pt x="32726" y="10779"/>
                  </a:cubicBezTo>
                  <a:cubicBezTo>
                    <a:pt x="33234" y="10779"/>
                    <a:pt x="33704" y="10958"/>
                    <a:pt x="34052" y="11452"/>
                  </a:cubicBezTo>
                  <a:cubicBezTo>
                    <a:pt x="34052" y="11452"/>
                    <a:pt x="34052" y="11452"/>
                    <a:pt x="34052" y="11485"/>
                  </a:cubicBezTo>
                  <a:cubicBezTo>
                    <a:pt x="34085" y="11519"/>
                    <a:pt x="34152" y="11552"/>
                    <a:pt x="34185" y="11585"/>
                  </a:cubicBezTo>
                  <a:cubicBezTo>
                    <a:pt x="34228" y="11602"/>
                    <a:pt x="34272" y="11609"/>
                    <a:pt x="34316" y="11609"/>
                  </a:cubicBezTo>
                  <a:cubicBezTo>
                    <a:pt x="34546" y="11609"/>
                    <a:pt x="34759" y="11404"/>
                    <a:pt x="34619" y="11152"/>
                  </a:cubicBezTo>
                  <a:cubicBezTo>
                    <a:pt x="34519" y="11052"/>
                    <a:pt x="34452" y="10918"/>
                    <a:pt x="34352" y="10818"/>
                  </a:cubicBezTo>
                  <a:cubicBezTo>
                    <a:pt x="33361" y="6632"/>
                    <a:pt x="36930" y="4389"/>
                    <a:pt x="40499" y="4389"/>
                  </a:cubicBezTo>
                  <a:close/>
                  <a:moveTo>
                    <a:pt x="32752" y="14027"/>
                  </a:moveTo>
                  <a:cubicBezTo>
                    <a:pt x="33086" y="14027"/>
                    <a:pt x="33431" y="14057"/>
                    <a:pt x="33785" y="14121"/>
                  </a:cubicBezTo>
                  <a:cubicBezTo>
                    <a:pt x="37454" y="14788"/>
                    <a:pt x="39089" y="18590"/>
                    <a:pt x="37821" y="21926"/>
                  </a:cubicBezTo>
                  <a:cubicBezTo>
                    <a:pt x="37747" y="22100"/>
                    <a:pt x="37930" y="22255"/>
                    <a:pt x="38098" y="22255"/>
                  </a:cubicBezTo>
                  <a:cubicBezTo>
                    <a:pt x="38156" y="22255"/>
                    <a:pt x="38212" y="22236"/>
                    <a:pt x="38255" y="22193"/>
                  </a:cubicBezTo>
                  <a:cubicBezTo>
                    <a:pt x="38296" y="22221"/>
                    <a:pt x="38349" y="22237"/>
                    <a:pt x="38406" y="22237"/>
                  </a:cubicBezTo>
                  <a:cubicBezTo>
                    <a:pt x="38487" y="22237"/>
                    <a:pt x="38577" y="22205"/>
                    <a:pt x="38655" y="22126"/>
                  </a:cubicBezTo>
                  <a:cubicBezTo>
                    <a:pt x="39392" y="21370"/>
                    <a:pt x="40456" y="21034"/>
                    <a:pt x="41556" y="21034"/>
                  </a:cubicBezTo>
                  <a:cubicBezTo>
                    <a:pt x="44240" y="21034"/>
                    <a:pt x="47139" y="23037"/>
                    <a:pt x="46027" y="25829"/>
                  </a:cubicBezTo>
                  <a:cubicBezTo>
                    <a:pt x="45426" y="27363"/>
                    <a:pt x="44159" y="28598"/>
                    <a:pt x="42558" y="29098"/>
                  </a:cubicBezTo>
                  <a:cubicBezTo>
                    <a:pt x="42044" y="29253"/>
                    <a:pt x="41547" y="29319"/>
                    <a:pt x="41059" y="29319"/>
                  </a:cubicBezTo>
                  <a:cubicBezTo>
                    <a:pt x="40186" y="29319"/>
                    <a:pt x="39344" y="29109"/>
                    <a:pt x="38488" y="28831"/>
                  </a:cubicBezTo>
                  <a:cubicBezTo>
                    <a:pt x="38355" y="28464"/>
                    <a:pt x="38188" y="28097"/>
                    <a:pt x="37954" y="27764"/>
                  </a:cubicBezTo>
                  <a:cubicBezTo>
                    <a:pt x="37863" y="27641"/>
                    <a:pt x="37740" y="27591"/>
                    <a:pt x="37621" y="27591"/>
                  </a:cubicBezTo>
                  <a:cubicBezTo>
                    <a:pt x="37351" y="27591"/>
                    <a:pt x="37102" y="27853"/>
                    <a:pt x="37287" y="28131"/>
                  </a:cubicBezTo>
                  <a:cubicBezTo>
                    <a:pt x="38922" y="30733"/>
                    <a:pt x="36654" y="33268"/>
                    <a:pt x="34085" y="33835"/>
                  </a:cubicBezTo>
                  <a:cubicBezTo>
                    <a:pt x="33546" y="33953"/>
                    <a:pt x="32849" y="34030"/>
                    <a:pt x="32112" y="34030"/>
                  </a:cubicBezTo>
                  <a:cubicBezTo>
                    <a:pt x="29929" y="34030"/>
                    <a:pt x="27389" y="33351"/>
                    <a:pt x="27514" y="31033"/>
                  </a:cubicBezTo>
                  <a:lnTo>
                    <a:pt x="27547" y="31033"/>
                  </a:lnTo>
                  <a:cubicBezTo>
                    <a:pt x="27686" y="30755"/>
                    <a:pt x="27439" y="30493"/>
                    <a:pt x="27197" y="30493"/>
                  </a:cubicBezTo>
                  <a:cubicBezTo>
                    <a:pt x="27090" y="30493"/>
                    <a:pt x="26985" y="30543"/>
                    <a:pt x="26913" y="30666"/>
                  </a:cubicBezTo>
                  <a:cubicBezTo>
                    <a:pt x="25876" y="32474"/>
                    <a:pt x="24206" y="34150"/>
                    <a:pt x="22045" y="34150"/>
                  </a:cubicBezTo>
                  <a:cubicBezTo>
                    <a:pt x="21774" y="34150"/>
                    <a:pt x="21495" y="34124"/>
                    <a:pt x="21209" y="34068"/>
                  </a:cubicBezTo>
                  <a:cubicBezTo>
                    <a:pt x="18207" y="33434"/>
                    <a:pt x="17607" y="30099"/>
                    <a:pt x="19475" y="27997"/>
                  </a:cubicBezTo>
                  <a:cubicBezTo>
                    <a:pt x="19567" y="27874"/>
                    <a:pt x="19489" y="27693"/>
                    <a:pt x="19371" y="27693"/>
                  </a:cubicBezTo>
                  <a:cubicBezTo>
                    <a:pt x="19361" y="27693"/>
                    <a:pt x="19351" y="27694"/>
                    <a:pt x="19341" y="27697"/>
                  </a:cubicBezTo>
                  <a:cubicBezTo>
                    <a:pt x="19401" y="27548"/>
                    <a:pt x="19301" y="27320"/>
                    <a:pt x="19113" y="27320"/>
                  </a:cubicBezTo>
                  <a:cubicBezTo>
                    <a:pt x="19090" y="27320"/>
                    <a:pt x="19066" y="27323"/>
                    <a:pt x="19041" y="27330"/>
                  </a:cubicBezTo>
                  <a:cubicBezTo>
                    <a:pt x="18154" y="27568"/>
                    <a:pt x="17296" y="27778"/>
                    <a:pt x="16410" y="27778"/>
                  </a:cubicBezTo>
                  <a:cubicBezTo>
                    <a:pt x="15930" y="27778"/>
                    <a:pt x="15442" y="27716"/>
                    <a:pt x="14938" y="27564"/>
                  </a:cubicBezTo>
                  <a:cubicBezTo>
                    <a:pt x="13270" y="27063"/>
                    <a:pt x="12069" y="25429"/>
                    <a:pt x="12937" y="23861"/>
                  </a:cubicBezTo>
                  <a:cubicBezTo>
                    <a:pt x="13170" y="23861"/>
                    <a:pt x="13270" y="23627"/>
                    <a:pt x="13203" y="23461"/>
                  </a:cubicBezTo>
                  <a:cubicBezTo>
                    <a:pt x="13237" y="23427"/>
                    <a:pt x="13270" y="23394"/>
                    <a:pt x="13270" y="23361"/>
                  </a:cubicBezTo>
                  <a:cubicBezTo>
                    <a:pt x="14225" y="22294"/>
                    <a:pt x="15672" y="21731"/>
                    <a:pt x="17101" y="21731"/>
                  </a:cubicBezTo>
                  <a:cubicBezTo>
                    <a:pt x="18219" y="21731"/>
                    <a:pt x="19326" y="22076"/>
                    <a:pt x="20175" y="22793"/>
                  </a:cubicBezTo>
                  <a:cubicBezTo>
                    <a:pt x="20213" y="22822"/>
                    <a:pt x="20253" y="22834"/>
                    <a:pt x="20291" y="22834"/>
                  </a:cubicBezTo>
                  <a:cubicBezTo>
                    <a:pt x="20387" y="22834"/>
                    <a:pt x="20466" y="22756"/>
                    <a:pt x="20442" y="22660"/>
                  </a:cubicBezTo>
                  <a:lnTo>
                    <a:pt x="20442" y="22660"/>
                  </a:lnTo>
                  <a:cubicBezTo>
                    <a:pt x="20469" y="22665"/>
                    <a:pt x="20496" y="22668"/>
                    <a:pt x="20522" y="22668"/>
                  </a:cubicBezTo>
                  <a:cubicBezTo>
                    <a:pt x="20821" y="22668"/>
                    <a:pt x="21054" y="22341"/>
                    <a:pt x="20809" y="22126"/>
                  </a:cubicBezTo>
                  <a:cubicBezTo>
                    <a:pt x="19008" y="20525"/>
                    <a:pt x="20409" y="18157"/>
                    <a:pt x="22377" y="17656"/>
                  </a:cubicBezTo>
                  <a:cubicBezTo>
                    <a:pt x="22722" y="17568"/>
                    <a:pt x="23102" y="17522"/>
                    <a:pt x="23492" y="17522"/>
                  </a:cubicBezTo>
                  <a:cubicBezTo>
                    <a:pt x="24721" y="17522"/>
                    <a:pt x="26047" y="17978"/>
                    <a:pt x="26680" y="18991"/>
                  </a:cubicBezTo>
                  <a:cubicBezTo>
                    <a:pt x="26646" y="19324"/>
                    <a:pt x="26646" y="19658"/>
                    <a:pt x="26680" y="19991"/>
                  </a:cubicBezTo>
                  <a:cubicBezTo>
                    <a:pt x="26696" y="20208"/>
                    <a:pt x="26863" y="20317"/>
                    <a:pt x="27026" y="20317"/>
                  </a:cubicBezTo>
                  <a:cubicBezTo>
                    <a:pt x="27188" y="20317"/>
                    <a:pt x="27347" y="20208"/>
                    <a:pt x="27347" y="19991"/>
                  </a:cubicBezTo>
                  <a:cubicBezTo>
                    <a:pt x="27347" y="16791"/>
                    <a:pt x="29561" y="14027"/>
                    <a:pt x="32752" y="14027"/>
                  </a:cubicBezTo>
                  <a:close/>
                  <a:moveTo>
                    <a:pt x="18918" y="1"/>
                  </a:moveTo>
                  <a:cubicBezTo>
                    <a:pt x="18668" y="1"/>
                    <a:pt x="18420" y="15"/>
                    <a:pt x="18174" y="44"/>
                  </a:cubicBezTo>
                  <a:cubicBezTo>
                    <a:pt x="13137" y="644"/>
                    <a:pt x="8433" y="5281"/>
                    <a:pt x="8967" y="10485"/>
                  </a:cubicBezTo>
                  <a:cubicBezTo>
                    <a:pt x="8055" y="9860"/>
                    <a:pt x="7008" y="9569"/>
                    <a:pt x="5968" y="9569"/>
                  </a:cubicBezTo>
                  <a:cubicBezTo>
                    <a:pt x="3507" y="9569"/>
                    <a:pt x="1087" y="11201"/>
                    <a:pt x="594" y="13920"/>
                  </a:cubicBezTo>
                  <a:cubicBezTo>
                    <a:pt x="1" y="17132"/>
                    <a:pt x="3467" y="18640"/>
                    <a:pt x="6509" y="18640"/>
                  </a:cubicBezTo>
                  <a:cubicBezTo>
                    <a:pt x="7227" y="18640"/>
                    <a:pt x="7922" y="18556"/>
                    <a:pt x="8533" y="18390"/>
                  </a:cubicBezTo>
                  <a:lnTo>
                    <a:pt x="8533" y="18390"/>
                  </a:lnTo>
                  <a:cubicBezTo>
                    <a:pt x="7866" y="19224"/>
                    <a:pt x="7800" y="20525"/>
                    <a:pt x="8267" y="21493"/>
                  </a:cubicBezTo>
                  <a:cubicBezTo>
                    <a:pt x="8967" y="22994"/>
                    <a:pt x="10635" y="23627"/>
                    <a:pt x="12169" y="23828"/>
                  </a:cubicBezTo>
                  <a:cubicBezTo>
                    <a:pt x="12136" y="23894"/>
                    <a:pt x="12103" y="23994"/>
                    <a:pt x="12069" y="24094"/>
                  </a:cubicBezTo>
                  <a:cubicBezTo>
                    <a:pt x="11046" y="26964"/>
                    <a:pt x="14017" y="28377"/>
                    <a:pt x="16654" y="28377"/>
                  </a:cubicBezTo>
                  <a:cubicBezTo>
                    <a:pt x="17543" y="28377"/>
                    <a:pt x="18394" y="28217"/>
                    <a:pt x="19041" y="27897"/>
                  </a:cubicBezTo>
                  <a:lnTo>
                    <a:pt x="19041" y="27897"/>
                  </a:lnTo>
                  <a:cubicBezTo>
                    <a:pt x="17006" y="29665"/>
                    <a:pt x="17373" y="33034"/>
                    <a:pt x="19808" y="34335"/>
                  </a:cubicBezTo>
                  <a:cubicBezTo>
                    <a:pt x="20542" y="34720"/>
                    <a:pt x="21285" y="34891"/>
                    <a:pt x="22011" y="34891"/>
                  </a:cubicBezTo>
                  <a:cubicBezTo>
                    <a:pt x="23991" y="34891"/>
                    <a:pt x="25842" y="33618"/>
                    <a:pt x="27013" y="31933"/>
                  </a:cubicBezTo>
                  <a:cubicBezTo>
                    <a:pt x="27199" y="34083"/>
                    <a:pt x="30130" y="34755"/>
                    <a:pt x="32412" y="34755"/>
                  </a:cubicBezTo>
                  <a:cubicBezTo>
                    <a:pt x="32998" y="34755"/>
                    <a:pt x="33542" y="34710"/>
                    <a:pt x="33985" y="34635"/>
                  </a:cubicBezTo>
                  <a:cubicBezTo>
                    <a:pt x="36520" y="34235"/>
                    <a:pt x="38989" y="31967"/>
                    <a:pt x="38622" y="29465"/>
                  </a:cubicBezTo>
                  <a:lnTo>
                    <a:pt x="38622" y="29465"/>
                  </a:lnTo>
                  <a:cubicBezTo>
                    <a:pt x="39349" y="29876"/>
                    <a:pt x="40153" y="30063"/>
                    <a:pt x="40967" y="30063"/>
                  </a:cubicBezTo>
                  <a:cubicBezTo>
                    <a:pt x="43851" y="30063"/>
                    <a:pt x="46875" y="27727"/>
                    <a:pt x="47161" y="24762"/>
                  </a:cubicBezTo>
                  <a:cubicBezTo>
                    <a:pt x="49007" y="25784"/>
                    <a:pt x="51159" y="26443"/>
                    <a:pt x="53229" y="26443"/>
                  </a:cubicBezTo>
                  <a:cubicBezTo>
                    <a:pt x="55687" y="26443"/>
                    <a:pt x="58028" y="25514"/>
                    <a:pt x="59603" y="23160"/>
                  </a:cubicBezTo>
                  <a:cubicBezTo>
                    <a:pt x="61454" y="20480"/>
                    <a:pt x="60802" y="15389"/>
                    <a:pt x="57005" y="15389"/>
                  </a:cubicBezTo>
                  <a:cubicBezTo>
                    <a:pt x="56833" y="15389"/>
                    <a:pt x="56653" y="15400"/>
                    <a:pt x="56468" y="15422"/>
                  </a:cubicBezTo>
                  <a:cubicBezTo>
                    <a:pt x="58369" y="13820"/>
                    <a:pt x="57669" y="10485"/>
                    <a:pt x="55801" y="9084"/>
                  </a:cubicBezTo>
                  <a:cubicBezTo>
                    <a:pt x="54854" y="8383"/>
                    <a:pt x="53749" y="8072"/>
                    <a:pt x="52631" y="8072"/>
                  </a:cubicBezTo>
                  <a:cubicBezTo>
                    <a:pt x="50714" y="8072"/>
                    <a:pt x="48759" y="8986"/>
                    <a:pt x="47495" y="10418"/>
                  </a:cubicBezTo>
                  <a:cubicBezTo>
                    <a:pt x="47994" y="5813"/>
                    <a:pt x="44328" y="3734"/>
                    <a:pt x="40626" y="3734"/>
                  </a:cubicBezTo>
                  <a:cubicBezTo>
                    <a:pt x="36658" y="3734"/>
                    <a:pt x="32649" y="6123"/>
                    <a:pt x="33685" y="10351"/>
                  </a:cubicBezTo>
                  <a:cubicBezTo>
                    <a:pt x="33384" y="10228"/>
                    <a:pt x="33055" y="10172"/>
                    <a:pt x="32712" y="10172"/>
                  </a:cubicBezTo>
                  <a:cubicBezTo>
                    <a:pt x="32218" y="10172"/>
                    <a:pt x="31695" y="10288"/>
                    <a:pt x="31183" y="10485"/>
                  </a:cubicBezTo>
                  <a:cubicBezTo>
                    <a:pt x="31850" y="8884"/>
                    <a:pt x="31183" y="6882"/>
                    <a:pt x="29615" y="6082"/>
                  </a:cubicBezTo>
                  <a:cubicBezTo>
                    <a:pt x="29166" y="5862"/>
                    <a:pt x="28683" y="5760"/>
                    <a:pt x="28202" y="5760"/>
                  </a:cubicBezTo>
                  <a:cubicBezTo>
                    <a:pt x="27148" y="5760"/>
                    <a:pt x="26099" y="6247"/>
                    <a:pt x="25412" y="7049"/>
                  </a:cubicBezTo>
                  <a:cubicBezTo>
                    <a:pt x="26726" y="3231"/>
                    <a:pt x="22698" y="1"/>
                    <a:pt x="189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9"/>
            <p:cNvSpPr/>
            <p:nvPr/>
          </p:nvSpPr>
          <p:spPr>
            <a:xfrm>
              <a:off x="3159100" y="4041125"/>
              <a:ext cx="131900" cy="133225"/>
            </a:xfrm>
            <a:custGeom>
              <a:avLst/>
              <a:gdLst/>
              <a:ahLst/>
              <a:cxnLst/>
              <a:rect l="l" t="t" r="r" b="b"/>
              <a:pathLst>
                <a:path w="5276" h="5329" extrusionOk="0">
                  <a:moveTo>
                    <a:pt x="4321" y="0"/>
                  </a:moveTo>
                  <a:cubicBezTo>
                    <a:pt x="4263" y="0"/>
                    <a:pt x="4201" y="7"/>
                    <a:pt x="4137" y="22"/>
                  </a:cubicBezTo>
                  <a:cubicBezTo>
                    <a:pt x="2769" y="322"/>
                    <a:pt x="1101" y="990"/>
                    <a:pt x="467" y="2357"/>
                  </a:cubicBezTo>
                  <a:cubicBezTo>
                    <a:pt x="0" y="3391"/>
                    <a:pt x="134" y="4626"/>
                    <a:pt x="1134" y="5293"/>
                  </a:cubicBezTo>
                  <a:cubicBezTo>
                    <a:pt x="1178" y="5317"/>
                    <a:pt x="1223" y="5328"/>
                    <a:pt x="1268" y="5328"/>
                  </a:cubicBezTo>
                  <a:cubicBezTo>
                    <a:pt x="1463" y="5328"/>
                    <a:pt x="1637" y="5116"/>
                    <a:pt x="1501" y="4926"/>
                  </a:cubicBezTo>
                  <a:cubicBezTo>
                    <a:pt x="968" y="4192"/>
                    <a:pt x="1201" y="3191"/>
                    <a:pt x="1802" y="2557"/>
                  </a:cubicBezTo>
                  <a:cubicBezTo>
                    <a:pt x="2535" y="1824"/>
                    <a:pt x="3569" y="1657"/>
                    <a:pt x="4503" y="1357"/>
                  </a:cubicBezTo>
                  <a:cubicBezTo>
                    <a:pt x="5275" y="1079"/>
                    <a:pt x="5047" y="0"/>
                    <a:pt x="4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9"/>
            <p:cNvSpPr/>
            <p:nvPr/>
          </p:nvSpPr>
          <p:spPr>
            <a:xfrm>
              <a:off x="3442625" y="4345025"/>
              <a:ext cx="100875" cy="78925"/>
            </a:xfrm>
            <a:custGeom>
              <a:avLst/>
              <a:gdLst/>
              <a:ahLst/>
              <a:cxnLst/>
              <a:rect l="l" t="t" r="r" b="b"/>
              <a:pathLst>
                <a:path w="4035" h="3157" extrusionOk="0">
                  <a:moveTo>
                    <a:pt x="3177" y="1"/>
                  </a:moveTo>
                  <a:cubicBezTo>
                    <a:pt x="3142" y="1"/>
                    <a:pt x="3107" y="3"/>
                    <a:pt x="3070" y="8"/>
                  </a:cubicBezTo>
                  <a:cubicBezTo>
                    <a:pt x="1802" y="242"/>
                    <a:pt x="1" y="1543"/>
                    <a:pt x="968" y="3010"/>
                  </a:cubicBezTo>
                  <a:cubicBezTo>
                    <a:pt x="1047" y="3112"/>
                    <a:pt x="1160" y="3156"/>
                    <a:pt x="1270" y="3156"/>
                  </a:cubicBezTo>
                  <a:cubicBezTo>
                    <a:pt x="1486" y="3156"/>
                    <a:pt x="1690" y="2986"/>
                    <a:pt x="1602" y="2744"/>
                  </a:cubicBezTo>
                  <a:cubicBezTo>
                    <a:pt x="1302" y="1676"/>
                    <a:pt x="2703" y="1409"/>
                    <a:pt x="3370" y="1142"/>
                  </a:cubicBezTo>
                  <a:cubicBezTo>
                    <a:pt x="4035" y="857"/>
                    <a:pt x="3828" y="1"/>
                    <a:pt x="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9"/>
            <p:cNvSpPr/>
            <p:nvPr/>
          </p:nvSpPr>
          <p:spPr>
            <a:xfrm>
              <a:off x="3979675" y="3921300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3654" y="1"/>
                  </a:moveTo>
                  <a:cubicBezTo>
                    <a:pt x="3616" y="1"/>
                    <a:pt x="3577" y="4"/>
                    <a:pt x="3537" y="12"/>
                  </a:cubicBezTo>
                  <a:cubicBezTo>
                    <a:pt x="1468" y="412"/>
                    <a:pt x="1" y="2647"/>
                    <a:pt x="868" y="4615"/>
                  </a:cubicBezTo>
                  <a:cubicBezTo>
                    <a:pt x="906" y="4703"/>
                    <a:pt x="981" y="4739"/>
                    <a:pt x="1060" y="4739"/>
                  </a:cubicBezTo>
                  <a:cubicBezTo>
                    <a:pt x="1192" y="4739"/>
                    <a:pt x="1335" y="4640"/>
                    <a:pt x="1335" y="4515"/>
                  </a:cubicBezTo>
                  <a:cubicBezTo>
                    <a:pt x="1235" y="2914"/>
                    <a:pt x="2202" y="1346"/>
                    <a:pt x="3837" y="1113"/>
                  </a:cubicBezTo>
                  <a:cubicBezTo>
                    <a:pt x="4498" y="1018"/>
                    <a:pt x="4297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7" name="Google Shape;1917;p69"/>
          <p:cNvGrpSpPr/>
          <p:nvPr/>
        </p:nvGrpSpPr>
        <p:grpSpPr>
          <a:xfrm>
            <a:off x="541875" y="3400275"/>
            <a:ext cx="1308650" cy="1026550"/>
            <a:chOff x="220975" y="297275"/>
            <a:chExt cx="1308650" cy="1026550"/>
          </a:xfrm>
        </p:grpSpPr>
        <p:sp>
          <p:nvSpPr>
            <p:cNvPr id="1918" name="Google Shape;1918;p69"/>
            <p:cNvSpPr/>
            <p:nvPr/>
          </p:nvSpPr>
          <p:spPr>
            <a:xfrm>
              <a:off x="725375" y="620700"/>
              <a:ext cx="773800" cy="454550"/>
            </a:xfrm>
            <a:custGeom>
              <a:avLst/>
              <a:gdLst/>
              <a:ahLst/>
              <a:cxnLst/>
              <a:rect l="l" t="t" r="r" b="b"/>
              <a:pathLst>
                <a:path w="30952" h="18182" extrusionOk="0">
                  <a:moveTo>
                    <a:pt x="10156" y="0"/>
                  </a:moveTo>
                  <a:cubicBezTo>
                    <a:pt x="6892" y="0"/>
                    <a:pt x="3567" y="2229"/>
                    <a:pt x="4989" y="5561"/>
                  </a:cubicBezTo>
                  <a:cubicBezTo>
                    <a:pt x="5056" y="5695"/>
                    <a:pt x="4989" y="5795"/>
                    <a:pt x="4889" y="5861"/>
                  </a:cubicBezTo>
                  <a:cubicBezTo>
                    <a:pt x="5039" y="6087"/>
                    <a:pt x="4852" y="6368"/>
                    <a:pt x="4636" y="6368"/>
                  </a:cubicBezTo>
                  <a:cubicBezTo>
                    <a:pt x="4564" y="6368"/>
                    <a:pt x="4489" y="6337"/>
                    <a:pt x="4422" y="6262"/>
                  </a:cubicBezTo>
                  <a:cubicBezTo>
                    <a:pt x="3922" y="5747"/>
                    <a:pt x="3287" y="5490"/>
                    <a:pt x="2672" y="5490"/>
                  </a:cubicBezTo>
                  <a:cubicBezTo>
                    <a:pt x="1852" y="5490"/>
                    <a:pt x="1068" y="5947"/>
                    <a:pt x="686" y="6862"/>
                  </a:cubicBezTo>
                  <a:cubicBezTo>
                    <a:pt x="1" y="8472"/>
                    <a:pt x="1393" y="9788"/>
                    <a:pt x="2887" y="9788"/>
                  </a:cubicBezTo>
                  <a:cubicBezTo>
                    <a:pt x="3065" y="9788"/>
                    <a:pt x="3244" y="9770"/>
                    <a:pt x="3422" y="9731"/>
                  </a:cubicBezTo>
                  <a:cubicBezTo>
                    <a:pt x="3445" y="9723"/>
                    <a:pt x="3470" y="9719"/>
                    <a:pt x="3494" y="9719"/>
                  </a:cubicBezTo>
                  <a:cubicBezTo>
                    <a:pt x="3672" y="9719"/>
                    <a:pt x="3839" y="9921"/>
                    <a:pt x="3722" y="10098"/>
                  </a:cubicBezTo>
                  <a:cubicBezTo>
                    <a:pt x="3221" y="10832"/>
                    <a:pt x="3055" y="11565"/>
                    <a:pt x="3221" y="12366"/>
                  </a:cubicBezTo>
                  <a:cubicBezTo>
                    <a:pt x="3954" y="11911"/>
                    <a:pt x="4804" y="11655"/>
                    <a:pt x="5695" y="11655"/>
                  </a:cubicBezTo>
                  <a:cubicBezTo>
                    <a:pt x="6305" y="11655"/>
                    <a:pt x="6934" y="11775"/>
                    <a:pt x="7558" y="12032"/>
                  </a:cubicBezTo>
                  <a:cubicBezTo>
                    <a:pt x="9626" y="12866"/>
                    <a:pt x="10627" y="14701"/>
                    <a:pt x="10593" y="16636"/>
                  </a:cubicBezTo>
                  <a:cubicBezTo>
                    <a:pt x="10627" y="16669"/>
                    <a:pt x="10627" y="16702"/>
                    <a:pt x="10660" y="16736"/>
                  </a:cubicBezTo>
                  <a:cubicBezTo>
                    <a:pt x="11409" y="17815"/>
                    <a:pt x="12521" y="18181"/>
                    <a:pt x="13689" y="18181"/>
                  </a:cubicBezTo>
                  <a:cubicBezTo>
                    <a:pt x="14290" y="18181"/>
                    <a:pt x="14907" y="18084"/>
                    <a:pt x="15497" y="17937"/>
                  </a:cubicBezTo>
                  <a:cubicBezTo>
                    <a:pt x="17198" y="17536"/>
                    <a:pt x="20033" y="16402"/>
                    <a:pt x="18933" y="14001"/>
                  </a:cubicBezTo>
                  <a:cubicBezTo>
                    <a:pt x="18848" y="13860"/>
                    <a:pt x="18954" y="13719"/>
                    <a:pt x="19090" y="13719"/>
                  </a:cubicBezTo>
                  <a:cubicBezTo>
                    <a:pt x="19115" y="13719"/>
                    <a:pt x="19140" y="13723"/>
                    <a:pt x="19166" y="13734"/>
                  </a:cubicBezTo>
                  <a:cubicBezTo>
                    <a:pt x="19203" y="13622"/>
                    <a:pt x="19313" y="13552"/>
                    <a:pt x="19425" y="13552"/>
                  </a:cubicBezTo>
                  <a:cubicBezTo>
                    <a:pt x="19515" y="13552"/>
                    <a:pt x="19607" y="13597"/>
                    <a:pt x="19667" y="13700"/>
                  </a:cubicBezTo>
                  <a:cubicBezTo>
                    <a:pt x="20641" y="15324"/>
                    <a:pt x="22679" y="16117"/>
                    <a:pt x="24739" y="16117"/>
                  </a:cubicBezTo>
                  <a:cubicBezTo>
                    <a:pt x="27545" y="16117"/>
                    <a:pt x="30391" y="14646"/>
                    <a:pt x="30641" y="11799"/>
                  </a:cubicBezTo>
                  <a:cubicBezTo>
                    <a:pt x="30951" y="8220"/>
                    <a:pt x="27903" y="6450"/>
                    <a:pt x="24838" y="6450"/>
                  </a:cubicBezTo>
                  <a:cubicBezTo>
                    <a:pt x="24275" y="6450"/>
                    <a:pt x="23712" y="6510"/>
                    <a:pt x="23169" y="6629"/>
                  </a:cubicBezTo>
                  <a:cubicBezTo>
                    <a:pt x="23136" y="6762"/>
                    <a:pt x="23069" y="6895"/>
                    <a:pt x="23036" y="6996"/>
                  </a:cubicBezTo>
                  <a:cubicBezTo>
                    <a:pt x="22981" y="7105"/>
                    <a:pt x="22893" y="7150"/>
                    <a:pt x="22803" y="7150"/>
                  </a:cubicBezTo>
                  <a:cubicBezTo>
                    <a:pt x="22619" y="7150"/>
                    <a:pt x="22424" y="6964"/>
                    <a:pt x="22469" y="6762"/>
                  </a:cubicBezTo>
                  <a:cubicBezTo>
                    <a:pt x="22469" y="6762"/>
                    <a:pt x="22469" y="6729"/>
                    <a:pt x="22469" y="6729"/>
                  </a:cubicBezTo>
                  <a:cubicBezTo>
                    <a:pt x="22402" y="6629"/>
                    <a:pt x="22402" y="6495"/>
                    <a:pt x="22502" y="6428"/>
                  </a:cubicBezTo>
                  <a:lnTo>
                    <a:pt x="22535" y="6428"/>
                  </a:lnTo>
                  <a:cubicBezTo>
                    <a:pt x="22735" y="4927"/>
                    <a:pt x="22202" y="3226"/>
                    <a:pt x="20534" y="2726"/>
                  </a:cubicBezTo>
                  <a:cubicBezTo>
                    <a:pt x="20247" y="2630"/>
                    <a:pt x="19961" y="2588"/>
                    <a:pt x="19681" y="2588"/>
                  </a:cubicBezTo>
                  <a:cubicBezTo>
                    <a:pt x="19375" y="2588"/>
                    <a:pt x="19078" y="2639"/>
                    <a:pt x="18799" y="2726"/>
                  </a:cubicBezTo>
                  <a:cubicBezTo>
                    <a:pt x="18775" y="2947"/>
                    <a:pt x="18569" y="3078"/>
                    <a:pt x="18382" y="3078"/>
                  </a:cubicBezTo>
                  <a:cubicBezTo>
                    <a:pt x="18316" y="3078"/>
                    <a:pt x="18251" y="3061"/>
                    <a:pt x="18199" y="3026"/>
                  </a:cubicBezTo>
                  <a:cubicBezTo>
                    <a:pt x="17465" y="3426"/>
                    <a:pt x="16865" y="4127"/>
                    <a:pt x="16564" y="4927"/>
                  </a:cubicBezTo>
                  <a:cubicBezTo>
                    <a:pt x="16523" y="5023"/>
                    <a:pt x="16455" y="5062"/>
                    <a:pt x="16388" y="5062"/>
                  </a:cubicBezTo>
                  <a:cubicBezTo>
                    <a:pt x="16291" y="5062"/>
                    <a:pt x="16197" y="4979"/>
                    <a:pt x="16197" y="4861"/>
                  </a:cubicBezTo>
                  <a:cubicBezTo>
                    <a:pt x="16231" y="4794"/>
                    <a:pt x="16231" y="4761"/>
                    <a:pt x="16231" y="4727"/>
                  </a:cubicBezTo>
                  <a:lnTo>
                    <a:pt x="16131" y="4694"/>
                  </a:lnTo>
                  <a:cubicBezTo>
                    <a:pt x="16084" y="4882"/>
                    <a:pt x="15926" y="4974"/>
                    <a:pt x="15769" y="4974"/>
                  </a:cubicBezTo>
                  <a:cubicBezTo>
                    <a:pt x="15591" y="4974"/>
                    <a:pt x="15414" y="4857"/>
                    <a:pt x="15397" y="4627"/>
                  </a:cubicBezTo>
                  <a:cubicBezTo>
                    <a:pt x="15221" y="1363"/>
                    <a:pt x="12707" y="0"/>
                    <a:pt x="1015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9"/>
            <p:cNvSpPr/>
            <p:nvPr/>
          </p:nvSpPr>
          <p:spPr>
            <a:xfrm>
              <a:off x="246900" y="872900"/>
              <a:ext cx="765425" cy="430975"/>
            </a:xfrm>
            <a:custGeom>
              <a:avLst/>
              <a:gdLst/>
              <a:ahLst/>
              <a:cxnLst/>
              <a:rect l="l" t="t" r="r" b="b"/>
              <a:pathLst>
                <a:path w="30617" h="17239" extrusionOk="0">
                  <a:moveTo>
                    <a:pt x="13879" y="0"/>
                  </a:moveTo>
                  <a:cubicBezTo>
                    <a:pt x="13771" y="0"/>
                    <a:pt x="13663" y="3"/>
                    <a:pt x="13554" y="10"/>
                  </a:cubicBezTo>
                  <a:cubicBezTo>
                    <a:pt x="10052" y="177"/>
                    <a:pt x="7750" y="3479"/>
                    <a:pt x="7817" y="6781"/>
                  </a:cubicBezTo>
                  <a:cubicBezTo>
                    <a:pt x="7817" y="6931"/>
                    <a:pt x="7708" y="7006"/>
                    <a:pt x="7596" y="7006"/>
                  </a:cubicBezTo>
                  <a:cubicBezTo>
                    <a:pt x="7483" y="7006"/>
                    <a:pt x="7366" y="6931"/>
                    <a:pt x="7350" y="6781"/>
                  </a:cubicBezTo>
                  <a:lnTo>
                    <a:pt x="7216" y="6781"/>
                  </a:lnTo>
                  <a:cubicBezTo>
                    <a:pt x="7260" y="6935"/>
                    <a:pt x="7130" y="7046"/>
                    <a:pt x="7008" y="7046"/>
                  </a:cubicBezTo>
                  <a:cubicBezTo>
                    <a:pt x="6945" y="7046"/>
                    <a:pt x="6883" y="7016"/>
                    <a:pt x="6849" y="6948"/>
                  </a:cubicBezTo>
                  <a:cubicBezTo>
                    <a:pt x="6180" y="5592"/>
                    <a:pt x="4958" y="4908"/>
                    <a:pt x="3771" y="4908"/>
                  </a:cubicBezTo>
                  <a:cubicBezTo>
                    <a:pt x="2536" y="4908"/>
                    <a:pt x="1339" y="5650"/>
                    <a:pt x="845" y="7148"/>
                  </a:cubicBezTo>
                  <a:cubicBezTo>
                    <a:pt x="1" y="9605"/>
                    <a:pt x="1983" y="11119"/>
                    <a:pt x="4036" y="11119"/>
                  </a:cubicBezTo>
                  <a:cubicBezTo>
                    <a:pt x="4659" y="11119"/>
                    <a:pt x="5289" y="10979"/>
                    <a:pt x="5849" y="10684"/>
                  </a:cubicBezTo>
                  <a:cubicBezTo>
                    <a:pt x="5910" y="10651"/>
                    <a:pt x="5972" y="10636"/>
                    <a:pt x="6030" y="10636"/>
                  </a:cubicBezTo>
                  <a:cubicBezTo>
                    <a:pt x="6320" y="10636"/>
                    <a:pt x="6532" y="11001"/>
                    <a:pt x="6282" y="11251"/>
                  </a:cubicBezTo>
                  <a:cubicBezTo>
                    <a:pt x="3617" y="14048"/>
                    <a:pt x="7217" y="16456"/>
                    <a:pt x="9493" y="16456"/>
                  </a:cubicBezTo>
                  <a:cubicBezTo>
                    <a:pt x="9524" y="16456"/>
                    <a:pt x="9554" y="16456"/>
                    <a:pt x="9585" y="16455"/>
                  </a:cubicBezTo>
                  <a:cubicBezTo>
                    <a:pt x="11519" y="16388"/>
                    <a:pt x="13087" y="15287"/>
                    <a:pt x="13821" y="13486"/>
                  </a:cubicBezTo>
                  <a:cubicBezTo>
                    <a:pt x="13881" y="13336"/>
                    <a:pt x="14022" y="13267"/>
                    <a:pt x="14160" y="13267"/>
                  </a:cubicBezTo>
                  <a:cubicBezTo>
                    <a:pt x="14327" y="13267"/>
                    <a:pt x="14488" y="13369"/>
                    <a:pt x="14488" y="13553"/>
                  </a:cubicBezTo>
                  <a:cubicBezTo>
                    <a:pt x="14688" y="13553"/>
                    <a:pt x="14855" y="13653"/>
                    <a:pt x="14822" y="13886"/>
                  </a:cubicBezTo>
                  <a:cubicBezTo>
                    <a:pt x="14621" y="16214"/>
                    <a:pt x="16373" y="17238"/>
                    <a:pt x="18158" y="17238"/>
                  </a:cubicBezTo>
                  <a:cubicBezTo>
                    <a:pt x="20234" y="17238"/>
                    <a:pt x="22354" y="15852"/>
                    <a:pt x="21493" y="13519"/>
                  </a:cubicBezTo>
                  <a:cubicBezTo>
                    <a:pt x="21398" y="13281"/>
                    <a:pt x="21626" y="13077"/>
                    <a:pt x="21849" y="13077"/>
                  </a:cubicBezTo>
                  <a:cubicBezTo>
                    <a:pt x="21938" y="13077"/>
                    <a:pt x="22027" y="13110"/>
                    <a:pt x="22094" y="13186"/>
                  </a:cubicBezTo>
                  <a:cubicBezTo>
                    <a:pt x="23061" y="14320"/>
                    <a:pt x="24262" y="15020"/>
                    <a:pt x="25796" y="15087"/>
                  </a:cubicBezTo>
                  <a:cubicBezTo>
                    <a:pt x="25856" y="15090"/>
                    <a:pt x="25916" y="15091"/>
                    <a:pt x="25975" y="15091"/>
                  </a:cubicBezTo>
                  <a:cubicBezTo>
                    <a:pt x="26740" y="15091"/>
                    <a:pt x="27450" y="14892"/>
                    <a:pt x="28131" y="14520"/>
                  </a:cubicBezTo>
                  <a:cubicBezTo>
                    <a:pt x="30299" y="13353"/>
                    <a:pt x="30166" y="11818"/>
                    <a:pt x="27731" y="9883"/>
                  </a:cubicBezTo>
                  <a:cubicBezTo>
                    <a:pt x="27497" y="9883"/>
                    <a:pt x="27431" y="9517"/>
                    <a:pt x="27664" y="9483"/>
                  </a:cubicBezTo>
                  <a:cubicBezTo>
                    <a:pt x="27798" y="9450"/>
                    <a:pt x="27931" y="9450"/>
                    <a:pt x="28065" y="9416"/>
                  </a:cubicBezTo>
                  <a:cubicBezTo>
                    <a:pt x="28065" y="9383"/>
                    <a:pt x="28065" y="9316"/>
                    <a:pt x="28131" y="9216"/>
                  </a:cubicBezTo>
                  <a:cubicBezTo>
                    <a:pt x="30617" y="5520"/>
                    <a:pt x="27544" y="2529"/>
                    <a:pt x="24588" y="2529"/>
                  </a:cubicBezTo>
                  <a:cubicBezTo>
                    <a:pt x="22823" y="2529"/>
                    <a:pt x="21100" y="3595"/>
                    <a:pt x="20626" y="6214"/>
                  </a:cubicBezTo>
                  <a:cubicBezTo>
                    <a:pt x="20597" y="6385"/>
                    <a:pt x="20466" y="6458"/>
                    <a:pt x="20322" y="6458"/>
                  </a:cubicBezTo>
                  <a:cubicBezTo>
                    <a:pt x="20128" y="6458"/>
                    <a:pt x="19911" y="6325"/>
                    <a:pt x="19892" y="6114"/>
                  </a:cubicBezTo>
                  <a:cubicBezTo>
                    <a:pt x="19763" y="2916"/>
                    <a:pt x="17163" y="0"/>
                    <a:pt x="13879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9"/>
            <p:cNvSpPr/>
            <p:nvPr/>
          </p:nvSpPr>
          <p:spPr>
            <a:xfrm>
              <a:off x="309700" y="315225"/>
              <a:ext cx="863975" cy="727225"/>
            </a:xfrm>
            <a:custGeom>
              <a:avLst/>
              <a:gdLst/>
              <a:ahLst/>
              <a:cxnLst/>
              <a:rect l="l" t="t" r="r" b="b"/>
              <a:pathLst>
                <a:path w="34559" h="29089" extrusionOk="0">
                  <a:moveTo>
                    <a:pt x="16482" y="1"/>
                  </a:moveTo>
                  <a:cubicBezTo>
                    <a:pt x="14659" y="1"/>
                    <a:pt x="12788" y="317"/>
                    <a:pt x="10909" y="1001"/>
                  </a:cubicBezTo>
                  <a:cubicBezTo>
                    <a:pt x="5872" y="2836"/>
                    <a:pt x="1936" y="7006"/>
                    <a:pt x="968" y="12343"/>
                  </a:cubicBezTo>
                  <a:cubicBezTo>
                    <a:pt x="1" y="17680"/>
                    <a:pt x="468" y="24218"/>
                    <a:pt x="4571" y="28188"/>
                  </a:cubicBezTo>
                  <a:cubicBezTo>
                    <a:pt x="4663" y="28311"/>
                    <a:pt x="4556" y="28492"/>
                    <a:pt x="4460" y="28492"/>
                  </a:cubicBezTo>
                  <a:cubicBezTo>
                    <a:pt x="4453" y="28492"/>
                    <a:pt x="4445" y="28490"/>
                    <a:pt x="4437" y="28488"/>
                  </a:cubicBezTo>
                  <a:lnTo>
                    <a:pt x="4437" y="28488"/>
                  </a:lnTo>
                  <a:cubicBezTo>
                    <a:pt x="4538" y="28688"/>
                    <a:pt x="4638" y="28888"/>
                    <a:pt x="4704" y="29088"/>
                  </a:cubicBezTo>
                  <a:lnTo>
                    <a:pt x="4838" y="29088"/>
                  </a:lnTo>
                  <a:cubicBezTo>
                    <a:pt x="4704" y="27621"/>
                    <a:pt x="5071" y="26186"/>
                    <a:pt x="5805" y="24952"/>
                  </a:cubicBezTo>
                  <a:cubicBezTo>
                    <a:pt x="5738" y="24952"/>
                    <a:pt x="5705" y="24919"/>
                    <a:pt x="5638" y="24852"/>
                  </a:cubicBezTo>
                  <a:cubicBezTo>
                    <a:pt x="1135" y="18014"/>
                    <a:pt x="4237" y="8607"/>
                    <a:pt x="11543" y="5238"/>
                  </a:cubicBezTo>
                  <a:cubicBezTo>
                    <a:pt x="13323" y="4423"/>
                    <a:pt x="15233" y="4036"/>
                    <a:pt x="17133" y="4036"/>
                  </a:cubicBezTo>
                  <a:cubicBezTo>
                    <a:pt x="22390" y="4036"/>
                    <a:pt x="27575" y="6996"/>
                    <a:pt x="29756" y="12043"/>
                  </a:cubicBezTo>
                  <a:cubicBezTo>
                    <a:pt x="31457" y="12743"/>
                    <a:pt x="32758" y="14278"/>
                    <a:pt x="32758" y="16846"/>
                  </a:cubicBezTo>
                  <a:cubicBezTo>
                    <a:pt x="32758" y="16880"/>
                    <a:pt x="32758" y="16880"/>
                    <a:pt x="32758" y="16913"/>
                  </a:cubicBezTo>
                  <a:lnTo>
                    <a:pt x="32858" y="16946"/>
                  </a:lnTo>
                  <a:cubicBezTo>
                    <a:pt x="33058" y="15946"/>
                    <a:pt x="33692" y="15178"/>
                    <a:pt x="34559" y="14678"/>
                  </a:cubicBezTo>
                  <a:cubicBezTo>
                    <a:pt x="32070" y="6554"/>
                    <a:pt x="24781" y="1"/>
                    <a:pt x="16482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9"/>
            <p:cNvSpPr/>
            <p:nvPr/>
          </p:nvSpPr>
          <p:spPr>
            <a:xfrm>
              <a:off x="375600" y="432750"/>
              <a:ext cx="653825" cy="497950"/>
            </a:xfrm>
            <a:custGeom>
              <a:avLst/>
              <a:gdLst/>
              <a:ahLst/>
              <a:cxnLst/>
              <a:rect l="l" t="t" r="r" b="b"/>
              <a:pathLst>
                <a:path w="26153" h="19918" extrusionOk="0">
                  <a:moveTo>
                    <a:pt x="14511" y="1"/>
                  </a:moveTo>
                  <a:cubicBezTo>
                    <a:pt x="12794" y="1"/>
                    <a:pt x="11027" y="370"/>
                    <a:pt x="9273" y="1171"/>
                  </a:cubicBezTo>
                  <a:cubicBezTo>
                    <a:pt x="1868" y="4540"/>
                    <a:pt x="0" y="12979"/>
                    <a:pt x="3369" y="19917"/>
                  </a:cubicBezTo>
                  <a:cubicBezTo>
                    <a:pt x="3870" y="19184"/>
                    <a:pt x="4470" y="18516"/>
                    <a:pt x="5204" y="18016"/>
                  </a:cubicBezTo>
                  <a:cubicBezTo>
                    <a:pt x="5137" y="18016"/>
                    <a:pt x="5070" y="17949"/>
                    <a:pt x="5070" y="17849"/>
                  </a:cubicBezTo>
                  <a:cubicBezTo>
                    <a:pt x="3703" y="12445"/>
                    <a:pt x="3770" y="7042"/>
                    <a:pt x="9240" y="4106"/>
                  </a:cubicBezTo>
                  <a:cubicBezTo>
                    <a:pt x="10922" y="3199"/>
                    <a:pt x="12758" y="2762"/>
                    <a:pt x="14578" y="2762"/>
                  </a:cubicBezTo>
                  <a:cubicBezTo>
                    <a:pt x="17847" y="2762"/>
                    <a:pt x="21065" y="4173"/>
                    <a:pt x="23250" y="6808"/>
                  </a:cubicBezTo>
                  <a:cubicBezTo>
                    <a:pt x="23283" y="6841"/>
                    <a:pt x="23317" y="6875"/>
                    <a:pt x="23317" y="6908"/>
                  </a:cubicBezTo>
                  <a:cubicBezTo>
                    <a:pt x="23689" y="6857"/>
                    <a:pt x="24062" y="6830"/>
                    <a:pt x="24431" y="6830"/>
                  </a:cubicBezTo>
                  <a:cubicBezTo>
                    <a:pt x="25019" y="6830"/>
                    <a:pt x="25598" y="6898"/>
                    <a:pt x="26152" y="7042"/>
                  </a:cubicBezTo>
                  <a:cubicBezTo>
                    <a:pt x="23560" y="2786"/>
                    <a:pt x="19228" y="1"/>
                    <a:pt x="14511" y="1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9"/>
            <p:cNvSpPr/>
            <p:nvPr/>
          </p:nvSpPr>
          <p:spPr>
            <a:xfrm>
              <a:off x="220975" y="297275"/>
              <a:ext cx="1308650" cy="1026550"/>
            </a:xfrm>
            <a:custGeom>
              <a:avLst/>
              <a:gdLst/>
              <a:ahLst/>
              <a:cxnLst/>
              <a:rect l="l" t="t" r="r" b="b"/>
              <a:pathLst>
                <a:path w="52346" h="41062" extrusionOk="0">
                  <a:moveTo>
                    <a:pt x="20624" y="8850"/>
                  </a:moveTo>
                  <a:cubicBezTo>
                    <a:pt x="23622" y="8850"/>
                    <a:pt x="26501" y="10204"/>
                    <a:pt x="28801" y="12461"/>
                  </a:cubicBezTo>
                  <a:cubicBezTo>
                    <a:pt x="28301" y="12561"/>
                    <a:pt x="27801" y="12694"/>
                    <a:pt x="27334" y="12894"/>
                  </a:cubicBezTo>
                  <a:cubicBezTo>
                    <a:pt x="27334" y="12861"/>
                    <a:pt x="27300" y="12827"/>
                    <a:pt x="27267" y="12794"/>
                  </a:cubicBezTo>
                  <a:cubicBezTo>
                    <a:pt x="25741" y="11250"/>
                    <a:pt x="23665" y="10463"/>
                    <a:pt x="21572" y="10463"/>
                  </a:cubicBezTo>
                  <a:cubicBezTo>
                    <a:pt x="19912" y="10463"/>
                    <a:pt x="18242" y="10957"/>
                    <a:pt x="16826" y="11960"/>
                  </a:cubicBezTo>
                  <a:cubicBezTo>
                    <a:pt x="13624" y="14262"/>
                    <a:pt x="12456" y="18798"/>
                    <a:pt x="13724" y="22468"/>
                  </a:cubicBezTo>
                  <a:cubicBezTo>
                    <a:pt x="12990" y="22601"/>
                    <a:pt x="12323" y="22868"/>
                    <a:pt x="11689" y="23268"/>
                  </a:cubicBezTo>
                  <a:cubicBezTo>
                    <a:pt x="11722" y="23235"/>
                    <a:pt x="11722" y="23202"/>
                    <a:pt x="11689" y="23168"/>
                  </a:cubicBezTo>
                  <a:cubicBezTo>
                    <a:pt x="10722" y="18031"/>
                    <a:pt x="10522" y="12894"/>
                    <a:pt x="15759" y="10092"/>
                  </a:cubicBezTo>
                  <a:cubicBezTo>
                    <a:pt x="17367" y="9241"/>
                    <a:pt x="19013" y="8850"/>
                    <a:pt x="20624" y="8850"/>
                  </a:cubicBezTo>
                  <a:close/>
                  <a:moveTo>
                    <a:pt x="20696" y="5420"/>
                  </a:moveTo>
                  <a:cubicBezTo>
                    <a:pt x="25413" y="5420"/>
                    <a:pt x="29745" y="8205"/>
                    <a:pt x="32337" y="12461"/>
                  </a:cubicBezTo>
                  <a:cubicBezTo>
                    <a:pt x="31783" y="12317"/>
                    <a:pt x="31204" y="12249"/>
                    <a:pt x="30616" y="12249"/>
                  </a:cubicBezTo>
                  <a:cubicBezTo>
                    <a:pt x="30247" y="12249"/>
                    <a:pt x="29874" y="12276"/>
                    <a:pt x="29502" y="12327"/>
                  </a:cubicBezTo>
                  <a:cubicBezTo>
                    <a:pt x="29502" y="12294"/>
                    <a:pt x="29468" y="12260"/>
                    <a:pt x="29435" y="12227"/>
                  </a:cubicBezTo>
                  <a:cubicBezTo>
                    <a:pt x="27250" y="9592"/>
                    <a:pt x="24032" y="8181"/>
                    <a:pt x="20763" y="8181"/>
                  </a:cubicBezTo>
                  <a:cubicBezTo>
                    <a:pt x="18943" y="8181"/>
                    <a:pt x="17107" y="8618"/>
                    <a:pt x="15425" y="9525"/>
                  </a:cubicBezTo>
                  <a:cubicBezTo>
                    <a:pt x="9955" y="12461"/>
                    <a:pt x="9888" y="17864"/>
                    <a:pt x="11255" y="23268"/>
                  </a:cubicBezTo>
                  <a:cubicBezTo>
                    <a:pt x="11255" y="23368"/>
                    <a:pt x="11322" y="23435"/>
                    <a:pt x="11389" y="23435"/>
                  </a:cubicBezTo>
                  <a:cubicBezTo>
                    <a:pt x="10655" y="23935"/>
                    <a:pt x="10055" y="24603"/>
                    <a:pt x="9554" y="25336"/>
                  </a:cubicBezTo>
                  <a:cubicBezTo>
                    <a:pt x="6185" y="18398"/>
                    <a:pt x="8053" y="9959"/>
                    <a:pt x="15458" y="6590"/>
                  </a:cubicBezTo>
                  <a:cubicBezTo>
                    <a:pt x="17212" y="5789"/>
                    <a:pt x="18979" y="5420"/>
                    <a:pt x="20696" y="5420"/>
                  </a:cubicBezTo>
                  <a:close/>
                  <a:moveTo>
                    <a:pt x="21540" y="11079"/>
                  </a:moveTo>
                  <a:cubicBezTo>
                    <a:pt x="23432" y="11079"/>
                    <a:pt x="25319" y="11785"/>
                    <a:pt x="26767" y="13161"/>
                  </a:cubicBezTo>
                  <a:cubicBezTo>
                    <a:pt x="24698" y="14195"/>
                    <a:pt x="23397" y="16096"/>
                    <a:pt x="24532" y="18331"/>
                  </a:cubicBezTo>
                  <a:cubicBezTo>
                    <a:pt x="24005" y="17977"/>
                    <a:pt x="23396" y="17798"/>
                    <a:pt x="22800" y="17798"/>
                  </a:cubicBezTo>
                  <a:cubicBezTo>
                    <a:pt x="21660" y="17798"/>
                    <a:pt x="20568" y="18451"/>
                    <a:pt x="20195" y="19766"/>
                  </a:cubicBezTo>
                  <a:cubicBezTo>
                    <a:pt x="19645" y="21739"/>
                    <a:pt x="21197" y="23273"/>
                    <a:pt x="22995" y="23273"/>
                  </a:cubicBezTo>
                  <a:cubicBezTo>
                    <a:pt x="23051" y="23273"/>
                    <a:pt x="23107" y="23271"/>
                    <a:pt x="23164" y="23268"/>
                  </a:cubicBezTo>
                  <a:lnTo>
                    <a:pt x="23164" y="23268"/>
                  </a:lnTo>
                  <a:cubicBezTo>
                    <a:pt x="22797" y="24002"/>
                    <a:pt x="22730" y="24803"/>
                    <a:pt x="23031" y="25570"/>
                  </a:cubicBezTo>
                  <a:cubicBezTo>
                    <a:pt x="22363" y="26070"/>
                    <a:pt x="21796" y="26771"/>
                    <a:pt x="21396" y="27605"/>
                  </a:cubicBezTo>
                  <a:cubicBezTo>
                    <a:pt x="20584" y="24682"/>
                    <a:pt x="18034" y="22329"/>
                    <a:pt x="14853" y="22329"/>
                  </a:cubicBezTo>
                  <a:cubicBezTo>
                    <a:pt x="14766" y="22329"/>
                    <a:pt x="14679" y="22331"/>
                    <a:pt x="14591" y="22334"/>
                  </a:cubicBezTo>
                  <a:cubicBezTo>
                    <a:pt x="14458" y="22334"/>
                    <a:pt x="14324" y="22368"/>
                    <a:pt x="14158" y="22401"/>
                  </a:cubicBezTo>
                  <a:cubicBezTo>
                    <a:pt x="13424" y="18865"/>
                    <a:pt x="13924" y="15096"/>
                    <a:pt x="16893" y="12694"/>
                  </a:cubicBezTo>
                  <a:cubicBezTo>
                    <a:pt x="18256" y="11610"/>
                    <a:pt x="19899" y="11079"/>
                    <a:pt x="21540" y="11079"/>
                  </a:cubicBezTo>
                  <a:close/>
                  <a:moveTo>
                    <a:pt x="20031" y="719"/>
                  </a:moveTo>
                  <a:cubicBezTo>
                    <a:pt x="28330" y="719"/>
                    <a:pt x="35619" y="7272"/>
                    <a:pt x="38108" y="15396"/>
                  </a:cubicBezTo>
                  <a:cubicBezTo>
                    <a:pt x="37241" y="15896"/>
                    <a:pt x="36607" y="16664"/>
                    <a:pt x="36407" y="17664"/>
                  </a:cubicBezTo>
                  <a:cubicBezTo>
                    <a:pt x="36407" y="17698"/>
                    <a:pt x="36407" y="17731"/>
                    <a:pt x="36407" y="17798"/>
                  </a:cubicBezTo>
                  <a:cubicBezTo>
                    <a:pt x="36387" y="17916"/>
                    <a:pt x="36472" y="17999"/>
                    <a:pt x="36566" y="17999"/>
                  </a:cubicBezTo>
                  <a:cubicBezTo>
                    <a:pt x="36631" y="17999"/>
                    <a:pt x="36699" y="17960"/>
                    <a:pt x="36740" y="17864"/>
                  </a:cubicBezTo>
                  <a:cubicBezTo>
                    <a:pt x="37041" y="17064"/>
                    <a:pt x="37641" y="16363"/>
                    <a:pt x="38375" y="15963"/>
                  </a:cubicBezTo>
                  <a:cubicBezTo>
                    <a:pt x="38427" y="15998"/>
                    <a:pt x="38492" y="16015"/>
                    <a:pt x="38558" y="16015"/>
                  </a:cubicBezTo>
                  <a:cubicBezTo>
                    <a:pt x="38745" y="16015"/>
                    <a:pt x="38951" y="15884"/>
                    <a:pt x="38975" y="15663"/>
                  </a:cubicBezTo>
                  <a:cubicBezTo>
                    <a:pt x="39254" y="15576"/>
                    <a:pt x="39551" y="15525"/>
                    <a:pt x="39857" y="15525"/>
                  </a:cubicBezTo>
                  <a:cubicBezTo>
                    <a:pt x="40137" y="15525"/>
                    <a:pt x="40423" y="15567"/>
                    <a:pt x="40710" y="15663"/>
                  </a:cubicBezTo>
                  <a:cubicBezTo>
                    <a:pt x="42378" y="16163"/>
                    <a:pt x="42911" y="17864"/>
                    <a:pt x="42711" y="19365"/>
                  </a:cubicBezTo>
                  <a:lnTo>
                    <a:pt x="42678" y="19365"/>
                  </a:lnTo>
                  <a:cubicBezTo>
                    <a:pt x="42578" y="19432"/>
                    <a:pt x="42578" y="19566"/>
                    <a:pt x="42645" y="19666"/>
                  </a:cubicBezTo>
                  <a:cubicBezTo>
                    <a:pt x="42645" y="19666"/>
                    <a:pt x="42645" y="19699"/>
                    <a:pt x="42645" y="19699"/>
                  </a:cubicBezTo>
                  <a:cubicBezTo>
                    <a:pt x="42600" y="19901"/>
                    <a:pt x="42795" y="20087"/>
                    <a:pt x="42979" y="20087"/>
                  </a:cubicBezTo>
                  <a:cubicBezTo>
                    <a:pt x="43069" y="20087"/>
                    <a:pt x="43157" y="20042"/>
                    <a:pt x="43212" y="19933"/>
                  </a:cubicBezTo>
                  <a:cubicBezTo>
                    <a:pt x="43245" y="19832"/>
                    <a:pt x="43312" y="19699"/>
                    <a:pt x="43345" y="19566"/>
                  </a:cubicBezTo>
                  <a:cubicBezTo>
                    <a:pt x="43888" y="19447"/>
                    <a:pt x="44451" y="19387"/>
                    <a:pt x="45014" y="19387"/>
                  </a:cubicBezTo>
                  <a:cubicBezTo>
                    <a:pt x="48079" y="19387"/>
                    <a:pt x="51127" y="21157"/>
                    <a:pt x="50817" y="24736"/>
                  </a:cubicBezTo>
                  <a:cubicBezTo>
                    <a:pt x="50567" y="27583"/>
                    <a:pt x="47721" y="29054"/>
                    <a:pt x="44915" y="29054"/>
                  </a:cubicBezTo>
                  <a:cubicBezTo>
                    <a:pt x="42855" y="29054"/>
                    <a:pt x="40817" y="28261"/>
                    <a:pt x="39843" y="26637"/>
                  </a:cubicBezTo>
                  <a:cubicBezTo>
                    <a:pt x="39783" y="26534"/>
                    <a:pt x="39698" y="26489"/>
                    <a:pt x="39612" y="26489"/>
                  </a:cubicBezTo>
                  <a:cubicBezTo>
                    <a:pt x="39505" y="26489"/>
                    <a:pt x="39398" y="26559"/>
                    <a:pt x="39342" y="26671"/>
                  </a:cubicBezTo>
                  <a:cubicBezTo>
                    <a:pt x="39316" y="26660"/>
                    <a:pt x="39291" y="26656"/>
                    <a:pt x="39266" y="26656"/>
                  </a:cubicBezTo>
                  <a:cubicBezTo>
                    <a:pt x="39130" y="26656"/>
                    <a:pt x="39024" y="26797"/>
                    <a:pt x="39109" y="26938"/>
                  </a:cubicBezTo>
                  <a:cubicBezTo>
                    <a:pt x="40209" y="29339"/>
                    <a:pt x="37374" y="30473"/>
                    <a:pt x="35673" y="30874"/>
                  </a:cubicBezTo>
                  <a:cubicBezTo>
                    <a:pt x="35083" y="31021"/>
                    <a:pt x="34466" y="31118"/>
                    <a:pt x="33865" y="31118"/>
                  </a:cubicBezTo>
                  <a:cubicBezTo>
                    <a:pt x="32697" y="31118"/>
                    <a:pt x="31585" y="30752"/>
                    <a:pt x="30836" y="29673"/>
                  </a:cubicBezTo>
                  <a:cubicBezTo>
                    <a:pt x="30803" y="29639"/>
                    <a:pt x="30803" y="29606"/>
                    <a:pt x="30769" y="29573"/>
                  </a:cubicBezTo>
                  <a:cubicBezTo>
                    <a:pt x="30803" y="27638"/>
                    <a:pt x="29802" y="25803"/>
                    <a:pt x="27767" y="24969"/>
                  </a:cubicBezTo>
                  <a:cubicBezTo>
                    <a:pt x="27130" y="24712"/>
                    <a:pt x="26493" y="24592"/>
                    <a:pt x="25878" y="24592"/>
                  </a:cubicBezTo>
                  <a:cubicBezTo>
                    <a:pt x="24980" y="24592"/>
                    <a:pt x="24130" y="24848"/>
                    <a:pt x="23397" y="25303"/>
                  </a:cubicBezTo>
                  <a:cubicBezTo>
                    <a:pt x="23231" y="24502"/>
                    <a:pt x="23397" y="23769"/>
                    <a:pt x="23898" y="23035"/>
                  </a:cubicBezTo>
                  <a:cubicBezTo>
                    <a:pt x="24015" y="22858"/>
                    <a:pt x="23848" y="22656"/>
                    <a:pt x="23670" y="22656"/>
                  </a:cubicBezTo>
                  <a:cubicBezTo>
                    <a:pt x="23646" y="22656"/>
                    <a:pt x="23621" y="22660"/>
                    <a:pt x="23598" y="22668"/>
                  </a:cubicBezTo>
                  <a:cubicBezTo>
                    <a:pt x="23420" y="22707"/>
                    <a:pt x="23241" y="22725"/>
                    <a:pt x="23063" y="22725"/>
                  </a:cubicBezTo>
                  <a:cubicBezTo>
                    <a:pt x="21569" y="22725"/>
                    <a:pt x="20177" y="21409"/>
                    <a:pt x="20862" y="19799"/>
                  </a:cubicBezTo>
                  <a:cubicBezTo>
                    <a:pt x="21244" y="18884"/>
                    <a:pt x="22028" y="18427"/>
                    <a:pt x="22848" y="18427"/>
                  </a:cubicBezTo>
                  <a:cubicBezTo>
                    <a:pt x="23463" y="18427"/>
                    <a:pt x="24098" y="18684"/>
                    <a:pt x="24598" y="19199"/>
                  </a:cubicBezTo>
                  <a:cubicBezTo>
                    <a:pt x="24665" y="19274"/>
                    <a:pt x="24740" y="19305"/>
                    <a:pt x="24812" y="19305"/>
                  </a:cubicBezTo>
                  <a:cubicBezTo>
                    <a:pt x="25028" y="19305"/>
                    <a:pt x="25215" y="19024"/>
                    <a:pt x="25065" y="18798"/>
                  </a:cubicBezTo>
                  <a:cubicBezTo>
                    <a:pt x="25165" y="18732"/>
                    <a:pt x="25232" y="18632"/>
                    <a:pt x="25165" y="18498"/>
                  </a:cubicBezTo>
                  <a:cubicBezTo>
                    <a:pt x="23743" y="15166"/>
                    <a:pt x="27068" y="12937"/>
                    <a:pt x="30332" y="12937"/>
                  </a:cubicBezTo>
                  <a:cubicBezTo>
                    <a:pt x="32883" y="12937"/>
                    <a:pt x="35397" y="14300"/>
                    <a:pt x="35573" y="17564"/>
                  </a:cubicBezTo>
                  <a:cubicBezTo>
                    <a:pt x="35590" y="17794"/>
                    <a:pt x="35767" y="17911"/>
                    <a:pt x="35945" y="17911"/>
                  </a:cubicBezTo>
                  <a:cubicBezTo>
                    <a:pt x="36102" y="17911"/>
                    <a:pt x="36260" y="17819"/>
                    <a:pt x="36307" y="17631"/>
                  </a:cubicBezTo>
                  <a:cubicBezTo>
                    <a:pt x="36307" y="17598"/>
                    <a:pt x="36307" y="17598"/>
                    <a:pt x="36307" y="17564"/>
                  </a:cubicBezTo>
                  <a:cubicBezTo>
                    <a:pt x="36307" y="14996"/>
                    <a:pt x="35006" y="13461"/>
                    <a:pt x="33305" y="12761"/>
                  </a:cubicBezTo>
                  <a:cubicBezTo>
                    <a:pt x="31124" y="7714"/>
                    <a:pt x="25939" y="4754"/>
                    <a:pt x="20682" y="4754"/>
                  </a:cubicBezTo>
                  <a:cubicBezTo>
                    <a:pt x="18782" y="4754"/>
                    <a:pt x="16872" y="5141"/>
                    <a:pt x="15092" y="5956"/>
                  </a:cubicBezTo>
                  <a:cubicBezTo>
                    <a:pt x="7786" y="9325"/>
                    <a:pt x="4684" y="18732"/>
                    <a:pt x="9187" y="25570"/>
                  </a:cubicBezTo>
                  <a:cubicBezTo>
                    <a:pt x="9221" y="25637"/>
                    <a:pt x="9287" y="25670"/>
                    <a:pt x="9354" y="25670"/>
                  </a:cubicBezTo>
                  <a:cubicBezTo>
                    <a:pt x="8620" y="26904"/>
                    <a:pt x="8253" y="28339"/>
                    <a:pt x="8387" y="29806"/>
                  </a:cubicBezTo>
                  <a:cubicBezTo>
                    <a:pt x="8403" y="29956"/>
                    <a:pt x="8520" y="30031"/>
                    <a:pt x="8633" y="30031"/>
                  </a:cubicBezTo>
                  <a:cubicBezTo>
                    <a:pt x="8745" y="30031"/>
                    <a:pt x="8854" y="29956"/>
                    <a:pt x="8854" y="29806"/>
                  </a:cubicBezTo>
                  <a:cubicBezTo>
                    <a:pt x="8787" y="26504"/>
                    <a:pt x="11089" y="23202"/>
                    <a:pt x="14591" y="23035"/>
                  </a:cubicBezTo>
                  <a:cubicBezTo>
                    <a:pt x="14700" y="23028"/>
                    <a:pt x="14808" y="23025"/>
                    <a:pt x="14916" y="23025"/>
                  </a:cubicBezTo>
                  <a:cubicBezTo>
                    <a:pt x="18200" y="23025"/>
                    <a:pt x="20800" y="25941"/>
                    <a:pt x="20929" y="29139"/>
                  </a:cubicBezTo>
                  <a:cubicBezTo>
                    <a:pt x="20948" y="29350"/>
                    <a:pt x="21165" y="29483"/>
                    <a:pt x="21359" y="29483"/>
                  </a:cubicBezTo>
                  <a:cubicBezTo>
                    <a:pt x="21503" y="29483"/>
                    <a:pt x="21634" y="29410"/>
                    <a:pt x="21663" y="29239"/>
                  </a:cubicBezTo>
                  <a:cubicBezTo>
                    <a:pt x="22137" y="26620"/>
                    <a:pt x="23860" y="25554"/>
                    <a:pt x="25625" y="25554"/>
                  </a:cubicBezTo>
                  <a:cubicBezTo>
                    <a:pt x="28581" y="25554"/>
                    <a:pt x="31654" y="28545"/>
                    <a:pt x="29168" y="32241"/>
                  </a:cubicBezTo>
                  <a:cubicBezTo>
                    <a:pt x="29102" y="32341"/>
                    <a:pt x="29102" y="32375"/>
                    <a:pt x="29102" y="32441"/>
                  </a:cubicBezTo>
                  <a:cubicBezTo>
                    <a:pt x="28968" y="32475"/>
                    <a:pt x="28835" y="32475"/>
                    <a:pt x="28701" y="32508"/>
                  </a:cubicBezTo>
                  <a:cubicBezTo>
                    <a:pt x="28468" y="32542"/>
                    <a:pt x="28534" y="32908"/>
                    <a:pt x="28768" y="32908"/>
                  </a:cubicBezTo>
                  <a:cubicBezTo>
                    <a:pt x="31203" y="34843"/>
                    <a:pt x="31336" y="36378"/>
                    <a:pt x="29168" y="37545"/>
                  </a:cubicBezTo>
                  <a:cubicBezTo>
                    <a:pt x="28487" y="37917"/>
                    <a:pt x="27777" y="38116"/>
                    <a:pt x="27012" y="38116"/>
                  </a:cubicBezTo>
                  <a:cubicBezTo>
                    <a:pt x="26953" y="38116"/>
                    <a:pt x="26893" y="38115"/>
                    <a:pt x="26833" y="38112"/>
                  </a:cubicBezTo>
                  <a:cubicBezTo>
                    <a:pt x="25299" y="38045"/>
                    <a:pt x="24098" y="37345"/>
                    <a:pt x="23131" y="36211"/>
                  </a:cubicBezTo>
                  <a:cubicBezTo>
                    <a:pt x="23064" y="36135"/>
                    <a:pt x="22975" y="36102"/>
                    <a:pt x="22886" y="36102"/>
                  </a:cubicBezTo>
                  <a:cubicBezTo>
                    <a:pt x="22663" y="36102"/>
                    <a:pt x="22435" y="36306"/>
                    <a:pt x="22530" y="36544"/>
                  </a:cubicBezTo>
                  <a:cubicBezTo>
                    <a:pt x="23391" y="38877"/>
                    <a:pt x="21271" y="40263"/>
                    <a:pt x="19195" y="40263"/>
                  </a:cubicBezTo>
                  <a:cubicBezTo>
                    <a:pt x="17410" y="40263"/>
                    <a:pt x="15658" y="39239"/>
                    <a:pt x="15859" y="36911"/>
                  </a:cubicBezTo>
                  <a:cubicBezTo>
                    <a:pt x="15892" y="36678"/>
                    <a:pt x="15725" y="36578"/>
                    <a:pt x="15525" y="36578"/>
                  </a:cubicBezTo>
                  <a:cubicBezTo>
                    <a:pt x="15525" y="36394"/>
                    <a:pt x="15364" y="36292"/>
                    <a:pt x="15197" y="36292"/>
                  </a:cubicBezTo>
                  <a:cubicBezTo>
                    <a:pt x="15059" y="36292"/>
                    <a:pt x="14918" y="36361"/>
                    <a:pt x="14858" y="36511"/>
                  </a:cubicBezTo>
                  <a:cubicBezTo>
                    <a:pt x="14124" y="38312"/>
                    <a:pt x="12556" y="39413"/>
                    <a:pt x="10622" y="39480"/>
                  </a:cubicBezTo>
                  <a:cubicBezTo>
                    <a:pt x="10591" y="39481"/>
                    <a:pt x="10561" y="39481"/>
                    <a:pt x="10530" y="39481"/>
                  </a:cubicBezTo>
                  <a:cubicBezTo>
                    <a:pt x="8254" y="39481"/>
                    <a:pt x="4654" y="37073"/>
                    <a:pt x="7319" y="34276"/>
                  </a:cubicBezTo>
                  <a:cubicBezTo>
                    <a:pt x="7569" y="34026"/>
                    <a:pt x="7357" y="33661"/>
                    <a:pt x="7067" y="33661"/>
                  </a:cubicBezTo>
                  <a:cubicBezTo>
                    <a:pt x="7009" y="33661"/>
                    <a:pt x="6947" y="33676"/>
                    <a:pt x="6886" y="33709"/>
                  </a:cubicBezTo>
                  <a:cubicBezTo>
                    <a:pt x="6326" y="34004"/>
                    <a:pt x="5696" y="34144"/>
                    <a:pt x="5073" y="34144"/>
                  </a:cubicBezTo>
                  <a:cubicBezTo>
                    <a:pt x="3020" y="34144"/>
                    <a:pt x="1038" y="32630"/>
                    <a:pt x="1882" y="30173"/>
                  </a:cubicBezTo>
                  <a:cubicBezTo>
                    <a:pt x="2376" y="28675"/>
                    <a:pt x="3573" y="27933"/>
                    <a:pt x="4808" y="27933"/>
                  </a:cubicBezTo>
                  <a:cubicBezTo>
                    <a:pt x="5995" y="27933"/>
                    <a:pt x="7217" y="28617"/>
                    <a:pt x="7886" y="29973"/>
                  </a:cubicBezTo>
                  <a:cubicBezTo>
                    <a:pt x="7920" y="30041"/>
                    <a:pt x="7982" y="30071"/>
                    <a:pt x="8045" y="30071"/>
                  </a:cubicBezTo>
                  <a:cubicBezTo>
                    <a:pt x="8167" y="30071"/>
                    <a:pt x="8297" y="29960"/>
                    <a:pt x="8253" y="29806"/>
                  </a:cubicBezTo>
                  <a:cubicBezTo>
                    <a:pt x="8187" y="29606"/>
                    <a:pt x="8087" y="29406"/>
                    <a:pt x="7986" y="29206"/>
                  </a:cubicBezTo>
                  <a:lnTo>
                    <a:pt x="7986" y="29206"/>
                  </a:lnTo>
                  <a:cubicBezTo>
                    <a:pt x="7994" y="29208"/>
                    <a:pt x="8002" y="29210"/>
                    <a:pt x="8009" y="29210"/>
                  </a:cubicBezTo>
                  <a:cubicBezTo>
                    <a:pt x="8105" y="29210"/>
                    <a:pt x="8212" y="29029"/>
                    <a:pt x="8120" y="28906"/>
                  </a:cubicBezTo>
                  <a:cubicBezTo>
                    <a:pt x="4017" y="24936"/>
                    <a:pt x="3550" y="18398"/>
                    <a:pt x="4517" y="13061"/>
                  </a:cubicBezTo>
                  <a:cubicBezTo>
                    <a:pt x="5485" y="7724"/>
                    <a:pt x="9421" y="3554"/>
                    <a:pt x="14458" y="1719"/>
                  </a:cubicBezTo>
                  <a:cubicBezTo>
                    <a:pt x="16337" y="1035"/>
                    <a:pt x="18208" y="719"/>
                    <a:pt x="20031" y="719"/>
                  </a:cubicBezTo>
                  <a:close/>
                  <a:moveTo>
                    <a:pt x="20041" y="0"/>
                  </a:moveTo>
                  <a:cubicBezTo>
                    <a:pt x="17783" y="0"/>
                    <a:pt x="15462" y="466"/>
                    <a:pt x="13157" y="1486"/>
                  </a:cubicBezTo>
                  <a:cubicBezTo>
                    <a:pt x="7853" y="3854"/>
                    <a:pt x="4351" y="8458"/>
                    <a:pt x="3650" y="14228"/>
                  </a:cubicBezTo>
                  <a:cubicBezTo>
                    <a:pt x="3116" y="18565"/>
                    <a:pt x="3383" y="24002"/>
                    <a:pt x="6285" y="27571"/>
                  </a:cubicBezTo>
                  <a:cubicBezTo>
                    <a:pt x="5737" y="27307"/>
                    <a:pt x="5141" y="27172"/>
                    <a:pt x="4549" y="27172"/>
                  </a:cubicBezTo>
                  <a:cubicBezTo>
                    <a:pt x="3124" y="27172"/>
                    <a:pt x="1728" y="27956"/>
                    <a:pt x="1115" y="29606"/>
                  </a:cubicBezTo>
                  <a:cubicBezTo>
                    <a:pt x="0" y="32657"/>
                    <a:pt x="2393" y="34907"/>
                    <a:pt x="5028" y="34907"/>
                  </a:cubicBezTo>
                  <a:cubicBezTo>
                    <a:pt x="5390" y="34907"/>
                    <a:pt x="5756" y="34865"/>
                    <a:pt x="6118" y="34776"/>
                  </a:cubicBezTo>
                  <a:lnTo>
                    <a:pt x="6118" y="34776"/>
                  </a:lnTo>
                  <a:cubicBezTo>
                    <a:pt x="5218" y="36745"/>
                    <a:pt x="6385" y="38979"/>
                    <a:pt x="8554" y="39847"/>
                  </a:cubicBezTo>
                  <a:cubicBezTo>
                    <a:pt x="9176" y="40096"/>
                    <a:pt x="9820" y="40213"/>
                    <a:pt x="10454" y="40213"/>
                  </a:cubicBezTo>
                  <a:cubicBezTo>
                    <a:pt x="12370" y="40213"/>
                    <a:pt x="14206" y="39149"/>
                    <a:pt x="15158" y="37445"/>
                  </a:cubicBezTo>
                  <a:cubicBezTo>
                    <a:pt x="15224" y="39907"/>
                    <a:pt x="17301" y="41061"/>
                    <a:pt x="19362" y="41061"/>
                  </a:cubicBezTo>
                  <a:cubicBezTo>
                    <a:pt x="21489" y="41061"/>
                    <a:pt x="23600" y="39832"/>
                    <a:pt x="23464" y="37545"/>
                  </a:cubicBezTo>
                  <a:lnTo>
                    <a:pt x="23464" y="37545"/>
                  </a:lnTo>
                  <a:cubicBezTo>
                    <a:pt x="24489" y="38372"/>
                    <a:pt x="25801" y="38838"/>
                    <a:pt x="27099" y="38838"/>
                  </a:cubicBezTo>
                  <a:cubicBezTo>
                    <a:pt x="28420" y="38838"/>
                    <a:pt x="29727" y="38355"/>
                    <a:pt x="30703" y="37278"/>
                  </a:cubicBezTo>
                  <a:cubicBezTo>
                    <a:pt x="32170" y="35644"/>
                    <a:pt x="31803" y="32942"/>
                    <a:pt x="29869" y="32508"/>
                  </a:cubicBezTo>
                  <a:cubicBezTo>
                    <a:pt x="30269" y="31874"/>
                    <a:pt x="30536" y="31207"/>
                    <a:pt x="30669" y="30540"/>
                  </a:cubicBezTo>
                  <a:cubicBezTo>
                    <a:pt x="31541" y="31466"/>
                    <a:pt x="32699" y="31819"/>
                    <a:pt x="33918" y="31819"/>
                  </a:cubicBezTo>
                  <a:cubicBezTo>
                    <a:pt x="34939" y="31819"/>
                    <a:pt x="36001" y="31572"/>
                    <a:pt x="36974" y="31207"/>
                  </a:cubicBezTo>
                  <a:cubicBezTo>
                    <a:pt x="38475" y="30640"/>
                    <a:pt x="40043" y="29339"/>
                    <a:pt x="39809" y="27771"/>
                  </a:cubicBezTo>
                  <a:lnTo>
                    <a:pt x="39809" y="27771"/>
                  </a:lnTo>
                  <a:cubicBezTo>
                    <a:pt x="40876" y="29180"/>
                    <a:pt x="42743" y="29836"/>
                    <a:pt x="44676" y="29836"/>
                  </a:cubicBezTo>
                  <a:cubicBezTo>
                    <a:pt x="47640" y="29836"/>
                    <a:pt x="50758" y="28295"/>
                    <a:pt x="51384" y="25570"/>
                  </a:cubicBezTo>
                  <a:cubicBezTo>
                    <a:pt x="52345" y="21472"/>
                    <a:pt x="48948" y="18835"/>
                    <a:pt x="45372" y="18835"/>
                  </a:cubicBezTo>
                  <a:cubicBezTo>
                    <a:pt x="44727" y="18835"/>
                    <a:pt x="44077" y="18920"/>
                    <a:pt x="43445" y="19099"/>
                  </a:cubicBezTo>
                  <a:cubicBezTo>
                    <a:pt x="43712" y="17464"/>
                    <a:pt x="42645" y="15629"/>
                    <a:pt x="41043" y="15062"/>
                  </a:cubicBezTo>
                  <a:cubicBezTo>
                    <a:pt x="40703" y="14954"/>
                    <a:pt x="40354" y="14903"/>
                    <a:pt x="40006" y="14903"/>
                  </a:cubicBezTo>
                  <a:cubicBezTo>
                    <a:pt x="39604" y="14903"/>
                    <a:pt x="39201" y="14971"/>
                    <a:pt x="38808" y="15096"/>
                  </a:cubicBezTo>
                  <a:cubicBezTo>
                    <a:pt x="36198" y="6631"/>
                    <a:pt x="28563" y="0"/>
                    <a:pt x="200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9"/>
            <p:cNvSpPr/>
            <p:nvPr/>
          </p:nvSpPr>
          <p:spPr>
            <a:xfrm>
              <a:off x="483175" y="518525"/>
              <a:ext cx="457850" cy="360475"/>
            </a:xfrm>
            <a:custGeom>
              <a:avLst/>
              <a:gdLst/>
              <a:ahLst/>
              <a:cxnLst/>
              <a:rect l="l" t="t" r="r" b="b"/>
              <a:pathLst>
                <a:path w="18314" h="14419" extrusionOk="0">
                  <a:moveTo>
                    <a:pt x="10136" y="0"/>
                  </a:moveTo>
                  <a:cubicBezTo>
                    <a:pt x="8525" y="0"/>
                    <a:pt x="6879" y="391"/>
                    <a:pt x="5271" y="1242"/>
                  </a:cubicBezTo>
                  <a:cubicBezTo>
                    <a:pt x="0" y="4044"/>
                    <a:pt x="234" y="9181"/>
                    <a:pt x="1201" y="14318"/>
                  </a:cubicBezTo>
                  <a:cubicBezTo>
                    <a:pt x="1234" y="14352"/>
                    <a:pt x="1234" y="14385"/>
                    <a:pt x="1201" y="14418"/>
                  </a:cubicBezTo>
                  <a:cubicBezTo>
                    <a:pt x="1835" y="14018"/>
                    <a:pt x="2502" y="13751"/>
                    <a:pt x="3236" y="13618"/>
                  </a:cubicBezTo>
                  <a:cubicBezTo>
                    <a:pt x="1968" y="9948"/>
                    <a:pt x="3136" y="5412"/>
                    <a:pt x="6338" y="3110"/>
                  </a:cubicBezTo>
                  <a:cubicBezTo>
                    <a:pt x="7754" y="2107"/>
                    <a:pt x="9424" y="1613"/>
                    <a:pt x="11084" y="1613"/>
                  </a:cubicBezTo>
                  <a:cubicBezTo>
                    <a:pt x="13177" y="1613"/>
                    <a:pt x="15253" y="2400"/>
                    <a:pt x="16779" y="3944"/>
                  </a:cubicBezTo>
                  <a:cubicBezTo>
                    <a:pt x="16812" y="3977"/>
                    <a:pt x="16846" y="4011"/>
                    <a:pt x="16846" y="4044"/>
                  </a:cubicBezTo>
                  <a:cubicBezTo>
                    <a:pt x="17313" y="3844"/>
                    <a:pt x="17813" y="3711"/>
                    <a:pt x="18313" y="3611"/>
                  </a:cubicBezTo>
                  <a:cubicBezTo>
                    <a:pt x="16013" y="1354"/>
                    <a:pt x="13134" y="0"/>
                    <a:pt x="10136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9"/>
            <p:cNvSpPr/>
            <p:nvPr/>
          </p:nvSpPr>
          <p:spPr>
            <a:xfrm>
              <a:off x="308875" y="463225"/>
              <a:ext cx="233800" cy="484150"/>
            </a:xfrm>
            <a:custGeom>
              <a:avLst/>
              <a:gdLst/>
              <a:ahLst/>
              <a:cxnLst/>
              <a:rect l="l" t="t" r="r" b="b"/>
              <a:pathLst>
                <a:path w="9352" h="19366" extrusionOk="0">
                  <a:moveTo>
                    <a:pt x="7420" y="0"/>
                  </a:moveTo>
                  <a:cubicBezTo>
                    <a:pt x="7120" y="0"/>
                    <a:pt x="6795" y="105"/>
                    <a:pt x="6472" y="352"/>
                  </a:cubicBezTo>
                  <a:cubicBezTo>
                    <a:pt x="568" y="4989"/>
                    <a:pt x="1" y="13528"/>
                    <a:pt x="4604" y="19232"/>
                  </a:cubicBezTo>
                  <a:cubicBezTo>
                    <a:pt x="4680" y="19326"/>
                    <a:pt x="4777" y="19365"/>
                    <a:pt x="4873" y="19365"/>
                  </a:cubicBezTo>
                  <a:cubicBezTo>
                    <a:pt x="5156" y="19365"/>
                    <a:pt x="5445" y="19030"/>
                    <a:pt x="5271" y="18732"/>
                  </a:cubicBezTo>
                  <a:cubicBezTo>
                    <a:pt x="1602" y="13161"/>
                    <a:pt x="2836" y="6423"/>
                    <a:pt x="8106" y="2453"/>
                  </a:cubicBezTo>
                  <a:cubicBezTo>
                    <a:pt x="9351" y="1553"/>
                    <a:pt x="8577" y="0"/>
                    <a:pt x="7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9"/>
            <p:cNvSpPr/>
            <p:nvPr/>
          </p:nvSpPr>
          <p:spPr>
            <a:xfrm>
              <a:off x="397275" y="1134150"/>
              <a:ext cx="95100" cy="124275"/>
            </a:xfrm>
            <a:custGeom>
              <a:avLst/>
              <a:gdLst/>
              <a:ahLst/>
              <a:cxnLst/>
              <a:rect l="l" t="t" r="r" b="b"/>
              <a:pathLst>
                <a:path w="3804" h="4971" extrusionOk="0">
                  <a:moveTo>
                    <a:pt x="1474" y="0"/>
                  </a:moveTo>
                  <a:cubicBezTo>
                    <a:pt x="1227" y="0"/>
                    <a:pt x="992" y="118"/>
                    <a:pt x="868" y="401"/>
                  </a:cubicBezTo>
                  <a:cubicBezTo>
                    <a:pt x="0" y="2369"/>
                    <a:pt x="1135" y="4904"/>
                    <a:pt x="3436" y="4971"/>
                  </a:cubicBezTo>
                  <a:cubicBezTo>
                    <a:pt x="3736" y="4971"/>
                    <a:pt x="3803" y="4604"/>
                    <a:pt x="3570" y="4470"/>
                  </a:cubicBezTo>
                  <a:cubicBezTo>
                    <a:pt x="2436" y="3737"/>
                    <a:pt x="1902" y="2269"/>
                    <a:pt x="2302" y="1001"/>
                  </a:cubicBezTo>
                  <a:cubicBezTo>
                    <a:pt x="2479" y="450"/>
                    <a:pt x="1955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9"/>
            <p:cNvSpPr/>
            <p:nvPr/>
          </p:nvSpPr>
          <p:spPr>
            <a:xfrm>
              <a:off x="749200" y="778625"/>
              <a:ext cx="43700" cy="58900"/>
            </a:xfrm>
            <a:custGeom>
              <a:avLst/>
              <a:gdLst/>
              <a:ahLst/>
              <a:cxnLst/>
              <a:rect l="l" t="t" r="r" b="b"/>
              <a:pathLst>
                <a:path w="1748" h="2356" extrusionOk="0">
                  <a:moveTo>
                    <a:pt x="619" y="1"/>
                  </a:moveTo>
                  <a:cubicBezTo>
                    <a:pt x="379" y="1"/>
                    <a:pt x="152" y="124"/>
                    <a:pt x="100" y="412"/>
                  </a:cubicBezTo>
                  <a:cubicBezTo>
                    <a:pt x="0" y="912"/>
                    <a:pt x="67" y="1346"/>
                    <a:pt x="367" y="1746"/>
                  </a:cubicBezTo>
                  <a:cubicBezTo>
                    <a:pt x="634" y="2113"/>
                    <a:pt x="934" y="2246"/>
                    <a:pt x="1368" y="2346"/>
                  </a:cubicBezTo>
                  <a:cubicBezTo>
                    <a:pt x="1389" y="2352"/>
                    <a:pt x="1409" y="2355"/>
                    <a:pt x="1429" y="2355"/>
                  </a:cubicBezTo>
                  <a:cubicBezTo>
                    <a:pt x="1628" y="2355"/>
                    <a:pt x="1747" y="2068"/>
                    <a:pt x="1535" y="1946"/>
                  </a:cubicBezTo>
                  <a:cubicBezTo>
                    <a:pt x="1168" y="1746"/>
                    <a:pt x="1068" y="1146"/>
                    <a:pt x="1234" y="745"/>
                  </a:cubicBezTo>
                  <a:cubicBezTo>
                    <a:pt x="1397" y="299"/>
                    <a:pt x="991" y="1"/>
                    <a:pt x="6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69"/>
          <p:cNvGrpSpPr/>
          <p:nvPr/>
        </p:nvGrpSpPr>
        <p:grpSpPr>
          <a:xfrm rot="2700000">
            <a:off x="465615" y="644862"/>
            <a:ext cx="1029365" cy="1053327"/>
            <a:chOff x="2741400" y="3123300"/>
            <a:chExt cx="1029375" cy="1053338"/>
          </a:xfrm>
        </p:grpSpPr>
        <p:sp>
          <p:nvSpPr>
            <p:cNvPr id="1928" name="Google Shape;1928;p6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69"/>
          <p:cNvGrpSpPr/>
          <p:nvPr/>
        </p:nvGrpSpPr>
        <p:grpSpPr>
          <a:xfrm>
            <a:off x="7763625" y="3700675"/>
            <a:ext cx="666075" cy="709275"/>
            <a:chOff x="3894875" y="1871850"/>
            <a:chExt cx="666075" cy="709275"/>
          </a:xfrm>
        </p:grpSpPr>
        <p:sp>
          <p:nvSpPr>
            <p:cNvPr id="1939" name="Google Shape;1939;p69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9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9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9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9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9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dit-anh-chup-man-hinh-2024-09-06-luc-105411-1725595649707531967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" y="566056"/>
            <a:ext cx="2218317" cy="160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oạt động của con người đang &quot;bơm&quot; sức mạnh cho những cơn b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83" y="566058"/>
            <a:ext cx="1995928" cy="16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hú thíc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58" y="566057"/>
            <a:ext cx="2331912" cy="16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416;p47"/>
          <p:cNvSpPr txBox="1">
            <a:spLocks/>
          </p:cNvSpPr>
          <p:nvPr/>
        </p:nvSpPr>
        <p:spPr>
          <a:xfrm>
            <a:off x="7306492" y="1058093"/>
            <a:ext cx="1393372" cy="61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3200" dirty="0" smtClean="0">
                <a:solidFill>
                  <a:schemeClr val="accent1"/>
                </a:solidFill>
              </a:rPr>
              <a:t>storm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893-mua-lu-song-bui-ngap-chuong-my-11092024-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2" y="2481943"/>
            <a:ext cx="31273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mưa bão, bão lũ, hình ảnh ấm lòng nơi bão lũ, giới trẻ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89" y="2481943"/>
            <a:ext cx="203681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416;p47"/>
          <p:cNvSpPr txBox="1">
            <a:spLocks/>
          </p:cNvSpPr>
          <p:nvPr/>
        </p:nvSpPr>
        <p:spPr>
          <a:xfrm>
            <a:off x="6465602" y="3050675"/>
            <a:ext cx="1393372" cy="61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3200" dirty="0" smtClean="0">
                <a:solidFill>
                  <a:schemeClr val="accent1"/>
                </a:solidFill>
              </a:rPr>
              <a:t>flood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7"/>
          <p:cNvGrpSpPr/>
          <p:nvPr/>
        </p:nvGrpSpPr>
        <p:grpSpPr>
          <a:xfrm>
            <a:off x="7588846" y="3370654"/>
            <a:ext cx="1052942" cy="1010476"/>
            <a:chOff x="3286675" y="4227325"/>
            <a:chExt cx="924850" cy="887550"/>
          </a:xfrm>
        </p:grpSpPr>
        <p:sp>
          <p:nvSpPr>
            <p:cNvPr id="388" name="Google Shape;388;p47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7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7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7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7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7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7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7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6" name="Google Shape;406;p47"/>
          <p:cNvGrpSpPr/>
          <p:nvPr/>
        </p:nvGrpSpPr>
        <p:grpSpPr>
          <a:xfrm rot="-1435484">
            <a:off x="505762" y="3349747"/>
            <a:ext cx="1459715" cy="889799"/>
            <a:chOff x="4606800" y="1956825"/>
            <a:chExt cx="1503600" cy="916550"/>
          </a:xfrm>
        </p:grpSpPr>
        <p:sp>
          <p:nvSpPr>
            <p:cNvPr id="407" name="Google Shape;407;p47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7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7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6" name="Google Shape;416;p47"/>
          <p:cNvSpPr txBox="1">
            <a:spLocks noGrp="1"/>
          </p:cNvSpPr>
          <p:nvPr>
            <p:ph type="ctrTitle"/>
          </p:nvPr>
        </p:nvSpPr>
        <p:spPr>
          <a:xfrm>
            <a:off x="994497" y="730050"/>
            <a:ext cx="6876803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7200" dirty="0"/>
              <a:t>Unit 9.</a:t>
            </a:r>
            <a:br>
              <a:rPr lang="en" sz="7200" dirty="0"/>
            </a:br>
            <a:r>
              <a:rPr lang="en" sz="7200" dirty="0">
                <a:solidFill>
                  <a:schemeClr val="accent1"/>
                </a:solidFill>
              </a:rPr>
              <a:t>Natural </a:t>
            </a:r>
            <a:r>
              <a:rPr lang="en" sz="7200" dirty="0" smtClean="0">
                <a:solidFill>
                  <a:schemeClr val="accent1"/>
                </a:solidFill>
              </a:rPr>
              <a:t>Disasters</a:t>
            </a:r>
            <a:endParaRPr sz="7200"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7"/>
          <p:cNvGrpSpPr/>
          <p:nvPr/>
        </p:nvGrpSpPr>
        <p:grpSpPr>
          <a:xfrm>
            <a:off x="355175" y="466475"/>
            <a:ext cx="548550" cy="708775"/>
            <a:chOff x="6459450" y="2381250"/>
            <a:chExt cx="548550" cy="708775"/>
          </a:xfrm>
        </p:grpSpPr>
        <p:sp>
          <p:nvSpPr>
            <p:cNvPr id="418" name="Google Shape;418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2111234" y="3746513"/>
            <a:ext cx="4893042" cy="606149"/>
            <a:chOff x="1520675" y="4624750"/>
            <a:chExt cx="3474925" cy="291900"/>
          </a:xfrm>
        </p:grpSpPr>
        <p:sp>
          <p:nvSpPr>
            <p:cNvPr id="425" name="Google Shape;425;p47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2619147" y="3703750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2800" b="1" dirty="0"/>
              <a:t>Lesson 6. Skills 2</a:t>
            </a:r>
            <a:endParaRPr sz="2800" b="1" dirty="0"/>
          </a:p>
        </p:txBody>
      </p:sp>
      <p:grpSp>
        <p:nvGrpSpPr>
          <p:cNvPr id="428" name="Google Shape;428;p47"/>
          <p:cNvGrpSpPr/>
          <p:nvPr/>
        </p:nvGrpSpPr>
        <p:grpSpPr>
          <a:xfrm flipH="1">
            <a:off x="8268400" y="466475"/>
            <a:ext cx="548550" cy="708775"/>
            <a:chOff x="6459450" y="2381250"/>
            <a:chExt cx="548550" cy="708775"/>
          </a:xfrm>
        </p:grpSpPr>
        <p:sp>
          <p:nvSpPr>
            <p:cNvPr id="429" name="Google Shape;429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271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  <p:bldP spid="4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59"/>
          <p:cNvGrpSpPr/>
          <p:nvPr/>
        </p:nvGrpSpPr>
        <p:grpSpPr>
          <a:xfrm>
            <a:off x="3847160" y="547250"/>
            <a:ext cx="4177615" cy="1115625"/>
            <a:chOff x="1520675" y="4283175"/>
            <a:chExt cx="2409375" cy="284050"/>
          </a:xfrm>
        </p:grpSpPr>
        <p:sp>
          <p:nvSpPr>
            <p:cNvPr id="1239" name="Google Shape;1239;p59"/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sp>
        <p:nvSpPr>
          <p:cNvPr id="1241" name="Google Shape;1241;p59"/>
          <p:cNvSpPr txBox="1">
            <a:spLocks noGrp="1"/>
          </p:cNvSpPr>
          <p:nvPr>
            <p:ph type="subTitle" idx="1"/>
          </p:nvPr>
        </p:nvSpPr>
        <p:spPr>
          <a:xfrm>
            <a:off x="3596400" y="-3439735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latin typeface="Acme" charset="0"/>
              </a:rPr>
              <a:t>“This is a quote, words full of wisdom that someone important said and can make the reader get inspired.”</a:t>
            </a:r>
            <a:endParaRPr dirty="0">
              <a:latin typeface="Acme" charset="0"/>
            </a:endParaRPr>
          </a:p>
        </p:txBody>
      </p:sp>
      <p:sp>
        <p:nvSpPr>
          <p:cNvPr id="1242" name="Google Shape;1242;p59"/>
          <p:cNvSpPr txBox="1">
            <a:spLocks noGrp="1"/>
          </p:cNvSpPr>
          <p:nvPr>
            <p:ph type="title"/>
          </p:nvPr>
        </p:nvSpPr>
        <p:spPr>
          <a:xfrm>
            <a:off x="3964066" y="875262"/>
            <a:ext cx="3787046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Acme" charset="0"/>
              </a:rPr>
              <a:t>1. What can you see in the  picture ? </a:t>
            </a:r>
            <a:endParaRPr dirty="0">
              <a:latin typeface="Acme" charset="0"/>
            </a:endParaRPr>
          </a:p>
        </p:txBody>
      </p:sp>
      <p:grpSp>
        <p:nvGrpSpPr>
          <p:cNvPr id="1243" name="Google Shape;1243;p59"/>
          <p:cNvGrpSpPr/>
          <p:nvPr/>
        </p:nvGrpSpPr>
        <p:grpSpPr>
          <a:xfrm>
            <a:off x="3705260" y="-1016727"/>
            <a:ext cx="5322695" cy="708210"/>
            <a:chOff x="919083" y="2149001"/>
            <a:chExt cx="7242747" cy="708210"/>
          </a:xfrm>
        </p:grpSpPr>
        <p:sp>
          <p:nvSpPr>
            <p:cNvPr id="1244" name="Google Shape;1244;p59"/>
            <p:cNvSpPr/>
            <p:nvPr/>
          </p:nvSpPr>
          <p:spPr>
            <a:xfrm>
              <a:off x="919083" y="2149001"/>
              <a:ext cx="7242747" cy="18763"/>
            </a:xfrm>
            <a:custGeom>
              <a:avLst/>
              <a:gdLst/>
              <a:ahLst/>
              <a:cxnLst/>
              <a:rect l="l" t="t" r="r" b="b"/>
              <a:pathLst>
                <a:path w="202269" h="524" extrusionOk="0">
                  <a:moveTo>
                    <a:pt x="126421" y="1"/>
                  </a:moveTo>
                  <a:lnTo>
                    <a:pt x="101145" y="63"/>
                  </a:lnTo>
                  <a:lnTo>
                    <a:pt x="42" y="252"/>
                  </a:lnTo>
                  <a:cubicBezTo>
                    <a:pt x="21" y="252"/>
                    <a:pt x="0" y="252"/>
                    <a:pt x="0" y="273"/>
                  </a:cubicBezTo>
                  <a:cubicBezTo>
                    <a:pt x="0" y="273"/>
                    <a:pt x="21" y="294"/>
                    <a:pt x="42" y="294"/>
                  </a:cubicBezTo>
                  <a:lnTo>
                    <a:pt x="101145" y="482"/>
                  </a:lnTo>
                  <a:lnTo>
                    <a:pt x="126421" y="524"/>
                  </a:lnTo>
                  <a:lnTo>
                    <a:pt x="151696" y="524"/>
                  </a:lnTo>
                  <a:lnTo>
                    <a:pt x="176972" y="440"/>
                  </a:lnTo>
                  <a:lnTo>
                    <a:pt x="189610" y="377"/>
                  </a:lnTo>
                  <a:lnTo>
                    <a:pt x="202247" y="294"/>
                  </a:lnTo>
                  <a:cubicBezTo>
                    <a:pt x="202268" y="294"/>
                    <a:pt x="202268" y="273"/>
                    <a:pt x="202268" y="273"/>
                  </a:cubicBezTo>
                  <a:cubicBezTo>
                    <a:pt x="202268" y="252"/>
                    <a:pt x="202268" y="252"/>
                    <a:pt x="202247" y="252"/>
                  </a:cubicBezTo>
                  <a:lnTo>
                    <a:pt x="189610" y="147"/>
                  </a:lnTo>
                  <a:lnTo>
                    <a:pt x="176972" y="105"/>
                  </a:lnTo>
                  <a:lnTo>
                    <a:pt x="1516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919083" y="2490564"/>
              <a:ext cx="7242747" cy="24743"/>
            </a:xfrm>
            <a:custGeom>
              <a:avLst/>
              <a:gdLst/>
              <a:ahLst/>
              <a:cxnLst/>
              <a:rect l="l" t="t" r="r" b="b"/>
              <a:pathLst>
                <a:path w="202269" h="691" extrusionOk="0">
                  <a:moveTo>
                    <a:pt x="42" y="0"/>
                  </a:moveTo>
                  <a:cubicBezTo>
                    <a:pt x="21" y="0"/>
                    <a:pt x="0" y="21"/>
                    <a:pt x="0" y="21"/>
                  </a:cubicBezTo>
                  <a:cubicBezTo>
                    <a:pt x="0" y="42"/>
                    <a:pt x="21" y="63"/>
                    <a:pt x="42" y="63"/>
                  </a:cubicBezTo>
                  <a:lnTo>
                    <a:pt x="101145" y="503"/>
                  </a:lnTo>
                  <a:lnTo>
                    <a:pt x="126421" y="607"/>
                  </a:lnTo>
                  <a:lnTo>
                    <a:pt x="151696" y="691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86"/>
                  </a:lnTo>
                  <a:cubicBezTo>
                    <a:pt x="202268" y="586"/>
                    <a:pt x="202268" y="565"/>
                    <a:pt x="202268" y="544"/>
                  </a:cubicBezTo>
                  <a:cubicBezTo>
                    <a:pt x="202268" y="544"/>
                    <a:pt x="202268" y="523"/>
                    <a:pt x="202247" y="523"/>
                  </a:cubicBezTo>
                  <a:lnTo>
                    <a:pt x="189610" y="398"/>
                  </a:lnTo>
                  <a:lnTo>
                    <a:pt x="176972" y="314"/>
                  </a:lnTo>
                  <a:lnTo>
                    <a:pt x="151696" y="168"/>
                  </a:lnTo>
                  <a:lnTo>
                    <a:pt x="126421" y="105"/>
                  </a:lnTo>
                  <a:lnTo>
                    <a:pt x="101145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919083" y="2833220"/>
              <a:ext cx="7242747" cy="23991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grpSp>
        <p:nvGrpSpPr>
          <p:cNvPr id="1261" name="Google Shape;1261;p59"/>
          <p:cNvGrpSpPr/>
          <p:nvPr/>
        </p:nvGrpSpPr>
        <p:grpSpPr>
          <a:xfrm>
            <a:off x="8276100" y="-28300"/>
            <a:ext cx="924850" cy="887550"/>
            <a:chOff x="3286675" y="4227325"/>
            <a:chExt cx="924850" cy="887550"/>
          </a:xfrm>
        </p:grpSpPr>
        <p:sp>
          <p:nvSpPr>
            <p:cNvPr id="1262" name="Google Shape;1262;p59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grpSp>
        <p:nvGrpSpPr>
          <p:cNvPr id="1291" name="Google Shape;1291;p59"/>
          <p:cNvGrpSpPr/>
          <p:nvPr/>
        </p:nvGrpSpPr>
        <p:grpSpPr>
          <a:xfrm rot="-1800044">
            <a:off x="7608555" y="4405905"/>
            <a:ext cx="1623664" cy="530438"/>
            <a:chOff x="2331088" y="5051975"/>
            <a:chExt cx="1623700" cy="530450"/>
          </a:xfrm>
        </p:grpSpPr>
        <p:sp>
          <p:nvSpPr>
            <p:cNvPr id="1292" name="Google Shape;1292;p59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3" name="Google Shape;1293;p59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4" name="Google Shape;1294;p59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5" name="Google Shape;1295;p59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6" name="Google Shape;1296;p59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7" name="Google Shape;1297;p59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8" name="Google Shape;1298;p59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9" name="Google Shape;1299;p59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grpSp>
        <p:nvGrpSpPr>
          <p:cNvPr id="1280" name="Google Shape;1280;p59"/>
          <p:cNvGrpSpPr/>
          <p:nvPr/>
        </p:nvGrpSpPr>
        <p:grpSpPr>
          <a:xfrm rot="-1800044">
            <a:off x="-1197" y="-127111"/>
            <a:ext cx="1029352" cy="1053314"/>
            <a:chOff x="2741400" y="3123300"/>
            <a:chExt cx="1029375" cy="1053338"/>
          </a:xfrm>
        </p:grpSpPr>
        <p:sp>
          <p:nvSpPr>
            <p:cNvPr id="1281" name="Google Shape;1281;p5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2" name="Google Shape;1282;p5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3" name="Google Shape;1283;p5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7" name="Google Shape;1287;p5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8" name="Google Shape;1288;p5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grpSp>
        <p:nvGrpSpPr>
          <p:cNvPr id="1247" name="Google Shape;1247;p59"/>
          <p:cNvGrpSpPr/>
          <p:nvPr/>
        </p:nvGrpSpPr>
        <p:grpSpPr>
          <a:xfrm rot="-899960">
            <a:off x="-260798" y="4135101"/>
            <a:ext cx="1122466" cy="1007345"/>
            <a:chOff x="2187750" y="197300"/>
            <a:chExt cx="1122500" cy="1007375"/>
          </a:xfrm>
        </p:grpSpPr>
        <p:sp>
          <p:nvSpPr>
            <p:cNvPr id="1248" name="Google Shape;1248;p5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59" name="Google Shape;1259;p5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1260" name="Google Shape;1260;p5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grpSp>
        <p:nvGrpSpPr>
          <p:cNvPr id="3" name="Google Shape;1238;p59">
            <a:extLst>
              <a:ext uri="{FF2B5EF4-FFF2-40B4-BE49-F238E27FC236}">
                <a16:creationId xmlns="" xmlns:a16="http://schemas.microsoft.com/office/drawing/2014/main" id="{B5E4D9A6-5430-B564-0D43-1458F30AFFEC}"/>
              </a:ext>
            </a:extLst>
          </p:cNvPr>
          <p:cNvGrpSpPr/>
          <p:nvPr/>
        </p:nvGrpSpPr>
        <p:grpSpPr>
          <a:xfrm>
            <a:off x="3867001" y="2653337"/>
            <a:ext cx="4177615" cy="1115625"/>
            <a:chOff x="1520675" y="4283175"/>
            <a:chExt cx="2409375" cy="284050"/>
          </a:xfrm>
        </p:grpSpPr>
        <p:sp>
          <p:nvSpPr>
            <p:cNvPr id="4" name="Google Shape;1239;p59">
              <a:extLst>
                <a:ext uri="{FF2B5EF4-FFF2-40B4-BE49-F238E27FC236}">
                  <a16:creationId xmlns="" xmlns:a16="http://schemas.microsoft.com/office/drawing/2014/main" id="{52889028-5A03-252D-ECCD-039629A02DFA}"/>
                </a:ext>
              </a:extLst>
            </p:cNvPr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6" name="Google Shape;1240;p59">
              <a:extLst>
                <a:ext uri="{FF2B5EF4-FFF2-40B4-BE49-F238E27FC236}">
                  <a16:creationId xmlns="" xmlns:a16="http://schemas.microsoft.com/office/drawing/2014/main" id="{CC93AE7F-9ADD-0E03-9365-BB5CABF591CF}"/>
                </a:ext>
              </a:extLst>
            </p:cNvPr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sp>
        <p:nvSpPr>
          <p:cNvPr id="7" name="Google Shape;1242;p59">
            <a:extLst>
              <a:ext uri="{FF2B5EF4-FFF2-40B4-BE49-F238E27FC236}">
                <a16:creationId xmlns="" xmlns:a16="http://schemas.microsoft.com/office/drawing/2014/main" id="{CD386676-2FFC-F08E-1A6F-FD856F4F0C76}"/>
              </a:ext>
            </a:extLst>
          </p:cNvPr>
          <p:cNvSpPr txBox="1">
            <a:spLocks/>
          </p:cNvSpPr>
          <p:nvPr/>
        </p:nvSpPr>
        <p:spPr>
          <a:xfrm>
            <a:off x="3898057" y="2973102"/>
            <a:ext cx="357933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3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pPr>
              <a:buClr>
                <a:srgbClr val="1D1D1D"/>
              </a:buClr>
            </a:pPr>
            <a:r>
              <a:rPr lang="en-US" dirty="0" smtClean="0">
                <a:solidFill>
                  <a:srgbClr val="1D1D1D"/>
                </a:solidFill>
                <a:latin typeface="Acme" charset="0"/>
              </a:rPr>
              <a:t>2. When </a:t>
            </a:r>
            <a:r>
              <a:rPr lang="en-US" dirty="0">
                <a:solidFill>
                  <a:srgbClr val="1D1D1D"/>
                </a:solidFill>
                <a:latin typeface="Acme" charset="0"/>
              </a:rPr>
              <a:t>do we need these </a:t>
            </a:r>
            <a:r>
              <a:rPr lang="en-US" dirty="0" smtClean="0">
                <a:solidFill>
                  <a:srgbClr val="1D1D1D"/>
                </a:solidFill>
                <a:latin typeface="Acme" charset="0"/>
              </a:rPr>
              <a:t>things ?</a:t>
            </a:r>
            <a:endParaRPr lang="en-US" dirty="0">
              <a:solidFill>
                <a:srgbClr val="1D1D1D"/>
              </a:solidFill>
              <a:latin typeface="Acme" charset="0"/>
            </a:endParaRPr>
          </a:p>
        </p:txBody>
      </p:sp>
      <p:grpSp>
        <p:nvGrpSpPr>
          <p:cNvPr id="74" name="Google Shape;1238;p59"/>
          <p:cNvGrpSpPr/>
          <p:nvPr/>
        </p:nvGrpSpPr>
        <p:grpSpPr>
          <a:xfrm>
            <a:off x="3853531" y="1690929"/>
            <a:ext cx="4921342" cy="912931"/>
            <a:chOff x="1520675" y="4283175"/>
            <a:chExt cx="2407300" cy="232442"/>
          </a:xfrm>
        </p:grpSpPr>
        <p:sp>
          <p:nvSpPr>
            <p:cNvPr id="75" name="Google Shape;1239;p59"/>
            <p:cNvSpPr/>
            <p:nvPr/>
          </p:nvSpPr>
          <p:spPr>
            <a:xfrm>
              <a:off x="1524350" y="4285775"/>
              <a:ext cx="2403625" cy="21058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76" name="Google Shape;1240;p59"/>
            <p:cNvSpPr/>
            <p:nvPr/>
          </p:nvSpPr>
          <p:spPr>
            <a:xfrm>
              <a:off x="1520675" y="4283175"/>
              <a:ext cx="2407300" cy="232442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Acme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898057" y="1789549"/>
            <a:ext cx="47791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cme" charset="0"/>
              </a:rPr>
              <a:t>A torch, a mask, a lamp, a whistle, a bottle of water, some medicine, matches, a radio, some plasters, a candle, a multi-purpose knife, some batteries, a blanket</a:t>
            </a:r>
          </a:p>
        </p:txBody>
      </p:sp>
      <p:grpSp>
        <p:nvGrpSpPr>
          <p:cNvPr id="79" name="Google Shape;1238;p59"/>
          <p:cNvGrpSpPr/>
          <p:nvPr/>
        </p:nvGrpSpPr>
        <p:grpSpPr>
          <a:xfrm>
            <a:off x="3873373" y="3753853"/>
            <a:ext cx="4652768" cy="628123"/>
            <a:chOff x="1520675" y="4283175"/>
            <a:chExt cx="2409375" cy="232442"/>
          </a:xfrm>
        </p:grpSpPr>
        <p:sp>
          <p:nvSpPr>
            <p:cNvPr id="80" name="Google Shape;1239;p59"/>
            <p:cNvSpPr/>
            <p:nvPr/>
          </p:nvSpPr>
          <p:spPr>
            <a:xfrm>
              <a:off x="1524350" y="4285775"/>
              <a:ext cx="2403625" cy="21058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  <p:sp>
          <p:nvSpPr>
            <p:cNvPr id="81" name="Google Shape;1240;p59"/>
            <p:cNvSpPr/>
            <p:nvPr/>
          </p:nvSpPr>
          <p:spPr>
            <a:xfrm>
              <a:off x="1520675" y="4283175"/>
              <a:ext cx="2409375" cy="232442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Acme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9944" y="3895653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cme" charset="0"/>
                <a:ea typeface="Calibri"/>
              </a:rPr>
              <a:t>We need these things when it has a natural disaster.</a:t>
            </a:r>
            <a:endParaRPr lang="en-US" dirty="0">
              <a:latin typeface="Acme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2300" y="565096"/>
            <a:ext cx="3122960" cy="4012817"/>
            <a:chOff x="582300" y="565096"/>
            <a:chExt cx="3122960" cy="4012817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D15054C5-601A-4911-0853-1338732A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5" t="1417" r="5285" b="3350"/>
            <a:stretch/>
          </p:blipFill>
          <p:spPr>
            <a:xfrm>
              <a:off x="582300" y="1096814"/>
              <a:ext cx="3122960" cy="3481099"/>
            </a:xfrm>
            <a:prstGeom prst="rect">
              <a:avLst/>
            </a:prstGeom>
          </p:spPr>
        </p:pic>
        <p:grpSp>
          <p:nvGrpSpPr>
            <p:cNvPr id="77" name="Google Shape;1238;p59"/>
            <p:cNvGrpSpPr/>
            <p:nvPr/>
          </p:nvGrpSpPr>
          <p:grpSpPr>
            <a:xfrm>
              <a:off x="752069" y="565096"/>
              <a:ext cx="1590537" cy="498143"/>
              <a:chOff x="1520675" y="4283175"/>
              <a:chExt cx="2409375" cy="232442"/>
            </a:xfrm>
          </p:grpSpPr>
          <p:sp>
            <p:nvSpPr>
              <p:cNvPr id="78" name="Google Shape;1239;p59"/>
              <p:cNvSpPr/>
              <p:nvPr/>
            </p:nvSpPr>
            <p:spPr>
              <a:xfrm>
                <a:off x="1524350" y="4285775"/>
                <a:ext cx="2403625" cy="210580"/>
              </a:xfrm>
              <a:custGeom>
                <a:avLst/>
                <a:gdLst/>
                <a:ahLst/>
                <a:cxnLst/>
                <a:rect l="l" t="t" r="r" b="b"/>
                <a:pathLst>
                  <a:path w="96145" h="10986" extrusionOk="0">
                    <a:moveTo>
                      <a:pt x="0" y="1"/>
                    </a:moveTo>
                    <a:lnTo>
                      <a:pt x="0" y="10986"/>
                    </a:lnTo>
                    <a:lnTo>
                      <a:pt x="92629" y="10986"/>
                    </a:lnTo>
                    <a:lnTo>
                      <a:pt x="96144" y="5671"/>
                    </a:lnTo>
                    <a:lnTo>
                      <a:pt x="92629" y="1"/>
                    </a:lnTo>
                    <a:lnTo>
                      <a:pt x="75890" y="524"/>
                    </a:lnTo>
                    <a:lnTo>
                      <a:pt x="16739" y="5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92D05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  <a:latin typeface="Acme" charset="0"/>
                  </a:rPr>
                  <a:t>I. LISTENING</a:t>
                </a:r>
                <a:endParaRPr b="1" dirty="0">
                  <a:solidFill>
                    <a:schemeClr val="tx1"/>
                  </a:solidFill>
                  <a:latin typeface="Acme" charset="0"/>
                </a:endParaRPr>
              </a:p>
            </p:txBody>
          </p:sp>
          <p:sp>
            <p:nvSpPr>
              <p:cNvPr id="82" name="Google Shape;1240;p59"/>
              <p:cNvSpPr/>
              <p:nvPr/>
            </p:nvSpPr>
            <p:spPr>
              <a:xfrm>
                <a:off x="1520675" y="4283175"/>
                <a:ext cx="2409375" cy="232442"/>
              </a:xfrm>
              <a:custGeom>
                <a:avLst/>
                <a:gdLst/>
                <a:ahLst/>
                <a:cxnLst/>
                <a:rect l="l" t="t" r="r" b="b"/>
                <a:pathLst>
                  <a:path w="96375" h="11362" extrusionOk="0">
                    <a:moveTo>
                      <a:pt x="92755" y="126"/>
                    </a:moveTo>
                    <a:lnTo>
                      <a:pt x="96181" y="5773"/>
                    </a:lnTo>
                    <a:lnTo>
                      <a:pt x="92714" y="10943"/>
                    </a:lnTo>
                    <a:lnTo>
                      <a:pt x="92714" y="10943"/>
                    </a:lnTo>
                    <a:lnTo>
                      <a:pt x="69614" y="10839"/>
                    </a:lnTo>
                    <a:lnTo>
                      <a:pt x="63818" y="10818"/>
                    </a:lnTo>
                    <a:lnTo>
                      <a:pt x="58043" y="10818"/>
                    </a:lnTo>
                    <a:lnTo>
                      <a:pt x="46451" y="10797"/>
                    </a:lnTo>
                    <a:lnTo>
                      <a:pt x="23289" y="10839"/>
                    </a:lnTo>
                    <a:lnTo>
                      <a:pt x="272" y="10943"/>
                    </a:lnTo>
                    <a:lnTo>
                      <a:pt x="272" y="10943"/>
                    </a:lnTo>
                    <a:lnTo>
                      <a:pt x="231" y="192"/>
                    </a:lnTo>
                    <a:lnTo>
                      <a:pt x="231" y="192"/>
                    </a:lnTo>
                    <a:lnTo>
                      <a:pt x="11718" y="544"/>
                    </a:lnTo>
                    <a:lnTo>
                      <a:pt x="14605" y="628"/>
                    </a:lnTo>
                    <a:lnTo>
                      <a:pt x="16049" y="691"/>
                    </a:lnTo>
                    <a:cubicBezTo>
                      <a:pt x="16530" y="712"/>
                      <a:pt x="17012" y="712"/>
                      <a:pt x="17493" y="712"/>
                    </a:cubicBezTo>
                    <a:lnTo>
                      <a:pt x="23289" y="733"/>
                    </a:lnTo>
                    <a:cubicBezTo>
                      <a:pt x="31010" y="774"/>
                      <a:pt x="38730" y="837"/>
                      <a:pt x="46451" y="837"/>
                    </a:cubicBezTo>
                    <a:cubicBezTo>
                      <a:pt x="47742" y="844"/>
                      <a:pt x="49029" y="847"/>
                      <a:pt x="50317" y="847"/>
                    </a:cubicBezTo>
                    <a:cubicBezTo>
                      <a:pt x="52891" y="847"/>
                      <a:pt x="55462" y="837"/>
                      <a:pt x="58043" y="837"/>
                    </a:cubicBezTo>
                    <a:lnTo>
                      <a:pt x="69614" y="816"/>
                    </a:lnTo>
                    <a:lnTo>
                      <a:pt x="75410" y="774"/>
                    </a:lnTo>
                    <a:cubicBezTo>
                      <a:pt x="75891" y="774"/>
                      <a:pt x="76372" y="774"/>
                      <a:pt x="76853" y="754"/>
                    </a:cubicBezTo>
                    <a:lnTo>
                      <a:pt x="78297" y="691"/>
                    </a:lnTo>
                    <a:lnTo>
                      <a:pt x="81184" y="586"/>
                    </a:lnTo>
                    <a:lnTo>
                      <a:pt x="92755" y="126"/>
                    </a:lnTo>
                    <a:close/>
                    <a:moveTo>
                      <a:pt x="43" y="0"/>
                    </a:moveTo>
                    <a:lnTo>
                      <a:pt x="43" y="105"/>
                    </a:lnTo>
                    <a:lnTo>
                      <a:pt x="1" y="11090"/>
                    </a:lnTo>
                    <a:lnTo>
                      <a:pt x="1" y="11215"/>
                    </a:lnTo>
                    <a:lnTo>
                      <a:pt x="147" y="11215"/>
                    </a:lnTo>
                    <a:lnTo>
                      <a:pt x="23289" y="11320"/>
                    </a:lnTo>
                    <a:lnTo>
                      <a:pt x="46451" y="11362"/>
                    </a:lnTo>
                    <a:lnTo>
                      <a:pt x="58043" y="11341"/>
                    </a:lnTo>
                    <a:lnTo>
                      <a:pt x="63818" y="11341"/>
                    </a:lnTo>
                    <a:lnTo>
                      <a:pt x="69614" y="11320"/>
                    </a:lnTo>
                    <a:lnTo>
                      <a:pt x="92776" y="11215"/>
                    </a:lnTo>
                    <a:lnTo>
                      <a:pt x="92839" y="11215"/>
                    </a:lnTo>
                    <a:lnTo>
                      <a:pt x="92881" y="11153"/>
                    </a:lnTo>
                    <a:lnTo>
                      <a:pt x="96354" y="5817"/>
                    </a:lnTo>
                    <a:lnTo>
                      <a:pt x="96375" y="5775"/>
                    </a:lnTo>
                    <a:lnTo>
                      <a:pt x="96354" y="5733"/>
                    </a:lnTo>
                    <a:lnTo>
                      <a:pt x="92797" y="63"/>
                    </a:lnTo>
                    <a:lnTo>
                      <a:pt x="81226" y="335"/>
                    </a:lnTo>
                    <a:lnTo>
                      <a:pt x="78318" y="398"/>
                    </a:lnTo>
                    <a:lnTo>
                      <a:pt x="76853" y="440"/>
                    </a:lnTo>
                    <a:cubicBezTo>
                      <a:pt x="76372" y="461"/>
                      <a:pt x="75891" y="461"/>
                      <a:pt x="75410" y="461"/>
                    </a:cubicBezTo>
                    <a:lnTo>
                      <a:pt x="69614" y="419"/>
                    </a:lnTo>
                    <a:lnTo>
                      <a:pt x="58043" y="398"/>
                    </a:lnTo>
                    <a:cubicBezTo>
                      <a:pt x="55462" y="398"/>
                      <a:pt x="52891" y="389"/>
                      <a:pt x="50317" y="389"/>
                    </a:cubicBezTo>
                    <a:cubicBezTo>
                      <a:pt x="49029" y="389"/>
                      <a:pt x="47742" y="391"/>
                      <a:pt x="46451" y="398"/>
                    </a:cubicBezTo>
                    <a:cubicBezTo>
                      <a:pt x="38730" y="398"/>
                      <a:pt x="31010" y="461"/>
                      <a:pt x="23289" y="502"/>
                    </a:cubicBezTo>
                    <a:lnTo>
                      <a:pt x="17493" y="523"/>
                    </a:lnTo>
                    <a:cubicBezTo>
                      <a:pt x="17012" y="523"/>
                      <a:pt x="16530" y="523"/>
                      <a:pt x="16049" y="502"/>
                    </a:cubicBezTo>
                    <a:lnTo>
                      <a:pt x="14605" y="461"/>
                    </a:lnTo>
                    <a:lnTo>
                      <a:pt x="11718" y="37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FFFF00"/>
                  </a:solidFill>
                  <a:latin typeface="Acme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6;p47"/>
          <p:cNvSpPr txBox="1">
            <a:spLocks/>
          </p:cNvSpPr>
          <p:nvPr/>
        </p:nvSpPr>
        <p:spPr>
          <a:xfrm>
            <a:off x="3705259" y="1330875"/>
            <a:ext cx="4724637" cy="75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2000" dirty="0" smtClean="0">
                <a:solidFill>
                  <a:schemeClr val="accent1"/>
                </a:solidFill>
              </a:rPr>
              <a:t>Example:  there will be a storm next week.</a:t>
            </a:r>
          </a:p>
          <a:p>
            <a:pPr>
              <a:buClr>
                <a:schemeClr val="accent1"/>
              </a:buClr>
              <a:buSzPts val="1100"/>
            </a:pPr>
            <a:endParaRPr lang="en-US" sz="2000" dirty="0" smtClean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5054C5-601A-4911-0853-1338732AF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t="1417" r="5285" b="3350"/>
          <a:stretch/>
        </p:blipFill>
        <p:spPr>
          <a:xfrm>
            <a:off x="582299" y="555696"/>
            <a:ext cx="3122960" cy="3481099"/>
          </a:xfrm>
          <a:prstGeom prst="rect">
            <a:avLst/>
          </a:prstGeom>
        </p:spPr>
      </p:pic>
      <p:sp>
        <p:nvSpPr>
          <p:cNvPr id="9" name="Google Shape;416;p47"/>
          <p:cNvSpPr txBox="1">
            <a:spLocks/>
          </p:cNvSpPr>
          <p:nvPr/>
        </p:nvSpPr>
        <p:spPr>
          <a:xfrm>
            <a:off x="582300" y="3836892"/>
            <a:ext cx="2587964" cy="65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3200" dirty="0" smtClean="0">
                <a:solidFill>
                  <a:schemeClr val="accent1"/>
                </a:solidFill>
              </a:rPr>
              <a:t>Emergency kit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0" name="Google Shape;416;p47"/>
          <p:cNvSpPr txBox="1">
            <a:spLocks/>
          </p:cNvSpPr>
          <p:nvPr/>
        </p:nvSpPr>
        <p:spPr>
          <a:xfrm>
            <a:off x="3626882" y="1976971"/>
            <a:ext cx="4594009" cy="69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9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cme"/>
              <a:buNone/>
              <a:defRPr sz="48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>
              <a:buClr>
                <a:schemeClr val="accent1"/>
              </a:buClr>
              <a:buSzPts val="1100"/>
            </a:pPr>
            <a:r>
              <a:rPr lang="en-US" sz="2400" dirty="0" smtClean="0">
                <a:solidFill>
                  <a:schemeClr val="accent1"/>
                </a:solidFill>
              </a:rPr>
              <a:t>Do you prepare an emergency kit before </a:t>
            </a:r>
            <a:r>
              <a:rPr lang="en-US" sz="2400" smtClean="0">
                <a:solidFill>
                  <a:schemeClr val="accent1"/>
                </a:solidFill>
              </a:rPr>
              <a:t>the storm ? 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54"/>
          <p:cNvGrpSpPr/>
          <p:nvPr/>
        </p:nvGrpSpPr>
        <p:grpSpPr>
          <a:xfrm rot="311351">
            <a:off x="6620584" y="970151"/>
            <a:ext cx="2201333" cy="1467449"/>
            <a:chOff x="1690369" y="1822186"/>
            <a:chExt cx="2193590" cy="1650013"/>
          </a:xfrm>
        </p:grpSpPr>
        <p:sp>
          <p:nvSpPr>
            <p:cNvPr id="787" name="Google Shape;787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4"/>
            <p:cNvSpPr/>
            <p:nvPr/>
          </p:nvSpPr>
          <p:spPr>
            <a:xfrm rot="20699955">
              <a:off x="1697938" y="1828730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54"/>
          <p:cNvGrpSpPr/>
          <p:nvPr/>
        </p:nvGrpSpPr>
        <p:grpSpPr>
          <a:xfrm>
            <a:off x="2239014" y="805300"/>
            <a:ext cx="2582029" cy="1851737"/>
            <a:chOff x="1514928" y="1567758"/>
            <a:chExt cx="2544484" cy="2158770"/>
          </a:xfrm>
        </p:grpSpPr>
        <p:sp>
          <p:nvSpPr>
            <p:cNvPr id="793" name="Google Shape;793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4"/>
            <p:cNvSpPr/>
            <p:nvPr/>
          </p:nvSpPr>
          <p:spPr>
            <a:xfrm rot="-900045">
              <a:off x="1697937" y="1828731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54"/>
          <p:cNvSpPr txBox="1">
            <a:spLocks noGrp="1"/>
          </p:cNvSpPr>
          <p:nvPr>
            <p:ph type="subTitle" idx="1"/>
          </p:nvPr>
        </p:nvSpPr>
        <p:spPr>
          <a:xfrm>
            <a:off x="2825619" y="1597201"/>
            <a:ext cx="976609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8" name="Google Shape;798;p54"/>
          <p:cNvSpPr txBox="1">
            <a:spLocks noGrp="1"/>
          </p:cNvSpPr>
          <p:nvPr>
            <p:ph type="title"/>
          </p:nvPr>
        </p:nvSpPr>
        <p:spPr>
          <a:xfrm rot="21338791">
            <a:off x="2560648" y="1392110"/>
            <a:ext cx="2080940" cy="2326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efore a storm</a:t>
            </a:r>
            <a:endParaRPr dirty="0"/>
          </a:p>
        </p:txBody>
      </p:sp>
      <p:grpSp>
        <p:nvGrpSpPr>
          <p:cNvPr id="799" name="Google Shape;799;p54"/>
          <p:cNvGrpSpPr/>
          <p:nvPr/>
        </p:nvGrpSpPr>
        <p:grpSpPr>
          <a:xfrm rot="-1800044">
            <a:off x="2417915" y="1129711"/>
            <a:ext cx="648048" cy="367504"/>
            <a:chOff x="1425358" y="1479079"/>
            <a:chExt cx="967793" cy="588054"/>
          </a:xfrm>
        </p:grpSpPr>
        <p:sp>
          <p:nvSpPr>
            <p:cNvPr id="800" name="Google Shape;800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54"/>
          <p:cNvSpPr txBox="1">
            <a:spLocks noGrp="1"/>
          </p:cNvSpPr>
          <p:nvPr>
            <p:ph type="subTitle" idx="2"/>
          </p:nvPr>
        </p:nvSpPr>
        <p:spPr>
          <a:xfrm>
            <a:off x="4966317" y="1474521"/>
            <a:ext cx="813948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3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803" name="Google Shape;803;p54"/>
          <p:cNvSpPr txBox="1">
            <a:spLocks noGrp="1"/>
          </p:cNvSpPr>
          <p:nvPr>
            <p:ph type="title" idx="3"/>
          </p:nvPr>
        </p:nvSpPr>
        <p:spPr>
          <a:xfrm>
            <a:off x="4509653" y="1278115"/>
            <a:ext cx="2167966" cy="189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During a storm</a:t>
            </a:r>
            <a:endParaRPr dirty="0"/>
          </a:p>
        </p:txBody>
      </p:sp>
      <p:sp>
        <p:nvSpPr>
          <p:cNvPr id="804" name="Google Shape;804;p54"/>
          <p:cNvSpPr txBox="1">
            <a:spLocks noGrp="1"/>
          </p:cNvSpPr>
          <p:nvPr>
            <p:ph type="subTitle" idx="4"/>
          </p:nvPr>
        </p:nvSpPr>
        <p:spPr>
          <a:xfrm>
            <a:off x="7695804" y="1463199"/>
            <a:ext cx="714098" cy="488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4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05" name="Google Shape;805;p54"/>
          <p:cNvSpPr txBox="1">
            <a:spLocks noGrp="1"/>
          </p:cNvSpPr>
          <p:nvPr>
            <p:ph type="title" idx="5"/>
          </p:nvPr>
        </p:nvSpPr>
        <p:spPr>
          <a:xfrm rot="258009">
            <a:off x="6885248" y="1260573"/>
            <a:ext cx="1788792" cy="240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fter a storm</a:t>
            </a:r>
            <a:endParaRPr dirty="0"/>
          </a:p>
        </p:txBody>
      </p:sp>
      <p:sp>
        <p:nvSpPr>
          <p:cNvPr id="808" name="Google Shape;808;p54"/>
          <p:cNvSpPr txBox="1">
            <a:spLocks noGrp="1"/>
          </p:cNvSpPr>
          <p:nvPr>
            <p:ph type="title" idx="8"/>
          </p:nvPr>
        </p:nvSpPr>
        <p:spPr>
          <a:xfrm>
            <a:off x="501596" y="302316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Task 2. </a:t>
            </a:r>
            <a:r>
              <a:rPr lang="en-US" sz="1800" dirty="0"/>
              <a:t>Listen to a broadcast. Put the activities (1 – 6) in the correct column. </a:t>
            </a:r>
          </a:p>
        </p:txBody>
      </p:sp>
      <p:sp>
        <p:nvSpPr>
          <p:cNvPr id="809" name="Google Shape;809;p54"/>
          <p:cNvSpPr/>
          <p:nvPr/>
        </p:nvSpPr>
        <p:spPr>
          <a:xfrm rot="-736468">
            <a:off x="4498783" y="947691"/>
            <a:ext cx="2189042" cy="1433512"/>
          </a:xfrm>
          <a:custGeom>
            <a:avLst/>
            <a:gdLst/>
            <a:ahLst/>
            <a:cxnLst/>
            <a:rect l="l" t="t" r="r" b="b"/>
            <a:pathLst>
              <a:path w="60282" h="45384" extrusionOk="0">
                <a:moveTo>
                  <a:pt x="7292" y="351"/>
                </a:moveTo>
                <a:lnTo>
                  <a:pt x="20338" y="3892"/>
                </a:lnTo>
                <a:lnTo>
                  <a:pt x="33520" y="7449"/>
                </a:lnTo>
                <a:cubicBezTo>
                  <a:pt x="37914" y="8621"/>
                  <a:pt x="42308" y="9813"/>
                  <a:pt x="46702" y="10964"/>
                </a:cubicBezTo>
                <a:lnTo>
                  <a:pt x="59654" y="14392"/>
                </a:lnTo>
                <a:lnTo>
                  <a:pt x="59654" y="14392"/>
                </a:lnTo>
                <a:lnTo>
                  <a:pt x="55804" y="29691"/>
                </a:lnTo>
                <a:lnTo>
                  <a:pt x="51891" y="45342"/>
                </a:lnTo>
                <a:lnTo>
                  <a:pt x="38918" y="41847"/>
                </a:lnTo>
                <a:lnTo>
                  <a:pt x="32474" y="40111"/>
                </a:lnTo>
                <a:lnTo>
                  <a:pt x="26008" y="38395"/>
                </a:lnTo>
                <a:lnTo>
                  <a:pt x="19564" y="36700"/>
                </a:lnTo>
                <a:lnTo>
                  <a:pt x="13120" y="35026"/>
                </a:lnTo>
                <a:cubicBezTo>
                  <a:pt x="8874" y="33908"/>
                  <a:pt x="4609" y="32851"/>
                  <a:pt x="343" y="31755"/>
                </a:cubicBezTo>
                <a:lnTo>
                  <a:pt x="343" y="31755"/>
                </a:lnTo>
                <a:lnTo>
                  <a:pt x="2030" y="23958"/>
                </a:lnTo>
                <a:lnTo>
                  <a:pt x="3767" y="16028"/>
                </a:lnTo>
                <a:lnTo>
                  <a:pt x="5524" y="8119"/>
                </a:lnTo>
                <a:lnTo>
                  <a:pt x="7292" y="351"/>
                </a:lnTo>
                <a:close/>
                <a:moveTo>
                  <a:pt x="7073" y="0"/>
                </a:moveTo>
                <a:lnTo>
                  <a:pt x="7052" y="147"/>
                </a:lnTo>
                <a:lnTo>
                  <a:pt x="5336" y="8077"/>
                </a:lnTo>
                <a:lnTo>
                  <a:pt x="3599" y="16007"/>
                </a:lnTo>
                <a:lnTo>
                  <a:pt x="1842" y="23916"/>
                </a:lnTo>
                <a:lnTo>
                  <a:pt x="42" y="31825"/>
                </a:lnTo>
                <a:lnTo>
                  <a:pt x="0" y="31971"/>
                </a:lnTo>
                <a:lnTo>
                  <a:pt x="147" y="32013"/>
                </a:lnTo>
                <a:cubicBezTo>
                  <a:pt x="4457" y="33164"/>
                  <a:pt x="8767" y="34336"/>
                  <a:pt x="13099" y="35466"/>
                </a:cubicBezTo>
                <a:lnTo>
                  <a:pt x="19585" y="37161"/>
                </a:lnTo>
                <a:lnTo>
                  <a:pt x="26071" y="38834"/>
                </a:lnTo>
                <a:lnTo>
                  <a:pt x="32558" y="40487"/>
                </a:lnTo>
                <a:lnTo>
                  <a:pt x="39023" y="42140"/>
                </a:lnTo>
                <a:lnTo>
                  <a:pt x="51933" y="45383"/>
                </a:lnTo>
                <a:lnTo>
                  <a:pt x="56076" y="29900"/>
                </a:lnTo>
                <a:cubicBezTo>
                  <a:pt x="57478" y="24711"/>
                  <a:pt x="58838" y="19480"/>
                  <a:pt x="60219" y="14270"/>
                </a:cubicBezTo>
                <a:lnTo>
                  <a:pt x="60281" y="14040"/>
                </a:lnTo>
                <a:lnTo>
                  <a:pt x="60030" y="13956"/>
                </a:lnTo>
                <a:lnTo>
                  <a:pt x="46848" y="10441"/>
                </a:lnTo>
                <a:cubicBezTo>
                  <a:pt x="42454" y="9248"/>
                  <a:pt x="38040" y="8098"/>
                  <a:pt x="33646" y="6947"/>
                </a:cubicBezTo>
                <a:lnTo>
                  <a:pt x="20443" y="3473"/>
                </a:lnTo>
                <a:lnTo>
                  <a:pt x="7219" y="42"/>
                </a:lnTo>
                <a:lnTo>
                  <a:pt x="70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0" name="Google Shape;810;p54"/>
          <p:cNvGrpSpPr/>
          <p:nvPr/>
        </p:nvGrpSpPr>
        <p:grpSpPr>
          <a:xfrm rot="-899960">
            <a:off x="5287119" y="727756"/>
            <a:ext cx="612373" cy="658230"/>
            <a:chOff x="3125315" y="1401131"/>
            <a:chExt cx="914524" cy="1053263"/>
          </a:xfrm>
        </p:grpSpPr>
        <p:sp>
          <p:nvSpPr>
            <p:cNvPr id="811" name="Google Shape;811;p54"/>
            <p:cNvSpPr/>
            <p:nvPr/>
          </p:nvSpPr>
          <p:spPr>
            <a:xfrm rot="-900045">
              <a:off x="3244043" y="1476947"/>
              <a:ext cx="681740" cy="887037"/>
            </a:xfrm>
            <a:custGeom>
              <a:avLst/>
              <a:gdLst/>
              <a:ahLst/>
              <a:cxnLst/>
              <a:rect l="l" t="t" r="r" b="b"/>
              <a:pathLst>
                <a:path w="18832" h="24503" extrusionOk="0">
                  <a:moveTo>
                    <a:pt x="6550" y="1"/>
                  </a:moveTo>
                  <a:cubicBezTo>
                    <a:pt x="6550" y="1"/>
                    <a:pt x="6466" y="1026"/>
                    <a:pt x="5922" y="1361"/>
                  </a:cubicBezTo>
                  <a:cubicBezTo>
                    <a:pt x="5762" y="1453"/>
                    <a:pt x="5586" y="1486"/>
                    <a:pt x="5417" y="1486"/>
                  </a:cubicBezTo>
                  <a:cubicBezTo>
                    <a:pt x="5011" y="1486"/>
                    <a:pt x="4646" y="1298"/>
                    <a:pt x="4646" y="1298"/>
                  </a:cubicBezTo>
                  <a:cubicBezTo>
                    <a:pt x="4646" y="1298"/>
                    <a:pt x="4541" y="2302"/>
                    <a:pt x="3955" y="2658"/>
                  </a:cubicBezTo>
                  <a:cubicBezTo>
                    <a:pt x="3794" y="2754"/>
                    <a:pt x="3579" y="2788"/>
                    <a:pt x="3356" y="2788"/>
                  </a:cubicBezTo>
                  <a:cubicBezTo>
                    <a:pt x="2796" y="2788"/>
                    <a:pt x="2177" y="2574"/>
                    <a:pt x="2177" y="2574"/>
                  </a:cubicBezTo>
                  <a:cubicBezTo>
                    <a:pt x="2177" y="2574"/>
                    <a:pt x="1947" y="3662"/>
                    <a:pt x="1570" y="3893"/>
                  </a:cubicBezTo>
                  <a:cubicBezTo>
                    <a:pt x="1452" y="3965"/>
                    <a:pt x="1253" y="3990"/>
                    <a:pt x="1035" y="3990"/>
                  </a:cubicBezTo>
                  <a:cubicBezTo>
                    <a:pt x="561" y="3990"/>
                    <a:pt x="1" y="3872"/>
                    <a:pt x="1" y="3872"/>
                  </a:cubicBezTo>
                  <a:lnTo>
                    <a:pt x="1" y="3872"/>
                  </a:lnTo>
                  <a:lnTo>
                    <a:pt x="12157" y="24502"/>
                  </a:lnTo>
                  <a:cubicBezTo>
                    <a:pt x="12391" y="23349"/>
                    <a:pt x="13255" y="23151"/>
                    <a:pt x="13821" y="23151"/>
                  </a:cubicBezTo>
                  <a:cubicBezTo>
                    <a:pt x="14118" y="23151"/>
                    <a:pt x="14333" y="23205"/>
                    <a:pt x="14333" y="23205"/>
                  </a:cubicBezTo>
                  <a:cubicBezTo>
                    <a:pt x="14333" y="23205"/>
                    <a:pt x="14710" y="22431"/>
                    <a:pt x="15128" y="22054"/>
                  </a:cubicBezTo>
                  <a:cubicBezTo>
                    <a:pt x="15263" y="21933"/>
                    <a:pt x="15473" y="21892"/>
                    <a:pt x="15696" y="21892"/>
                  </a:cubicBezTo>
                  <a:cubicBezTo>
                    <a:pt x="16168" y="21892"/>
                    <a:pt x="16698" y="22075"/>
                    <a:pt x="16698" y="22075"/>
                  </a:cubicBezTo>
                  <a:cubicBezTo>
                    <a:pt x="16698" y="22075"/>
                    <a:pt x="16823" y="20966"/>
                    <a:pt x="17304" y="20694"/>
                  </a:cubicBezTo>
                  <a:cubicBezTo>
                    <a:pt x="17425" y="20621"/>
                    <a:pt x="17580" y="20594"/>
                    <a:pt x="17746" y="20594"/>
                  </a:cubicBezTo>
                  <a:cubicBezTo>
                    <a:pt x="18243" y="20594"/>
                    <a:pt x="18832" y="20841"/>
                    <a:pt x="18832" y="20841"/>
                  </a:cubicBezTo>
                  <a:lnTo>
                    <a:pt x="6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 rot="-900045">
              <a:off x="3229960" y="1477040"/>
              <a:ext cx="705235" cy="901445"/>
            </a:xfrm>
            <a:custGeom>
              <a:avLst/>
              <a:gdLst/>
              <a:ahLst/>
              <a:cxnLst/>
              <a:rect l="l" t="t" r="r" b="b"/>
              <a:pathLst>
                <a:path w="19481" h="24901" extrusionOk="0">
                  <a:moveTo>
                    <a:pt x="7010" y="79"/>
                  </a:moveTo>
                  <a:lnTo>
                    <a:pt x="13036" y="10651"/>
                  </a:lnTo>
                  <a:cubicBezTo>
                    <a:pt x="13538" y="11509"/>
                    <a:pt x="14040" y="12367"/>
                    <a:pt x="14542" y="13225"/>
                  </a:cubicBezTo>
                  <a:cubicBezTo>
                    <a:pt x="15044" y="14083"/>
                    <a:pt x="15546" y="14940"/>
                    <a:pt x="16070" y="15777"/>
                  </a:cubicBezTo>
                  <a:cubicBezTo>
                    <a:pt x="17049" y="17416"/>
                    <a:pt x="18066" y="19036"/>
                    <a:pt x="19049" y="20673"/>
                  </a:cubicBezTo>
                  <a:lnTo>
                    <a:pt x="19049" y="20673"/>
                  </a:lnTo>
                  <a:cubicBezTo>
                    <a:pt x="18878" y="20621"/>
                    <a:pt x="18704" y="20575"/>
                    <a:pt x="18539" y="20548"/>
                  </a:cubicBezTo>
                  <a:cubicBezTo>
                    <a:pt x="18427" y="20531"/>
                    <a:pt x="18312" y="20517"/>
                    <a:pt x="18196" y="20517"/>
                  </a:cubicBezTo>
                  <a:cubicBezTo>
                    <a:pt x="18030" y="20517"/>
                    <a:pt x="17862" y="20545"/>
                    <a:pt x="17702" y="20632"/>
                  </a:cubicBezTo>
                  <a:cubicBezTo>
                    <a:pt x="17451" y="20799"/>
                    <a:pt x="17346" y="21071"/>
                    <a:pt x="17241" y="21322"/>
                  </a:cubicBezTo>
                  <a:cubicBezTo>
                    <a:pt x="17167" y="21544"/>
                    <a:pt x="17110" y="21766"/>
                    <a:pt x="17083" y="22003"/>
                  </a:cubicBezTo>
                  <a:lnTo>
                    <a:pt x="17083" y="22003"/>
                  </a:lnTo>
                  <a:cubicBezTo>
                    <a:pt x="16864" y="21934"/>
                    <a:pt x="16644" y="21882"/>
                    <a:pt x="16425" y="21845"/>
                  </a:cubicBezTo>
                  <a:cubicBezTo>
                    <a:pt x="16322" y="21837"/>
                    <a:pt x="16220" y="21829"/>
                    <a:pt x="16117" y="21829"/>
                  </a:cubicBezTo>
                  <a:cubicBezTo>
                    <a:pt x="15948" y="21829"/>
                    <a:pt x="15778" y="21851"/>
                    <a:pt x="15609" y="21929"/>
                  </a:cubicBezTo>
                  <a:cubicBezTo>
                    <a:pt x="15484" y="22013"/>
                    <a:pt x="15400" y="22117"/>
                    <a:pt x="15316" y="22201"/>
                  </a:cubicBezTo>
                  <a:cubicBezTo>
                    <a:pt x="15233" y="22305"/>
                    <a:pt x="15149" y="22410"/>
                    <a:pt x="15065" y="22515"/>
                  </a:cubicBezTo>
                  <a:cubicBezTo>
                    <a:pt x="14954" y="22719"/>
                    <a:pt x="14842" y="22907"/>
                    <a:pt x="14730" y="23123"/>
                  </a:cubicBezTo>
                  <a:lnTo>
                    <a:pt x="14730" y="23123"/>
                  </a:lnTo>
                  <a:cubicBezTo>
                    <a:pt x="14570" y="23089"/>
                    <a:pt x="14410" y="23072"/>
                    <a:pt x="14249" y="23072"/>
                  </a:cubicBezTo>
                  <a:cubicBezTo>
                    <a:pt x="14186" y="23072"/>
                    <a:pt x="14124" y="23074"/>
                    <a:pt x="14061" y="23080"/>
                  </a:cubicBezTo>
                  <a:cubicBezTo>
                    <a:pt x="13810" y="23101"/>
                    <a:pt x="13559" y="23142"/>
                    <a:pt x="13329" y="23268"/>
                  </a:cubicBezTo>
                  <a:cubicBezTo>
                    <a:pt x="13203" y="23331"/>
                    <a:pt x="13098" y="23414"/>
                    <a:pt x="12994" y="23477"/>
                  </a:cubicBezTo>
                  <a:cubicBezTo>
                    <a:pt x="12910" y="23582"/>
                    <a:pt x="12805" y="23666"/>
                    <a:pt x="12743" y="23791"/>
                  </a:cubicBezTo>
                  <a:cubicBezTo>
                    <a:pt x="12664" y="23904"/>
                    <a:pt x="12603" y="24029"/>
                    <a:pt x="12554" y="24160"/>
                  </a:cubicBezTo>
                  <a:lnTo>
                    <a:pt x="12554" y="24160"/>
                  </a:lnTo>
                  <a:cubicBezTo>
                    <a:pt x="11626" y="22507"/>
                    <a:pt x="10698" y="20888"/>
                    <a:pt x="9751" y="19251"/>
                  </a:cubicBezTo>
                  <a:lnTo>
                    <a:pt x="6738" y="14062"/>
                  </a:lnTo>
                  <a:cubicBezTo>
                    <a:pt x="5754" y="12346"/>
                    <a:pt x="4708" y="10630"/>
                    <a:pt x="3704" y="8914"/>
                  </a:cubicBezTo>
                  <a:cubicBezTo>
                    <a:pt x="2779" y="7315"/>
                    <a:pt x="1819" y="5752"/>
                    <a:pt x="872" y="4175"/>
                  </a:cubicBezTo>
                  <a:lnTo>
                    <a:pt x="872" y="4175"/>
                  </a:lnTo>
                  <a:cubicBezTo>
                    <a:pt x="970" y="4188"/>
                    <a:pt x="1069" y="4199"/>
                    <a:pt x="1172" y="4207"/>
                  </a:cubicBezTo>
                  <a:cubicBezTo>
                    <a:pt x="1250" y="4207"/>
                    <a:pt x="1327" y="4208"/>
                    <a:pt x="1406" y="4208"/>
                  </a:cubicBezTo>
                  <a:cubicBezTo>
                    <a:pt x="1603" y="4208"/>
                    <a:pt x="1806" y="4198"/>
                    <a:pt x="2030" y="4123"/>
                  </a:cubicBezTo>
                  <a:cubicBezTo>
                    <a:pt x="2197" y="4039"/>
                    <a:pt x="2323" y="3893"/>
                    <a:pt x="2386" y="3788"/>
                  </a:cubicBezTo>
                  <a:cubicBezTo>
                    <a:pt x="2469" y="3663"/>
                    <a:pt x="2511" y="3537"/>
                    <a:pt x="2574" y="3391"/>
                  </a:cubicBezTo>
                  <a:cubicBezTo>
                    <a:pt x="2638" y="3199"/>
                    <a:pt x="2702" y="3007"/>
                    <a:pt x="2747" y="2815"/>
                  </a:cubicBezTo>
                  <a:lnTo>
                    <a:pt x="2747" y="2815"/>
                  </a:lnTo>
                  <a:cubicBezTo>
                    <a:pt x="2975" y="2872"/>
                    <a:pt x="3203" y="2914"/>
                    <a:pt x="3432" y="2930"/>
                  </a:cubicBezTo>
                  <a:cubicBezTo>
                    <a:pt x="3545" y="2946"/>
                    <a:pt x="3659" y="2956"/>
                    <a:pt x="3773" y="2956"/>
                  </a:cubicBezTo>
                  <a:cubicBezTo>
                    <a:pt x="3955" y="2956"/>
                    <a:pt x="4139" y="2932"/>
                    <a:pt x="4331" y="2867"/>
                  </a:cubicBezTo>
                  <a:cubicBezTo>
                    <a:pt x="4645" y="2721"/>
                    <a:pt x="4834" y="2449"/>
                    <a:pt x="4959" y="2198"/>
                  </a:cubicBezTo>
                  <a:cubicBezTo>
                    <a:pt x="5065" y="1950"/>
                    <a:pt x="5127" y="1717"/>
                    <a:pt x="5156" y="1474"/>
                  </a:cubicBezTo>
                  <a:lnTo>
                    <a:pt x="5156" y="1474"/>
                  </a:lnTo>
                  <a:cubicBezTo>
                    <a:pt x="5356" y="1543"/>
                    <a:pt x="5548" y="1574"/>
                    <a:pt x="5754" y="1591"/>
                  </a:cubicBezTo>
                  <a:cubicBezTo>
                    <a:pt x="6005" y="1591"/>
                    <a:pt x="6277" y="1528"/>
                    <a:pt x="6487" y="1361"/>
                  </a:cubicBezTo>
                  <a:cubicBezTo>
                    <a:pt x="6675" y="1194"/>
                    <a:pt x="6800" y="963"/>
                    <a:pt x="6863" y="733"/>
                  </a:cubicBezTo>
                  <a:cubicBezTo>
                    <a:pt x="6905" y="629"/>
                    <a:pt x="6947" y="503"/>
                    <a:pt x="6968" y="378"/>
                  </a:cubicBezTo>
                  <a:cubicBezTo>
                    <a:pt x="6968" y="315"/>
                    <a:pt x="6989" y="273"/>
                    <a:pt x="6989" y="210"/>
                  </a:cubicBezTo>
                  <a:lnTo>
                    <a:pt x="7010" y="106"/>
                  </a:lnTo>
                  <a:lnTo>
                    <a:pt x="7010" y="79"/>
                  </a:lnTo>
                  <a:close/>
                  <a:moveTo>
                    <a:pt x="6989" y="1"/>
                  </a:moveTo>
                  <a:cubicBezTo>
                    <a:pt x="6968" y="1"/>
                    <a:pt x="6968" y="22"/>
                    <a:pt x="6968" y="22"/>
                  </a:cubicBezTo>
                  <a:lnTo>
                    <a:pt x="6968" y="43"/>
                  </a:lnTo>
                  <a:lnTo>
                    <a:pt x="6968" y="64"/>
                  </a:lnTo>
                  <a:lnTo>
                    <a:pt x="6947" y="106"/>
                  </a:lnTo>
                  <a:lnTo>
                    <a:pt x="6926" y="189"/>
                  </a:lnTo>
                  <a:cubicBezTo>
                    <a:pt x="6926" y="252"/>
                    <a:pt x="6905" y="315"/>
                    <a:pt x="6905" y="357"/>
                  </a:cubicBezTo>
                  <a:cubicBezTo>
                    <a:pt x="6863" y="482"/>
                    <a:pt x="6821" y="587"/>
                    <a:pt x="6779" y="712"/>
                  </a:cubicBezTo>
                  <a:cubicBezTo>
                    <a:pt x="6696" y="922"/>
                    <a:pt x="6570" y="1131"/>
                    <a:pt x="6403" y="1256"/>
                  </a:cubicBezTo>
                  <a:cubicBezTo>
                    <a:pt x="6244" y="1380"/>
                    <a:pt x="6056" y="1429"/>
                    <a:pt x="5876" y="1429"/>
                  </a:cubicBezTo>
                  <a:cubicBezTo>
                    <a:pt x="5842" y="1429"/>
                    <a:pt x="5808" y="1427"/>
                    <a:pt x="5775" y="1424"/>
                  </a:cubicBezTo>
                  <a:cubicBezTo>
                    <a:pt x="5545" y="1403"/>
                    <a:pt x="5315" y="1319"/>
                    <a:pt x="5126" y="1235"/>
                  </a:cubicBezTo>
                  <a:lnTo>
                    <a:pt x="5001" y="1173"/>
                  </a:lnTo>
                  <a:lnTo>
                    <a:pt x="4980" y="1319"/>
                  </a:lnTo>
                  <a:cubicBezTo>
                    <a:pt x="4938" y="1570"/>
                    <a:pt x="4854" y="1842"/>
                    <a:pt x="4729" y="2072"/>
                  </a:cubicBezTo>
                  <a:cubicBezTo>
                    <a:pt x="4624" y="2323"/>
                    <a:pt x="4436" y="2512"/>
                    <a:pt x="4227" y="2595"/>
                  </a:cubicBezTo>
                  <a:cubicBezTo>
                    <a:pt x="4100" y="2642"/>
                    <a:pt x="3960" y="2656"/>
                    <a:pt x="3814" y="2656"/>
                  </a:cubicBezTo>
                  <a:cubicBezTo>
                    <a:pt x="3696" y="2656"/>
                    <a:pt x="3574" y="2647"/>
                    <a:pt x="3453" y="2637"/>
                  </a:cubicBezTo>
                  <a:cubicBezTo>
                    <a:pt x="3202" y="2595"/>
                    <a:pt x="2930" y="2533"/>
                    <a:pt x="2678" y="2428"/>
                  </a:cubicBezTo>
                  <a:lnTo>
                    <a:pt x="2490" y="2365"/>
                  </a:lnTo>
                  <a:lnTo>
                    <a:pt x="2448" y="2554"/>
                  </a:lnTo>
                  <a:cubicBezTo>
                    <a:pt x="2386" y="2805"/>
                    <a:pt x="2323" y="3035"/>
                    <a:pt x="2218" y="3265"/>
                  </a:cubicBezTo>
                  <a:cubicBezTo>
                    <a:pt x="2134" y="3474"/>
                    <a:pt x="1988" y="3704"/>
                    <a:pt x="1883" y="3746"/>
                  </a:cubicBezTo>
                  <a:cubicBezTo>
                    <a:pt x="1777" y="3786"/>
                    <a:pt x="1629" y="3801"/>
                    <a:pt x="1476" y="3801"/>
                  </a:cubicBezTo>
                  <a:cubicBezTo>
                    <a:pt x="1388" y="3801"/>
                    <a:pt x="1298" y="3796"/>
                    <a:pt x="1214" y="3788"/>
                  </a:cubicBezTo>
                  <a:cubicBezTo>
                    <a:pt x="963" y="3767"/>
                    <a:pt x="712" y="3725"/>
                    <a:pt x="481" y="3683"/>
                  </a:cubicBezTo>
                  <a:lnTo>
                    <a:pt x="0" y="3579"/>
                  </a:lnTo>
                  <a:lnTo>
                    <a:pt x="0" y="3579"/>
                  </a:lnTo>
                  <a:lnTo>
                    <a:pt x="251" y="3997"/>
                  </a:lnTo>
                  <a:cubicBezTo>
                    <a:pt x="1235" y="5734"/>
                    <a:pt x="2218" y="7471"/>
                    <a:pt x="3243" y="9186"/>
                  </a:cubicBezTo>
                  <a:cubicBezTo>
                    <a:pt x="4248" y="10902"/>
                    <a:pt x="5252" y="12639"/>
                    <a:pt x="6277" y="14334"/>
                  </a:cubicBezTo>
                  <a:lnTo>
                    <a:pt x="9353" y="19481"/>
                  </a:lnTo>
                  <a:cubicBezTo>
                    <a:pt x="10378" y="21197"/>
                    <a:pt x="11425" y="22891"/>
                    <a:pt x="12471" y="24607"/>
                  </a:cubicBezTo>
                  <a:lnTo>
                    <a:pt x="12659" y="24900"/>
                  </a:lnTo>
                  <a:lnTo>
                    <a:pt x="12743" y="24544"/>
                  </a:lnTo>
                  <a:cubicBezTo>
                    <a:pt x="12785" y="24335"/>
                    <a:pt x="12847" y="24105"/>
                    <a:pt x="12973" y="23938"/>
                  </a:cubicBezTo>
                  <a:cubicBezTo>
                    <a:pt x="13077" y="23749"/>
                    <a:pt x="13245" y="23582"/>
                    <a:pt x="13433" y="23477"/>
                  </a:cubicBezTo>
                  <a:cubicBezTo>
                    <a:pt x="13621" y="23373"/>
                    <a:pt x="13852" y="23310"/>
                    <a:pt x="14082" y="23289"/>
                  </a:cubicBezTo>
                  <a:cubicBezTo>
                    <a:pt x="14138" y="23283"/>
                    <a:pt x="14197" y="23281"/>
                    <a:pt x="14257" y="23281"/>
                  </a:cubicBezTo>
                  <a:cubicBezTo>
                    <a:pt x="14423" y="23281"/>
                    <a:pt x="14598" y="23300"/>
                    <a:pt x="14751" y="23331"/>
                  </a:cubicBezTo>
                  <a:lnTo>
                    <a:pt x="14835" y="23352"/>
                  </a:lnTo>
                  <a:lnTo>
                    <a:pt x="14877" y="23268"/>
                  </a:lnTo>
                  <a:cubicBezTo>
                    <a:pt x="14982" y="23059"/>
                    <a:pt x="15107" y="22829"/>
                    <a:pt x="15233" y="22619"/>
                  </a:cubicBezTo>
                  <a:cubicBezTo>
                    <a:pt x="15295" y="22515"/>
                    <a:pt x="15379" y="22410"/>
                    <a:pt x="15442" y="22326"/>
                  </a:cubicBezTo>
                  <a:cubicBezTo>
                    <a:pt x="15526" y="22243"/>
                    <a:pt x="15609" y="22138"/>
                    <a:pt x="15693" y="22096"/>
                  </a:cubicBezTo>
                  <a:cubicBezTo>
                    <a:pt x="15837" y="22024"/>
                    <a:pt x="16002" y="22002"/>
                    <a:pt x="16173" y="22002"/>
                  </a:cubicBezTo>
                  <a:cubicBezTo>
                    <a:pt x="16249" y="22002"/>
                    <a:pt x="16327" y="22006"/>
                    <a:pt x="16404" y="22013"/>
                  </a:cubicBezTo>
                  <a:cubicBezTo>
                    <a:pt x="16634" y="22054"/>
                    <a:pt x="16886" y="22096"/>
                    <a:pt x="17116" y="22180"/>
                  </a:cubicBezTo>
                  <a:lnTo>
                    <a:pt x="17220" y="22222"/>
                  </a:lnTo>
                  <a:lnTo>
                    <a:pt x="17220" y="22117"/>
                  </a:lnTo>
                  <a:cubicBezTo>
                    <a:pt x="17262" y="21866"/>
                    <a:pt x="17304" y="21615"/>
                    <a:pt x="17388" y="21364"/>
                  </a:cubicBezTo>
                  <a:cubicBezTo>
                    <a:pt x="17492" y="21134"/>
                    <a:pt x="17597" y="20904"/>
                    <a:pt x="17785" y="20778"/>
                  </a:cubicBezTo>
                  <a:cubicBezTo>
                    <a:pt x="17898" y="20722"/>
                    <a:pt x="18028" y="20702"/>
                    <a:pt x="18160" y="20702"/>
                  </a:cubicBezTo>
                  <a:cubicBezTo>
                    <a:pt x="18274" y="20702"/>
                    <a:pt x="18390" y="20717"/>
                    <a:pt x="18497" y="20736"/>
                  </a:cubicBezTo>
                  <a:cubicBezTo>
                    <a:pt x="18748" y="20778"/>
                    <a:pt x="18999" y="20841"/>
                    <a:pt x="19229" y="20945"/>
                  </a:cubicBezTo>
                  <a:lnTo>
                    <a:pt x="19480" y="21050"/>
                  </a:lnTo>
                  <a:lnTo>
                    <a:pt x="19355" y="20799"/>
                  </a:lnTo>
                  <a:cubicBezTo>
                    <a:pt x="18329" y="19062"/>
                    <a:pt x="17346" y="17284"/>
                    <a:pt x="16321" y="15505"/>
                  </a:cubicBezTo>
                  <a:cubicBezTo>
                    <a:pt x="15818" y="14606"/>
                    <a:pt x="15316" y="13727"/>
                    <a:pt x="14793" y="12848"/>
                  </a:cubicBezTo>
                  <a:cubicBezTo>
                    <a:pt x="14270" y="11969"/>
                    <a:pt x="13747" y="11090"/>
                    <a:pt x="13224" y="10233"/>
                  </a:cubicBezTo>
                  <a:lnTo>
                    <a:pt x="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54"/>
          <p:cNvGrpSpPr/>
          <p:nvPr/>
        </p:nvGrpSpPr>
        <p:grpSpPr>
          <a:xfrm rot="-899960">
            <a:off x="6594282" y="929839"/>
            <a:ext cx="640873" cy="381032"/>
            <a:chOff x="1425358" y="1479079"/>
            <a:chExt cx="967793" cy="588054"/>
          </a:xfrm>
        </p:grpSpPr>
        <p:sp>
          <p:nvSpPr>
            <p:cNvPr id="817" name="Google Shape;817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54"/>
          <p:cNvGrpSpPr/>
          <p:nvPr/>
        </p:nvGrpSpPr>
        <p:grpSpPr>
          <a:xfrm>
            <a:off x="8346151" y="-27975"/>
            <a:ext cx="914492" cy="877609"/>
            <a:chOff x="3286675" y="4227325"/>
            <a:chExt cx="924850" cy="887550"/>
          </a:xfrm>
        </p:grpSpPr>
        <p:sp>
          <p:nvSpPr>
            <p:cNvPr id="820" name="Google Shape;820;p54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54"/>
          <p:cNvGrpSpPr/>
          <p:nvPr/>
        </p:nvGrpSpPr>
        <p:grpSpPr>
          <a:xfrm>
            <a:off x="57139" y="-23173"/>
            <a:ext cx="1623700" cy="530450"/>
            <a:chOff x="2331088" y="5051975"/>
            <a:chExt cx="1623700" cy="530450"/>
          </a:xfrm>
        </p:grpSpPr>
        <p:sp>
          <p:nvSpPr>
            <p:cNvPr id="839" name="Google Shape;839;p54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54"/>
          <p:cNvGrpSpPr/>
          <p:nvPr/>
        </p:nvGrpSpPr>
        <p:grpSpPr>
          <a:xfrm>
            <a:off x="-72065" y="2860981"/>
            <a:ext cx="491225" cy="1039038"/>
            <a:chOff x="2019788" y="3671350"/>
            <a:chExt cx="491225" cy="1039038"/>
          </a:xfrm>
        </p:grpSpPr>
        <p:sp>
          <p:nvSpPr>
            <p:cNvPr id="848" name="Google Shape;848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4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4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54"/>
          <p:cNvGrpSpPr/>
          <p:nvPr/>
        </p:nvGrpSpPr>
        <p:grpSpPr>
          <a:xfrm rot="1800044">
            <a:off x="8722384" y="4565697"/>
            <a:ext cx="491214" cy="514764"/>
            <a:chOff x="2019788" y="3671350"/>
            <a:chExt cx="491225" cy="514775"/>
          </a:xfrm>
        </p:grpSpPr>
        <p:sp>
          <p:nvSpPr>
            <p:cNvPr id="855" name="Google Shape;855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0C4052-EC39-639E-DE24-612FD317BAA1}"/>
              </a:ext>
            </a:extLst>
          </p:cNvPr>
          <p:cNvSpPr txBox="1"/>
          <p:nvPr/>
        </p:nvSpPr>
        <p:spPr>
          <a:xfrm>
            <a:off x="5929893" y="3968628"/>
            <a:ext cx="2661579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6.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Strengthen 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EC3904-3731-831A-8A40-279279EFBC1C}"/>
              </a:ext>
            </a:extLst>
          </p:cNvPr>
          <p:cNvSpPr txBox="1"/>
          <p:nvPr/>
        </p:nvSpPr>
        <p:spPr>
          <a:xfrm>
            <a:off x="5938626" y="3139181"/>
            <a:ext cx="2583166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5.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Avoid windows and glass doors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E0CE40-0F10-4FCC-8EEB-1D760BEEB349}"/>
              </a:ext>
            </a:extLst>
          </p:cNvPr>
          <p:cNvSpPr txBox="1"/>
          <p:nvPr/>
        </p:nvSpPr>
        <p:spPr>
          <a:xfrm>
            <a:off x="5961472" y="2269675"/>
            <a:ext cx="2560320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ctor"/>
                <a:sym typeface="Actor"/>
              </a:rPr>
              <a:t>4. </a:t>
            </a:r>
            <a:r>
              <a:rPr lang="en-US" sz="2000" dirty="0" smtClean="0">
                <a:solidFill>
                  <a:schemeClr val="dk1"/>
                </a:solidFill>
                <a:latin typeface="Actor"/>
                <a:sym typeface="Actor"/>
              </a:rPr>
              <a:t>Keep away from dangerous areas </a:t>
            </a:r>
            <a:endParaRPr lang="en-US" sz="2000" dirty="0">
              <a:solidFill>
                <a:schemeClr val="dk1"/>
              </a:solidFill>
              <a:latin typeface="Actor"/>
              <a:sym typeface="Acto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C33C78-6ADD-05AC-75AF-8747D4CB20B3}"/>
              </a:ext>
            </a:extLst>
          </p:cNvPr>
          <p:cNvSpPr txBox="1"/>
          <p:nvPr/>
        </p:nvSpPr>
        <p:spPr>
          <a:xfrm>
            <a:off x="2516777" y="4034700"/>
            <a:ext cx="3305580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Stay inside the house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F7902C-0EE7-4A1E-1ABE-65FE25DB780B}"/>
              </a:ext>
            </a:extLst>
          </p:cNvPr>
          <p:cNvSpPr txBox="1"/>
          <p:nvPr/>
        </p:nvSpPr>
        <p:spPr>
          <a:xfrm>
            <a:off x="2516777" y="3158031"/>
            <a:ext cx="3302335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Prepare an emergency kit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24852E-A716-8E4B-4064-4B355F557057}"/>
              </a:ext>
            </a:extLst>
          </p:cNvPr>
          <p:cNvSpPr txBox="1"/>
          <p:nvPr/>
        </p:nvSpPr>
        <p:spPr>
          <a:xfrm>
            <a:off x="2516777" y="2313244"/>
            <a:ext cx="3294005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Listen to instructions from local authorities </a:t>
            </a:r>
          </a:p>
        </p:txBody>
      </p:sp>
      <p:sp>
        <p:nvSpPr>
          <p:cNvPr id="2" name="Google Shape;797;p54">
            <a:extLst>
              <a:ext uri="{FF2B5EF4-FFF2-40B4-BE49-F238E27FC236}">
                <a16:creationId xmlns="" xmlns:a16="http://schemas.microsoft.com/office/drawing/2014/main" id="{F4365E4C-7BA8-5CCC-0294-5DCB7280D337}"/>
              </a:ext>
            </a:extLst>
          </p:cNvPr>
          <p:cNvSpPr txBox="1">
            <a:spLocks/>
          </p:cNvSpPr>
          <p:nvPr/>
        </p:nvSpPr>
        <p:spPr>
          <a:xfrm>
            <a:off x="3494971" y="1608422"/>
            <a:ext cx="87645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vi-VN" sz="3200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3" name="Google Shape;802;p54">
            <a:extLst>
              <a:ext uri="{FF2B5EF4-FFF2-40B4-BE49-F238E27FC236}">
                <a16:creationId xmlns="" xmlns:a16="http://schemas.microsoft.com/office/drawing/2014/main" id="{30DFD455-A7F0-36E9-E071-5DA45840B1C9}"/>
              </a:ext>
            </a:extLst>
          </p:cNvPr>
          <p:cNvSpPr txBox="1">
            <a:spLocks/>
          </p:cNvSpPr>
          <p:nvPr/>
        </p:nvSpPr>
        <p:spPr>
          <a:xfrm>
            <a:off x="5619119" y="1474521"/>
            <a:ext cx="77280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4" name="Google Shape;804;p54">
            <a:extLst>
              <a:ext uri="{FF2B5EF4-FFF2-40B4-BE49-F238E27FC236}">
                <a16:creationId xmlns="" xmlns:a16="http://schemas.microsoft.com/office/drawing/2014/main" id="{C33F8E2F-09A8-2894-2939-1E44C4DA417A}"/>
              </a:ext>
            </a:extLst>
          </p:cNvPr>
          <p:cNvSpPr txBox="1">
            <a:spLocks/>
          </p:cNvSpPr>
          <p:nvPr/>
        </p:nvSpPr>
        <p:spPr>
          <a:xfrm>
            <a:off x="6997673" y="1454016"/>
            <a:ext cx="729326" cy="48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" name="Action Button: Sound 5">
            <a:hlinkClick r:id="rId4" action="ppaction://program" highlightClick="1">
              <a:snd r:embed="rId3" name="applause.wav"/>
            </a:hlinkClick>
          </p:cNvPr>
          <p:cNvSpPr/>
          <p:nvPr/>
        </p:nvSpPr>
        <p:spPr>
          <a:xfrm>
            <a:off x="7480382" y="708285"/>
            <a:ext cx="658761" cy="32166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" grpId="0" build="p"/>
      <p:bldP spid="802" grpId="0" build="p"/>
      <p:bldP spid="804" grpId="0" build="p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61"/>
          <p:cNvGrpSpPr/>
          <p:nvPr/>
        </p:nvGrpSpPr>
        <p:grpSpPr>
          <a:xfrm rot="10800000" flipH="1">
            <a:off x="443557" y="925151"/>
            <a:ext cx="8291955" cy="3589695"/>
            <a:chOff x="3870025" y="586775"/>
            <a:chExt cx="3294450" cy="19655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58" name="Google Shape;1358;p61"/>
            <p:cNvSpPr/>
            <p:nvPr/>
          </p:nvSpPr>
          <p:spPr>
            <a:xfrm>
              <a:off x="3875625" y="59377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54" y="1"/>
                  </a:moveTo>
                  <a:lnTo>
                    <a:pt x="1" y="764"/>
                  </a:lnTo>
                  <a:lnTo>
                    <a:pt x="3727" y="78261"/>
                  </a:lnTo>
                  <a:lnTo>
                    <a:pt x="131542" y="76937"/>
                  </a:lnTo>
                  <a:lnTo>
                    <a:pt x="1305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3873400" y="590425"/>
              <a:ext cx="3291075" cy="1961850"/>
            </a:xfrm>
            <a:custGeom>
              <a:avLst/>
              <a:gdLst/>
              <a:ahLst/>
              <a:cxnLst/>
              <a:rect l="l" t="t" r="r" b="b"/>
              <a:pathLst>
                <a:path w="131643" h="78474" extrusionOk="0">
                  <a:moveTo>
                    <a:pt x="130511" y="270"/>
                  </a:moveTo>
                  <a:lnTo>
                    <a:pt x="131620" y="77059"/>
                  </a:lnTo>
                  <a:lnTo>
                    <a:pt x="67678" y="77620"/>
                  </a:lnTo>
                  <a:lnTo>
                    <a:pt x="35741" y="77946"/>
                  </a:lnTo>
                  <a:lnTo>
                    <a:pt x="3890" y="78315"/>
                  </a:lnTo>
                  <a:lnTo>
                    <a:pt x="3890" y="78315"/>
                  </a:lnTo>
                  <a:lnTo>
                    <a:pt x="1998" y="39646"/>
                  </a:lnTo>
                  <a:lnTo>
                    <a:pt x="161" y="976"/>
                  </a:lnTo>
                  <a:lnTo>
                    <a:pt x="161" y="976"/>
                  </a:lnTo>
                  <a:lnTo>
                    <a:pt x="65367" y="651"/>
                  </a:lnTo>
                  <a:lnTo>
                    <a:pt x="130511" y="270"/>
                  </a:lnTo>
                  <a:close/>
                  <a:moveTo>
                    <a:pt x="130643" y="0"/>
                  </a:moveTo>
                  <a:lnTo>
                    <a:pt x="65367" y="382"/>
                  </a:lnTo>
                  <a:lnTo>
                    <a:pt x="90" y="831"/>
                  </a:lnTo>
                  <a:lnTo>
                    <a:pt x="0" y="831"/>
                  </a:lnTo>
                  <a:lnTo>
                    <a:pt x="11" y="909"/>
                  </a:lnTo>
                  <a:lnTo>
                    <a:pt x="1908" y="39646"/>
                  </a:lnTo>
                  <a:lnTo>
                    <a:pt x="3737" y="78395"/>
                  </a:lnTo>
                  <a:lnTo>
                    <a:pt x="3737" y="78473"/>
                  </a:lnTo>
                  <a:lnTo>
                    <a:pt x="3816" y="78473"/>
                  </a:lnTo>
                  <a:lnTo>
                    <a:pt x="35786" y="78182"/>
                  </a:lnTo>
                  <a:lnTo>
                    <a:pt x="67768" y="77834"/>
                  </a:lnTo>
                  <a:lnTo>
                    <a:pt x="131642" y="77082"/>
                  </a:lnTo>
                  <a:lnTo>
                    <a:pt x="130778" y="124"/>
                  </a:lnTo>
                  <a:lnTo>
                    <a:pt x="1307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3872000" y="59012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65" y="1"/>
                  </a:moveTo>
                  <a:lnTo>
                    <a:pt x="0" y="775"/>
                  </a:lnTo>
                  <a:lnTo>
                    <a:pt x="3726" y="78261"/>
                  </a:lnTo>
                  <a:lnTo>
                    <a:pt x="131541" y="76948"/>
                  </a:lnTo>
                  <a:lnTo>
                    <a:pt x="1305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3870025" y="586775"/>
              <a:ext cx="3290800" cy="1961850"/>
            </a:xfrm>
            <a:custGeom>
              <a:avLst/>
              <a:gdLst/>
              <a:ahLst/>
              <a:cxnLst/>
              <a:rect l="l" t="t" r="r" b="b"/>
              <a:pathLst>
                <a:path w="131632" h="78474" extrusionOk="0">
                  <a:moveTo>
                    <a:pt x="130511" y="270"/>
                  </a:moveTo>
                  <a:lnTo>
                    <a:pt x="131609" y="77071"/>
                  </a:lnTo>
                  <a:lnTo>
                    <a:pt x="67667" y="77632"/>
                  </a:lnTo>
                  <a:lnTo>
                    <a:pt x="35742" y="77946"/>
                  </a:lnTo>
                  <a:lnTo>
                    <a:pt x="3879" y="78315"/>
                  </a:lnTo>
                  <a:lnTo>
                    <a:pt x="3879" y="78315"/>
                  </a:lnTo>
                  <a:lnTo>
                    <a:pt x="1987" y="39646"/>
                  </a:lnTo>
                  <a:lnTo>
                    <a:pt x="161" y="987"/>
                  </a:lnTo>
                  <a:lnTo>
                    <a:pt x="161" y="987"/>
                  </a:lnTo>
                  <a:lnTo>
                    <a:pt x="65356" y="662"/>
                  </a:lnTo>
                  <a:lnTo>
                    <a:pt x="130511" y="270"/>
                  </a:lnTo>
                  <a:close/>
                  <a:moveTo>
                    <a:pt x="130633" y="0"/>
                  </a:moveTo>
                  <a:lnTo>
                    <a:pt x="65356" y="382"/>
                  </a:lnTo>
                  <a:lnTo>
                    <a:pt x="79" y="831"/>
                  </a:lnTo>
                  <a:lnTo>
                    <a:pt x="0" y="831"/>
                  </a:lnTo>
                  <a:lnTo>
                    <a:pt x="0" y="909"/>
                  </a:lnTo>
                  <a:lnTo>
                    <a:pt x="1897" y="39658"/>
                  </a:lnTo>
                  <a:lnTo>
                    <a:pt x="3726" y="78406"/>
                  </a:lnTo>
                  <a:lnTo>
                    <a:pt x="3737" y="78473"/>
                  </a:lnTo>
                  <a:lnTo>
                    <a:pt x="3805" y="78473"/>
                  </a:lnTo>
                  <a:lnTo>
                    <a:pt x="35787" y="78182"/>
                  </a:lnTo>
                  <a:lnTo>
                    <a:pt x="67757" y="77845"/>
                  </a:lnTo>
                  <a:lnTo>
                    <a:pt x="131631" y="77082"/>
                  </a:lnTo>
                  <a:lnTo>
                    <a:pt x="130767" y="135"/>
                  </a:lnTo>
                  <a:lnTo>
                    <a:pt x="1307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62" name="Google Shape;1362;p61"/>
          <p:cNvSpPr txBox="1">
            <a:spLocks noGrp="1"/>
          </p:cNvSpPr>
          <p:nvPr>
            <p:ph type="title"/>
          </p:nvPr>
        </p:nvSpPr>
        <p:spPr>
          <a:xfrm>
            <a:off x="362188" y="326069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Task 3. </a:t>
            </a:r>
            <a:r>
              <a:rPr lang="en-US" sz="1800" dirty="0"/>
              <a:t>Listen again and tick T (True) or F (False) for each sentence. </a:t>
            </a:r>
          </a:p>
        </p:txBody>
      </p:sp>
      <p:graphicFrame>
        <p:nvGraphicFramePr>
          <p:cNvPr id="1363" name="Google Shape;1363;p61"/>
          <p:cNvGraphicFramePr/>
          <p:nvPr>
            <p:extLst>
              <p:ext uri="{D42A27DB-BD31-4B8C-83A1-F6EECF244321}">
                <p14:modId xmlns:p14="http://schemas.microsoft.com/office/powerpoint/2010/main" val="1008995041"/>
              </p:ext>
            </p:extLst>
          </p:nvPr>
        </p:nvGraphicFramePr>
        <p:xfrm>
          <a:off x="790550" y="932878"/>
          <a:ext cx="7673800" cy="3490320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36078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39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523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496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2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dk1"/>
                        </a:solidFill>
                        <a:latin typeface="Milonga"/>
                        <a:ea typeface="Milonga"/>
                        <a:cs typeface="Milonga"/>
                        <a:sym typeface="Milonga"/>
                      </a:endParaRP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rue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F</a:t>
                      </a: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alse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2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2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1.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broadcast is on TV.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2.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You should bring flowerpots and rubbish bins into the house.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3.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Right after the storm, you can leave your home.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4.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local authority may warn you about dangerous places.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64" name="Google Shape;1364;p61"/>
          <p:cNvGrpSpPr/>
          <p:nvPr/>
        </p:nvGrpSpPr>
        <p:grpSpPr>
          <a:xfrm rot="3599832">
            <a:off x="8106641" y="800014"/>
            <a:ext cx="907881" cy="543456"/>
            <a:chOff x="-555975" y="570800"/>
            <a:chExt cx="745450" cy="446225"/>
          </a:xfrm>
        </p:grpSpPr>
        <p:sp>
          <p:nvSpPr>
            <p:cNvPr id="1365" name="Google Shape;1365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67" name="Google Shape;1367;p61"/>
          <p:cNvGrpSpPr/>
          <p:nvPr/>
        </p:nvGrpSpPr>
        <p:grpSpPr>
          <a:xfrm rot="-899958">
            <a:off x="219649" y="820478"/>
            <a:ext cx="907880" cy="543455"/>
            <a:chOff x="-555975" y="570800"/>
            <a:chExt cx="745450" cy="446225"/>
          </a:xfrm>
        </p:grpSpPr>
        <p:sp>
          <p:nvSpPr>
            <p:cNvPr id="1368" name="Google Shape;1368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70" name="Google Shape;1370;p61"/>
          <p:cNvGrpSpPr/>
          <p:nvPr/>
        </p:nvGrpSpPr>
        <p:grpSpPr>
          <a:xfrm>
            <a:off x="935539" y="1900454"/>
            <a:ext cx="7055301" cy="2546397"/>
            <a:chOff x="984525" y="2241648"/>
            <a:chExt cx="7055301" cy="1510753"/>
          </a:xfrm>
        </p:grpSpPr>
        <p:grpSp>
          <p:nvGrpSpPr>
            <p:cNvPr id="1371" name="Google Shape;1371;p61"/>
            <p:cNvGrpSpPr/>
            <p:nvPr/>
          </p:nvGrpSpPr>
          <p:grpSpPr>
            <a:xfrm>
              <a:off x="1015086" y="2241648"/>
              <a:ext cx="7024741" cy="1510753"/>
              <a:chOff x="919083" y="2149001"/>
              <a:chExt cx="7242747" cy="1510753"/>
            </a:xfrm>
          </p:grpSpPr>
          <p:sp>
            <p:nvSpPr>
              <p:cNvPr id="1372" name="Google Shape;1372;p61"/>
              <p:cNvSpPr/>
              <p:nvPr/>
            </p:nvSpPr>
            <p:spPr>
              <a:xfrm>
                <a:off x="919083" y="2149001"/>
                <a:ext cx="7242747" cy="1876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524" extrusionOk="0">
                    <a:moveTo>
                      <a:pt x="126421" y="1"/>
                    </a:moveTo>
                    <a:lnTo>
                      <a:pt x="101145" y="63"/>
                    </a:lnTo>
                    <a:lnTo>
                      <a:pt x="42" y="252"/>
                    </a:lnTo>
                    <a:cubicBezTo>
                      <a:pt x="21" y="252"/>
                      <a:pt x="0" y="252"/>
                      <a:pt x="0" y="273"/>
                    </a:cubicBezTo>
                    <a:cubicBezTo>
                      <a:pt x="0" y="273"/>
                      <a:pt x="21" y="294"/>
                      <a:pt x="42" y="294"/>
                    </a:cubicBezTo>
                    <a:lnTo>
                      <a:pt x="101145" y="482"/>
                    </a:lnTo>
                    <a:lnTo>
                      <a:pt x="126421" y="524"/>
                    </a:lnTo>
                    <a:lnTo>
                      <a:pt x="151696" y="524"/>
                    </a:lnTo>
                    <a:lnTo>
                      <a:pt x="176972" y="440"/>
                    </a:lnTo>
                    <a:lnTo>
                      <a:pt x="189610" y="377"/>
                    </a:lnTo>
                    <a:lnTo>
                      <a:pt x="202247" y="294"/>
                    </a:lnTo>
                    <a:cubicBezTo>
                      <a:pt x="202268" y="294"/>
                      <a:pt x="202268" y="273"/>
                      <a:pt x="202268" y="273"/>
                    </a:cubicBezTo>
                    <a:cubicBezTo>
                      <a:pt x="202268" y="252"/>
                      <a:pt x="202268" y="252"/>
                      <a:pt x="202247" y="252"/>
                    </a:cubicBezTo>
                    <a:lnTo>
                      <a:pt x="189610" y="147"/>
                    </a:lnTo>
                    <a:lnTo>
                      <a:pt x="176972" y="105"/>
                    </a:lnTo>
                    <a:lnTo>
                      <a:pt x="1516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3" name="Google Shape;1373;p61"/>
              <p:cNvSpPr/>
              <p:nvPr/>
            </p:nvSpPr>
            <p:spPr>
              <a:xfrm>
                <a:off x="919083" y="2620249"/>
                <a:ext cx="7242747" cy="2474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91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21"/>
                    </a:cubicBezTo>
                    <a:cubicBezTo>
                      <a:pt x="0" y="42"/>
                      <a:pt x="21" y="63"/>
                      <a:pt x="42" y="63"/>
                    </a:cubicBezTo>
                    <a:lnTo>
                      <a:pt x="101145" y="503"/>
                    </a:lnTo>
                    <a:lnTo>
                      <a:pt x="126421" y="607"/>
                    </a:lnTo>
                    <a:lnTo>
                      <a:pt x="151696" y="691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86"/>
                    </a:lnTo>
                    <a:cubicBezTo>
                      <a:pt x="202268" y="586"/>
                      <a:pt x="202268" y="565"/>
                      <a:pt x="202268" y="544"/>
                    </a:cubicBezTo>
                    <a:cubicBezTo>
                      <a:pt x="202268" y="544"/>
                      <a:pt x="202268" y="523"/>
                      <a:pt x="202247" y="523"/>
                    </a:cubicBezTo>
                    <a:lnTo>
                      <a:pt x="189610" y="398"/>
                    </a:lnTo>
                    <a:lnTo>
                      <a:pt x="176972" y="314"/>
                    </a:lnTo>
                    <a:lnTo>
                      <a:pt x="151696" y="168"/>
                    </a:lnTo>
                    <a:lnTo>
                      <a:pt x="126421" y="105"/>
                    </a:lnTo>
                    <a:lnTo>
                      <a:pt x="101145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4" name="Google Shape;1374;p61"/>
              <p:cNvSpPr/>
              <p:nvPr/>
            </p:nvSpPr>
            <p:spPr>
              <a:xfrm>
                <a:off x="919083" y="3635763"/>
                <a:ext cx="7242747" cy="23991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70" extrusionOk="0">
                    <a:moveTo>
                      <a:pt x="42" y="0"/>
                    </a:moveTo>
                    <a:cubicBezTo>
                      <a:pt x="21" y="0"/>
                      <a:pt x="0" y="0"/>
                      <a:pt x="0" y="21"/>
                    </a:cubicBezTo>
                    <a:cubicBezTo>
                      <a:pt x="0" y="21"/>
                      <a:pt x="21" y="42"/>
                      <a:pt x="42" y="42"/>
                    </a:cubicBezTo>
                    <a:lnTo>
                      <a:pt x="101145" y="481"/>
                    </a:lnTo>
                    <a:lnTo>
                      <a:pt x="126421" y="607"/>
                    </a:lnTo>
                    <a:lnTo>
                      <a:pt x="151696" y="670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65"/>
                    </a:lnTo>
                    <a:cubicBezTo>
                      <a:pt x="202268" y="565"/>
                      <a:pt x="202268" y="544"/>
                      <a:pt x="202268" y="544"/>
                    </a:cubicBezTo>
                    <a:cubicBezTo>
                      <a:pt x="202268" y="523"/>
                      <a:pt x="202268" y="523"/>
                      <a:pt x="202247" y="502"/>
                    </a:cubicBezTo>
                    <a:lnTo>
                      <a:pt x="189610" y="377"/>
                    </a:lnTo>
                    <a:lnTo>
                      <a:pt x="176972" y="314"/>
                    </a:lnTo>
                    <a:lnTo>
                      <a:pt x="151696" y="146"/>
                    </a:lnTo>
                    <a:lnTo>
                      <a:pt x="126421" y="84"/>
                    </a:lnTo>
                    <a:lnTo>
                      <a:pt x="101145" y="6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75" name="Google Shape;1375;p61"/>
            <p:cNvSpPr/>
            <p:nvPr/>
          </p:nvSpPr>
          <p:spPr>
            <a:xfrm>
              <a:off x="984525" y="3190105"/>
              <a:ext cx="7024802" cy="30525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76" name="Google Shape;1376;p61"/>
          <p:cNvGrpSpPr/>
          <p:nvPr/>
        </p:nvGrpSpPr>
        <p:grpSpPr>
          <a:xfrm rot="-4500040">
            <a:off x="26728" y="-39645"/>
            <a:ext cx="548534" cy="708754"/>
            <a:chOff x="6459450" y="2381250"/>
            <a:chExt cx="548550" cy="708775"/>
          </a:xfrm>
        </p:grpSpPr>
        <p:sp>
          <p:nvSpPr>
            <p:cNvPr id="1377" name="Google Shape;1377;p61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83" name="Google Shape;1383;p61"/>
          <p:cNvGrpSpPr/>
          <p:nvPr/>
        </p:nvGrpSpPr>
        <p:grpSpPr>
          <a:xfrm>
            <a:off x="7654675" y="-37284"/>
            <a:ext cx="1489325" cy="740275"/>
            <a:chOff x="1645575" y="1947525"/>
            <a:chExt cx="1489325" cy="740275"/>
          </a:xfrm>
        </p:grpSpPr>
        <p:sp>
          <p:nvSpPr>
            <p:cNvPr id="1384" name="Google Shape;1384;p61"/>
            <p:cNvSpPr/>
            <p:nvPr/>
          </p:nvSpPr>
          <p:spPr>
            <a:xfrm>
              <a:off x="2505300" y="2448025"/>
              <a:ext cx="629600" cy="192000"/>
            </a:xfrm>
            <a:custGeom>
              <a:avLst/>
              <a:gdLst/>
              <a:ahLst/>
              <a:cxnLst/>
              <a:rect l="l" t="t" r="r" b="b"/>
              <a:pathLst>
                <a:path w="25184" h="7680" extrusionOk="0">
                  <a:moveTo>
                    <a:pt x="134" y="1"/>
                  </a:moveTo>
                  <a:cubicBezTo>
                    <a:pt x="67" y="1"/>
                    <a:pt x="0" y="101"/>
                    <a:pt x="100" y="134"/>
                  </a:cubicBezTo>
                  <a:cubicBezTo>
                    <a:pt x="2640" y="1836"/>
                    <a:pt x="5436" y="2006"/>
                    <a:pt x="8311" y="2006"/>
                  </a:cubicBezTo>
                  <a:cubicBezTo>
                    <a:pt x="9030" y="2006"/>
                    <a:pt x="9753" y="1995"/>
                    <a:pt x="10479" y="1995"/>
                  </a:cubicBezTo>
                  <a:cubicBezTo>
                    <a:pt x="10777" y="1995"/>
                    <a:pt x="11076" y="1997"/>
                    <a:pt x="11375" y="2002"/>
                  </a:cubicBezTo>
                  <a:cubicBezTo>
                    <a:pt x="16579" y="2069"/>
                    <a:pt x="21149" y="3970"/>
                    <a:pt x="24851" y="7639"/>
                  </a:cubicBezTo>
                  <a:cubicBezTo>
                    <a:pt x="24879" y="7667"/>
                    <a:pt x="24912" y="7679"/>
                    <a:pt x="24944" y="7679"/>
                  </a:cubicBezTo>
                  <a:cubicBezTo>
                    <a:pt x="25065" y="7679"/>
                    <a:pt x="25183" y="7511"/>
                    <a:pt x="25051" y="7406"/>
                  </a:cubicBezTo>
                  <a:cubicBezTo>
                    <a:pt x="22350" y="4604"/>
                    <a:pt x="18847" y="2669"/>
                    <a:pt x="14978" y="1969"/>
                  </a:cubicBezTo>
                  <a:cubicBezTo>
                    <a:pt x="13539" y="1710"/>
                    <a:pt x="12084" y="1663"/>
                    <a:pt x="10631" y="1663"/>
                  </a:cubicBezTo>
                  <a:cubicBezTo>
                    <a:pt x="9814" y="1663"/>
                    <a:pt x="8997" y="1678"/>
                    <a:pt x="8184" y="1678"/>
                  </a:cubicBezTo>
                  <a:cubicBezTo>
                    <a:pt x="5419" y="1678"/>
                    <a:pt x="2702" y="1507"/>
                    <a:pt x="1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2089175" y="2551350"/>
              <a:ext cx="1019350" cy="136450"/>
            </a:xfrm>
            <a:custGeom>
              <a:avLst/>
              <a:gdLst/>
              <a:ahLst/>
              <a:cxnLst/>
              <a:rect l="l" t="t" r="r" b="b"/>
              <a:pathLst>
                <a:path w="40774" h="5458" extrusionOk="0">
                  <a:moveTo>
                    <a:pt x="53" y="1"/>
                  </a:moveTo>
                  <a:cubicBezTo>
                    <a:pt x="25" y="1"/>
                    <a:pt x="0" y="29"/>
                    <a:pt x="0" y="71"/>
                  </a:cubicBezTo>
                  <a:cubicBezTo>
                    <a:pt x="1840" y="4147"/>
                    <a:pt x="5794" y="5458"/>
                    <a:pt x="9853" y="5458"/>
                  </a:cubicBezTo>
                  <a:cubicBezTo>
                    <a:pt x="11607" y="5458"/>
                    <a:pt x="13380" y="5213"/>
                    <a:pt x="15011" y="4841"/>
                  </a:cubicBezTo>
                  <a:cubicBezTo>
                    <a:pt x="20211" y="3662"/>
                    <a:pt x="25524" y="1890"/>
                    <a:pt x="30721" y="1890"/>
                  </a:cubicBezTo>
                  <a:cubicBezTo>
                    <a:pt x="34057" y="1890"/>
                    <a:pt x="37347" y="2621"/>
                    <a:pt x="40529" y="4707"/>
                  </a:cubicBezTo>
                  <a:cubicBezTo>
                    <a:pt x="40551" y="4724"/>
                    <a:pt x="40574" y="4732"/>
                    <a:pt x="40595" y="4732"/>
                  </a:cubicBezTo>
                  <a:cubicBezTo>
                    <a:pt x="40700" y="4732"/>
                    <a:pt x="40773" y="4551"/>
                    <a:pt x="40662" y="4440"/>
                  </a:cubicBezTo>
                  <a:cubicBezTo>
                    <a:pt x="40496" y="4307"/>
                    <a:pt x="40295" y="4174"/>
                    <a:pt x="40095" y="4073"/>
                  </a:cubicBezTo>
                  <a:cubicBezTo>
                    <a:pt x="39028" y="3340"/>
                    <a:pt x="37894" y="2806"/>
                    <a:pt x="36726" y="2439"/>
                  </a:cubicBezTo>
                  <a:cubicBezTo>
                    <a:pt x="34725" y="1752"/>
                    <a:pt x="32610" y="1473"/>
                    <a:pt x="30469" y="1473"/>
                  </a:cubicBezTo>
                  <a:cubicBezTo>
                    <a:pt x="27827" y="1473"/>
                    <a:pt x="25144" y="1898"/>
                    <a:pt x="22583" y="2506"/>
                  </a:cubicBezTo>
                  <a:cubicBezTo>
                    <a:pt x="18719" y="3399"/>
                    <a:pt x="13681" y="5148"/>
                    <a:pt x="9187" y="5148"/>
                  </a:cubicBezTo>
                  <a:cubicBezTo>
                    <a:pt x="5455" y="5148"/>
                    <a:pt x="2098" y="3942"/>
                    <a:pt x="100" y="37"/>
                  </a:cubicBezTo>
                  <a:cubicBezTo>
                    <a:pt x="87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2367700" y="2540975"/>
              <a:ext cx="646075" cy="68125"/>
            </a:xfrm>
            <a:custGeom>
              <a:avLst/>
              <a:gdLst/>
              <a:ahLst/>
              <a:cxnLst/>
              <a:rect l="l" t="t" r="r" b="b"/>
              <a:pathLst>
                <a:path w="25843" h="2725" extrusionOk="0">
                  <a:moveTo>
                    <a:pt x="17118" y="1"/>
                  </a:moveTo>
                  <a:cubicBezTo>
                    <a:pt x="14818" y="1"/>
                    <a:pt x="12460" y="348"/>
                    <a:pt x="10108" y="752"/>
                  </a:cubicBezTo>
                  <a:cubicBezTo>
                    <a:pt x="6857" y="1326"/>
                    <a:pt x="3606" y="1991"/>
                    <a:pt x="559" y="1991"/>
                  </a:cubicBezTo>
                  <a:cubicBezTo>
                    <a:pt x="417" y="1991"/>
                    <a:pt x="275" y="1990"/>
                    <a:pt x="134" y="1987"/>
                  </a:cubicBezTo>
                  <a:lnTo>
                    <a:pt x="34" y="1987"/>
                  </a:lnTo>
                  <a:cubicBezTo>
                    <a:pt x="0" y="1987"/>
                    <a:pt x="0" y="2087"/>
                    <a:pt x="34" y="2087"/>
                  </a:cubicBezTo>
                  <a:cubicBezTo>
                    <a:pt x="502" y="2120"/>
                    <a:pt x="973" y="2135"/>
                    <a:pt x="1446" y="2135"/>
                  </a:cubicBezTo>
                  <a:cubicBezTo>
                    <a:pt x="6637" y="2135"/>
                    <a:pt x="12052" y="307"/>
                    <a:pt x="17213" y="307"/>
                  </a:cubicBezTo>
                  <a:cubicBezTo>
                    <a:pt x="20113" y="307"/>
                    <a:pt x="22932" y="884"/>
                    <a:pt x="25585" y="2687"/>
                  </a:cubicBezTo>
                  <a:cubicBezTo>
                    <a:pt x="25585" y="2687"/>
                    <a:pt x="25619" y="2721"/>
                    <a:pt x="25619" y="2721"/>
                  </a:cubicBezTo>
                  <a:cubicBezTo>
                    <a:pt x="25629" y="2723"/>
                    <a:pt x="25639" y="2724"/>
                    <a:pt x="25648" y="2724"/>
                  </a:cubicBezTo>
                  <a:cubicBezTo>
                    <a:pt x="25766" y="2724"/>
                    <a:pt x="25842" y="2546"/>
                    <a:pt x="25719" y="2454"/>
                  </a:cubicBezTo>
                  <a:cubicBezTo>
                    <a:pt x="23050" y="599"/>
                    <a:pt x="20134" y="1"/>
                    <a:pt x="171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1645575" y="1947525"/>
              <a:ext cx="1050550" cy="628650"/>
            </a:xfrm>
            <a:custGeom>
              <a:avLst/>
              <a:gdLst/>
              <a:ahLst/>
              <a:cxnLst/>
              <a:rect l="l" t="t" r="r" b="b"/>
              <a:pathLst>
                <a:path w="42022" h="25146" extrusionOk="0">
                  <a:moveTo>
                    <a:pt x="24006" y="700"/>
                  </a:moveTo>
                  <a:cubicBezTo>
                    <a:pt x="25890" y="700"/>
                    <a:pt x="27929" y="1652"/>
                    <a:pt x="27851" y="3742"/>
                  </a:cubicBezTo>
                  <a:cubicBezTo>
                    <a:pt x="27751" y="3842"/>
                    <a:pt x="27651" y="3976"/>
                    <a:pt x="27584" y="4109"/>
                  </a:cubicBezTo>
                  <a:cubicBezTo>
                    <a:pt x="27512" y="4230"/>
                    <a:pt x="27597" y="4316"/>
                    <a:pt x="27700" y="4316"/>
                  </a:cubicBezTo>
                  <a:cubicBezTo>
                    <a:pt x="27739" y="4316"/>
                    <a:pt x="27781" y="4304"/>
                    <a:pt x="27818" y="4276"/>
                  </a:cubicBezTo>
                  <a:cubicBezTo>
                    <a:pt x="27853" y="4363"/>
                    <a:pt x="27942" y="4414"/>
                    <a:pt x="28029" y="4414"/>
                  </a:cubicBezTo>
                  <a:cubicBezTo>
                    <a:pt x="28109" y="4414"/>
                    <a:pt x="28186" y="4372"/>
                    <a:pt x="28218" y="4276"/>
                  </a:cubicBezTo>
                  <a:cubicBezTo>
                    <a:pt x="28252" y="4076"/>
                    <a:pt x="28285" y="3909"/>
                    <a:pt x="28318" y="3742"/>
                  </a:cubicBezTo>
                  <a:cubicBezTo>
                    <a:pt x="28888" y="3262"/>
                    <a:pt x="29620" y="2998"/>
                    <a:pt x="30367" y="2998"/>
                  </a:cubicBezTo>
                  <a:cubicBezTo>
                    <a:pt x="30451" y="2998"/>
                    <a:pt x="30536" y="3002"/>
                    <a:pt x="30620" y="3008"/>
                  </a:cubicBezTo>
                  <a:cubicBezTo>
                    <a:pt x="31687" y="3042"/>
                    <a:pt x="33022" y="4276"/>
                    <a:pt x="31854" y="5243"/>
                  </a:cubicBezTo>
                  <a:cubicBezTo>
                    <a:pt x="31821" y="5243"/>
                    <a:pt x="31821" y="5277"/>
                    <a:pt x="31787" y="5277"/>
                  </a:cubicBezTo>
                  <a:cubicBezTo>
                    <a:pt x="31721" y="5310"/>
                    <a:pt x="31654" y="5343"/>
                    <a:pt x="31587" y="5410"/>
                  </a:cubicBezTo>
                  <a:cubicBezTo>
                    <a:pt x="31274" y="5581"/>
                    <a:pt x="31471" y="6019"/>
                    <a:pt x="31764" y="6019"/>
                  </a:cubicBezTo>
                  <a:cubicBezTo>
                    <a:pt x="31814" y="6019"/>
                    <a:pt x="31867" y="6006"/>
                    <a:pt x="31921" y="5977"/>
                  </a:cubicBezTo>
                  <a:cubicBezTo>
                    <a:pt x="32995" y="5455"/>
                    <a:pt x="34184" y="5187"/>
                    <a:pt x="35342" y="5187"/>
                  </a:cubicBezTo>
                  <a:cubicBezTo>
                    <a:pt x="38032" y="5187"/>
                    <a:pt x="40558" y="6635"/>
                    <a:pt x="41094" y="9713"/>
                  </a:cubicBezTo>
                  <a:cubicBezTo>
                    <a:pt x="41628" y="12891"/>
                    <a:pt x="39236" y="15100"/>
                    <a:pt x="36518" y="15100"/>
                  </a:cubicBezTo>
                  <a:cubicBezTo>
                    <a:pt x="35669" y="15100"/>
                    <a:pt x="34789" y="14885"/>
                    <a:pt x="33956" y="14417"/>
                  </a:cubicBezTo>
                  <a:cubicBezTo>
                    <a:pt x="33933" y="14417"/>
                    <a:pt x="33911" y="14402"/>
                    <a:pt x="33879" y="14402"/>
                  </a:cubicBezTo>
                  <a:cubicBezTo>
                    <a:pt x="33863" y="14402"/>
                    <a:pt x="33844" y="14405"/>
                    <a:pt x="33822" y="14417"/>
                  </a:cubicBezTo>
                  <a:cubicBezTo>
                    <a:pt x="33755" y="14359"/>
                    <a:pt x="33668" y="14332"/>
                    <a:pt x="33582" y="14332"/>
                  </a:cubicBezTo>
                  <a:cubicBezTo>
                    <a:pt x="33370" y="14332"/>
                    <a:pt x="33160" y="14498"/>
                    <a:pt x="33255" y="14784"/>
                  </a:cubicBezTo>
                  <a:cubicBezTo>
                    <a:pt x="34389" y="18286"/>
                    <a:pt x="32354" y="21822"/>
                    <a:pt x="29186" y="23390"/>
                  </a:cubicBezTo>
                  <a:cubicBezTo>
                    <a:pt x="27835" y="24065"/>
                    <a:pt x="26329" y="24492"/>
                    <a:pt x="24818" y="24492"/>
                  </a:cubicBezTo>
                  <a:cubicBezTo>
                    <a:pt x="24762" y="24492"/>
                    <a:pt x="24705" y="24492"/>
                    <a:pt x="24649" y="24490"/>
                  </a:cubicBezTo>
                  <a:cubicBezTo>
                    <a:pt x="22714" y="24457"/>
                    <a:pt x="19278" y="23823"/>
                    <a:pt x="19212" y="21288"/>
                  </a:cubicBezTo>
                  <a:cubicBezTo>
                    <a:pt x="19245" y="21288"/>
                    <a:pt x="19245" y="21288"/>
                    <a:pt x="19245" y="21255"/>
                  </a:cubicBezTo>
                  <a:cubicBezTo>
                    <a:pt x="19371" y="21053"/>
                    <a:pt x="19155" y="20795"/>
                    <a:pt x="18941" y="20795"/>
                  </a:cubicBezTo>
                  <a:cubicBezTo>
                    <a:pt x="18871" y="20795"/>
                    <a:pt x="18802" y="20822"/>
                    <a:pt x="18745" y="20888"/>
                  </a:cubicBezTo>
                  <a:cubicBezTo>
                    <a:pt x="17303" y="22624"/>
                    <a:pt x="15701" y="24392"/>
                    <a:pt x="13244" y="24392"/>
                  </a:cubicBezTo>
                  <a:cubicBezTo>
                    <a:pt x="13198" y="24392"/>
                    <a:pt x="13153" y="24392"/>
                    <a:pt x="13107" y="24390"/>
                  </a:cubicBezTo>
                  <a:cubicBezTo>
                    <a:pt x="10172" y="24324"/>
                    <a:pt x="7904" y="21088"/>
                    <a:pt x="10172" y="18620"/>
                  </a:cubicBezTo>
                  <a:cubicBezTo>
                    <a:pt x="10339" y="18486"/>
                    <a:pt x="10205" y="18286"/>
                    <a:pt x="10039" y="18286"/>
                  </a:cubicBezTo>
                  <a:cubicBezTo>
                    <a:pt x="10147" y="18096"/>
                    <a:pt x="9991" y="17841"/>
                    <a:pt x="9786" y="17841"/>
                  </a:cubicBezTo>
                  <a:cubicBezTo>
                    <a:pt x="9738" y="17841"/>
                    <a:pt x="9688" y="17854"/>
                    <a:pt x="9638" y="17886"/>
                  </a:cubicBezTo>
                  <a:cubicBezTo>
                    <a:pt x="8204" y="18720"/>
                    <a:pt x="6770" y="19420"/>
                    <a:pt x="5068" y="19454"/>
                  </a:cubicBezTo>
                  <a:cubicBezTo>
                    <a:pt x="5040" y="19454"/>
                    <a:pt x="5012" y="19454"/>
                    <a:pt x="4983" y="19454"/>
                  </a:cubicBezTo>
                  <a:cubicBezTo>
                    <a:pt x="2585" y="19454"/>
                    <a:pt x="539" y="18054"/>
                    <a:pt x="1199" y="15351"/>
                  </a:cubicBezTo>
                  <a:cubicBezTo>
                    <a:pt x="1933" y="12415"/>
                    <a:pt x="4868" y="10881"/>
                    <a:pt x="7704" y="10714"/>
                  </a:cubicBezTo>
                  <a:cubicBezTo>
                    <a:pt x="7804" y="10814"/>
                    <a:pt x="7904" y="10914"/>
                    <a:pt x="8037" y="11014"/>
                  </a:cubicBezTo>
                  <a:cubicBezTo>
                    <a:pt x="8085" y="11041"/>
                    <a:pt x="8133" y="11053"/>
                    <a:pt x="8178" y="11053"/>
                  </a:cubicBezTo>
                  <a:cubicBezTo>
                    <a:pt x="8355" y="11053"/>
                    <a:pt x="8497" y="10873"/>
                    <a:pt x="8471" y="10714"/>
                  </a:cubicBezTo>
                  <a:lnTo>
                    <a:pt x="8571" y="10714"/>
                  </a:lnTo>
                  <a:cubicBezTo>
                    <a:pt x="8704" y="10714"/>
                    <a:pt x="8738" y="10514"/>
                    <a:pt x="8604" y="10480"/>
                  </a:cubicBezTo>
                  <a:cubicBezTo>
                    <a:pt x="8504" y="10447"/>
                    <a:pt x="8371" y="10447"/>
                    <a:pt x="8237" y="10414"/>
                  </a:cubicBezTo>
                  <a:cubicBezTo>
                    <a:pt x="5235" y="7378"/>
                    <a:pt x="8004" y="3242"/>
                    <a:pt x="11840" y="2942"/>
                  </a:cubicBezTo>
                  <a:cubicBezTo>
                    <a:pt x="12017" y="2929"/>
                    <a:pt x="12194" y="2923"/>
                    <a:pt x="12371" y="2923"/>
                  </a:cubicBezTo>
                  <a:cubicBezTo>
                    <a:pt x="14998" y="2923"/>
                    <a:pt x="17593" y="4301"/>
                    <a:pt x="18811" y="6644"/>
                  </a:cubicBezTo>
                  <a:cubicBezTo>
                    <a:pt x="18844" y="6687"/>
                    <a:pt x="18893" y="6706"/>
                    <a:pt x="18944" y="6706"/>
                  </a:cubicBezTo>
                  <a:cubicBezTo>
                    <a:pt x="19049" y="6706"/>
                    <a:pt x="19157" y="6624"/>
                    <a:pt x="19112" y="6511"/>
                  </a:cubicBezTo>
                  <a:cubicBezTo>
                    <a:pt x="19112" y="6478"/>
                    <a:pt x="19112" y="6478"/>
                    <a:pt x="19112" y="6478"/>
                  </a:cubicBezTo>
                  <a:cubicBezTo>
                    <a:pt x="19145" y="6511"/>
                    <a:pt x="19178" y="6544"/>
                    <a:pt x="19212" y="6578"/>
                  </a:cubicBezTo>
                  <a:cubicBezTo>
                    <a:pt x="19267" y="6633"/>
                    <a:pt x="19334" y="6656"/>
                    <a:pt x="19403" y="6656"/>
                  </a:cubicBezTo>
                  <a:cubicBezTo>
                    <a:pt x="19626" y="6656"/>
                    <a:pt x="19857" y="6407"/>
                    <a:pt x="19679" y="6177"/>
                  </a:cubicBezTo>
                  <a:cubicBezTo>
                    <a:pt x="18178" y="4043"/>
                    <a:pt x="20413" y="1574"/>
                    <a:pt x="22447" y="940"/>
                  </a:cubicBezTo>
                  <a:cubicBezTo>
                    <a:pt x="22916" y="782"/>
                    <a:pt x="23454" y="700"/>
                    <a:pt x="24006" y="700"/>
                  </a:cubicBezTo>
                  <a:close/>
                  <a:moveTo>
                    <a:pt x="23817" y="1"/>
                  </a:moveTo>
                  <a:cubicBezTo>
                    <a:pt x="23349" y="1"/>
                    <a:pt x="22894" y="57"/>
                    <a:pt x="22481" y="173"/>
                  </a:cubicBezTo>
                  <a:cubicBezTo>
                    <a:pt x="20579" y="707"/>
                    <a:pt x="18078" y="3042"/>
                    <a:pt x="18411" y="5143"/>
                  </a:cubicBezTo>
                  <a:cubicBezTo>
                    <a:pt x="17097" y="3276"/>
                    <a:pt x="14684" y="2221"/>
                    <a:pt x="12338" y="2221"/>
                  </a:cubicBezTo>
                  <a:cubicBezTo>
                    <a:pt x="11290" y="2221"/>
                    <a:pt x="10255" y="2432"/>
                    <a:pt x="9338" y="2875"/>
                  </a:cubicBezTo>
                  <a:cubicBezTo>
                    <a:pt x="6469" y="4243"/>
                    <a:pt x="5168" y="8012"/>
                    <a:pt x="7303" y="10347"/>
                  </a:cubicBezTo>
                  <a:cubicBezTo>
                    <a:pt x="7282" y="10347"/>
                    <a:pt x="7261" y="10347"/>
                    <a:pt x="7241" y="10347"/>
                  </a:cubicBezTo>
                  <a:cubicBezTo>
                    <a:pt x="3756" y="10347"/>
                    <a:pt x="1" y="13105"/>
                    <a:pt x="432" y="16885"/>
                  </a:cubicBezTo>
                  <a:cubicBezTo>
                    <a:pt x="687" y="19257"/>
                    <a:pt x="2560" y="20132"/>
                    <a:pt x="4652" y="20132"/>
                  </a:cubicBezTo>
                  <a:cubicBezTo>
                    <a:pt x="6384" y="20132"/>
                    <a:pt x="8266" y="19532"/>
                    <a:pt x="9505" y="18686"/>
                  </a:cubicBezTo>
                  <a:lnTo>
                    <a:pt x="9505" y="18686"/>
                  </a:lnTo>
                  <a:cubicBezTo>
                    <a:pt x="7737" y="20654"/>
                    <a:pt x="8838" y="23757"/>
                    <a:pt x="11239" y="24757"/>
                  </a:cubicBezTo>
                  <a:cubicBezTo>
                    <a:pt x="11890" y="25024"/>
                    <a:pt x="12552" y="25146"/>
                    <a:pt x="13206" y="25146"/>
                  </a:cubicBezTo>
                  <a:cubicBezTo>
                    <a:pt x="14433" y="25146"/>
                    <a:pt x="15633" y="24719"/>
                    <a:pt x="16677" y="24023"/>
                  </a:cubicBezTo>
                  <a:cubicBezTo>
                    <a:pt x="17477" y="23490"/>
                    <a:pt x="18211" y="22789"/>
                    <a:pt x="18778" y="21989"/>
                  </a:cubicBezTo>
                  <a:cubicBezTo>
                    <a:pt x="18890" y="24380"/>
                    <a:pt x="21951" y="25139"/>
                    <a:pt x="24682" y="25139"/>
                  </a:cubicBezTo>
                  <a:cubicBezTo>
                    <a:pt x="26027" y="25139"/>
                    <a:pt x="27292" y="24955"/>
                    <a:pt x="28085" y="24691"/>
                  </a:cubicBezTo>
                  <a:cubicBezTo>
                    <a:pt x="28385" y="24557"/>
                    <a:pt x="28719" y="24457"/>
                    <a:pt x="29019" y="24324"/>
                  </a:cubicBezTo>
                  <a:cubicBezTo>
                    <a:pt x="30053" y="23823"/>
                    <a:pt x="30987" y="23190"/>
                    <a:pt x="31821" y="22422"/>
                  </a:cubicBezTo>
                  <a:cubicBezTo>
                    <a:pt x="32621" y="21622"/>
                    <a:pt x="33288" y="20721"/>
                    <a:pt x="33722" y="19720"/>
                  </a:cubicBezTo>
                  <a:cubicBezTo>
                    <a:pt x="34389" y="18286"/>
                    <a:pt x="34589" y="16685"/>
                    <a:pt x="34122" y="15084"/>
                  </a:cubicBezTo>
                  <a:lnTo>
                    <a:pt x="34122" y="15084"/>
                  </a:lnTo>
                  <a:cubicBezTo>
                    <a:pt x="34912" y="15652"/>
                    <a:pt x="35772" y="15903"/>
                    <a:pt x="36623" y="15903"/>
                  </a:cubicBezTo>
                  <a:cubicBezTo>
                    <a:pt x="39370" y="15903"/>
                    <a:pt x="42022" y="13293"/>
                    <a:pt x="41895" y="10314"/>
                  </a:cubicBezTo>
                  <a:cubicBezTo>
                    <a:pt x="41737" y="6577"/>
                    <a:pt x="38589" y="4397"/>
                    <a:pt x="35285" y="4397"/>
                  </a:cubicBezTo>
                  <a:cubicBezTo>
                    <a:pt x="34401" y="4397"/>
                    <a:pt x="33506" y="4553"/>
                    <a:pt x="32655" y="4876"/>
                  </a:cubicBezTo>
                  <a:cubicBezTo>
                    <a:pt x="32922" y="4076"/>
                    <a:pt x="32421" y="3075"/>
                    <a:pt x="31554" y="2742"/>
                  </a:cubicBezTo>
                  <a:cubicBezTo>
                    <a:pt x="31220" y="2597"/>
                    <a:pt x="30853" y="2530"/>
                    <a:pt x="30479" y="2530"/>
                  </a:cubicBezTo>
                  <a:cubicBezTo>
                    <a:pt x="29730" y="2530"/>
                    <a:pt x="28952" y="2797"/>
                    <a:pt x="28352" y="3242"/>
                  </a:cubicBezTo>
                  <a:cubicBezTo>
                    <a:pt x="28270" y="1142"/>
                    <a:pt x="25913" y="1"/>
                    <a:pt x="238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1659050" y="1965000"/>
              <a:ext cx="1027225" cy="594850"/>
            </a:xfrm>
            <a:custGeom>
              <a:avLst/>
              <a:gdLst/>
              <a:ahLst/>
              <a:cxnLst/>
              <a:rect l="l" t="t" r="r" b="b"/>
              <a:pathLst>
                <a:path w="41089" h="23794" extrusionOk="0">
                  <a:moveTo>
                    <a:pt x="23467" y="1"/>
                  </a:moveTo>
                  <a:cubicBezTo>
                    <a:pt x="22915" y="1"/>
                    <a:pt x="22377" y="83"/>
                    <a:pt x="21908" y="241"/>
                  </a:cubicBezTo>
                  <a:cubicBezTo>
                    <a:pt x="19874" y="908"/>
                    <a:pt x="17639" y="3344"/>
                    <a:pt x="19173" y="5478"/>
                  </a:cubicBezTo>
                  <a:cubicBezTo>
                    <a:pt x="19326" y="5708"/>
                    <a:pt x="19089" y="5957"/>
                    <a:pt x="18864" y="5957"/>
                  </a:cubicBezTo>
                  <a:cubicBezTo>
                    <a:pt x="18795" y="5957"/>
                    <a:pt x="18728" y="5934"/>
                    <a:pt x="18673" y="5879"/>
                  </a:cubicBezTo>
                  <a:cubicBezTo>
                    <a:pt x="18639" y="5845"/>
                    <a:pt x="18606" y="5812"/>
                    <a:pt x="18573" y="5779"/>
                  </a:cubicBezTo>
                  <a:cubicBezTo>
                    <a:pt x="18573" y="5779"/>
                    <a:pt x="18573" y="5779"/>
                    <a:pt x="18573" y="5812"/>
                  </a:cubicBezTo>
                  <a:cubicBezTo>
                    <a:pt x="18618" y="5925"/>
                    <a:pt x="18510" y="6007"/>
                    <a:pt x="18415" y="6007"/>
                  </a:cubicBezTo>
                  <a:cubicBezTo>
                    <a:pt x="18370" y="6007"/>
                    <a:pt x="18327" y="5988"/>
                    <a:pt x="18306" y="5945"/>
                  </a:cubicBezTo>
                  <a:cubicBezTo>
                    <a:pt x="17056" y="3602"/>
                    <a:pt x="14459" y="2224"/>
                    <a:pt x="11832" y="2224"/>
                  </a:cubicBezTo>
                  <a:cubicBezTo>
                    <a:pt x="11655" y="2224"/>
                    <a:pt x="11478" y="2230"/>
                    <a:pt x="11301" y="2243"/>
                  </a:cubicBezTo>
                  <a:cubicBezTo>
                    <a:pt x="7465" y="2543"/>
                    <a:pt x="4696" y="6679"/>
                    <a:pt x="7698" y="9715"/>
                  </a:cubicBezTo>
                  <a:cubicBezTo>
                    <a:pt x="7832" y="9748"/>
                    <a:pt x="7965" y="9748"/>
                    <a:pt x="8065" y="9781"/>
                  </a:cubicBezTo>
                  <a:cubicBezTo>
                    <a:pt x="8199" y="9815"/>
                    <a:pt x="8165" y="10015"/>
                    <a:pt x="8032" y="10015"/>
                  </a:cubicBezTo>
                  <a:lnTo>
                    <a:pt x="7932" y="10015"/>
                  </a:lnTo>
                  <a:cubicBezTo>
                    <a:pt x="7958" y="10174"/>
                    <a:pt x="7816" y="10354"/>
                    <a:pt x="7656" y="10354"/>
                  </a:cubicBezTo>
                  <a:cubicBezTo>
                    <a:pt x="7615" y="10354"/>
                    <a:pt x="7572" y="10342"/>
                    <a:pt x="7531" y="10315"/>
                  </a:cubicBezTo>
                  <a:cubicBezTo>
                    <a:pt x="7398" y="10215"/>
                    <a:pt x="7265" y="10115"/>
                    <a:pt x="7165" y="10015"/>
                  </a:cubicBezTo>
                  <a:cubicBezTo>
                    <a:pt x="4329" y="10182"/>
                    <a:pt x="1394" y="11716"/>
                    <a:pt x="660" y="14652"/>
                  </a:cubicBezTo>
                  <a:cubicBezTo>
                    <a:pt x="0" y="17355"/>
                    <a:pt x="2046" y="18755"/>
                    <a:pt x="4444" y="18755"/>
                  </a:cubicBezTo>
                  <a:cubicBezTo>
                    <a:pt x="4473" y="18755"/>
                    <a:pt x="4501" y="18755"/>
                    <a:pt x="4529" y="18755"/>
                  </a:cubicBezTo>
                  <a:cubicBezTo>
                    <a:pt x="6231" y="18721"/>
                    <a:pt x="7665" y="18021"/>
                    <a:pt x="9099" y="17187"/>
                  </a:cubicBezTo>
                  <a:cubicBezTo>
                    <a:pt x="9149" y="17155"/>
                    <a:pt x="9199" y="17142"/>
                    <a:pt x="9247" y="17142"/>
                  </a:cubicBezTo>
                  <a:cubicBezTo>
                    <a:pt x="9452" y="17142"/>
                    <a:pt x="9608" y="17397"/>
                    <a:pt x="9500" y="17587"/>
                  </a:cubicBezTo>
                  <a:cubicBezTo>
                    <a:pt x="9666" y="17587"/>
                    <a:pt x="9800" y="17787"/>
                    <a:pt x="9633" y="17921"/>
                  </a:cubicBezTo>
                  <a:cubicBezTo>
                    <a:pt x="7365" y="20389"/>
                    <a:pt x="9633" y="23625"/>
                    <a:pt x="12568" y="23691"/>
                  </a:cubicBezTo>
                  <a:cubicBezTo>
                    <a:pt x="12614" y="23693"/>
                    <a:pt x="12659" y="23693"/>
                    <a:pt x="12705" y="23693"/>
                  </a:cubicBezTo>
                  <a:cubicBezTo>
                    <a:pt x="15162" y="23693"/>
                    <a:pt x="16764" y="21925"/>
                    <a:pt x="18206" y="20189"/>
                  </a:cubicBezTo>
                  <a:cubicBezTo>
                    <a:pt x="18263" y="20124"/>
                    <a:pt x="18331" y="20097"/>
                    <a:pt x="18400" y="20097"/>
                  </a:cubicBezTo>
                  <a:cubicBezTo>
                    <a:pt x="18615" y="20097"/>
                    <a:pt x="18832" y="20362"/>
                    <a:pt x="18706" y="20589"/>
                  </a:cubicBezTo>
                  <a:lnTo>
                    <a:pt x="18673" y="20589"/>
                  </a:lnTo>
                  <a:cubicBezTo>
                    <a:pt x="18739" y="23124"/>
                    <a:pt x="22175" y="23758"/>
                    <a:pt x="24110" y="23791"/>
                  </a:cubicBezTo>
                  <a:cubicBezTo>
                    <a:pt x="24166" y="23793"/>
                    <a:pt x="24223" y="23793"/>
                    <a:pt x="24279" y="23793"/>
                  </a:cubicBezTo>
                  <a:cubicBezTo>
                    <a:pt x="25791" y="23793"/>
                    <a:pt x="27296" y="23367"/>
                    <a:pt x="28647" y="22724"/>
                  </a:cubicBezTo>
                  <a:cubicBezTo>
                    <a:pt x="31815" y="21123"/>
                    <a:pt x="33850" y="17587"/>
                    <a:pt x="32716" y="14085"/>
                  </a:cubicBezTo>
                  <a:cubicBezTo>
                    <a:pt x="32621" y="13799"/>
                    <a:pt x="32831" y="13633"/>
                    <a:pt x="33043" y="13633"/>
                  </a:cubicBezTo>
                  <a:cubicBezTo>
                    <a:pt x="33129" y="13633"/>
                    <a:pt x="33216" y="13660"/>
                    <a:pt x="33283" y="13718"/>
                  </a:cubicBezTo>
                  <a:cubicBezTo>
                    <a:pt x="33305" y="13706"/>
                    <a:pt x="33324" y="13703"/>
                    <a:pt x="33340" y="13703"/>
                  </a:cubicBezTo>
                  <a:cubicBezTo>
                    <a:pt x="33372" y="13703"/>
                    <a:pt x="33394" y="13718"/>
                    <a:pt x="33417" y="13718"/>
                  </a:cubicBezTo>
                  <a:cubicBezTo>
                    <a:pt x="34250" y="14186"/>
                    <a:pt x="35130" y="14401"/>
                    <a:pt x="35979" y="14401"/>
                  </a:cubicBezTo>
                  <a:cubicBezTo>
                    <a:pt x="38697" y="14401"/>
                    <a:pt x="41089" y="12192"/>
                    <a:pt x="40555" y="9014"/>
                  </a:cubicBezTo>
                  <a:cubicBezTo>
                    <a:pt x="40019" y="5936"/>
                    <a:pt x="37493" y="4488"/>
                    <a:pt x="34803" y="4488"/>
                  </a:cubicBezTo>
                  <a:cubicBezTo>
                    <a:pt x="33645" y="4488"/>
                    <a:pt x="32456" y="4756"/>
                    <a:pt x="31382" y="5278"/>
                  </a:cubicBezTo>
                  <a:cubicBezTo>
                    <a:pt x="31328" y="5307"/>
                    <a:pt x="31275" y="5320"/>
                    <a:pt x="31225" y="5320"/>
                  </a:cubicBezTo>
                  <a:cubicBezTo>
                    <a:pt x="30932" y="5320"/>
                    <a:pt x="30735" y="4882"/>
                    <a:pt x="31048" y="4711"/>
                  </a:cubicBezTo>
                  <a:cubicBezTo>
                    <a:pt x="31115" y="4644"/>
                    <a:pt x="31182" y="4611"/>
                    <a:pt x="31248" y="4578"/>
                  </a:cubicBezTo>
                  <a:cubicBezTo>
                    <a:pt x="31282" y="4578"/>
                    <a:pt x="31282" y="4544"/>
                    <a:pt x="31315" y="4544"/>
                  </a:cubicBezTo>
                  <a:cubicBezTo>
                    <a:pt x="32483" y="3577"/>
                    <a:pt x="31148" y="2343"/>
                    <a:pt x="30081" y="2309"/>
                  </a:cubicBezTo>
                  <a:cubicBezTo>
                    <a:pt x="29997" y="2303"/>
                    <a:pt x="29912" y="2299"/>
                    <a:pt x="29828" y="2299"/>
                  </a:cubicBezTo>
                  <a:cubicBezTo>
                    <a:pt x="29081" y="2299"/>
                    <a:pt x="28349" y="2563"/>
                    <a:pt x="27779" y="3043"/>
                  </a:cubicBezTo>
                  <a:cubicBezTo>
                    <a:pt x="27746" y="3210"/>
                    <a:pt x="27713" y="3377"/>
                    <a:pt x="27679" y="3577"/>
                  </a:cubicBezTo>
                  <a:cubicBezTo>
                    <a:pt x="27647" y="3673"/>
                    <a:pt x="27577" y="3715"/>
                    <a:pt x="27502" y="3715"/>
                  </a:cubicBezTo>
                  <a:cubicBezTo>
                    <a:pt x="27420" y="3715"/>
                    <a:pt x="27331" y="3664"/>
                    <a:pt x="27279" y="3577"/>
                  </a:cubicBezTo>
                  <a:cubicBezTo>
                    <a:pt x="27242" y="3605"/>
                    <a:pt x="27200" y="3617"/>
                    <a:pt x="27161" y="3617"/>
                  </a:cubicBezTo>
                  <a:cubicBezTo>
                    <a:pt x="27058" y="3617"/>
                    <a:pt x="26973" y="3531"/>
                    <a:pt x="27045" y="3410"/>
                  </a:cubicBezTo>
                  <a:cubicBezTo>
                    <a:pt x="27112" y="3277"/>
                    <a:pt x="27212" y="3143"/>
                    <a:pt x="27312" y="3043"/>
                  </a:cubicBezTo>
                  <a:cubicBezTo>
                    <a:pt x="27390" y="953"/>
                    <a:pt x="25351" y="1"/>
                    <a:pt x="2346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2455250" y="2507225"/>
              <a:ext cx="162650" cy="25125"/>
            </a:xfrm>
            <a:custGeom>
              <a:avLst/>
              <a:gdLst/>
              <a:ahLst/>
              <a:cxnLst/>
              <a:rect l="l" t="t" r="r" b="b"/>
              <a:pathLst>
                <a:path w="6506" h="1005" extrusionOk="0">
                  <a:moveTo>
                    <a:pt x="68" y="1"/>
                  </a:moveTo>
                  <a:cubicBezTo>
                    <a:pt x="34" y="1"/>
                    <a:pt x="1" y="34"/>
                    <a:pt x="1" y="34"/>
                  </a:cubicBezTo>
                  <a:cubicBezTo>
                    <a:pt x="1" y="68"/>
                    <a:pt x="1" y="68"/>
                    <a:pt x="34" y="101"/>
                  </a:cubicBezTo>
                  <a:cubicBezTo>
                    <a:pt x="1945" y="759"/>
                    <a:pt x="3943" y="1005"/>
                    <a:pt x="5947" y="1005"/>
                  </a:cubicBezTo>
                  <a:cubicBezTo>
                    <a:pt x="6078" y="1005"/>
                    <a:pt x="6208" y="1004"/>
                    <a:pt x="6339" y="1002"/>
                  </a:cubicBezTo>
                  <a:cubicBezTo>
                    <a:pt x="6372" y="1002"/>
                    <a:pt x="6405" y="968"/>
                    <a:pt x="6405" y="968"/>
                  </a:cubicBezTo>
                  <a:cubicBezTo>
                    <a:pt x="6505" y="935"/>
                    <a:pt x="6505" y="735"/>
                    <a:pt x="6339" y="735"/>
                  </a:cubicBezTo>
                  <a:cubicBezTo>
                    <a:pt x="6064" y="748"/>
                    <a:pt x="5791" y="754"/>
                    <a:pt x="5519" y="754"/>
                  </a:cubicBezTo>
                  <a:cubicBezTo>
                    <a:pt x="3673" y="754"/>
                    <a:pt x="1870" y="466"/>
                    <a:pt x="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1685550" y="2269875"/>
              <a:ext cx="120950" cy="125725"/>
            </a:xfrm>
            <a:custGeom>
              <a:avLst/>
              <a:gdLst/>
              <a:ahLst/>
              <a:cxnLst/>
              <a:rect l="l" t="t" r="r" b="b"/>
              <a:pathLst>
                <a:path w="4838" h="5029" extrusionOk="0">
                  <a:moveTo>
                    <a:pt x="3816" y="1"/>
                  </a:moveTo>
                  <a:cubicBezTo>
                    <a:pt x="3703" y="1"/>
                    <a:pt x="3585" y="28"/>
                    <a:pt x="3469" y="88"/>
                  </a:cubicBezTo>
                  <a:cubicBezTo>
                    <a:pt x="1801" y="889"/>
                    <a:pt x="0" y="3758"/>
                    <a:pt x="2268" y="4992"/>
                  </a:cubicBezTo>
                  <a:cubicBezTo>
                    <a:pt x="2320" y="5017"/>
                    <a:pt x="2372" y="5029"/>
                    <a:pt x="2422" y="5029"/>
                  </a:cubicBezTo>
                  <a:cubicBezTo>
                    <a:pt x="2699" y="5029"/>
                    <a:pt x="2923" y="4684"/>
                    <a:pt x="2669" y="4458"/>
                  </a:cubicBezTo>
                  <a:cubicBezTo>
                    <a:pt x="1401" y="3157"/>
                    <a:pt x="3569" y="1923"/>
                    <a:pt x="4337" y="1189"/>
                  </a:cubicBezTo>
                  <a:cubicBezTo>
                    <a:pt x="4838" y="688"/>
                    <a:pt x="4386" y="1"/>
                    <a:pt x="3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ex 2 lesson 6">
            <a:hlinkClick r:id="" action="ppaction://media"/>
            <a:extLst>
              <a:ext uri="{FF2B5EF4-FFF2-40B4-BE49-F238E27FC236}">
                <a16:creationId xmlns="" xmlns:a16="http://schemas.microsoft.com/office/drawing/2014/main" id="{8F7CE819-0575-FAF3-CED6-36080FF54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7.3883" end="75602.1996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1528858"/>
            <a:ext cx="358296" cy="358296"/>
          </a:xfrm>
          <a:prstGeom prst="rect">
            <a:avLst/>
          </a:prstGeom>
        </p:spPr>
      </p:pic>
      <p:pic>
        <p:nvPicPr>
          <p:cNvPr id="4" name="ex 2 lesson 6">
            <a:hlinkClick r:id="" action="ppaction://media"/>
            <a:extLst>
              <a:ext uri="{FF2B5EF4-FFF2-40B4-BE49-F238E27FC236}">
                <a16:creationId xmlns="" xmlns:a16="http://schemas.microsoft.com/office/drawing/2014/main" id="{47DE9941-E0B5-34B3-8B8A-47296C0E7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92.6719" end="42159.1631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2367748"/>
            <a:ext cx="358296" cy="358296"/>
          </a:xfrm>
          <a:prstGeom prst="rect">
            <a:avLst/>
          </a:prstGeom>
        </p:spPr>
      </p:pic>
      <p:pic>
        <p:nvPicPr>
          <p:cNvPr id="11" name="ex 2 lesson 6">
            <a:hlinkClick r:id="" action="ppaction://media"/>
            <a:extLst>
              <a:ext uri="{FF2B5EF4-FFF2-40B4-BE49-F238E27FC236}">
                <a16:creationId xmlns="" xmlns:a16="http://schemas.microsoft.com/office/drawing/2014/main" id="{CE2F7F9C-32DE-5879-7C2D-A17FCEBAA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95.2078" end="14622.647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3206850"/>
            <a:ext cx="358296" cy="358296"/>
          </a:xfrm>
          <a:prstGeom prst="rect">
            <a:avLst/>
          </a:prstGeom>
        </p:spPr>
      </p:pic>
      <p:pic>
        <p:nvPicPr>
          <p:cNvPr id="13" name="ex 2 lesson 6">
            <a:hlinkClick r:id="" action="ppaction://media"/>
            <a:extLst>
              <a:ext uri="{FF2B5EF4-FFF2-40B4-BE49-F238E27FC236}">
                <a16:creationId xmlns="" xmlns:a16="http://schemas.microsoft.com/office/drawing/2014/main" id="{67E0EF25-8155-8483-B32F-A0AC9E86F8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25.4896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4044198"/>
            <a:ext cx="358296" cy="3582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753032" y="1828162"/>
            <a:ext cx="2556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40426" y="2365922"/>
            <a:ext cx="2099187" cy="18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11446" y="2692924"/>
            <a:ext cx="2403702" cy="18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49593" y="3205024"/>
            <a:ext cx="8873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45425" y="3206850"/>
            <a:ext cx="8873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359310" y="4044198"/>
            <a:ext cx="12167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61071" y="4038644"/>
            <a:ext cx="457200" cy="5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59310" y="4308455"/>
            <a:ext cx="1521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574" y="1276186"/>
            <a:ext cx="714829" cy="7148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245" y="2021626"/>
            <a:ext cx="714829" cy="7148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5315" y="2850317"/>
            <a:ext cx="714829" cy="71482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6745" y="3717986"/>
            <a:ext cx="714829" cy="71482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22BAAAB-47CC-A181-434A-F4B3E25D14CB}"/>
              </a:ext>
            </a:extLst>
          </p:cNvPr>
          <p:cNvSpPr txBox="1"/>
          <p:nvPr/>
        </p:nvSpPr>
        <p:spPr>
          <a:xfrm>
            <a:off x="5788778" y="1429007"/>
            <a:ext cx="2918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This is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Binh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 Commune Radio Station.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FF36244-92E5-9B0C-9406-B498BA1153E1}"/>
              </a:ext>
            </a:extLst>
          </p:cNvPr>
          <p:cNvSpPr txBox="1"/>
          <p:nvPr/>
        </p:nvSpPr>
        <p:spPr>
          <a:xfrm>
            <a:off x="5788778" y="1953641"/>
            <a:ext cx="2992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Bring in outdoor things like flowerpots or rubbish bin because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they can get blown away by strong winds.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632A625C-F74D-9E0F-763C-D6A7089E6CA2}"/>
              </a:ext>
            </a:extLst>
          </p:cNvPr>
          <p:cNvSpPr txBox="1"/>
          <p:nvPr/>
        </p:nvSpPr>
        <p:spPr>
          <a:xfrm>
            <a:off x="5798195" y="2873824"/>
            <a:ext cx="290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After the storm, don't leave your house right away.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0ED5C336-6CD2-DE89-D683-721628706FA6}"/>
              </a:ext>
            </a:extLst>
          </p:cNvPr>
          <p:cNvSpPr txBox="1"/>
          <p:nvPr/>
        </p:nvSpPr>
        <p:spPr>
          <a:xfrm>
            <a:off x="5773805" y="3539112"/>
            <a:ext cx="2906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Listen to important instructions from local authorities. They may warn you about which parts of your area are dangerous and should be avoided.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F22BAAAB-47CC-A181-434A-F4B3E25D14CB}"/>
              </a:ext>
            </a:extLst>
          </p:cNvPr>
          <p:cNvSpPr txBox="1"/>
          <p:nvPr/>
        </p:nvSpPr>
        <p:spPr>
          <a:xfrm>
            <a:off x="6450093" y="1014210"/>
            <a:ext cx="1026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Proof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cme"/>
              <a:sym typeface="Actor"/>
            </a:endParaRPr>
          </a:p>
        </p:txBody>
      </p:sp>
      <p:sp>
        <p:nvSpPr>
          <p:cNvPr id="3" name="Action Button: Sound 2">
            <a:hlinkClick r:id="rId10" action="ppaction://program" highlightClick="1">
              <a:snd r:embed="rId9" name="applause.wav"/>
            </a:hlinkClick>
          </p:cNvPr>
          <p:cNvSpPr/>
          <p:nvPr/>
        </p:nvSpPr>
        <p:spPr>
          <a:xfrm>
            <a:off x="7226901" y="935424"/>
            <a:ext cx="528224" cy="493583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7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0" grpId="0"/>
      <p:bldP spid="71" grpId="0"/>
      <p:bldP spid="72" grpId="0"/>
      <p:bldP spid="73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ú thíc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" y="1092318"/>
            <a:ext cx="3626377" cy="217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03" y="505096"/>
            <a:ext cx="3238129" cy="182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lip: Khẩn cấp, bão số 10 sẽ gây gió mạnh trên biển, từ đêm nay nhiều tỉnh Nam Trung Bộ mưa rất 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04" y="2529482"/>
            <a:ext cx="3238129" cy="202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us 6"/>
          <p:cNvSpPr/>
          <p:nvPr/>
        </p:nvSpPr>
        <p:spPr>
          <a:xfrm>
            <a:off x="4188823" y="2029097"/>
            <a:ext cx="461555" cy="94052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893-mua-lu-song-bui-ngap-chuong-my-11092024-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31" y="1029126"/>
            <a:ext cx="5344847" cy="30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264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838</Words>
  <Application>Microsoft Office PowerPoint</Application>
  <PresentationFormat>On-screen Show (16:9)</PresentationFormat>
  <Paragraphs>124</Paragraphs>
  <Slides>21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.VnTifani Heavy</vt:lpstr>
      <vt:lpstr>Acme</vt:lpstr>
      <vt:lpstr>Calibri</vt:lpstr>
      <vt:lpstr>Wingdings</vt:lpstr>
      <vt:lpstr>Calibri Light</vt:lpstr>
      <vt:lpstr>Milonga</vt:lpstr>
      <vt:lpstr>Actor</vt:lpstr>
      <vt:lpstr>Calendar &amp; Weather Personal Organizer for Pre-K by Slidesgo</vt:lpstr>
      <vt:lpstr>Office Theme</vt:lpstr>
      <vt:lpstr>1_Calendar &amp; Weather Personal Organizer for Pre-K by Slidesgo</vt:lpstr>
      <vt:lpstr>PowerPoint Presentation</vt:lpstr>
      <vt:lpstr>PowerPoint Presentation</vt:lpstr>
      <vt:lpstr>PowerPoint Presentation</vt:lpstr>
      <vt:lpstr>Unit 9. Natural Disasters</vt:lpstr>
      <vt:lpstr>1. What can you see in the  picture ? </vt:lpstr>
      <vt:lpstr>PowerPoint Presentation</vt:lpstr>
      <vt:lpstr>Before a storm</vt:lpstr>
      <vt:lpstr>Task 3. Listen again and tick T (True) or F (False) for each sentence. </vt:lpstr>
      <vt:lpstr>PowerPoint Presentation</vt:lpstr>
      <vt:lpstr> II. WRITING </vt:lpstr>
      <vt:lpstr> II. WRITING TASK 4: Work in pairs. Discuss what you should do before, during, and after a flood. Write your ideas in the columns.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II. WRITING TASK 4: Work in pairs. Discuss what you should do before, during, and after a flood. Write your ideas in the columns.  </vt:lpstr>
      <vt:lpstr>PowerPoint Presentation</vt:lpstr>
      <vt:lpstr>PowerPoint Presentation</vt:lpstr>
      <vt:lpstr>H0MEWORK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9. Natural Disaster</dc:title>
  <cp:lastModifiedBy>HS</cp:lastModifiedBy>
  <cp:revision>70</cp:revision>
  <cp:lastPrinted>2025-03-12T03:23:27Z</cp:lastPrinted>
  <dcterms:modified xsi:type="dcterms:W3CDTF">2025-03-12T03:45:56Z</dcterms:modified>
</cp:coreProperties>
</file>