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  <p:sldMasterId id="2147483684" r:id="rId3"/>
    <p:sldMasterId id="2147483694" r:id="rId4"/>
    <p:sldMasterId id="2147483706" r:id="rId5"/>
    <p:sldMasterId id="2147483718" r:id="rId6"/>
  </p:sldMasterIdLst>
  <p:notesMasterIdLst>
    <p:notesMasterId r:id="rId33"/>
  </p:notesMasterIdLst>
  <p:handoutMasterIdLst>
    <p:handoutMasterId r:id="rId34"/>
  </p:handoutMasterIdLst>
  <p:sldIdLst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85" r:id="rId15"/>
    <p:sldId id="286" r:id="rId16"/>
    <p:sldId id="287" r:id="rId17"/>
    <p:sldId id="276" r:id="rId18"/>
    <p:sldId id="277" r:id="rId19"/>
    <p:sldId id="278" r:id="rId20"/>
    <p:sldId id="279" r:id="rId21"/>
    <p:sldId id="280" r:id="rId22"/>
    <p:sldId id="267" r:id="rId23"/>
    <p:sldId id="257" r:id="rId24"/>
    <p:sldId id="258" r:id="rId25"/>
    <p:sldId id="260" r:id="rId26"/>
    <p:sldId id="261" r:id="rId27"/>
    <p:sldId id="262" r:id="rId28"/>
    <p:sldId id="281" r:id="rId29"/>
    <p:sldId id="282" r:id="rId30"/>
    <p:sldId id="283" r:id="rId31"/>
    <p:sldId id="284" r:id="rId32"/>
  </p:sldIdLst>
  <p:sldSz cx="12192000" cy="6858000"/>
  <p:notesSz cx="6858000" cy="9144000"/>
  <p:embeddedFontLst>
    <p:embeddedFont>
      <p:font typeface="Nunito Light" charset="0"/>
      <p:regular r:id="rId35"/>
      <p: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Tahoma" pitchFamily="34" charset="0"/>
      <p:regular r:id="rId41"/>
      <p:bold r:id="rId42"/>
    </p:embeddedFont>
    <p:embeddedFont>
      <p:font typeface="Alegreya Sans Medium" charset="0"/>
      <p:regular r:id="rId43"/>
      <p:bold r:id="rId44"/>
      <p:italic r:id="rId45"/>
      <p:boldItalic r:id="rId46"/>
    </p:embeddedFont>
    <p:embeddedFont>
      <p:font typeface="Acme" charset="0"/>
      <p:regular r:id="rId47"/>
    </p:embeddedFont>
    <p:embeddedFont>
      <p:font typeface="Titan One" charset="0"/>
      <p:regular r:id="rId48"/>
    </p:embeddedFont>
    <p:embeddedFont>
      <p:font typeface="DM Sans" charset="0"/>
      <p:regular r:id="rId49"/>
      <p:bold r:id="rId50"/>
      <p:italic r:id="rId51"/>
      <p:boldItalic r:id="rId52"/>
    </p:embeddedFont>
    <p:embeddedFont>
      <p:font typeface="Calibri Light" pitchFamily="34" charset="0"/>
      <p:regular r:id="rId53"/>
      <p:italic r:id="rId54"/>
    </p:embeddedFont>
    <p:embeddedFont>
      <p:font typeface="Alegreya Sans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jbzznWV3maTgBKa+eOU1xByaBQ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9" autoAdjust="0"/>
    <p:restoredTop sz="94662" autoAdjust="0"/>
  </p:normalViewPr>
  <p:slideViewPr>
    <p:cSldViewPr snapToGrid="0">
      <p:cViewPr>
        <p:scale>
          <a:sx n="75" d="100"/>
          <a:sy n="75" d="100"/>
        </p:scale>
        <p:origin x="-162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5.fntdata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2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customschemas.google.com/relationships/presentationmetadata" Target="metadata"/><Relationship Id="rId20" Type="http://schemas.openxmlformats.org/officeDocument/2006/relationships/slide" Target="slides/slide14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46563-869F-4D1E-B904-39FD97F49A4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0CA59-28E4-4E0A-9FF2-E66ACCBC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1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63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Google Shape;2506;g2b382d8359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7" name="Google Shape;2507;g2b382d8359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4" name="Google Shape;296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4" name="Google Shape;296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4" name="Google Shape;296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4" name="Google Shape;296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4" name="Google Shape;296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0046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B62FB90-C021-40C3-ACC1-60A35BBA160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7731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0046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1643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g11da1208026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7" name="Google Shape;1947;g11da1208026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B62FB90-C021-40C3-ACC1-60A35BBA160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69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B62FB90-C021-40C3-ACC1-60A35BBA160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78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Google Shape;2506;g2b382d8359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7" name="Google Shape;2507;g2b382d8359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4" name="Google Shape;296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4" name="Google Shape;296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4" name="Google Shape;296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4" name="Google Shape;296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270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557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443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441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394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819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804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131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947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562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597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2" name="Google Shape;42;p2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2138200" y="1231600"/>
            <a:ext cx="7915600" cy="3007600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800">
                <a:solidFill>
                  <a:srgbClr val="57343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2504200" y="4353267"/>
            <a:ext cx="7183600" cy="597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672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3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64" name="Google Shape;64;p3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95" name="Google Shape;95;p3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2" name="Google Shape;112;p3"/>
          <p:cNvSpPr txBox="1">
            <a:spLocks noGrp="1"/>
          </p:cNvSpPr>
          <p:nvPr>
            <p:ph type="title"/>
          </p:nvPr>
        </p:nvSpPr>
        <p:spPr>
          <a:xfrm>
            <a:off x="1357367" y="3430767"/>
            <a:ext cx="7598400" cy="2015200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3" name="Google Shape;113;p3"/>
          <p:cNvSpPr txBox="1">
            <a:spLocks noGrp="1"/>
          </p:cNvSpPr>
          <p:nvPr>
            <p:ph type="title" idx="2" hasCustomPrompt="1"/>
          </p:nvPr>
        </p:nvSpPr>
        <p:spPr>
          <a:xfrm>
            <a:off x="1357360" y="2065933"/>
            <a:ext cx="1682400" cy="1189200"/>
          </a:xfrm>
          <a:prstGeom prst="rect">
            <a:avLst/>
          </a:prstGeom>
          <a:noFill/>
        </p:spPr>
        <p:txBody>
          <a:bodyPr spcFirstLastPara="1" wrap="square" lIns="121870" tIns="121870" rIns="121870" bIns="12187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4" name="Google Shape;114;p3"/>
          <p:cNvSpPr txBox="1">
            <a:spLocks noGrp="1"/>
          </p:cNvSpPr>
          <p:nvPr>
            <p:ph type="subTitle" idx="1"/>
          </p:nvPr>
        </p:nvSpPr>
        <p:spPr>
          <a:xfrm>
            <a:off x="1357367" y="5541067"/>
            <a:ext cx="7595600" cy="597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121870" tIns="121870" rIns="121870" bIns="12187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" name="Google Shape;115;p3"/>
          <p:cNvGrpSpPr/>
          <p:nvPr/>
        </p:nvGrpSpPr>
        <p:grpSpPr>
          <a:xfrm rot="-758890">
            <a:off x="-758859" y="4588312"/>
            <a:ext cx="1784541" cy="2476125"/>
            <a:chOff x="5845676" y="1569550"/>
            <a:chExt cx="905071" cy="1255824"/>
          </a:xfrm>
        </p:grpSpPr>
        <p:sp>
          <p:nvSpPr>
            <p:cNvPr id="116" name="Google Shape;116;p3"/>
            <p:cNvSpPr/>
            <p:nvPr/>
          </p:nvSpPr>
          <p:spPr>
            <a:xfrm>
              <a:off x="5845676" y="1970779"/>
              <a:ext cx="273244" cy="854595"/>
            </a:xfrm>
            <a:custGeom>
              <a:avLst/>
              <a:gdLst/>
              <a:ahLst/>
              <a:cxnLst/>
              <a:rect l="l" t="t" r="r" b="b"/>
              <a:pathLst>
                <a:path w="499076" h="1560904" extrusionOk="0">
                  <a:moveTo>
                    <a:pt x="496363" y="464216"/>
                  </a:moveTo>
                  <a:cubicBezTo>
                    <a:pt x="493319" y="462026"/>
                    <a:pt x="489133" y="462692"/>
                    <a:pt x="486945" y="465740"/>
                  </a:cubicBezTo>
                  <a:cubicBezTo>
                    <a:pt x="431388" y="542893"/>
                    <a:pt x="385344" y="626903"/>
                    <a:pt x="348813" y="714819"/>
                  </a:cubicBezTo>
                  <a:cubicBezTo>
                    <a:pt x="339775" y="736441"/>
                    <a:pt x="331594" y="758348"/>
                    <a:pt x="323793" y="780446"/>
                  </a:cubicBezTo>
                  <a:cubicBezTo>
                    <a:pt x="327027" y="741775"/>
                    <a:pt x="328359" y="703008"/>
                    <a:pt x="327408" y="664337"/>
                  </a:cubicBezTo>
                  <a:cubicBezTo>
                    <a:pt x="324935" y="508603"/>
                    <a:pt x="288309" y="353060"/>
                    <a:pt x="222953" y="211994"/>
                  </a:cubicBezTo>
                  <a:cubicBezTo>
                    <a:pt x="185375" y="131603"/>
                    <a:pt x="136097" y="52641"/>
                    <a:pt x="61989" y="1111"/>
                  </a:cubicBezTo>
                  <a:cubicBezTo>
                    <a:pt x="58754" y="-1366"/>
                    <a:pt x="53808" y="539"/>
                    <a:pt x="52951" y="4444"/>
                  </a:cubicBezTo>
                  <a:cubicBezTo>
                    <a:pt x="2246" y="218852"/>
                    <a:pt x="-28958" y="518414"/>
                    <a:pt x="39348" y="729583"/>
                  </a:cubicBezTo>
                  <a:cubicBezTo>
                    <a:pt x="76925" y="843692"/>
                    <a:pt x="156836" y="946943"/>
                    <a:pt x="266904" y="998950"/>
                  </a:cubicBezTo>
                  <a:cubicBezTo>
                    <a:pt x="239506" y="1160018"/>
                    <a:pt x="241694" y="1326229"/>
                    <a:pt x="275085" y="1485963"/>
                  </a:cubicBezTo>
                  <a:lnTo>
                    <a:pt x="292019" y="1555305"/>
                  </a:lnTo>
                  <a:cubicBezTo>
                    <a:pt x="292970" y="1559115"/>
                    <a:pt x="296775" y="1561592"/>
                    <a:pt x="300581" y="1560734"/>
                  </a:cubicBezTo>
                  <a:cubicBezTo>
                    <a:pt x="304671" y="1559877"/>
                    <a:pt x="307240" y="1555686"/>
                    <a:pt x="306193" y="1551686"/>
                  </a:cubicBezTo>
                  <a:cubicBezTo>
                    <a:pt x="306193" y="1551686"/>
                    <a:pt x="291828" y="1482725"/>
                    <a:pt x="291828" y="1482725"/>
                  </a:cubicBezTo>
                  <a:cubicBezTo>
                    <a:pt x="229136" y="1136300"/>
                    <a:pt x="302959" y="767016"/>
                    <a:pt x="497885" y="473456"/>
                  </a:cubicBezTo>
                  <a:cubicBezTo>
                    <a:pt x="499978" y="470408"/>
                    <a:pt x="499217" y="466312"/>
                    <a:pt x="496363" y="464216"/>
                  </a:cubicBezTo>
                  <a:close/>
                  <a:moveTo>
                    <a:pt x="145515" y="103886"/>
                  </a:moveTo>
                  <a:cubicBezTo>
                    <a:pt x="269758" y="291052"/>
                    <a:pt x="320178" y="540797"/>
                    <a:pt x="304101" y="763111"/>
                  </a:cubicBezTo>
                  <a:cubicBezTo>
                    <a:pt x="302008" y="793115"/>
                    <a:pt x="297727" y="831310"/>
                    <a:pt x="292685" y="860837"/>
                  </a:cubicBezTo>
                  <a:cubicBezTo>
                    <a:pt x="290402" y="877125"/>
                    <a:pt x="284408" y="909320"/>
                    <a:pt x="280698" y="925322"/>
                  </a:cubicBezTo>
                  <a:cubicBezTo>
                    <a:pt x="279176" y="933513"/>
                    <a:pt x="275466" y="949229"/>
                    <a:pt x="273278" y="957326"/>
                  </a:cubicBezTo>
                  <a:lnTo>
                    <a:pt x="267950" y="978090"/>
                  </a:lnTo>
                  <a:cubicBezTo>
                    <a:pt x="262813" y="975709"/>
                    <a:pt x="257771" y="973328"/>
                    <a:pt x="252824" y="970661"/>
                  </a:cubicBezTo>
                  <a:cubicBezTo>
                    <a:pt x="203926" y="839692"/>
                    <a:pt x="164637" y="702532"/>
                    <a:pt x="137429" y="565562"/>
                  </a:cubicBezTo>
                  <a:cubicBezTo>
                    <a:pt x="101469" y="387254"/>
                    <a:pt x="84726" y="205136"/>
                    <a:pt x="72359" y="23780"/>
                  </a:cubicBezTo>
                  <a:cubicBezTo>
                    <a:pt x="100232" y="46736"/>
                    <a:pt x="124586" y="74168"/>
                    <a:pt x="145515" y="103886"/>
                  </a:cubicBezTo>
                  <a:close/>
                  <a:moveTo>
                    <a:pt x="47909" y="726725"/>
                  </a:moveTo>
                  <a:cubicBezTo>
                    <a:pt x="-20681" y="519557"/>
                    <a:pt x="9666" y="227520"/>
                    <a:pt x="62179" y="15875"/>
                  </a:cubicBezTo>
                  <a:cubicBezTo>
                    <a:pt x="62369" y="15970"/>
                    <a:pt x="62465" y="16160"/>
                    <a:pt x="62655" y="16256"/>
                  </a:cubicBezTo>
                  <a:cubicBezTo>
                    <a:pt x="75688" y="180276"/>
                    <a:pt x="86723" y="344487"/>
                    <a:pt x="109936" y="507650"/>
                  </a:cubicBezTo>
                  <a:cubicBezTo>
                    <a:pt x="133053" y="662336"/>
                    <a:pt x="168062" y="821213"/>
                    <a:pt x="237318" y="962374"/>
                  </a:cubicBezTo>
                  <a:cubicBezTo>
                    <a:pt x="148464" y="910844"/>
                    <a:pt x="81491" y="823880"/>
                    <a:pt x="47909" y="7267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17" name="Google Shape;117;p3"/>
            <p:cNvGrpSpPr/>
            <p:nvPr/>
          </p:nvGrpSpPr>
          <p:grpSpPr>
            <a:xfrm>
              <a:off x="5977984" y="1569550"/>
              <a:ext cx="772763" cy="685807"/>
              <a:chOff x="5977984" y="1569550"/>
              <a:chExt cx="772763" cy="685807"/>
            </a:xfrm>
          </p:grpSpPr>
          <p:sp>
            <p:nvSpPr>
              <p:cNvPr id="118" name="Google Shape;118;p3"/>
              <p:cNvSpPr/>
              <p:nvPr/>
            </p:nvSpPr>
            <p:spPr>
              <a:xfrm>
                <a:off x="5977984" y="1569550"/>
                <a:ext cx="375442" cy="614133"/>
              </a:xfrm>
              <a:custGeom>
                <a:avLst/>
                <a:gdLst/>
                <a:ahLst/>
                <a:cxnLst/>
                <a:rect l="l" t="t" r="r" b="b"/>
                <a:pathLst>
                  <a:path w="685738" h="1121704" extrusionOk="0">
                    <a:moveTo>
                      <a:pt x="14467" y="210657"/>
                    </a:moveTo>
                    <a:cubicBezTo>
                      <a:pt x="22743" y="154174"/>
                      <a:pt x="35396" y="95691"/>
                      <a:pt x="71641" y="51685"/>
                    </a:cubicBezTo>
                    <a:cubicBezTo>
                      <a:pt x="107982" y="7680"/>
                      <a:pt x="174574" y="-16133"/>
                      <a:pt x="223853" y="12442"/>
                    </a:cubicBezTo>
                    <a:cubicBezTo>
                      <a:pt x="270848" y="39684"/>
                      <a:pt x="287116" y="102834"/>
                      <a:pt x="333160" y="131695"/>
                    </a:cubicBezTo>
                    <a:cubicBezTo>
                      <a:pt x="398040" y="172462"/>
                      <a:pt x="484039" y="126647"/>
                      <a:pt x="558909" y="142744"/>
                    </a:cubicBezTo>
                    <a:cubicBezTo>
                      <a:pt x="655087" y="163413"/>
                      <a:pt x="700941" y="282571"/>
                      <a:pt x="681249" y="379155"/>
                    </a:cubicBezTo>
                    <a:cubicBezTo>
                      <a:pt x="661556" y="475643"/>
                      <a:pt x="596771" y="555558"/>
                      <a:pt x="540929" y="636615"/>
                    </a:cubicBezTo>
                    <a:cubicBezTo>
                      <a:pt x="477000" y="729389"/>
                      <a:pt x="422584" y="828735"/>
                      <a:pt x="378823" y="932557"/>
                    </a:cubicBezTo>
                    <a:cubicBezTo>
                      <a:pt x="347049" y="1007805"/>
                      <a:pt x="288162" y="1148203"/>
                      <a:pt x="178950" y="1117342"/>
                    </a:cubicBezTo>
                    <a:cubicBezTo>
                      <a:pt x="104176" y="1096292"/>
                      <a:pt x="101798" y="976467"/>
                      <a:pt x="82201" y="913602"/>
                    </a:cubicBezTo>
                    <a:cubicBezTo>
                      <a:pt x="10281" y="684050"/>
                      <a:pt x="-20542" y="450306"/>
                      <a:pt x="14467" y="2106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6103986" y="1744104"/>
                <a:ext cx="499189" cy="473499"/>
              </a:xfrm>
              <a:custGeom>
                <a:avLst/>
                <a:gdLst/>
                <a:ahLst/>
                <a:cxnLst/>
                <a:rect l="l" t="t" r="r" b="b"/>
                <a:pathLst>
                  <a:path w="911760" h="864838" extrusionOk="0">
                    <a:moveTo>
                      <a:pt x="574665" y="52228"/>
                    </a:moveTo>
                    <a:cubicBezTo>
                      <a:pt x="592454" y="77851"/>
                      <a:pt x="601872" y="109664"/>
                      <a:pt x="624989" y="130524"/>
                    </a:cubicBezTo>
                    <a:cubicBezTo>
                      <a:pt x="689013" y="188341"/>
                      <a:pt x="803933" y="123666"/>
                      <a:pt x="872714" y="175672"/>
                    </a:cubicBezTo>
                    <a:cubicBezTo>
                      <a:pt x="906581" y="201200"/>
                      <a:pt x="917331" y="249110"/>
                      <a:pt x="909149" y="290830"/>
                    </a:cubicBezTo>
                    <a:cubicBezTo>
                      <a:pt x="900968" y="332454"/>
                      <a:pt x="877090" y="369220"/>
                      <a:pt x="852165" y="403510"/>
                    </a:cubicBezTo>
                    <a:cubicBezTo>
                      <a:pt x="687587" y="629348"/>
                      <a:pt x="444999" y="803084"/>
                      <a:pt x="171304" y="858234"/>
                    </a:cubicBezTo>
                    <a:cubicBezTo>
                      <a:pt x="117744" y="868997"/>
                      <a:pt x="52674" y="871283"/>
                      <a:pt x="19092" y="828135"/>
                    </a:cubicBezTo>
                    <a:cubicBezTo>
                      <a:pt x="-8116" y="793178"/>
                      <a:pt x="-2027" y="742981"/>
                      <a:pt x="11386" y="700786"/>
                    </a:cubicBezTo>
                    <a:cubicBezTo>
                      <a:pt x="58001" y="554101"/>
                      <a:pt x="173016" y="437801"/>
                      <a:pt x="225244" y="293020"/>
                    </a:cubicBezTo>
                    <a:cubicBezTo>
                      <a:pt x="259206" y="198723"/>
                      <a:pt x="271192" y="106807"/>
                      <a:pt x="355099" y="43846"/>
                    </a:cubicBezTo>
                    <a:cubicBezTo>
                      <a:pt x="419789" y="-4731"/>
                      <a:pt x="519488" y="-26924"/>
                      <a:pt x="574665" y="522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6164779" y="1939333"/>
                <a:ext cx="585967" cy="316024"/>
              </a:xfrm>
              <a:custGeom>
                <a:avLst/>
                <a:gdLst/>
                <a:ahLst/>
                <a:cxnLst/>
                <a:rect l="l" t="t" r="r" b="b"/>
                <a:pathLst>
                  <a:path w="1070260" h="577212" extrusionOk="0">
                    <a:moveTo>
                      <a:pt x="1060576" y="107843"/>
                    </a:moveTo>
                    <a:cubicBezTo>
                      <a:pt x="1070470" y="129941"/>
                      <a:pt x="1071707" y="155087"/>
                      <a:pt x="1069043" y="179185"/>
                    </a:cubicBezTo>
                    <a:cubicBezTo>
                      <a:pt x="1060671" y="256814"/>
                      <a:pt x="1015008" y="326918"/>
                      <a:pt x="955645" y="377495"/>
                    </a:cubicBezTo>
                    <a:cubicBezTo>
                      <a:pt x="896283" y="428073"/>
                      <a:pt x="824077" y="461125"/>
                      <a:pt x="750825" y="487795"/>
                    </a:cubicBezTo>
                    <a:cubicBezTo>
                      <a:pt x="557231" y="558185"/>
                      <a:pt x="348891" y="587712"/>
                      <a:pt x="143406" y="573901"/>
                    </a:cubicBezTo>
                    <a:cubicBezTo>
                      <a:pt x="108778" y="571615"/>
                      <a:pt x="72913" y="567615"/>
                      <a:pt x="43422" y="549517"/>
                    </a:cubicBezTo>
                    <a:cubicBezTo>
                      <a:pt x="13836" y="531419"/>
                      <a:pt x="-7379" y="495129"/>
                      <a:pt x="2420" y="461792"/>
                    </a:cubicBezTo>
                    <a:cubicBezTo>
                      <a:pt x="14026" y="422358"/>
                      <a:pt x="59689" y="405880"/>
                      <a:pt x="99360" y="395212"/>
                    </a:cubicBezTo>
                    <a:cubicBezTo>
                      <a:pt x="198012" y="368542"/>
                      <a:pt x="300755" y="340443"/>
                      <a:pt x="387040" y="283484"/>
                    </a:cubicBezTo>
                    <a:cubicBezTo>
                      <a:pt x="484645" y="219095"/>
                      <a:pt x="507857" y="112796"/>
                      <a:pt x="589481" y="38405"/>
                    </a:cubicBezTo>
                    <a:cubicBezTo>
                      <a:pt x="659023" y="-24936"/>
                      <a:pt x="710204" y="5163"/>
                      <a:pt x="790305" y="22785"/>
                    </a:cubicBezTo>
                    <a:cubicBezTo>
                      <a:pt x="874497" y="41453"/>
                      <a:pt x="1016149" y="8973"/>
                      <a:pt x="1060576" y="10784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21" name="Google Shape;121;p3"/>
            <p:cNvGrpSpPr/>
            <p:nvPr/>
          </p:nvGrpSpPr>
          <p:grpSpPr>
            <a:xfrm>
              <a:off x="6015104" y="1615084"/>
              <a:ext cx="698294" cy="621674"/>
              <a:chOff x="6015104" y="1615084"/>
              <a:chExt cx="698294" cy="621674"/>
            </a:xfrm>
          </p:grpSpPr>
          <p:sp>
            <p:nvSpPr>
              <p:cNvPr id="122" name="Google Shape;122;p3"/>
              <p:cNvSpPr/>
              <p:nvPr/>
            </p:nvSpPr>
            <p:spPr>
              <a:xfrm>
                <a:off x="6135277" y="1767638"/>
                <a:ext cx="203714" cy="404824"/>
              </a:xfrm>
              <a:custGeom>
                <a:avLst/>
                <a:gdLst/>
                <a:ahLst/>
                <a:cxnLst/>
                <a:rect l="l" t="t" r="r" b="b"/>
                <a:pathLst>
                  <a:path w="372081" h="739404" extrusionOk="0">
                    <a:moveTo>
                      <a:pt x="371813" y="4538"/>
                    </a:moveTo>
                    <a:cubicBezTo>
                      <a:pt x="377711" y="114742"/>
                      <a:pt x="285148" y="191894"/>
                      <a:pt x="226736" y="274000"/>
                    </a:cubicBezTo>
                    <a:cubicBezTo>
                      <a:pt x="124184" y="411731"/>
                      <a:pt x="59208" y="572323"/>
                      <a:pt x="9740" y="735867"/>
                    </a:cubicBezTo>
                    <a:cubicBezTo>
                      <a:pt x="8979" y="738534"/>
                      <a:pt x="6125" y="739963"/>
                      <a:pt x="3556" y="739201"/>
                    </a:cubicBezTo>
                    <a:cubicBezTo>
                      <a:pt x="1178" y="738439"/>
                      <a:pt x="-249" y="736153"/>
                      <a:pt x="36" y="733772"/>
                    </a:cubicBezTo>
                    <a:cubicBezTo>
                      <a:pt x="24866" y="561274"/>
                      <a:pt x="108677" y="401254"/>
                      <a:pt x="216081" y="265904"/>
                    </a:cubicBezTo>
                    <a:cubicBezTo>
                      <a:pt x="275634" y="187703"/>
                      <a:pt x="368959" y="113027"/>
                      <a:pt x="361919" y="5395"/>
                    </a:cubicBezTo>
                    <a:cubicBezTo>
                      <a:pt x="361158" y="-892"/>
                      <a:pt x="371242" y="-2320"/>
                      <a:pt x="371813" y="4538"/>
                    </a:cubicBezTo>
                    <a:lnTo>
                      <a:pt x="371813" y="4538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6182964" y="1949243"/>
                <a:ext cx="390230" cy="254336"/>
              </a:xfrm>
              <a:custGeom>
                <a:avLst/>
                <a:gdLst/>
                <a:ahLst/>
                <a:cxnLst/>
                <a:rect l="l" t="t" r="r" b="b"/>
                <a:pathLst>
                  <a:path w="712748" h="464541" extrusionOk="0">
                    <a:moveTo>
                      <a:pt x="707877" y="9906"/>
                    </a:moveTo>
                    <a:cubicBezTo>
                      <a:pt x="634910" y="10954"/>
                      <a:pt x="572313" y="58674"/>
                      <a:pt x="526460" y="112300"/>
                    </a:cubicBezTo>
                    <a:cubicBezTo>
                      <a:pt x="456633" y="194691"/>
                      <a:pt x="412491" y="304990"/>
                      <a:pt x="320308" y="368998"/>
                    </a:cubicBezTo>
                    <a:cubicBezTo>
                      <a:pt x="228505" y="433673"/>
                      <a:pt x="114917" y="454914"/>
                      <a:pt x="5420" y="464534"/>
                    </a:cubicBezTo>
                    <a:cubicBezTo>
                      <a:pt x="93" y="464820"/>
                      <a:pt x="-2761" y="456819"/>
                      <a:pt x="3803" y="454723"/>
                    </a:cubicBezTo>
                    <a:cubicBezTo>
                      <a:pt x="142030" y="421862"/>
                      <a:pt x="293386" y="396907"/>
                      <a:pt x="386615" y="279749"/>
                    </a:cubicBezTo>
                    <a:cubicBezTo>
                      <a:pt x="475754" y="173546"/>
                      <a:pt x="549101" y="8763"/>
                      <a:pt x="707686" y="0"/>
                    </a:cubicBezTo>
                    <a:cubicBezTo>
                      <a:pt x="713965" y="0"/>
                      <a:pt x="714821" y="9525"/>
                      <a:pt x="707877" y="9906"/>
                    </a:cubicBezTo>
                    <a:lnTo>
                      <a:pt x="707877" y="9906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6015104" y="1615084"/>
                <a:ext cx="65126" cy="534538"/>
              </a:xfrm>
              <a:custGeom>
                <a:avLst/>
                <a:gdLst/>
                <a:ahLst/>
                <a:cxnLst/>
                <a:rect l="l" t="t" r="r" b="b"/>
                <a:pathLst>
                  <a:path w="118952" h="976326" extrusionOk="0">
                    <a:moveTo>
                      <a:pt x="116035" y="9494"/>
                    </a:moveTo>
                    <a:cubicBezTo>
                      <a:pt x="33841" y="46355"/>
                      <a:pt x="39168" y="150750"/>
                      <a:pt x="28513" y="227045"/>
                    </a:cubicBezTo>
                    <a:cubicBezTo>
                      <a:pt x="13958" y="372777"/>
                      <a:pt x="13483" y="519843"/>
                      <a:pt x="31082" y="665195"/>
                    </a:cubicBezTo>
                    <a:cubicBezTo>
                      <a:pt x="43925" y="768731"/>
                      <a:pt x="67422" y="869982"/>
                      <a:pt x="98816" y="969804"/>
                    </a:cubicBezTo>
                    <a:cubicBezTo>
                      <a:pt x="99672" y="972376"/>
                      <a:pt x="98246" y="975234"/>
                      <a:pt x="95582" y="976091"/>
                    </a:cubicBezTo>
                    <a:cubicBezTo>
                      <a:pt x="93204" y="976853"/>
                      <a:pt x="90635" y="975710"/>
                      <a:pt x="89493" y="973519"/>
                    </a:cubicBezTo>
                    <a:cubicBezTo>
                      <a:pt x="53438" y="896938"/>
                      <a:pt x="30606" y="814356"/>
                      <a:pt x="16907" y="730822"/>
                    </a:cubicBezTo>
                    <a:cubicBezTo>
                      <a:pt x="3874" y="647573"/>
                      <a:pt x="-1263" y="562229"/>
                      <a:pt x="259" y="478028"/>
                    </a:cubicBezTo>
                    <a:cubicBezTo>
                      <a:pt x="4160" y="351536"/>
                      <a:pt x="12912" y="225044"/>
                      <a:pt x="36314" y="100743"/>
                    </a:cubicBezTo>
                    <a:cubicBezTo>
                      <a:pt x="41642" y="80074"/>
                      <a:pt x="49538" y="59690"/>
                      <a:pt x="62190" y="41879"/>
                    </a:cubicBezTo>
                    <a:cubicBezTo>
                      <a:pt x="74557" y="23876"/>
                      <a:pt x="91967" y="9494"/>
                      <a:pt x="111945" y="445"/>
                    </a:cubicBezTo>
                    <a:cubicBezTo>
                      <a:pt x="114418" y="-698"/>
                      <a:pt x="117367" y="445"/>
                      <a:pt x="118509" y="2921"/>
                    </a:cubicBezTo>
                    <a:cubicBezTo>
                      <a:pt x="119650" y="5398"/>
                      <a:pt x="118509" y="8446"/>
                      <a:pt x="116035" y="9494"/>
                    </a:cubicBezTo>
                    <a:lnTo>
                      <a:pt x="116035" y="9494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6104386" y="1685840"/>
                <a:ext cx="189235" cy="477552"/>
              </a:xfrm>
              <a:custGeom>
                <a:avLst/>
                <a:gdLst/>
                <a:ahLst/>
                <a:cxnLst/>
                <a:rect l="l" t="t" r="r" b="b"/>
                <a:pathLst>
                  <a:path w="345634" h="872241" extrusionOk="0">
                    <a:moveTo>
                      <a:pt x="145077" y="9488"/>
                    </a:moveTo>
                    <a:cubicBezTo>
                      <a:pt x="76867" y="42826"/>
                      <a:pt x="58506" y="126360"/>
                      <a:pt x="44807" y="195226"/>
                    </a:cubicBezTo>
                    <a:cubicBezTo>
                      <a:pt x="856" y="415349"/>
                      <a:pt x="17409" y="640615"/>
                      <a:pt x="17409" y="863690"/>
                    </a:cubicBezTo>
                    <a:cubicBezTo>
                      <a:pt x="17409" y="863690"/>
                      <a:pt x="0" y="862833"/>
                      <a:pt x="0" y="862833"/>
                    </a:cubicBezTo>
                    <a:cubicBezTo>
                      <a:pt x="6564" y="783776"/>
                      <a:pt x="20168" y="705194"/>
                      <a:pt x="42334" y="628899"/>
                    </a:cubicBezTo>
                    <a:cubicBezTo>
                      <a:pt x="85904" y="476213"/>
                      <a:pt x="161249" y="332195"/>
                      <a:pt x="262280" y="209894"/>
                    </a:cubicBezTo>
                    <a:cubicBezTo>
                      <a:pt x="299001" y="165984"/>
                      <a:pt x="336197" y="117978"/>
                      <a:pt x="330204" y="59018"/>
                    </a:cubicBezTo>
                    <a:cubicBezTo>
                      <a:pt x="328302" y="40635"/>
                      <a:pt x="321547" y="22728"/>
                      <a:pt x="309275" y="8822"/>
                    </a:cubicBezTo>
                    <a:cubicBezTo>
                      <a:pt x="307468" y="6726"/>
                      <a:pt x="307658" y="3583"/>
                      <a:pt x="309656" y="1773"/>
                    </a:cubicBezTo>
                    <a:cubicBezTo>
                      <a:pt x="311558" y="59"/>
                      <a:pt x="314507" y="154"/>
                      <a:pt x="316410" y="1868"/>
                    </a:cubicBezTo>
                    <a:cubicBezTo>
                      <a:pt x="347138" y="31586"/>
                      <a:pt x="351133" y="79497"/>
                      <a:pt x="339908" y="118931"/>
                    </a:cubicBezTo>
                    <a:cubicBezTo>
                      <a:pt x="327921" y="159031"/>
                      <a:pt x="302616" y="191987"/>
                      <a:pt x="278738" y="223039"/>
                    </a:cubicBezTo>
                    <a:cubicBezTo>
                      <a:pt x="229744" y="284094"/>
                      <a:pt x="187886" y="350007"/>
                      <a:pt x="151165" y="418777"/>
                    </a:cubicBezTo>
                    <a:cubicBezTo>
                      <a:pt x="78674" y="556985"/>
                      <a:pt x="32535" y="709004"/>
                      <a:pt x="17409" y="864548"/>
                    </a:cubicBezTo>
                    <a:cubicBezTo>
                      <a:pt x="16363" y="874835"/>
                      <a:pt x="95" y="875120"/>
                      <a:pt x="0" y="863500"/>
                    </a:cubicBezTo>
                    <a:cubicBezTo>
                      <a:pt x="1237" y="789014"/>
                      <a:pt x="761" y="714529"/>
                      <a:pt x="1237" y="639853"/>
                    </a:cubicBezTo>
                    <a:cubicBezTo>
                      <a:pt x="2568" y="490691"/>
                      <a:pt x="5803" y="340101"/>
                      <a:pt x="35579" y="193321"/>
                    </a:cubicBezTo>
                    <a:cubicBezTo>
                      <a:pt x="50230" y="122169"/>
                      <a:pt x="69637" y="35587"/>
                      <a:pt x="140986" y="440"/>
                    </a:cubicBezTo>
                    <a:cubicBezTo>
                      <a:pt x="146789" y="-2037"/>
                      <a:pt x="150975" y="6631"/>
                      <a:pt x="145077" y="9488"/>
                    </a:cubicBezTo>
                    <a:lnTo>
                      <a:pt x="145077" y="9488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135462" y="1824692"/>
                <a:ext cx="433575" cy="371020"/>
              </a:xfrm>
              <a:custGeom>
                <a:avLst/>
                <a:gdLst/>
                <a:ahLst/>
                <a:cxnLst/>
                <a:rect l="l" t="t" r="r" b="b"/>
                <a:pathLst>
                  <a:path w="791917" h="677663" extrusionOk="0">
                    <a:moveTo>
                      <a:pt x="511605" y="9770"/>
                    </a:moveTo>
                    <a:cubicBezTo>
                      <a:pt x="476881" y="14532"/>
                      <a:pt x="447200" y="36725"/>
                      <a:pt x="426081" y="64062"/>
                    </a:cubicBezTo>
                    <a:cubicBezTo>
                      <a:pt x="381274" y="121212"/>
                      <a:pt x="375756" y="196174"/>
                      <a:pt x="355968" y="264182"/>
                    </a:cubicBezTo>
                    <a:cubicBezTo>
                      <a:pt x="336752" y="334667"/>
                      <a:pt x="294323" y="396675"/>
                      <a:pt x="243712" y="448396"/>
                    </a:cubicBezTo>
                    <a:cubicBezTo>
                      <a:pt x="218978" y="474494"/>
                      <a:pt x="190248" y="496402"/>
                      <a:pt x="165513" y="522405"/>
                    </a:cubicBezTo>
                    <a:cubicBezTo>
                      <a:pt x="140779" y="548027"/>
                      <a:pt x="117377" y="575269"/>
                      <a:pt x="92928" y="601748"/>
                    </a:cubicBezTo>
                    <a:cubicBezTo>
                      <a:pt x="68479" y="628228"/>
                      <a:pt x="42793" y="654231"/>
                      <a:pt x="12922" y="675948"/>
                    </a:cubicBezTo>
                    <a:cubicBezTo>
                      <a:pt x="12922" y="675948"/>
                      <a:pt x="6452" y="661184"/>
                      <a:pt x="6452" y="661184"/>
                    </a:cubicBezTo>
                    <a:cubicBezTo>
                      <a:pt x="129744" y="633181"/>
                      <a:pt x="259314" y="602129"/>
                      <a:pt x="347406" y="506689"/>
                    </a:cubicBezTo>
                    <a:cubicBezTo>
                      <a:pt x="434453" y="411820"/>
                      <a:pt x="478213" y="279137"/>
                      <a:pt x="587520" y="203222"/>
                    </a:cubicBezTo>
                    <a:cubicBezTo>
                      <a:pt x="605786" y="190459"/>
                      <a:pt x="625763" y="179886"/>
                      <a:pt x="646883" y="172362"/>
                    </a:cubicBezTo>
                    <a:cubicBezTo>
                      <a:pt x="677896" y="160074"/>
                      <a:pt x="711002" y="161312"/>
                      <a:pt x="741730" y="152549"/>
                    </a:cubicBezTo>
                    <a:cubicBezTo>
                      <a:pt x="767701" y="146834"/>
                      <a:pt x="793006" y="112163"/>
                      <a:pt x="772838" y="88732"/>
                    </a:cubicBezTo>
                    <a:cubicBezTo>
                      <a:pt x="768272" y="84541"/>
                      <a:pt x="775216" y="77302"/>
                      <a:pt x="779592" y="81493"/>
                    </a:cubicBezTo>
                    <a:cubicBezTo>
                      <a:pt x="809083" y="110068"/>
                      <a:pt x="780639" y="157693"/>
                      <a:pt x="746867" y="167408"/>
                    </a:cubicBezTo>
                    <a:cubicBezTo>
                      <a:pt x="716329" y="178457"/>
                      <a:pt x="682653" y="177600"/>
                      <a:pt x="653637" y="190554"/>
                    </a:cubicBezTo>
                    <a:cubicBezTo>
                      <a:pt x="553653" y="231607"/>
                      <a:pt x="498191" y="329810"/>
                      <a:pt x="442158" y="417344"/>
                    </a:cubicBezTo>
                    <a:cubicBezTo>
                      <a:pt x="334183" y="598796"/>
                      <a:pt x="205279" y="637181"/>
                      <a:pt x="9972" y="677472"/>
                    </a:cubicBezTo>
                    <a:cubicBezTo>
                      <a:pt x="1696" y="679282"/>
                      <a:pt x="-4012" y="667757"/>
                      <a:pt x="3503" y="662708"/>
                    </a:cubicBezTo>
                    <a:cubicBezTo>
                      <a:pt x="61534" y="621560"/>
                      <a:pt x="105866" y="563744"/>
                      <a:pt x="156476" y="513547"/>
                    </a:cubicBezTo>
                    <a:cubicBezTo>
                      <a:pt x="181686" y="487829"/>
                      <a:pt x="210701" y="466493"/>
                      <a:pt x="235911" y="440776"/>
                    </a:cubicBezTo>
                    <a:cubicBezTo>
                      <a:pt x="286141" y="390770"/>
                      <a:pt x="327238" y="330381"/>
                      <a:pt x="346550" y="261611"/>
                    </a:cubicBezTo>
                    <a:cubicBezTo>
                      <a:pt x="361676" y="210271"/>
                      <a:pt x="368621" y="155312"/>
                      <a:pt x="390787" y="105686"/>
                    </a:cubicBezTo>
                    <a:cubicBezTo>
                      <a:pt x="413143" y="56156"/>
                      <a:pt x="453764" y="8341"/>
                      <a:pt x="510273" y="54"/>
                    </a:cubicBezTo>
                    <a:cubicBezTo>
                      <a:pt x="516647" y="-803"/>
                      <a:pt x="518074" y="8817"/>
                      <a:pt x="511605" y="9770"/>
                    </a:cubicBezTo>
                    <a:lnTo>
                      <a:pt x="511605" y="9770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6211060" y="1990658"/>
                <a:ext cx="502338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917512" h="449498" extrusionOk="0">
                    <a:moveTo>
                      <a:pt x="786750" y="9821"/>
                    </a:moveTo>
                    <a:cubicBezTo>
                      <a:pt x="711120" y="15632"/>
                      <a:pt x="666693" y="99452"/>
                      <a:pt x="614751" y="146696"/>
                    </a:cubicBezTo>
                    <a:cubicBezTo>
                      <a:pt x="561001" y="201179"/>
                      <a:pt x="502970" y="251947"/>
                      <a:pt x="439232" y="294619"/>
                    </a:cubicBezTo>
                    <a:cubicBezTo>
                      <a:pt x="312325" y="381106"/>
                      <a:pt x="163158" y="438161"/>
                      <a:pt x="8283" y="440828"/>
                    </a:cubicBezTo>
                    <a:cubicBezTo>
                      <a:pt x="8283" y="440828"/>
                      <a:pt x="9329" y="424350"/>
                      <a:pt x="9329" y="424350"/>
                    </a:cubicBezTo>
                    <a:cubicBezTo>
                      <a:pt x="97802" y="435494"/>
                      <a:pt x="187702" y="431112"/>
                      <a:pt x="276556" y="420825"/>
                    </a:cubicBezTo>
                    <a:cubicBezTo>
                      <a:pt x="321077" y="415682"/>
                      <a:pt x="365504" y="409205"/>
                      <a:pt x="410026" y="402728"/>
                    </a:cubicBezTo>
                    <a:cubicBezTo>
                      <a:pt x="497928" y="390060"/>
                      <a:pt x="587258" y="377868"/>
                      <a:pt x="665742" y="335005"/>
                    </a:cubicBezTo>
                    <a:cubicBezTo>
                      <a:pt x="704651" y="314336"/>
                      <a:pt x="741277" y="288428"/>
                      <a:pt x="777142" y="261853"/>
                    </a:cubicBezTo>
                    <a:cubicBezTo>
                      <a:pt x="812911" y="235564"/>
                      <a:pt x="846969" y="206703"/>
                      <a:pt x="871418" y="170508"/>
                    </a:cubicBezTo>
                    <a:cubicBezTo>
                      <a:pt x="895772" y="134789"/>
                      <a:pt x="910517" y="90975"/>
                      <a:pt x="904524" y="47636"/>
                    </a:cubicBezTo>
                    <a:cubicBezTo>
                      <a:pt x="904143" y="44873"/>
                      <a:pt x="906046" y="42397"/>
                      <a:pt x="908709" y="42016"/>
                    </a:cubicBezTo>
                    <a:cubicBezTo>
                      <a:pt x="911278" y="41635"/>
                      <a:pt x="913752" y="43350"/>
                      <a:pt x="914322" y="45921"/>
                    </a:cubicBezTo>
                    <a:cubicBezTo>
                      <a:pt x="924121" y="92022"/>
                      <a:pt x="910422" y="140600"/>
                      <a:pt x="885878" y="179938"/>
                    </a:cubicBezTo>
                    <a:cubicBezTo>
                      <a:pt x="860858" y="219562"/>
                      <a:pt x="825944" y="251090"/>
                      <a:pt x="790080" y="278903"/>
                    </a:cubicBezTo>
                    <a:cubicBezTo>
                      <a:pt x="753929" y="306239"/>
                      <a:pt x="717018" y="333005"/>
                      <a:pt x="676587" y="355198"/>
                    </a:cubicBezTo>
                    <a:cubicBezTo>
                      <a:pt x="596485" y="400537"/>
                      <a:pt x="502495" y="412538"/>
                      <a:pt x="413165" y="425016"/>
                    </a:cubicBezTo>
                    <a:cubicBezTo>
                      <a:pt x="278934" y="443780"/>
                      <a:pt x="142514" y="460068"/>
                      <a:pt x="7046" y="440923"/>
                    </a:cubicBezTo>
                    <a:cubicBezTo>
                      <a:pt x="-2562" y="439399"/>
                      <a:pt x="-2467" y="424730"/>
                      <a:pt x="8092" y="424445"/>
                    </a:cubicBezTo>
                    <a:cubicBezTo>
                      <a:pt x="238407" y="424540"/>
                      <a:pt x="450648" y="302239"/>
                      <a:pt x="607996" y="140219"/>
                    </a:cubicBezTo>
                    <a:cubicBezTo>
                      <a:pt x="635014" y="113358"/>
                      <a:pt x="659558" y="84497"/>
                      <a:pt x="685910" y="56399"/>
                    </a:cubicBezTo>
                    <a:cubicBezTo>
                      <a:pt x="712452" y="28491"/>
                      <a:pt x="746128" y="1820"/>
                      <a:pt x="786369" y="11"/>
                    </a:cubicBezTo>
                    <a:cubicBezTo>
                      <a:pt x="792838" y="-370"/>
                      <a:pt x="793504" y="9536"/>
                      <a:pt x="786750" y="9821"/>
                    </a:cubicBezTo>
                    <a:lnTo>
                      <a:pt x="786750" y="9821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28" name="Google Shape;128;p3"/>
            <p:cNvSpPr/>
            <p:nvPr/>
          </p:nvSpPr>
          <p:spPr>
            <a:xfrm>
              <a:off x="6037342" y="2105889"/>
              <a:ext cx="211699" cy="150441"/>
            </a:xfrm>
            <a:custGeom>
              <a:avLst/>
              <a:gdLst/>
              <a:ahLst/>
              <a:cxnLst/>
              <a:rect l="l" t="t" r="r" b="b"/>
              <a:pathLst>
                <a:path w="386664" h="274778" extrusionOk="0">
                  <a:moveTo>
                    <a:pt x="37" y="24900"/>
                  </a:moveTo>
                  <a:cubicBezTo>
                    <a:pt x="133" y="19566"/>
                    <a:pt x="418" y="13946"/>
                    <a:pt x="2986" y="9279"/>
                  </a:cubicBezTo>
                  <a:cubicBezTo>
                    <a:pt x="11453" y="-6247"/>
                    <a:pt x="35902" y="-246"/>
                    <a:pt x="48174" y="12327"/>
                  </a:cubicBezTo>
                  <a:cubicBezTo>
                    <a:pt x="60446" y="24900"/>
                    <a:pt x="69199" y="42521"/>
                    <a:pt x="85656" y="48713"/>
                  </a:cubicBezTo>
                  <a:cubicBezTo>
                    <a:pt x="100592" y="54237"/>
                    <a:pt x="116955" y="48522"/>
                    <a:pt x="132462" y="45188"/>
                  </a:cubicBezTo>
                  <a:cubicBezTo>
                    <a:pt x="147968" y="41855"/>
                    <a:pt x="167185" y="42140"/>
                    <a:pt x="176222" y="55285"/>
                  </a:cubicBezTo>
                  <a:cubicBezTo>
                    <a:pt x="180884" y="61952"/>
                    <a:pt x="181645" y="70430"/>
                    <a:pt x="183738" y="78335"/>
                  </a:cubicBezTo>
                  <a:cubicBezTo>
                    <a:pt x="191824" y="109863"/>
                    <a:pt x="222742" y="133961"/>
                    <a:pt x="255277" y="133961"/>
                  </a:cubicBezTo>
                  <a:cubicBezTo>
                    <a:pt x="269262" y="133961"/>
                    <a:pt x="284388" y="130247"/>
                    <a:pt x="296565" y="137200"/>
                  </a:cubicBezTo>
                  <a:cubicBezTo>
                    <a:pt x="317494" y="149201"/>
                    <a:pt x="313118" y="181967"/>
                    <a:pt x="328719" y="200446"/>
                  </a:cubicBezTo>
                  <a:cubicBezTo>
                    <a:pt x="338423" y="211876"/>
                    <a:pt x="354120" y="215781"/>
                    <a:pt x="367153" y="223211"/>
                  </a:cubicBezTo>
                  <a:cubicBezTo>
                    <a:pt x="380186" y="230640"/>
                    <a:pt x="391602" y="246737"/>
                    <a:pt x="384467" y="259882"/>
                  </a:cubicBezTo>
                  <a:cubicBezTo>
                    <a:pt x="378664" y="270645"/>
                    <a:pt x="364299" y="272645"/>
                    <a:pt x="352027" y="273122"/>
                  </a:cubicBezTo>
                  <a:cubicBezTo>
                    <a:pt x="300275" y="275407"/>
                    <a:pt x="248428" y="275312"/>
                    <a:pt x="196676" y="272931"/>
                  </a:cubicBezTo>
                  <a:cubicBezTo>
                    <a:pt x="166995" y="271597"/>
                    <a:pt x="136172" y="269121"/>
                    <a:pt x="110201" y="254738"/>
                  </a:cubicBezTo>
                  <a:cubicBezTo>
                    <a:pt x="32953" y="212066"/>
                    <a:pt x="-1294" y="106720"/>
                    <a:pt x="37" y="249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7330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4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131" name="Google Shape;131;p4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132" name="Google Shape;132;p4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63" name="Google Shape;163;p4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3624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marL="609427" lvl="0" indent="-423216" algn="ctr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8870" lvl="1" indent="-42321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301" lvl="2" indent="-42321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7738" lvl="3" indent="-42321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164" lvl="4" indent="-42321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6591" lvl="5" indent="-42321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027" lvl="6" indent="-42321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5459" lvl="7" indent="-42321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4902" lvl="8" indent="-42321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82" name="Google Shape;182;p4"/>
          <p:cNvGrpSpPr/>
          <p:nvPr/>
        </p:nvGrpSpPr>
        <p:grpSpPr>
          <a:xfrm rot="-8099851">
            <a:off x="11492596" y="4187891"/>
            <a:ext cx="341589" cy="528972"/>
            <a:chOff x="1022083" y="3172726"/>
            <a:chExt cx="52228" cy="80870"/>
          </a:xfrm>
        </p:grpSpPr>
        <p:sp>
          <p:nvSpPr>
            <p:cNvPr id="183" name="Google Shape;183;p4"/>
            <p:cNvSpPr/>
            <p:nvPr/>
          </p:nvSpPr>
          <p:spPr>
            <a:xfrm>
              <a:off x="1052057" y="3227698"/>
              <a:ext cx="22254" cy="25898"/>
            </a:xfrm>
            <a:custGeom>
              <a:avLst/>
              <a:gdLst/>
              <a:ahLst/>
              <a:cxnLst/>
              <a:rect l="l" t="t" r="r" b="b"/>
              <a:pathLst>
                <a:path w="22254" h="25898" extrusionOk="0">
                  <a:moveTo>
                    <a:pt x="13029" y="25653"/>
                  </a:moveTo>
                  <a:cubicBezTo>
                    <a:pt x="10625" y="24990"/>
                    <a:pt x="8903" y="23877"/>
                    <a:pt x="7307" y="22675"/>
                  </a:cubicBezTo>
                  <a:cubicBezTo>
                    <a:pt x="5764" y="21437"/>
                    <a:pt x="4455" y="20038"/>
                    <a:pt x="3361" y="18495"/>
                  </a:cubicBezTo>
                  <a:cubicBezTo>
                    <a:pt x="2248" y="16969"/>
                    <a:pt x="1370" y="15265"/>
                    <a:pt x="778" y="13399"/>
                  </a:cubicBezTo>
                  <a:cubicBezTo>
                    <a:pt x="204" y="11515"/>
                    <a:pt x="-191" y="9488"/>
                    <a:pt x="96" y="7012"/>
                  </a:cubicBezTo>
                  <a:cubicBezTo>
                    <a:pt x="616" y="2598"/>
                    <a:pt x="4562" y="-506"/>
                    <a:pt x="8921" y="68"/>
                  </a:cubicBezTo>
                  <a:cubicBezTo>
                    <a:pt x="9298" y="122"/>
                    <a:pt x="9693" y="194"/>
                    <a:pt x="10033" y="302"/>
                  </a:cubicBezTo>
                  <a:cubicBezTo>
                    <a:pt x="12419" y="966"/>
                    <a:pt x="14105" y="2114"/>
                    <a:pt x="15612" y="3370"/>
                  </a:cubicBezTo>
                  <a:cubicBezTo>
                    <a:pt x="17101" y="4643"/>
                    <a:pt x="18303" y="6115"/>
                    <a:pt x="19289" y="7730"/>
                  </a:cubicBezTo>
                  <a:cubicBezTo>
                    <a:pt x="20276" y="9344"/>
                    <a:pt x="21065" y="11103"/>
                    <a:pt x="21603" y="13004"/>
                  </a:cubicBezTo>
                  <a:cubicBezTo>
                    <a:pt x="22088" y="14960"/>
                    <a:pt x="22446" y="17005"/>
                    <a:pt x="22141" y="19481"/>
                  </a:cubicBezTo>
                  <a:cubicBezTo>
                    <a:pt x="21639" y="23536"/>
                    <a:pt x="17998" y="26371"/>
                    <a:pt x="13998" y="25833"/>
                  </a:cubicBezTo>
                  <a:cubicBezTo>
                    <a:pt x="13675" y="25815"/>
                    <a:pt x="13316" y="25743"/>
                    <a:pt x="13029" y="25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1022083" y="3182492"/>
              <a:ext cx="19395" cy="19754"/>
            </a:xfrm>
            <a:custGeom>
              <a:avLst/>
              <a:gdLst/>
              <a:ahLst/>
              <a:cxnLst/>
              <a:rect l="l" t="t" r="r" b="b"/>
              <a:pathLst>
                <a:path w="19395" h="19754" extrusionOk="0">
                  <a:moveTo>
                    <a:pt x="11038" y="19743"/>
                  </a:moveTo>
                  <a:cubicBezTo>
                    <a:pt x="8939" y="19833"/>
                    <a:pt x="7450" y="19366"/>
                    <a:pt x="6069" y="18810"/>
                  </a:cubicBezTo>
                  <a:cubicBezTo>
                    <a:pt x="4741" y="18218"/>
                    <a:pt x="3629" y="17411"/>
                    <a:pt x="2696" y="16460"/>
                  </a:cubicBezTo>
                  <a:cubicBezTo>
                    <a:pt x="1764" y="15509"/>
                    <a:pt x="1028" y="14361"/>
                    <a:pt x="562" y="12997"/>
                  </a:cubicBezTo>
                  <a:cubicBezTo>
                    <a:pt x="96" y="11615"/>
                    <a:pt x="-191" y="10090"/>
                    <a:pt x="149" y="8009"/>
                  </a:cubicBezTo>
                  <a:cubicBezTo>
                    <a:pt x="867" y="3416"/>
                    <a:pt x="4688" y="151"/>
                    <a:pt x="9100" y="7"/>
                  </a:cubicBezTo>
                  <a:cubicBezTo>
                    <a:pt x="11181" y="-65"/>
                    <a:pt x="12652" y="420"/>
                    <a:pt x="13943" y="1048"/>
                  </a:cubicBezTo>
                  <a:cubicBezTo>
                    <a:pt x="15217" y="1693"/>
                    <a:pt x="16239" y="2573"/>
                    <a:pt x="17065" y="3631"/>
                  </a:cubicBezTo>
                  <a:cubicBezTo>
                    <a:pt x="17890" y="4672"/>
                    <a:pt x="18536" y="5892"/>
                    <a:pt x="18948" y="7309"/>
                  </a:cubicBezTo>
                  <a:cubicBezTo>
                    <a:pt x="19325" y="8763"/>
                    <a:pt x="19576" y="10324"/>
                    <a:pt x="19235" y="12423"/>
                  </a:cubicBezTo>
                  <a:cubicBezTo>
                    <a:pt x="18553" y="16603"/>
                    <a:pt x="15074" y="19581"/>
                    <a:pt x="11038" y="197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1051281" y="3172726"/>
              <a:ext cx="21763" cy="26714"/>
            </a:xfrm>
            <a:custGeom>
              <a:avLst/>
              <a:gdLst/>
              <a:ahLst/>
              <a:cxnLst/>
              <a:rect l="l" t="t" r="r" b="b"/>
              <a:pathLst>
                <a:path w="21763" h="26714" extrusionOk="0">
                  <a:moveTo>
                    <a:pt x="11957" y="26261"/>
                  </a:moveTo>
                  <a:cubicBezTo>
                    <a:pt x="9607" y="25400"/>
                    <a:pt x="7939" y="24126"/>
                    <a:pt x="6414" y="22798"/>
                  </a:cubicBezTo>
                  <a:cubicBezTo>
                    <a:pt x="4944" y="21417"/>
                    <a:pt x="3742" y="19909"/>
                    <a:pt x="2737" y="18259"/>
                  </a:cubicBezTo>
                  <a:cubicBezTo>
                    <a:pt x="1733" y="16626"/>
                    <a:pt x="961" y="14850"/>
                    <a:pt x="495" y="12912"/>
                  </a:cubicBezTo>
                  <a:cubicBezTo>
                    <a:pt x="46" y="10956"/>
                    <a:pt x="-223" y="8893"/>
                    <a:pt x="244" y="6435"/>
                  </a:cubicBezTo>
                  <a:cubicBezTo>
                    <a:pt x="1051" y="2093"/>
                    <a:pt x="5177" y="-706"/>
                    <a:pt x="9464" y="156"/>
                  </a:cubicBezTo>
                  <a:cubicBezTo>
                    <a:pt x="9858" y="227"/>
                    <a:pt x="10289" y="371"/>
                    <a:pt x="10666" y="496"/>
                  </a:cubicBezTo>
                  <a:cubicBezTo>
                    <a:pt x="12998" y="1376"/>
                    <a:pt x="14630" y="2649"/>
                    <a:pt x="16047" y="4049"/>
                  </a:cubicBezTo>
                  <a:cubicBezTo>
                    <a:pt x="17446" y="5466"/>
                    <a:pt x="18558" y="7027"/>
                    <a:pt x="19437" y="8750"/>
                  </a:cubicBezTo>
                  <a:cubicBezTo>
                    <a:pt x="20316" y="10454"/>
                    <a:pt x="20980" y="12284"/>
                    <a:pt x="21392" y="14258"/>
                  </a:cubicBezTo>
                  <a:cubicBezTo>
                    <a:pt x="21751" y="16267"/>
                    <a:pt x="21966" y="18348"/>
                    <a:pt x="21482" y="20824"/>
                  </a:cubicBezTo>
                  <a:cubicBezTo>
                    <a:pt x="20711" y="24808"/>
                    <a:pt x="16908" y="27373"/>
                    <a:pt x="12980" y="26566"/>
                  </a:cubicBezTo>
                  <a:cubicBezTo>
                    <a:pt x="12639" y="26476"/>
                    <a:pt x="12262" y="26369"/>
                    <a:pt x="11957" y="26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6" name="Google Shape;186;p4"/>
          <p:cNvGrpSpPr/>
          <p:nvPr/>
        </p:nvGrpSpPr>
        <p:grpSpPr>
          <a:xfrm>
            <a:off x="-2595517" y="2179053"/>
            <a:ext cx="3273033" cy="2499875"/>
            <a:chOff x="1457221" y="2919992"/>
            <a:chExt cx="670008" cy="511808"/>
          </a:xfrm>
        </p:grpSpPr>
        <p:sp>
          <p:nvSpPr>
            <p:cNvPr id="187" name="Google Shape;187;p4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17226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98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Google Shape;722;p13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723" name="Google Shape;723;p13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724" name="Google Shape;724;p13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4" name="Google Shape;734;p13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5" name="Google Shape;735;p13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6" name="Google Shape;736;p13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7" name="Google Shape;737;p13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8" name="Google Shape;738;p13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9" name="Google Shape;739;p13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0" name="Google Shape;740;p13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1" name="Google Shape;741;p13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2" name="Google Shape;742;p13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3" name="Google Shape;743;p13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4" name="Google Shape;744;p13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5" name="Google Shape;745;p13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6" name="Google Shape;746;p13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7" name="Google Shape;747;p13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8" name="Google Shape;748;p13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9" name="Google Shape;749;p13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0" name="Google Shape;750;p13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1" name="Google Shape;751;p13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2" name="Google Shape;752;p13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3" name="Google Shape;753;p13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4" name="Google Shape;754;p13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755" name="Google Shape;755;p13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72" name="Google Shape;772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3"/>
          <p:cNvSpPr txBox="1">
            <a:spLocks noGrp="1"/>
          </p:cNvSpPr>
          <p:nvPr>
            <p:ph type="subTitle" idx="1"/>
          </p:nvPr>
        </p:nvSpPr>
        <p:spPr>
          <a:xfrm>
            <a:off x="960000" y="2950477"/>
            <a:ext cx="3074000" cy="7636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3"/>
          <p:cNvSpPr txBox="1">
            <a:spLocks noGrp="1"/>
          </p:cNvSpPr>
          <p:nvPr>
            <p:ph type="subTitle" idx="2"/>
          </p:nvPr>
        </p:nvSpPr>
        <p:spPr>
          <a:xfrm>
            <a:off x="4559028" y="2950477"/>
            <a:ext cx="3074000" cy="7636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3"/>
          <p:cNvSpPr txBox="1">
            <a:spLocks noGrp="1"/>
          </p:cNvSpPr>
          <p:nvPr>
            <p:ph type="subTitle" idx="3"/>
          </p:nvPr>
        </p:nvSpPr>
        <p:spPr>
          <a:xfrm>
            <a:off x="960000" y="5375060"/>
            <a:ext cx="3074000" cy="7636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3"/>
          <p:cNvSpPr txBox="1">
            <a:spLocks noGrp="1"/>
          </p:cNvSpPr>
          <p:nvPr>
            <p:ph type="subTitle" idx="4"/>
          </p:nvPr>
        </p:nvSpPr>
        <p:spPr>
          <a:xfrm>
            <a:off x="4559028" y="5375060"/>
            <a:ext cx="3074000" cy="7636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13"/>
          <p:cNvSpPr txBox="1">
            <a:spLocks noGrp="1"/>
          </p:cNvSpPr>
          <p:nvPr>
            <p:ph type="subTitle" idx="5"/>
          </p:nvPr>
        </p:nvSpPr>
        <p:spPr>
          <a:xfrm>
            <a:off x="8158065" y="2950477"/>
            <a:ext cx="3074000" cy="7636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3"/>
          <p:cNvSpPr txBox="1">
            <a:spLocks noGrp="1"/>
          </p:cNvSpPr>
          <p:nvPr>
            <p:ph type="subTitle" idx="6"/>
          </p:nvPr>
        </p:nvSpPr>
        <p:spPr>
          <a:xfrm>
            <a:off x="8158065" y="5375060"/>
            <a:ext cx="3074000" cy="7636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3"/>
          <p:cNvSpPr txBox="1">
            <a:spLocks noGrp="1"/>
          </p:cNvSpPr>
          <p:nvPr>
            <p:ph type="title" idx="7" hasCustomPrompt="1"/>
          </p:nvPr>
        </p:nvSpPr>
        <p:spPr>
          <a:xfrm>
            <a:off x="2007200" y="1731277"/>
            <a:ext cx="979600" cy="596800"/>
          </a:xfrm>
          <a:prstGeom prst="rect">
            <a:avLst/>
          </a:prstGeom>
          <a:noFill/>
        </p:spPr>
        <p:txBody>
          <a:bodyPr spcFirstLastPara="1" wrap="square" lIns="121870" tIns="121870" rIns="121870" bIns="12187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3333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80" name="Google Shape;780;p13"/>
          <p:cNvSpPr txBox="1">
            <a:spLocks noGrp="1"/>
          </p:cNvSpPr>
          <p:nvPr>
            <p:ph type="title" idx="8" hasCustomPrompt="1"/>
          </p:nvPr>
        </p:nvSpPr>
        <p:spPr>
          <a:xfrm>
            <a:off x="2007200" y="4155860"/>
            <a:ext cx="979600" cy="596800"/>
          </a:xfrm>
          <a:prstGeom prst="rect">
            <a:avLst/>
          </a:prstGeom>
          <a:noFill/>
        </p:spPr>
        <p:txBody>
          <a:bodyPr spcFirstLastPara="1" wrap="square" lIns="121870" tIns="121870" rIns="121870" bIns="12187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3333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81" name="Google Shape;781;p13"/>
          <p:cNvSpPr txBox="1">
            <a:spLocks noGrp="1"/>
          </p:cNvSpPr>
          <p:nvPr>
            <p:ph type="title" idx="9" hasCustomPrompt="1"/>
          </p:nvPr>
        </p:nvSpPr>
        <p:spPr>
          <a:xfrm>
            <a:off x="5606228" y="1731277"/>
            <a:ext cx="979600" cy="596800"/>
          </a:xfrm>
          <a:prstGeom prst="rect">
            <a:avLst/>
          </a:prstGeom>
          <a:noFill/>
        </p:spPr>
        <p:txBody>
          <a:bodyPr spcFirstLastPara="1" wrap="square" lIns="121870" tIns="121870" rIns="121870" bIns="12187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3333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82" name="Google Shape;782;p13"/>
          <p:cNvSpPr txBox="1">
            <a:spLocks noGrp="1"/>
          </p:cNvSpPr>
          <p:nvPr>
            <p:ph type="title" idx="13" hasCustomPrompt="1"/>
          </p:nvPr>
        </p:nvSpPr>
        <p:spPr>
          <a:xfrm>
            <a:off x="5606228" y="4155860"/>
            <a:ext cx="979600" cy="596800"/>
          </a:xfrm>
          <a:prstGeom prst="rect">
            <a:avLst/>
          </a:prstGeom>
          <a:noFill/>
        </p:spPr>
        <p:txBody>
          <a:bodyPr spcFirstLastPara="1" wrap="square" lIns="121870" tIns="121870" rIns="121870" bIns="12187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3333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83" name="Google Shape;783;p13"/>
          <p:cNvSpPr txBox="1">
            <a:spLocks noGrp="1"/>
          </p:cNvSpPr>
          <p:nvPr>
            <p:ph type="title" idx="14" hasCustomPrompt="1"/>
          </p:nvPr>
        </p:nvSpPr>
        <p:spPr>
          <a:xfrm>
            <a:off x="9205265" y="1731277"/>
            <a:ext cx="979600" cy="596800"/>
          </a:xfrm>
          <a:prstGeom prst="rect">
            <a:avLst/>
          </a:prstGeom>
          <a:noFill/>
        </p:spPr>
        <p:txBody>
          <a:bodyPr spcFirstLastPara="1" wrap="square" lIns="121870" tIns="121870" rIns="121870" bIns="12187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3333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84" name="Google Shape;7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205265" y="4155860"/>
            <a:ext cx="979600" cy="596800"/>
          </a:xfrm>
          <a:prstGeom prst="rect">
            <a:avLst/>
          </a:prstGeom>
          <a:noFill/>
        </p:spPr>
        <p:txBody>
          <a:bodyPr spcFirstLastPara="1" wrap="square" lIns="121870" tIns="121870" rIns="121870" bIns="12187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3333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85" name="Google Shape;785;p13"/>
          <p:cNvSpPr txBox="1">
            <a:spLocks noGrp="1"/>
          </p:cNvSpPr>
          <p:nvPr>
            <p:ph type="subTitle" idx="16"/>
          </p:nvPr>
        </p:nvSpPr>
        <p:spPr>
          <a:xfrm>
            <a:off x="960000" y="2584717"/>
            <a:ext cx="3074000" cy="597600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6" name="Google Shape;786;p13"/>
          <p:cNvSpPr txBox="1">
            <a:spLocks noGrp="1"/>
          </p:cNvSpPr>
          <p:nvPr>
            <p:ph type="subTitle" idx="17"/>
          </p:nvPr>
        </p:nvSpPr>
        <p:spPr>
          <a:xfrm>
            <a:off x="4559028" y="2584717"/>
            <a:ext cx="3074000" cy="597600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7" name="Google Shape;787;p13"/>
          <p:cNvSpPr txBox="1">
            <a:spLocks noGrp="1"/>
          </p:cNvSpPr>
          <p:nvPr>
            <p:ph type="subTitle" idx="18"/>
          </p:nvPr>
        </p:nvSpPr>
        <p:spPr>
          <a:xfrm>
            <a:off x="8158065" y="2584717"/>
            <a:ext cx="3074000" cy="597600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8" name="Google Shape;788;p13"/>
          <p:cNvSpPr txBox="1">
            <a:spLocks noGrp="1"/>
          </p:cNvSpPr>
          <p:nvPr>
            <p:ph type="subTitle" idx="19"/>
          </p:nvPr>
        </p:nvSpPr>
        <p:spPr>
          <a:xfrm>
            <a:off x="960000" y="5009300"/>
            <a:ext cx="3074000" cy="597600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9" name="Google Shape;789;p13"/>
          <p:cNvSpPr txBox="1">
            <a:spLocks noGrp="1"/>
          </p:cNvSpPr>
          <p:nvPr>
            <p:ph type="subTitle" idx="20"/>
          </p:nvPr>
        </p:nvSpPr>
        <p:spPr>
          <a:xfrm>
            <a:off x="4559028" y="5009300"/>
            <a:ext cx="3074000" cy="597600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90" name="Google Shape;790;p13"/>
          <p:cNvSpPr txBox="1">
            <a:spLocks noGrp="1"/>
          </p:cNvSpPr>
          <p:nvPr>
            <p:ph type="subTitle" idx="21"/>
          </p:nvPr>
        </p:nvSpPr>
        <p:spPr>
          <a:xfrm>
            <a:off x="8158065" y="5009300"/>
            <a:ext cx="3074000" cy="597600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91" name="Google Shape;791;p13"/>
          <p:cNvGrpSpPr/>
          <p:nvPr/>
        </p:nvGrpSpPr>
        <p:grpSpPr>
          <a:xfrm rot="8100000">
            <a:off x="11293298" y="1980008"/>
            <a:ext cx="1590095" cy="2140253"/>
            <a:chOff x="6017264" y="2933161"/>
            <a:chExt cx="1192583" cy="1605205"/>
          </a:xfrm>
        </p:grpSpPr>
        <p:sp>
          <p:nvSpPr>
            <p:cNvPr id="792" name="Google Shape;792;p13"/>
            <p:cNvSpPr/>
            <p:nvPr/>
          </p:nvSpPr>
          <p:spPr>
            <a:xfrm>
              <a:off x="6017264" y="3180149"/>
              <a:ext cx="1192535" cy="1358199"/>
            </a:xfrm>
            <a:custGeom>
              <a:avLst/>
              <a:gdLst/>
              <a:ahLst/>
              <a:cxnLst/>
              <a:rect l="l" t="t" r="r" b="b"/>
              <a:pathLst>
                <a:path w="208303" h="237240" extrusionOk="0">
                  <a:moveTo>
                    <a:pt x="164714" y="1262"/>
                  </a:moveTo>
                  <a:cubicBezTo>
                    <a:pt x="186615" y="30884"/>
                    <a:pt x="203046" y="65260"/>
                    <a:pt x="207656" y="101808"/>
                  </a:cubicBezTo>
                  <a:cubicBezTo>
                    <a:pt x="208930" y="111963"/>
                    <a:pt x="208912" y="123410"/>
                    <a:pt x="202042" y="130999"/>
                  </a:cubicBezTo>
                  <a:cubicBezTo>
                    <a:pt x="195172" y="138589"/>
                    <a:pt x="179458" y="137333"/>
                    <a:pt x="177593" y="127267"/>
                  </a:cubicBezTo>
                  <a:cubicBezTo>
                    <a:pt x="176086" y="144366"/>
                    <a:pt x="172606" y="161303"/>
                    <a:pt x="167279" y="177612"/>
                  </a:cubicBezTo>
                  <a:cubicBezTo>
                    <a:pt x="164122" y="187247"/>
                    <a:pt x="160140" y="196971"/>
                    <a:pt x="152929" y="204094"/>
                  </a:cubicBezTo>
                  <a:cubicBezTo>
                    <a:pt x="145718" y="211217"/>
                    <a:pt x="134560" y="215164"/>
                    <a:pt x="125143" y="211415"/>
                  </a:cubicBezTo>
                  <a:cubicBezTo>
                    <a:pt x="119511" y="209172"/>
                    <a:pt x="114703" y="204363"/>
                    <a:pt x="108658" y="204166"/>
                  </a:cubicBezTo>
                  <a:cubicBezTo>
                    <a:pt x="104981" y="204040"/>
                    <a:pt x="101465" y="205691"/>
                    <a:pt x="98344" y="207647"/>
                  </a:cubicBezTo>
                  <a:cubicBezTo>
                    <a:pt x="87582" y="214375"/>
                    <a:pt x="79599" y="224889"/>
                    <a:pt x="68873" y="231671"/>
                  </a:cubicBezTo>
                  <a:cubicBezTo>
                    <a:pt x="58146" y="238471"/>
                    <a:pt x="42074" y="240193"/>
                    <a:pt x="34199" y="230253"/>
                  </a:cubicBezTo>
                  <a:cubicBezTo>
                    <a:pt x="28728" y="223346"/>
                    <a:pt x="33625" y="206014"/>
                    <a:pt x="36154" y="192558"/>
                  </a:cubicBezTo>
                  <a:cubicBezTo>
                    <a:pt x="37338" y="186260"/>
                    <a:pt x="35114" y="174418"/>
                    <a:pt x="28728" y="173683"/>
                  </a:cubicBezTo>
                  <a:cubicBezTo>
                    <a:pt x="16853" y="172319"/>
                    <a:pt x="6808" y="172427"/>
                    <a:pt x="2001" y="162631"/>
                  </a:cubicBezTo>
                  <a:cubicBezTo>
                    <a:pt x="-7399" y="143541"/>
                    <a:pt x="17194" y="97771"/>
                    <a:pt x="57410" y="65924"/>
                  </a:cubicBezTo>
                  <a:cubicBezTo>
                    <a:pt x="48980" y="69010"/>
                    <a:pt x="40334" y="59124"/>
                    <a:pt x="41284" y="50189"/>
                  </a:cubicBezTo>
                  <a:cubicBezTo>
                    <a:pt x="42235" y="41254"/>
                    <a:pt x="49231" y="34257"/>
                    <a:pt x="56334" y="28767"/>
                  </a:cubicBezTo>
                  <a:cubicBezTo>
                    <a:pt x="85196" y="6465"/>
                    <a:pt x="128569" y="-3780"/>
                    <a:pt x="164714" y="12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6258901" y="3187375"/>
              <a:ext cx="950945" cy="1350991"/>
            </a:xfrm>
            <a:custGeom>
              <a:avLst/>
              <a:gdLst/>
              <a:ahLst/>
              <a:cxnLst/>
              <a:rect l="l" t="t" r="r" b="b"/>
              <a:pathLst>
                <a:path w="166104" h="235981" extrusionOk="0">
                  <a:moveTo>
                    <a:pt x="122514" y="0"/>
                  </a:moveTo>
                  <a:cubicBezTo>
                    <a:pt x="144416" y="29622"/>
                    <a:pt x="160847" y="63998"/>
                    <a:pt x="165457" y="100546"/>
                  </a:cubicBezTo>
                  <a:cubicBezTo>
                    <a:pt x="166731" y="110701"/>
                    <a:pt x="166713" y="122148"/>
                    <a:pt x="159843" y="129737"/>
                  </a:cubicBezTo>
                  <a:cubicBezTo>
                    <a:pt x="152973" y="137327"/>
                    <a:pt x="137259" y="136071"/>
                    <a:pt x="135394" y="126005"/>
                  </a:cubicBezTo>
                  <a:cubicBezTo>
                    <a:pt x="133887" y="143104"/>
                    <a:pt x="130407" y="160041"/>
                    <a:pt x="125079" y="176350"/>
                  </a:cubicBezTo>
                  <a:cubicBezTo>
                    <a:pt x="121922" y="185985"/>
                    <a:pt x="117940" y="195709"/>
                    <a:pt x="110729" y="202832"/>
                  </a:cubicBezTo>
                  <a:cubicBezTo>
                    <a:pt x="103518" y="209955"/>
                    <a:pt x="92361" y="213902"/>
                    <a:pt x="82944" y="210153"/>
                  </a:cubicBezTo>
                  <a:cubicBezTo>
                    <a:pt x="77311" y="207910"/>
                    <a:pt x="72504" y="203101"/>
                    <a:pt x="66459" y="202904"/>
                  </a:cubicBezTo>
                  <a:cubicBezTo>
                    <a:pt x="62782" y="202778"/>
                    <a:pt x="59266" y="204429"/>
                    <a:pt x="56145" y="206385"/>
                  </a:cubicBezTo>
                  <a:cubicBezTo>
                    <a:pt x="45382" y="213113"/>
                    <a:pt x="37400" y="223627"/>
                    <a:pt x="26673" y="230409"/>
                  </a:cubicBezTo>
                  <a:cubicBezTo>
                    <a:pt x="18870" y="235343"/>
                    <a:pt x="8251" y="237621"/>
                    <a:pt x="0" y="234661"/>
                  </a:cubicBezTo>
                  <a:cubicBezTo>
                    <a:pt x="0" y="234661"/>
                    <a:pt x="57688" y="135658"/>
                    <a:pt x="75338" y="100779"/>
                  </a:cubicBezTo>
                  <a:cubicBezTo>
                    <a:pt x="92989" y="65900"/>
                    <a:pt x="122514" y="0"/>
                    <a:pt x="122514" y="0"/>
                  </a:cubicBezTo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794" name="Google Shape;794;p13"/>
            <p:cNvGrpSpPr/>
            <p:nvPr/>
          </p:nvGrpSpPr>
          <p:grpSpPr>
            <a:xfrm>
              <a:off x="6157310" y="2933161"/>
              <a:ext cx="933720" cy="1436414"/>
              <a:chOff x="6157310" y="2933161"/>
              <a:chExt cx="933720" cy="143641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6344430" y="2933161"/>
                <a:ext cx="735600" cy="1436414"/>
              </a:xfrm>
              <a:custGeom>
                <a:avLst/>
                <a:gdLst/>
                <a:ahLst/>
                <a:cxnLst/>
                <a:rect l="l" t="t" r="r" b="b"/>
                <a:pathLst>
                  <a:path w="128489" h="250902" extrusionOk="0">
                    <a:moveTo>
                      <a:pt x="220" y="248648"/>
                    </a:moveTo>
                    <a:cubicBezTo>
                      <a:pt x="27808" y="204476"/>
                      <a:pt x="52257" y="158186"/>
                      <a:pt x="74410" y="111070"/>
                    </a:cubicBezTo>
                    <a:cubicBezTo>
                      <a:pt x="91720" y="74720"/>
                      <a:pt x="107918" y="36935"/>
                      <a:pt x="125694" y="818"/>
                    </a:cubicBezTo>
                    <a:cubicBezTo>
                      <a:pt x="126053" y="82"/>
                      <a:pt x="126932" y="-205"/>
                      <a:pt x="127667" y="154"/>
                    </a:cubicBezTo>
                    <a:cubicBezTo>
                      <a:pt x="128331" y="477"/>
                      <a:pt x="128636" y="1248"/>
                      <a:pt x="128421" y="1930"/>
                    </a:cubicBezTo>
                    <a:cubicBezTo>
                      <a:pt x="113945" y="45780"/>
                      <a:pt x="92994" y="88248"/>
                      <a:pt x="71612" y="129120"/>
                    </a:cubicBezTo>
                    <a:cubicBezTo>
                      <a:pt x="49782" y="170117"/>
                      <a:pt x="26660" y="210396"/>
                      <a:pt x="2749" y="250191"/>
                    </a:cubicBezTo>
                    <a:cubicBezTo>
                      <a:pt x="2337" y="250891"/>
                      <a:pt x="1422" y="251106"/>
                      <a:pt x="740" y="250694"/>
                    </a:cubicBezTo>
                    <a:cubicBezTo>
                      <a:pt x="5" y="250263"/>
                      <a:pt x="-210" y="249348"/>
                      <a:pt x="220" y="248648"/>
                    </a:cubicBezTo>
                    <a:lnTo>
                      <a:pt x="220" y="24864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6157310" y="3670507"/>
                <a:ext cx="579782" cy="331678"/>
              </a:xfrm>
              <a:custGeom>
                <a:avLst/>
                <a:gdLst/>
                <a:ahLst/>
                <a:cxnLst/>
                <a:rect l="l" t="t" r="r" b="b"/>
                <a:pathLst>
                  <a:path w="101272" h="57935" extrusionOk="0">
                    <a:moveTo>
                      <a:pt x="700" y="55209"/>
                    </a:moveTo>
                    <a:cubicBezTo>
                      <a:pt x="14548" y="46561"/>
                      <a:pt x="34531" y="33805"/>
                      <a:pt x="48540" y="24942"/>
                    </a:cubicBezTo>
                    <a:cubicBezTo>
                      <a:pt x="64666" y="15056"/>
                      <a:pt x="81025" y="5259"/>
                      <a:pt x="99393" y="56"/>
                    </a:cubicBezTo>
                    <a:cubicBezTo>
                      <a:pt x="100936" y="-374"/>
                      <a:pt x="102012" y="1779"/>
                      <a:pt x="100649" y="2712"/>
                    </a:cubicBezTo>
                    <a:cubicBezTo>
                      <a:pt x="85079" y="13531"/>
                      <a:pt x="67931" y="20994"/>
                      <a:pt x="51105" y="29517"/>
                    </a:cubicBezTo>
                    <a:cubicBezTo>
                      <a:pt x="42692" y="33679"/>
                      <a:pt x="34333" y="38021"/>
                      <a:pt x="26208" y="42740"/>
                    </a:cubicBezTo>
                    <a:cubicBezTo>
                      <a:pt x="18082" y="47459"/>
                      <a:pt x="10046" y="52339"/>
                      <a:pt x="2315" y="57667"/>
                    </a:cubicBezTo>
                    <a:cubicBezTo>
                      <a:pt x="700" y="58744"/>
                      <a:pt x="-986" y="56304"/>
                      <a:pt x="700" y="55209"/>
                    </a:cubicBezTo>
                    <a:lnTo>
                      <a:pt x="700" y="5520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7" name="Google Shape;797;p13"/>
              <p:cNvSpPr/>
              <p:nvPr/>
            </p:nvSpPr>
            <p:spPr>
              <a:xfrm>
                <a:off x="6399537" y="3266781"/>
                <a:ext cx="534211" cy="154793"/>
              </a:xfrm>
              <a:custGeom>
                <a:avLst/>
                <a:gdLst/>
                <a:ahLst/>
                <a:cxnLst/>
                <a:rect l="l" t="t" r="r" b="b"/>
                <a:pathLst>
                  <a:path w="93312" h="27038" extrusionOk="0">
                    <a:moveTo>
                      <a:pt x="946" y="24169"/>
                    </a:moveTo>
                    <a:cubicBezTo>
                      <a:pt x="26794" y="14876"/>
                      <a:pt x="52445" y="3285"/>
                      <a:pt x="80015" y="307"/>
                    </a:cubicBezTo>
                    <a:cubicBezTo>
                      <a:pt x="83961" y="-16"/>
                      <a:pt x="87926" y="-142"/>
                      <a:pt x="91944" y="217"/>
                    </a:cubicBezTo>
                    <a:cubicBezTo>
                      <a:pt x="92769" y="289"/>
                      <a:pt x="93379" y="1024"/>
                      <a:pt x="93307" y="1850"/>
                    </a:cubicBezTo>
                    <a:cubicBezTo>
                      <a:pt x="93253" y="2442"/>
                      <a:pt x="92876" y="2908"/>
                      <a:pt x="92356" y="3124"/>
                    </a:cubicBezTo>
                    <a:cubicBezTo>
                      <a:pt x="90473" y="3859"/>
                      <a:pt x="88571" y="4398"/>
                      <a:pt x="86670" y="4954"/>
                    </a:cubicBezTo>
                    <a:cubicBezTo>
                      <a:pt x="67028" y="10318"/>
                      <a:pt x="43440" y="12633"/>
                      <a:pt x="24032" y="18859"/>
                    </a:cubicBezTo>
                    <a:cubicBezTo>
                      <a:pt x="16587" y="21173"/>
                      <a:pt x="9215" y="23757"/>
                      <a:pt x="2076" y="26915"/>
                    </a:cubicBezTo>
                    <a:cubicBezTo>
                      <a:pt x="282" y="27650"/>
                      <a:pt x="-938" y="24905"/>
                      <a:pt x="946" y="24169"/>
                    </a:cubicBezTo>
                    <a:lnTo>
                      <a:pt x="946" y="241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8" name="Google Shape;798;p13"/>
              <p:cNvSpPr/>
              <p:nvPr/>
            </p:nvSpPr>
            <p:spPr>
              <a:xfrm>
                <a:off x="6773731" y="3595144"/>
                <a:ext cx="90215" cy="654608"/>
              </a:xfrm>
              <a:custGeom>
                <a:avLst/>
                <a:gdLst/>
                <a:ahLst/>
                <a:cxnLst/>
                <a:rect l="l" t="t" r="r" b="b"/>
                <a:pathLst>
                  <a:path w="15758" h="114342" extrusionOk="0">
                    <a:moveTo>
                      <a:pt x="12315" y="112777"/>
                    </a:moveTo>
                    <a:cubicBezTo>
                      <a:pt x="13750" y="94118"/>
                      <a:pt x="12710" y="75261"/>
                      <a:pt x="9660" y="56817"/>
                    </a:cubicBezTo>
                    <a:cubicBezTo>
                      <a:pt x="6826" y="38229"/>
                      <a:pt x="2091" y="20395"/>
                      <a:pt x="10" y="1628"/>
                    </a:cubicBezTo>
                    <a:cubicBezTo>
                      <a:pt x="-169" y="31"/>
                      <a:pt x="2144" y="-669"/>
                      <a:pt x="2844" y="820"/>
                    </a:cubicBezTo>
                    <a:cubicBezTo>
                      <a:pt x="14916" y="26926"/>
                      <a:pt x="15257" y="56422"/>
                      <a:pt x="15741" y="84627"/>
                    </a:cubicBezTo>
                    <a:cubicBezTo>
                      <a:pt x="15831" y="94082"/>
                      <a:pt x="15562" y="103519"/>
                      <a:pt x="15239" y="112957"/>
                    </a:cubicBezTo>
                    <a:cubicBezTo>
                      <a:pt x="15149" y="114877"/>
                      <a:pt x="12190" y="114787"/>
                      <a:pt x="12315" y="112777"/>
                    </a:cubicBezTo>
                    <a:lnTo>
                      <a:pt x="12315" y="11277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9" name="Google Shape;799;p13"/>
              <p:cNvSpPr/>
              <p:nvPr/>
            </p:nvSpPr>
            <p:spPr>
              <a:xfrm>
                <a:off x="6919464" y="3283231"/>
                <a:ext cx="171567" cy="436938"/>
              </a:xfrm>
              <a:custGeom>
                <a:avLst/>
                <a:gdLst/>
                <a:ahLst/>
                <a:cxnLst/>
                <a:rect l="l" t="t" r="r" b="b"/>
                <a:pathLst>
                  <a:path w="29968" h="76321" extrusionOk="0">
                    <a:moveTo>
                      <a:pt x="27063" y="75212"/>
                    </a:moveTo>
                    <a:cubicBezTo>
                      <a:pt x="23906" y="62527"/>
                      <a:pt x="19368" y="50218"/>
                      <a:pt x="13950" y="38341"/>
                    </a:cubicBezTo>
                    <a:cubicBezTo>
                      <a:pt x="8731" y="26338"/>
                      <a:pt x="2560" y="14730"/>
                      <a:pt x="31" y="1776"/>
                    </a:cubicBezTo>
                    <a:cubicBezTo>
                      <a:pt x="-274" y="286"/>
                      <a:pt x="1771" y="-647"/>
                      <a:pt x="2703" y="538"/>
                    </a:cubicBezTo>
                    <a:cubicBezTo>
                      <a:pt x="6955" y="5741"/>
                      <a:pt x="9914" y="11679"/>
                      <a:pt x="12444" y="17816"/>
                    </a:cubicBezTo>
                    <a:cubicBezTo>
                      <a:pt x="16964" y="28347"/>
                      <a:pt x="21018" y="44387"/>
                      <a:pt x="24282" y="55529"/>
                    </a:cubicBezTo>
                    <a:cubicBezTo>
                      <a:pt x="26148" y="61827"/>
                      <a:pt x="27906" y="68160"/>
                      <a:pt x="29897" y="74422"/>
                    </a:cubicBezTo>
                    <a:cubicBezTo>
                      <a:pt x="30453" y="76306"/>
                      <a:pt x="27583" y="77167"/>
                      <a:pt x="27063" y="75212"/>
                    </a:cubicBezTo>
                    <a:lnTo>
                      <a:pt x="27063" y="752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800" name="Google Shape;800;p13"/>
          <p:cNvGrpSpPr/>
          <p:nvPr/>
        </p:nvGrpSpPr>
        <p:grpSpPr>
          <a:xfrm>
            <a:off x="498156" y="2072007"/>
            <a:ext cx="388541" cy="601684"/>
            <a:chOff x="1022083" y="3172726"/>
            <a:chExt cx="52228" cy="80870"/>
          </a:xfrm>
        </p:grpSpPr>
        <p:sp>
          <p:nvSpPr>
            <p:cNvPr id="801" name="Google Shape;801;p13"/>
            <p:cNvSpPr/>
            <p:nvPr/>
          </p:nvSpPr>
          <p:spPr>
            <a:xfrm>
              <a:off x="1052057" y="3227698"/>
              <a:ext cx="22254" cy="25898"/>
            </a:xfrm>
            <a:custGeom>
              <a:avLst/>
              <a:gdLst/>
              <a:ahLst/>
              <a:cxnLst/>
              <a:rect l="l" t="t" r="r" b="b"/>
              <a:pathLst>
                <a:path w="22254" h="25898" extrusionOk="0">
                  <a:moveTo>
                    <a:pt x="13029" y="25653"/>
                  </a:moveTo>
                  <a:cubicBezTo>
                    <a:pt x="10625" y="24990"/>
                    <a:pt x="8903" y="23877"/>
                    <a:pt x="7307" y="22675"/>
                  </a:cubicBezTo>
                  <a:cubicBezTo>
                    <a:pt x="5764" y="21437"/>
                    <a:pt x="4455" y="20038"/>
                    <a:pt x="3361" y="18495"/>
                  </a:cubicBezTo>
                  <a:cubicBezTo>
                    <a:pt x="2248" y="16969"/>
                    <a:pt x="1370" y="15265"/>
                    <a:pt x="778" y="13399"/>
                  </a:cubicBezTo>
                  <a:cubicBezTo>
                    <a:pt x="204" y="11515"/>
                    <a:pt x="-191" y="9488"/>
                    <a:pt x="96" y="7012"/>
                  </a:cubicBezTo>
                  <a:cubicBezTo>
                    <a:pt x="616" y="2598"/>
                    <a:pt x="4562" y="-506"/>
                    <a:pt x="8921" y="68"/>
                  </a:cubicBezTo>
                  <a:cubicBezTo>
                    <a:pt x="9298" y="122"/>
                    <a:pt x="9693" y="194"/>
                    <a:pt x="10033" y="302"/>
                  </a:cubicBezTo>
                  <a:cubicBezTo>
                    <a:pt x="12419" y="966"/>
                    <a:pt x="14105" y="2114"/>
                    <a:pt x="15612" y="3370"/>
                  </a:cubicBezTo>
                  <a:cubicBezTo>
                    <a:pt x="17101" y="4643"/>
                    <a:pt x="18303" y="6115"/>
                    <a:pt x="19289" y="7730"/>
                  </a:cubicBezTo>
                  <a:cubicBezTo>
                    <a:pt x="20276" y="9344"/>
                    <a:pt x="21065" y="11103"/>
                    <a:pt x="21603" y="13004"/>
                  </a:cubicBezTo>
                  <a:cubicBezTo>
                    <a:pt x="22088" y="14960"/>
                    <a:pt x="22446" y="17005"/>
                    <a:pt x="22141" y="19481"/>
                  </a:cubicBezTo>
                  <a:cubicBezTo>
                    <a:pt x="21639" y="23536"/>
                    <a:pt x="17998" y="26371"/>
                    <a:pt x="13998" y="25833"/>
                  </a:cubicBezTo>
                  <a:cubicBezTo>
                    <a:pt x="13675" y="25815"/>
                    <a:pt x="13316" y="25743"/>
                    <a:pt x="13029" y="25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1022083" y="3182492"/>
              <a:ext cx="19395" cy="19754"/>
            </a:xfrm>
            <a:custGeom>
              <a:avLst/>
              <a:gdLst/>
              <a:ahLst/>
              <a:cxnLst/>
              <a:rect l="l" t="t" r="r" b="b"/>
              <a:pathLst>
                <a:path w="19395" h="19754" extrusionOk="0">
                  <a:moveTo>
                    <a:pt x="11038" y="19743"/>
                  </a:moveTo>
                  <a:cubicBezTo>
                    <a:pt x="8939" y="19833"/>
                    <a:pt x="7450" y="19366"/>
                    <a:pt x="6069" y="18810"/>
                  </a:cubicBezTo>
                  <a:cubicBezTo>
                    <a:pt x="4741" y="18218"/>
                    <a:pt x="3629" y="17411"/>
                    <a:pt x="2696" y="16460"/>
                  </a:cubicBezTo>
                  <a:cubicBezTo>
                    <a:pt x="1764" y="15509"/>
                    <a:pt x="1028" y="14361"/>
                    <a:pt x="562" y="12997"/>
                  </a:cubicBezTo>
                  <a:cubicBezTo>
                    <a:pt x="96" y="11615"/>
                    <a:pt x="-191" y="10090"/>
                    <a:pt x="149" y="8009"/>
                  </a:cubicBezTo>
                  <a:cubicBezTo>
                    <a:pt x="867" y="3416"/>
                    <a:pt x="4688" y="151"/>
                    <a:pt x="9100" y="7"/>
                  </a:cubicBezTo>
                  <a:cubicBezTo>
                    <a:pt x="11181" y="-65"/>
                    <a:pt x="12652" y="420"/>
                    <a:pt x="13943" y="1048"/>
                  </a:cubicBezTo>
                  <a:cubicBezTo>
                    <a:pt x="15217" y="1693"/>
                    <a:pt x="16239" y="2573"/>
                    <a:pt x="17065" y="3631"/>
                  </a:cubicBezTo>
                  <a:cubicBezTo>
                    <a:pt x="17890" y="4672"/>
                    <a:pt x="18536" y="5892"/>
                    <a:pt x="18948" y="7309"/>
                  </a:cubicBezTo>
                  <a:cubicBezTo>
                    <a:pt x="19325" y="8763"/>
                    <a:pt x="19576" y="10324"/>
                    <a:pt x="19235" y="12423"/>
                  </a:cubicBezTo>
                  <a:cubicBezTo>
                    <a:pt x="18553" y="16603"/>
                    <a:pt x="15074" y="19581"/>
                    <a:pt x="11038" y="197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1051281" y="3172726"/>
              <a:ext cx="21763" cy="26714"/>
            </a:xfrm>
            <a:custGeom>
              <a:avLst/>
              <a:gdLst/>
              <a:ahLst/>
              <a:cxnLst/>
              <a:rect l="l" t="t" r="r" b="b"/>
              <a:pathLst>
                <a:path w="21763" h="26714" extrusionOk="0">
                  <a:moveTo>
                    <a:pt x="11957" y="26261"/>
                  </a:moveTo>
                  <a:cubicBezTo>
                    <a:pt x="9607" y="25400"/>
                    <a:pt x="7939" y="24126"/>
                    <a:pt x="6414" y="22798"/>
                  </a:cubicBezTo>
                  <a:cubicBezTo>
                    <a:pt x="4944" y="21417"/>
                    <a:pt x="3742" y="19909"/>
                    <a:pt x="2737" y="18259"/>
                  </a:cubicBezTo>
                  <a:cubicBezTo>
                    <a:pt x="1733" y="16626"/>
                    <a:pt x="961" y="14850"/>
                    <a:pt x="495" y="12912"/>
                  </a:cubicBezTo>
                  <a:cubicBezTo>
                    <a:pt x="46" y="10956"/>
                    <a:pt x="-223" y="8893"/>
                    <a:pt x="244" y="6435"/>
                  </a:cubicBezTo>
                  <a:cubicBezTo>
                    <a:pt x="1051" y="2093"/>
                    <a:pt x="5177" y="-706"/>
                    <a:pt x="9464" y="156"/>
                  </a:cubicBezTo>
                  <a:cubicBezTo>
                    <a:pt x="9858" y="227"/>
                    <a:pt x="10289" y="371"/>
                    <a:pt x="10666" y="496"/>
                  </a:cubicBezTo>
                  <a:cubicBezTo>
                    <a:pt x="12998" y="1376"/>
                    <a:pt x="14630" y="2649"/>
                    <a:pt x="16047" y="4049"/>
                  </a:cubicBezTo>
                  <a:cubicBezTo>
                    <a:pt x="17446" y="5466"/>
                    <a:pt x="18558" y="7027"/>
                    <a:pt x="19437" y="8750"/>
                  </a:cubicBezTo>
                  <a:cubicBezTo>
                    <a:pt x="20316" y="10454"/>
                    <a:pt x="20980" y="12284"/>
                    <a:pt x="21392" y="14258"/>
                  </a:cubicBezTo>
                  <a:cubicBezTo>
                    <a:pt x="21751" y="16267"/>
                    <a:pt x="21966" y="18348"/>
                    <a:pt x="21482" y="20824"/>
                  </a:cubicBezTo>
                  <a:cubicBezTo>
                    <a:pt x="20711" y="24808"/>
                    <a:pt x="16908" y="27373"/>
                    <a:pt x="12980" y="26566"/>
                  </a:cubicBezTo>
                  <a:cubicBezTo>
                    <a:pt x="12639" y="26476"/>
                    <a:pt x="12262" y="26369"/>
                    <a:pt x="11957" y="26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04" name="Google Shape;804;p13"/>
          <p:cNvGrpSpPr/>
          <p:nvPr/>
        </p:nvGrpSpPr>
        <p:grpSpPr>
          <a:xfrm>
            <a:off x="11076530" y="5606889"/>
            <a:ext cx="3273033" cy="2499875"/>
            <a:chOff x="1457221" y="2919992"/>
            <a:chExt cx="670008" cy="511808"/>
          </a:xfrm>
        </p:grpSpPr>
        <p:sp>
          <p:nvSpPr>
            <p:cNvPr id="805" name="Google Shape;805;p13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5593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oogle Shape;814;p14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815" name="Google Shape;815;p14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816" name="Google Shape;816;p14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7" name="Google Shape;817;p14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8" name="Google Shape;818;p14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9" name="Google Shape;819;p14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0" name="Google Shape;820;p14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1" name="Google Shape;821;p14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2" name="Google Shape;822;p14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3" name="Google Shape;823;p14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4" name="Google Shape;824;p14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5" name="Google Shape;825;p14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6" name="Google Shape;826;p14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7" name="Google Shape;827;p14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8" name="Google Shape;828;p14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9" name="Google Shape;829;p14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0" name="Google Shape;830;p14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1" name="Google Shape;831;p14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2" name="Google Shape;832;p14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3" name="Google Shape;833;p14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4" name="Google Shape;834;p14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5" name="Google Shape;835;p14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6" name="Google Shape;836;p14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7" name="Google Shape;837;p14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8" name="Google Shape;838;p14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9" name="Google Shape;839;p14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0" name="Google Shape;840;p14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1" name="Google Shape;841;p14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2" name="Google Shape;842;p14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3" name="Google Shape;843;p14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4" name="Google Shape;844;p14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5" name="Google Shape;845;p14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6" name="Google Shape;846;p14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847" name="Google Shape;847;p14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9" name="Google Shape;859;p14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" name="Google Shape;862;p14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" name="Google Shape;863;p14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64" name="Google Shape;864;p1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65" name="Google Shape;865;p14"/>
          <p:cNvGrpSpPr/>
          <p:nvPr/>
        </p:nvGrpSpPr>
        <p:grpSpPr>
          <a:xfrm rot="-5568951">
            <a:off x="4776361" y="6244460"/>
            <a:ext cx="388544" cy="601688"/>
            <a:chOff x="1022083" y="3172726"/>
            <a:chExt cx="52228" cy="80870"/>
          </a:xfrm>
        </p:grpSpPr>
        <p:sp>
          <p:nvSpPr>
            <p:cNvPr id="866" name="Google Shape;866;p14"/>
            <p:cNvSpPr/>
            <p:nvPr/>
          </p:nvSpPr>
          <p:spPr>
            <a:xfrm>
              <a:off x="1052057" y="3227698"/>
              <a:ext cx="22254" cy="25898"/>
            </a:xfrm>
            <a:custGeom>
              <a:avLst/>
              <a:gdLst/>
              <a:ahLst/>
              <a:cxnLst/>
              <a:rect l="l" t="t" r="r" b="b"/>
              <a:pathLst>
                <a:path w="22254" h="25898" extrusionOk="0">
                  <a:moveTo>
                    <a:pt x="13029" y="25653"/>
                  </a:moveTo>
                  <a:cubicBezTo>
                    <a:pt x="10625" y="24990"/>
                    <a:pt x="8903" y="23877"/>
                    <a:pt x="7307" y="22675"/>
                  </a:cubicBezTo>
                  <a:cubicBezTo>
                    <a:pt x="5764" y="21437"/>
                    <a:pt x="4455" y="20038"/>
                    <a:pt x="3361" y="18495"/>
                  </a:cubicBezTo>
                  <a:cubicBezTo>
                    <a:pt x="2248" y="16969"/>
                    <a:pt x="1370" y="15265"/>
                    <a:pt x="778" y="13399"/>
                  </a:cubicBezTo>
                  <a:cubicBezTo>
                    <a:pt x="204" y="11515"/>
                    <a:pt x="-191" y="9488"/>
                    <a:pt x="96" y="7012"/>
                  </a:cubicBezTo>
                  <a:cubicBezTo>
                    <a:pt x="616" y="2598"/>
                    <a:pt x="4562" y="-506"/>
                    <a:pt x="8921" y="68"/>
                  </a:cubicBezTo>
                  <a:cubicBezTo>
                    <a:pt x="9298" y="122"/>
                    <a:pt x="9693" y="194"/>
                    <a:pt x="10033" y="302"/>
                  </a:cubicBezTo>
                  <a:cubicBezTo>
                    <a:pt x="12419" y="966"/>
                    <a:pt x="14105" y="2114"/>
                    <a:pt x="15612" y="3370"/>
                  </a:cubicBezTo>
                  <a:cubicBezTo>
                    <a:pt x="17101" y="4643"/>
                    <a:pt x="18303" y="6115"/>
                    <a:pt x="19289" y="7730"/>
                  </a:cubicBezTo>
                  <a:cubicBezTo>
                    <a:pt x="20276" y="9344"/>
                    <a:pt x="21065" y="11103"/>
                    <a:pt x="21603" y="13004"/>
                  </a:cubicBezTo>
                  <a:cubicBezTo>
                    <a:pt x="22088" y="14960"/>
                    <a:pt x="22446" y="17005"/>
                    <a:pt x="22141" y="19481"/>
                  </a:cubicBezTo>
                  <a:cubicBezTo>
                    <a:pt x="21639" y="23536"/>
                    <a:pt x="17998" y="26371"/>
                    <a:pt x="13998" y="25833"/>
                  </a:cubicBezTo>
                  <a:cubicBezTo>
                    <a:pt x="13675" y="25815"/>
                    <a:pt x="13316" y="25743"/>
                    <a:pt x="13029" y="25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7" name="Google Shape;867;p14"/>
            <p:cNvSpPr/>
            <p:nvPr/>
          </p:nvSpPr>
          <p:spPr>
            <a:xfrm>
              <a:off x="1022083" y="3182492"/>
              <a:ext cx="19395" cy="19754"/>
            </a:xfrm>
            <a:custGeom>
              <a:avLst/>
              <a:gdLst/>
              <a:ahLst/>
              <a:cxnLst/>
              <a:rect l="l" t="t" r="r" b="b"/>
              <a:pathLst>
                <a:path w="19395" h="19754" extrusionOk="0">
                  <a:moveTo>
                    <a:pt x="11038" y="19743"/>
                  </a:moveTo>
                  <a:cubicBezTo>
                    <a:pt x="8939" y="19833"/>
                    <a:pt x="7450" y="19366"/>
                    <a:pt x="6069" y="18810"/>
                  </a:cubicBezTo>
                  <a:cubicBezTo>
                    <a:pt x="4741" y="18218"/>
                    <a:pt x="3629" y="17411"/>
                    <a:pt x="2696" y="16460"/>
                  </a:cubicBezTo>
                  <a:cubicBezTo>
                    <a:pt x="1764" y="15509"/>
                    <a:pt x="1028" y="14361"/>
                    <a:pt x="562" y="12997"/>
                  </a:cubicBezTo>
                  <a:cubicBezTo>
                    <a:pt x="96" y="11615"/>
                    <a:pt x="-191" y="10090"/>
                    <a:pt x="149" y="8009"/>
                  </a:cubicBezTo>
                  <a:cubicBezTo>
                    <a:pt x="867" y="3416"/>
                    <a:pt x="4688" y="151"/>
                    <a:pt x="9100" y="7"/>
                  </a:cubicBezTo>
                  <a:cubicBezTo>
                    <a:pt x="11181" y="-65"/>
                    <a:pt x="12652" y="420"/>
                    <a:pt x="13943" y="1048"/>
                  </a:cubicBezTo>
                  <a:cubicBezTo>
                    <a:pt x="15217" y="1693"/>
                    <a:pt x="16239" y="2573"/>
                    <a:pt x="17065" y="3631"/>
                  </a:cubicBezTo>
                  <a:cubicBezTo>
                    <a:pt x="17890" y="4672"/>
                    <a:pt x="18536" y="5892"/>
                    <a:pt x="18948" y="7309"/>
                  </a:cubicBezTo>
                  <a:cubicBezTo>
                    <a:pt x="19325" y="8763"/>
                    <a:pt x="19576" y="10324"/>
                    <a:pt x="19235" y="12423"/>
                  </a:cubicBezTo>
                  <a:cubicBezTo>
                    <a:pt x="18553" y="16603"/>
                    <a:pt x="15074" y="19581"/>
                    <a:pt x="11038" y="197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8" name="Google Shape;868;p14"/>
            <p:cNvSpPr/>
            <p:nvPr/>
          </p:nvSpPr>
          <p:spPr>
            <a:xfrm>
              <a:off x="1051281" y="3172726"/>
              <a:ext cx="21763" cy="26714"/>
            </a:xfrm>
            <a:custGeom>
              <a:avLst/>
              <a:gdLst/>
              <a:ahLst/>
              <a:cxnLst/>
              <a:rect l="l" t="t" r="r" b="b"/>
              <a:pathLst>
                <a:path w="21763" h="26714" extrusionOk="0">
                  <a:moveTo>
                    <a:pt x="11957" y="26261"/>
                  </a:moveTo>
                  <a:cubicBezTo>
                    <a:pt x="9607" y="25400"/>
                    <a:pt x="7939" y="24126"/>
                    <a:pt x="6414" y="22798"/>
                  </a:cubicBezTo>
                  <a:cubicBezTo>
                    <a:pt x="4944" y="21417"/>
                    <a:pt x="3742" y="19909"/>
                    <a:pt x="2737" y="18259"/>
                  </a:cubicBezTo>
                  <a:cubicBezTo>
                    <a:pt x="1733" y="16626"/>
                    <a:pt x="961" y="14850"/>
                    <a:pt x="495" y="12912"/>
                  </a:cubicBezTo>
                  <a:cubicBezTo>
                    <a:pt x="46" y="10956"/>
                    <a:pt x="-223" y="8893"/>
                    <a:pt x="244" y="6435"/>
                  </a:cubicBezTo>
                  <a:cubicBezTo>
                    <a:pt x="1051" y="2093"/>
                    <a:pt x="5177" y="-706"/>
                    <a:pt x="9464" y="156"/>
                  </a:cubicBezTo>
                  <a:cubicBezTo>
                    <a:pt x="9858" y="227"/>
                    <a:pt x="10289" y="371"/>
                    <a:pt x="10666" y="496"/>
                  </a:cubicBezTo>
                  <a:cubicBezTo>
                    <a:pt x="12998" y="1376"/>
                    <a:pt x="14630" y="2649"/>
                    <a:pt x="16047" y="4049"/>
                  </a:cubicBezTo>
                  <a:cubicBezTo>
                    <a:pt x="17446" y="5466"/>
                    <a:pt x="18558" y="7027"/>
                    <a:pt x="19437" y="8750"/>
                  </a:cubicBezTo>
                  <a:cubicBezTo>
                    <a:pt x="20316" y="10454"/>
                    <a:pt x="20980" y="12284"/>
                    <a:pt x="21392" y="14258"/>
                  </a:cubicBezTo>
                  <a:cubicBezTo>
                    <a:pt x="21751" y="16267"/>
                    <a:pt x="21966" y="18348"/>
                    <a:pt x="21482" y="20824"/>
                  </a:cubicBezTo>
                  <a:cubicBezTo>
                    <a:pt x="20711" y="24808"/>
                    <a:pt x="16908" y="27373"/>
                    <a:pt x="12980" y="26566"/>
                  </a:cubicBezTo>
                  <a:cubicBezTo>
                    <a:pt x="12639" y="26476"/>
                    <a:pt x="12262" y="26369"/>
                    <a:pt x="11957" y="26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9" name="Google Shape;869;p14"/>
          <p:cNvGrpSpPr/>
          <p:nvPr/>
        </p:nvGrpSpPr>
        <p:grpSpPr>
          <a:xfrm>
            <a:off x="-930672" y="2080602"/>
            <a:ext cx="1788983" cy="1799439"/>
            <a:chOff x="1906460" y="3243528"/>
            <a:chExt cx="1352693" cy="1360463"/>
          </a:xfrm>
        </p:grpSpPr>
        <p:grpSp>
          <p:nvGrpSpPr>
            <p:cNvPr id="870" name="Google Shape;870;p14"/>
            <p:cNvGrpSpPr/>
            <p:nvPr/>
          </p:nvGrpSpPr>
          <p:grpSpPr>
            <a:xfrm>
              <a:off x="1906460" y="3243528"/>
              <a:ext cx="1352693" cy="1360463"/>
              <a:chOff x="397184" y="267823"/>
              <a:chExt cx="2224459" cy="2237236"/>
            </a:xfrm>
          </p:grpSpPr>
          <p:sp>
            <p:nvSpPr>
              <p:cNvPr id="871" name="Google Shape;871;p14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2" name="Google Shape;872;p14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3" name="Google Shape;873;p14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4" name="Google Shape;874;p14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5" name="Google Shape;875;p14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6" name="Google Shape;876;p14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7" name="Google Shape;877;p14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8" name="Google Shape;878;p14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9" name="Google Shape;879;p14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0" name="Google Shape;880;p14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1" name="Google Shape;881;p14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2" name="Google Shape;882;p14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3" name="Google Shape;883;p14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4" name="Google Shape;884;p14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885" name="Google Shape;885;p14"/>
            <p:cNvGrpSpPr/>
            <p:nvPr/>
          </p:nvGrpSpPr>
          <p:grpSpPr>
            <a:xfrm>
              <a:off x="1932841" y="3267809"/>
              <a:ext cx="1304067" cy="1312394"/>
              <a:chOff x="440568" y="307751"/>
              <a:chExt cx="2144494" cy="2158187"/>
            </a:xfrm>
          </p:grpSpPr>
          <p:grpSp>
            <p:nvGrpSpPr>
              <p:cNvPr id="886" name="Google Shape;886;p14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887" name="Google Shape;887;p14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88" name="Google Shape;888;p14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89" name="Google Shape;889;p14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90" name="Google Shape;890;p14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891" name="Google Shape;891;p14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892" name="Google Shape;892;p14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93" name="Google Shape;893;p14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94" name="Google Shape;894;p14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95" name="Google Shape;895;p14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896" name="Google Shape;896;p14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897" name="Google Shape;897;p14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98" name="Google Shape;898;p14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99" name="Google Shape;899;p14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00" name="Google Shape;900;p14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01" name="Google Shape;901;p14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902" name="Google Shape;902;p14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03" name="Google Shape;903;p14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04" name="Google Shape;904;p14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05" name="Google Shape;905;p14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06" name="Google Shape;906;p14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907" name="Google Shape;907;p14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08" name="Google Shape;908;p14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09" name="Google Shape;909;p14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10" name="Google Shape;910;p14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11" name="Google Shape;911;p14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912" name="Google Shape;912;p14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13" name="Google Shape;913;p14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14" name="Google Shape;914;p14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15" name="Google Shape;915;p14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16" name="Google Shape;916;p14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917" name="Google Shape;917;p14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18" name="Google Shape;918;p14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19" name="Google Shape;919;p14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20" name="Google Shape;920;p14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21" name="Google Shape;921;p14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922" name="Google Shape;922;p14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23" name="Google Shape;923;p14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24" name="Google Shape;924;p14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25" name="Google Shape;925;p14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26" name="Google Shape;926;p14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927" name="Google Shape;927;p14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28" name="Google Shape;928;p14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29" name="Google Shape;929;p14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30" name="Google Shape;930;p14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31" name="Google Shape;931;p14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932" name="Google Shape;932;p14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33" name="Google Shape;933;p14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34" name="Google Shape;934;p14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35" name="Google Shape;935;p14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36" name="Google Shape;936;p14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937" name="Google Shape;937;p14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38" name="Google Shape;938;p14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39" name="Google Shape;939;p14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40" name="Google Shape;940;p14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41" name="Google Shape;941;p14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942" name="Google Shape;942;p14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43" name="Google Shape;943;p14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44" name="Google Shape;944;p14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45" name="Google Shape;945;p14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46" name="Google Shape;946;p14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947" name="Google Shape;947;p14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48" name="Google Shape;948;p14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49" name="Google Shape;949;p14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50" name="Google Shape;950;p14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51" name="Google Shape;951;p14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952" name="Google Shape;952;p14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53" name="Google Shape;953;p14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54" name="Google Shape;954;p14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55" name="Google Shape;955;p14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956" name="Google Shape;956;p14"/>
            <p:cNvSpPr/>
            <p:nvPr/>
          </p:nvSpPr>
          <p:spPr>
            <a:xfrm rot="-2700000">
              <a:off x="2361487" y="3704103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957" name="Google Shape;957;p14"/>
            <p:cNvGrpSpPr/>
            <p:nvPr/>
          </p:nvGrpSpPr>
          <p:grpSpPr>
            <a:xfrm>
              <a:off x="2451453" y="3911582"/>
              <a:ext cx="277859" cy="87581"/>
              <a:chOff x="1293408" y="1366414"/>
              <a:chExt cx="456929" cy="144024"/>
            </a:xfrm>
          </p:grpSpPr>
          <p:sp>
            <p:nvSpPr>
              <p:cNvPr id="958" name="Google Shape;958;p14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9" name="Google Shape;959;p14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960" name="Google Shape;960;p14"/>
            <p:cNvGrpSpPr/>
            <p:nvPr/>
          </p:nvGrpSpPr>
          <p:grpSpPr>
            <a:xfrm>
              <a:off x="2477050" y="3881812"/>
              <a:ext cx="203785" cy="66133"/>
              <a:chOff x="1335501" y="1317459"/>
              <a:chExt cx="335117" cy="108754"/>
            </a:xfrm>
          </p:grpSpPr>
          <p:sp>
            <p:nvSpPr>
              <p:cNvPr id="961" name="Google Shape;961;p14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962" name="Google Shape;962;p14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963" name="Google Shape;963;p14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64" name="Google Shape;964;p14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965" name="Google Shape;965;p14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966" name="Google Shape;966;p14"/>
          <p:cNvGrpSpPr/>
          <p:nvPr/>
        </p:nvGrpSpPr>
        <p:grpSpPr>
          <a:xfrm rot="-5400000">
            <a:off x="11082844" y="4719967"/>
            <a:ext cx="1799373" cy="1206271"/>
            <a:chOff x="4303578" y="3066628"/>
            <a:chExt cx="1078933" cy="723300"/>
          </a:xfrm>
        </p:grpSpPr>
        <p:sp>
          <p:nvSpPr>
            <p:cNvPr id="967" name="Google Shape;967;p14"/>
            <p:cNvSpPr/>
            <p:nvPr/>
          </p:nvSpPr>
          <p:spPr>
            <a:xfrm>
              <a:off x="4303578" y="3066628"/>
              <a:ext cx="1078933" cy="723300"/>
            </a:xfrm>
            <a:custGeom>
              <a:avLst/>
              <a:gdLst/>
              <a:ahLst/>
              <a:cxnLst/>
              <a:rect l="l" t="t" r="r" b="b"/>
              <a:pathLst>
                <a:path w="400718" h="268635" extrusionOk="0">
                  <a:moveTo>
                    <a:pt x="17062" y="268546"/>
                  </a:moveTo>
                  <a:cubicBezTo>
                    <a:pt x="2264" y="234259"/>
                    <a:pt x="-3979" y="190517"/>
                    <a:pt x="2622" y="153754"/>
                  </a:cubicBezTo>
                  <a:cubicBezTo>
                    <a:pt x="5080" y="140011"/>
                    <a:pt x="9313" y="126052"/>
                    <a:pt x="18569" y="115574"/>
                  </a:cubicBezTo>
                  <a:cubicBezTo>
                    <a:pt x="33996" y="98099"/>
                    <a:pt x="60759" y="94169"/>
                    <a:pt x="83127" y="100754"/>
                  </a:cubicBezTo>
                  <a:cubicBezTo>
                    <a:pt x="105495" y="107339"/>
                    <a:pt x="124222" y="122625"/>
                    <a:pt x="140922" y="138880"/>
                  </a:cubicBezTo>
                  <a:cubicBezTo>
                    <a:pt x="141209" y="113834"/>
                    <a:pt x="147577" y="88894"/>
                    <a:pt x="159308" y="66772"/>
                  </a:cubicBezTo>
                  <a:cubicBezTo>
                    <a:pt x="162860" y="60080"/>
                    <a:pt x="167165" y="53370"/>
                    <a:pt x="173730" y="49584"/>
                  </a:cubicBezTo>
                  <a:cubicBezTo>
                    <a:pt x="182663" y="44435"/>
                    <a:pt x="194269" y="45834"/>
                    <a:pt x="203220" y="50965"/>
                  </a:cubicBezTo>
                  <a:cubicBezTo>
                    <a:pt x="212170" y="56079"/>
                    <a:pt x="218843" y="64386"/>
                    <a:pt x="224458" y="73016"/>
                  </a:cubicBezTo>
                  <a:cubicBezTo>
                    <a:pt x="235938" y="90635"/>
                    <a:pt x="243956" y="110514"/>
                    <a:pt x="247920" y="131165"/>
                  </a:cubicBezTo>
                  <a:cubicBezTo>
                    <a:pt x="256602" y="86723"/>
                    <a:pt x="267598" y="38352"/>
                    <a:pt x="303258" y="10471"/>
                  </a:cubicBezTo>
                  <a:cubicBezTo>
                    <a:pt x="312640" y="3132"/>
                    <a:pt x="324945" y="-2573"/>
                    <a:pt x="336246" y="1195"/>
                  </a:cubicBezTo>
                  <a:cubicBezTo>
                    <a:pt x="343708" y="3689"/>
                    <a:pt x="349358" y="9968"/>
                    <a:pt x="353268" y="16804"/>
                  </a:cubicBezTo>
                  <a:cubicBezTo>
                    <a:pt x="363475" y="34674"/>
                    <a:pt x="363601" y="56420"/>
                    <a:pt x="362381" y="76963"/>
                  </a:cubicBezTo>
                  <a:cubicBezTo>
                    <a:pt x="361000" y="100144"/>
                    <a:pt x="358273" y="123253"/>
                    <a:pt x="354201" y="146111"/>
                  </a:cubicBezTo>
                  <a:cubicBezTo>
                    <a:pt x="359618" y="140621"/>
                    <a:pt x="365251" y="134987"/>
                    <a:pt x="372372" y="132027"/>
                  </a:cubicBezTo>
                  <a:cubicBezTo>
                    <a:pt x="379493" y="129066"/>
                    <a:pt x="388570" y="129389"/>
                    <a:pt x="393987" y="134897"/>
                  </a:cubicBezTo>
                  <a:cubicBezTo>
                    <a:pt x="398328" y="139329"/>
                    <a:pt x="399404" y="145932"/>
                    <a:pt x="399960" y="152104"/>
                  </a:cubicBezTo>
                  <a:cubicBezTo>
                    <a:pt x="403620" y="192508"/>
                    <a:pt x="393951" y="234008"/>
                    <a:pt x="372820" y="268636"/>
                  </a:cubicBezTo>
                  <a:lnTo>
                    <a:pt x="17062" y="2685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373810" y="3228860"/>
              <a:ext cx="948040" cy="559160"/>
            </a:xfrm>
            <a:custGeom>
              <a:avLst/>
              <a:gdLst/>
              <a:ahLst/>
              <a:cxnLst/>
              <a:rect l="l" t="t" r="r" b="b"/>
              <a:pathLst>
                <a:path w="352104" h="207673" extrusionOk="0">
                  <a:moveTo>
                    <a:pt x="15000" y="207637"/>
                  </a:moveTo>
                  <a:cubicBezTo>
                    <a:pt x="1995" y="181137"/>
                    <a:pt x="-3494" y="147317"/>
                    <a:pt x="2300" y="118897"/>
                  </a:cubicBezTo>
                  <a:cubicBezTo>
                    <a:pt x="4470" y="108275"/>
                    <a:pt x="8183" y="97474"/>
                    <a:pt x="16309" y="89383"/>
                  </a:cubicBezTo>
                  <a:cubicBezTo>
                    <a:pt x="29870" y="75872"/>
                    <a:pt x="53386" y="72840"/>
                    <a:pt x="73046" y="77918"/>
                  </a:cubicBezTo>
                  <a:cubicBezTo>
                    <a:pt x="92706" y="82995"/>
                    <a:pt x="109154" y="94819"/>
                    <a:pt x="123845" y="107378"/>
                  </a:cubicBezTo>
                  <a:cubicBezTo>
                    <a:pt x="124097" y="88019"/>
                    <a:pt x="129693" y="68750"/>
                    <a:pt x="139989" y="51633"/>
                  </a:cubicBezTo>
                  <a:cubicBezTo>
                    <a:pt x="143111" y="46448"/>
                    <a:pt x="146895" y="41263"/>
                    <a:pt x="152653" y="38338"/>
                  </a:cubicBezTo>
                  <a:cubicBezTo>
                    <a:pt x="160492" y="34355"/>
                    <a:pt x="170717" y="35450"/>
                    <a:pt x="178573" y="39397"/>
                  </a:cubicBezTo>
                  <a:cubicBezTo>
                    <a:pt x="186430" y="43344"/>
                    <a:pt x="192296" y="49767"/>
                    <a:pt x="197229" y="56441"/>
                  </a:cubicBezTo>
                  <a:cubicBezTo>
                    <a:pt x="207310" y="70059"/>
                    <a:pt x="214359" y="85418"/>
                    <a:pt x="217839" y="101386"/>
                  </a:cubicBezTo>
                  <a:cubicBezTo>
                    <a:pt x="225462" y="67045"/>
                    <a:pt x="235131" y="29654"/>
                    <a:pt x="266468" y="8088"/>
                  </a:cubicBezTo>
                  <a:cubicBezTo>
                    <a:pt x="274719" y="2419"/>
                    <a:pt x="285536" y="-1995"/>
                    <a:pt x="295455" y="929"/>
                  </a:cubicBezTo>
                  <a:cubicBezTo>
                    <a:pt x="302020" y="2867"/>
                    <a:pt x="306989" y="7712"/>
                    <a:pt x="310415" y="13004"/>
                  </a:cubicBezTo>
                  <a:cubicBezTo>
                    <a:pt x="319384" y="26819"/>
                    <a:pt x="319492" y="43631"/>
                    <a:pt x="318416" y="59510"/>
                  </a:cubicBezTo>
                  <a:cubicBezTo>
                    <a:pt x="317214" y="77433"/>
                    <a:pt x="314810" y="95286"/>
                    <a:pt x="311223" y="112958"/>
                  </a:cubicBezTo>
                  <a:cubicBezTo>
                    <a:pt x="315994" y="108706"/>
                    <a:pt x="320927" y="104364"/>
                    <a:pt x="327187" y="102068"/>
                  </a:cubicBezTo>
                  <a:cubicBezTo>
                    <a:pt x="333447" y="99771"/>
                    <a:pt x="341430" y="100040"/>
                    <a:pt x="346183" y="104292"/>
                  </a:cubicBezTo>
                  <a:cubicBezTo>
                    <a:pt x="350004" y="107719"/>
                    <a:pt x="350937" y="112815"/>
                    <a:pt x="351439" y="117587"/>
                  </a:cubicBezTo>
                  <a:cubicBezTo>
                    <a:pt x="354650" y="148824"/>
                    <a:pt x="346165" y="180904"/>
                    <a:pt x="327582" y="207673"/>
                  </a:cubicBezTo>
                  <a:lnTo>
                    <a:pt x="15000" y="207637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969" name="Google Shape;969;p14"/>
            <p:cNvGrpSpPr/>
            <p:nvPr/>
          </p:nvGrpSpPr>
          <p:grpSpPr>
            <a:xfrm>
              <a:off x="4466608" y="3137336"/>
              <a:ext cx="856968" cy="623822"/>
              <a:chOff x="1465899" y="2580237"/>
              <a:chExt cx="318457" cy="231792"/>
            </a:xfrm>
          </p:grpSpPr>
          <p:sp>
            <p:nvSpPr>
              <p:cNvPr id="970" name="Google Shape;970;p14"/>
              <p:cNvSpPr/>
              <p:nvPr/>
            </p:nvSpPr>
            <p:spPr>
              <a:xfrm>
                <a:off x="1685054" y="2580237"/>
                <a:ext cx="45504" cy="231792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231792" extrusionOk="0">
                    <a:moveTo>
                      <a:pt x="45502" y="1138"/>
                    </a:moveTo>
                    <a:cubicBezTo>
                      <a:pt x="39475" y="74000"/>
                      <a:pt x="26309" y="146647"/>
                      <a:pt x="6290" y="216943"/>
                    </a:cubicBezTo>
                    <a:cubicBezTo>
                      <a:pt x="6290" y="216943"/>
                      <a:pt x="2182" y="230991"/>
                      <a:pt x="2182" y="230991"/>
                    </a:cubicBezTo>
                    <a:cubicBezTo>
                      <a:pt x="2003" y="231583"/>
                      <a:pt x="1393" y="231924"/>
                      <a:pt x="801" y="231745"/>
                    </a:cubicBezTo>
                    <a:cubicBezTo>
                      <a:pt x="209" y="231565"/>
                      <a:pt x="-131" y="230955"/>
                      <a:pt x="48" y="230363"/>
                    </a:cubicBezTo>
                    <a:cubicBezTo>
                      <a:pt x="48" y="230363"/>
                      <a:pt x="3815" y="216243"/>
                      <a:pt x="3815" y="216243"/>
                    </a:cubicBezTo>
                    <a:cubicBezTo>
                      <a:pt x="18560" y="159798"/>
                      <a:pt x="30201" y="102223"/>
                      <a:pt x="38094" y="44432"/>
                    </a:cubicBezTo>
                    <a:cubicBezTo>
                      <a:pt x="39062" y="37255"/>
                      <a:pt x="40946" y="22651"/>
                      <a:pt x="41825" y="15438"/>
                    </a:cubicBezTo>
                    <a:cubicBezTo>
                      <a:pt x="41825" y="15438"/>
                      <a:pt x="43475" y="923"/>
                      <a:pt x="43475" y="923"/>
                    </a:cubicBezTo>
                    <a:cubicBezTo>
                      <a:pt x="43529" y="349"/>
                      <a:pt x="44049" y="-64"/>
                      <a:pt x="44605" y="8"/>
                    </a:cubicBezTo>
                    <a:cubicBezTo>
                      <a:pt x="45143" y="80"/>
                      <a:pt x="45538" y="582"/>
                      <a:pt x="45502" y="1138"/>
                    </a:cubicBezTo>
                    <a:lnTo>
                      <a:pt x="45502" y="113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1" name="Google Shape;971;p14"/>
              <p:cNvSpPr/>
              <p:nvPr/>
            </p:nvSpPr>
            <p:spPr>
              <a:xfrm>
                <a:off x="1593153" y="2633963"/>
                <a:ext cx="23198" cy="175351"/>
              </a:xfrm>
              <a:custGeom>
                <a:avLst/>
                <a:gdLst/>
                <a:ahLst/>
                <a:cxnLst/>
                <a:rect l="l" t="t" r="r" b="b"/>
                <a:pathLst>
                  <a:path w="23198" h="175351" extrusionOk="0">
                    <a:moveTo>
                      <a:pt x="2045" y="1023"/>
                    </a:moveTo>
                    <a:cubicBezTo>
                      <a:pt x="4126" y="55422"/>
                      <a:pt x="10512" y="109894"/>
                      <a:pt x="21023" y="163307"/>
                    </a:cubicBezTo>
                    <a:cubicBezTo>
                      <a:pt x="21023" y="163307"/>
                      <a:pt x="23176" y="174000"/>
                      <a:pt x="23176" y="174000"/>
                    </a:cubicBezTo>
                    <a:cubicBezTo>
                      <a:pt x="23301" y="174610"/>
                      <a:pt x="22906" y="175202"/>
                      <a:pt x="22297" y="175327"/>
                    </a:cubicBezTo>
                    <a:cubicBezTo>
                      <a:pt x="21705" y="175453"/>
                      <a:pt x="21131" y="175076"/>
                      <a:pt x="20987" y="174484"/>
                    </a:cubicBezTo>
                    <a:lnTo>
                      <a:pt x="18494" y="163827"/>
                    </a:lnTo>
                    <a:cubicBezTo>
                      <a:pt x="8843" y="121215"/>
                      <a:pt x="3014" y="77491"/>
                      <a:pt x="843" y="33856"/>
                    </a:cubicBezTo>
                    <a:cubicBezTo>
                      <a:pt x="574" y="28438"/>
                      <a:pt x="197" y="17422"/>
                      <a:pt x="126" y="11985"/>
                    </a:cubicBezTo>
                    <a:cubicBezTo>
                      <a:pt x="126" y="11985"/>
                      <a:pt x="0" y="1041"/>
                      <a:pt x="0" y="1041"/>
                    </a:cubicBezTo>
                    <a:cubicBezTo>
                      <a:pt x="0" y="467"/>
                      <a:pt x="448" y="18"/>
                      <a:pt x="1005" y="0"/>
                    </a:cubicBezTo>
                    <a:cubicBezTo>
                      <a:pt x="1561" y="18"/>
                      <a:pt x="2027" y="467"/>
                      <a:pt x="2045" y="1023"/>
                    </a:cubicBezTo>
                    <a:lnTo>
                      <a:pt x="2045" y="10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2" name="Google Shape;972;p14"/>
              <p:cNvSpPr/>
              <p:nvPr/>
            </p:nvSpPr>
            <p:spPr>
              <a:xfrm>
                <a:off x="1465899" y="2685963"/>
                <a:ext cx="40561" cy="120963"/>
              </a:xfrm>
              <a:custGeom>
                <a:avLst/>
                <a:gdLst/>
                <a:ahLst/>
                <a:cxnLst/>
                <a:rect l="l" t="t" r="r" b="b"/>
                <a:pathLst>
                  <a:path w="40561" h="120963" extrusionOk="0">
                    <a:moveTo>
                      <a:pt x="2013" y="785"/>
                    </a:moveTo>
                    <a:cubicBezTo>
                      <a:pt x="11251" y="41351"/>
                      <a:pt x="24202" y="81128"/>
                      <a:pt x="40472" y="119416"/>
                    </a:cubicBezTo>
                    <a:cubicBezTo>
                      <a:pt x="40992" y="120636"/>
                      <a:pt x="39108" y="121677"/>
                      <a:pt x="38445" y="120331"/>
                    </a:cubicBezTo>
                    <a:cubicBezTo>
                      <a:pt x="21422" y="85004"/>
                      <a:pt x="9063" y="47362"/>
                      <a:pt x="1457" y="8894"/>
                    </a:cubicBezTo>
                    <a:cubicBezTo>
                      <a:pt x="1457" y="8894"/>
                      <a:pt x="22" y="1179"/>
                      <a:pt x="22" y="1179"/>
                    </a:cubicBezTo>
                    <a:cubicBezTo>
                      <a:pt x="-229" y="-58"/>
                      <a:pt x="1726" y="-525"/>
                      <a:pt x="2013" y="785"/>
                    </a:cubicBezTo>
                    <a:lnTo>
                      <a:pt x="2013" y="78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3" name="Google Shape;973;p14"/>
              <p:cNvSpPr/>
              <p:nvPr/>
            </p:nvSpPr>
            <p:spPr>
              <a:xfrm>
                <a:off x="1744988" y="2709096"/>
                <a:ext cx="39368" cy="101843"/>
              </a:xfrm>
              <a:custGeom>
                <a:avLst/>
                <a:gdLst/>
                <a:ahLst/>
                <a:cxnLst/>
                <a:rect l="l" t="t" r="r" b="b"/>
                <a:pathLst>
                  <a:path w="39368" h="101843" extrusionOk="0">
                    <a:moveTo>
                      <a:pt x="39327" y="1263"/>
                    </a:moveTo>
                    <a:cubicBezTo>
                      <a:pt x="30215" y="35676"/>
                      <a:pt x="17784" y="69263"/>
                      <a:pt x="2125" y="101235"/>
                    </a:cubicBezTo>
                    <a:cubicBezTo>
                      <a:pt x="1515" y="102473"/>
                      <a:pt x="-458" y="101648"/>
                      <a:pt x="98" y="100302"/>
                    </a:cubicBezTo>
                    <a:cubicBezTo>
                      <a:pt x="10412" y="75776"/>
                      <a:pt x="20188" y="51052"/>
                      <a:pt x="28870" y="25898"/>
                    </a:cubicBezTo>
                    <a:cubicBezTo>
                      <a:pt x="31794" y="17519"/>
                      <a:pt x="34592" y="9104"/>
                      <a:pt x="37372" y="689"/>
                    </a:cubicBezTo>
                    <a:cubicBezTo>
                      <a:pt x="37767" y="-513"/>
                      <a:pt x="39668" y="-28"/>
                      <a:pt x="39327" y="1263"/>
                    </a:cubicBezTo>
                    <a:lnTo>
                      <a:pt x="39327" y="126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0274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18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1244" name="Google Shape;1244;p18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1245" name="Google Shape;1245;p18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6" name="Google Shape;1246;p18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7" name="Google Shape;1247;p18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8" name="Google Shape;1248;p18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9" name="Google Shape;1249;p18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0" name="Google Shape;1250;p18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1" name="Google Shape;1251;p18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2" name="Google Shape;1252;p18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3" name="Google Shape;1253;p18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4" name="Google Shape;1254;p18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5" name="Google Shape;1255;p18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6" name="Google Shape;1256;p18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7" name="Google Shape;1257;p18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8" name="Google Shape;1258;p18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9" name="Google Shape;1259;p18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0" name="Google Shape;1260;p18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1" name="Google Shape;1261;p18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2" name="Google Shape;1262;p18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3" name="Google Shape;1263;p18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4" name="Google Shape;1264;p18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5" name="Google Shape;1265;p18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6" name="Google Shape;1266;p18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7" name="Google Shape;1267;p18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8" name="Google Shape;1268;p18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9" name="Google Shape;1269;p18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0" name="Google Shape;1270;p18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1" name="Google Shape;1271;p18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2" name="Google Shape;1272;p18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3" name="Google Shape;1273;p18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4" name="Google Shape;1274;p18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5" name="Google Shape;1275;p18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276" name="Google Shape;1276;p18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7" name="Google Shape;1277;p18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8" name="Google Shape;1278;p18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9" name="Google Shape;1279;p18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0" name="Google Shape;1280;p18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1" name="Google Shape;1281;p18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2" name="Google Shape;1282;p18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3" name="Google Shape;1283;p18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4" name="Google Shape;1284;p18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5" name="Google Shape;1285;p18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6" name="Google Shape;1286;p18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7" name="Google Shape;1287;p18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8" name="Google Shape;1288;p18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9" name="Google Shape;1289;p18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0" name="Google Shape;1290;p18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1" name="Google Shape;1291;p18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2" name="Google Shape;1292;p18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93" name="Google Shape;1293;p18"/>
          <p:cNvSpPr txBox="1">
            <a:spLocks noGrp="1"/>
          </p:cNvSpPr>
          <p:nvPr>
            <p:ph type="title"/>
          </p:nvPr>
        </p:nvSpPr>
        <p:spPr>
          <a:xfrm>
            <a:off x="2296804" y="2757467"/>
            <a:ext cx="7598400" cy="2015200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94" name="Google Shape;1294;p18"/>
          <p:cNvSpPr txBox="1">
            <a:spLocks noGrp="1"/>
          </p:cNvSpPr>
          <p:nvPr>
            <p:ph type="title" idx="2" hasCustomPrompt="1"/>
          </p:nvPr>
        </p:nvSpPr>
        <p:spPr>
          <a:xfrm>
            <a:off x="5254800" y="1392633"/>
            <a:ext cx="1682400" cy="1189200"/>
          </a:xfrm>
          <a:prstGeom prst="rect">
            <a:avLst/>
          </a:prstGeom>
          <a:noFill/>
        </p:spPr>
        <p:txBody>
          <a:bodyPr spcFirstLastPara="1" wrap="square" lIns="121870" tIns="121870" rIns="121870" bIns="12187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95" name="Google Shape;1295;p18"/>
          <p:cNvSpPr txBox="1">
            <a:spLocks noGrp="1"/>
          </p:cNvSpPr>
          <p:nvPr>
            <p:ph type="subTitle" idx="1"/>
          </p:nvPr>
        </p:nvSpPr>
        <p:spPr>
          <a:xfrm>
            <a:off x="2296804" y="4867767"/>
            <a:ext cx="7595600" cy="597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6" name="Google Shape;1296;p18"/>
          <p:cNvGrpSpPr/>
          <p:nvPr/>
        </p:nvGrpSpPr>
        <p:grpSpPr>
          <a:xfrm>
            <a:off x="-1518346" y="5752825"/>
            <a:ext cx="3400156" cy="2597187"/>
            <a:chOff x="1457221" y="2919992"/>
            <a:chExt cx="670008" cy="511808"/>
          </a:xfrm>
        </p:grpSpPr>
        <p:sp>
          <p:nvSpPr>
            <p:cNvPr id="1297" name="Google Shape;1297;p18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8" name="Google Shape;1298;p18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9" name="Google Shape;1299;p18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0" name="Google Shape;1300;p18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1" name="Google Shape;1301;p18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2" name="Google Shape;1302;p18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3" name="Google Shape;1303;p18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4" name="Google Shape;1304;p18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2743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3" name="Google Shape;2213;p31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2214" name="Google Shape;2214;p31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2215" name="Google Shape;2215;p31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16" name="Google Shape;2216;p31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17" name="Google Shape;2217;p31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18" name="Google Shape;2218;p31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19" name="Google Shape;2219;p31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0" name="Google Shape;2220;p31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1" name="Google Shape;2221;p31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2" name="Google Shape;2222;p31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3" name="Google Shape;2223;p31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4" name="Google Shape;2224;p31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5" name="Google Shape;2225;p31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6" name="Google Shape;2226;p31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7" name="Google Shape;2227;p31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8" name="Google Shape;2228;p31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9" name="Google Shape;2229;p31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0" name="Google Shape;2230;p31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1" name="Google Shape;2231;p31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2" name="Google Shape;2232;p31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3" name="Google Shape;2233;p31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4" name="Google Shape;2234;p31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5" name="Google Shape;2235;p31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6" name="Google Shape;2236;p31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7" name="Google Shape;2237;p31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8" name="Google Shape;2238;p31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9" name="Google Shape;2239;p31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0" name="Google Shape;2240;p31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1" name="Google Shape;2241;p31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2" name="Google Shape;2242;p31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3" name="Google Shape;2243;p31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4" name="Google Shape;2244;p31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5" name="Google Shape;2245;p31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246" name="Google Shape;2246;p31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7" name="Google Shape;2247;p31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8" name="Google Shape;2248;p31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9" name="Google Shape;2249;p31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0" name="Google Shape;2250;p31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1" name="Google Shape;2251;p31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2" name="Google Shape;2252;p31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3" name="Google Shape;2253;p31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4" name="Google Shape;2254;p31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5" name="Google Shape;2255;p31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6" name="Google Shape;2256;p31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7" name="Google Shape;2257;p31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8" name="Google Shape;2258;p31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9" name="Google Shape;2259;p31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0" name="Google Shape;2260;p31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1" name="Google Shape;2261;p31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2" name="Google Shape;2262;p31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63" name="Google Shape;2263;p31"/>
          <p:cNvGrpSpPr/>
          <p:nvPr/>
        </p:nvGrpSpPr>
        <p:grpSpPr>
          <a:xfrm flipH="1">
            <a:off x="-725128" y="-113569"/>
            <a:ext cx="2363967" cy="2377545"/>
            <a:chOff x="1906460" y="3243528"/>
            <a:chExt cx="1352693" cy="1360463"/>
          </a:xfrm>
        </p:grpSpPr>
        <p:grpSp>
          <p:nvGrpSpPr>
            <p:cNvPr id="2264" name="Google Shape;2264;p31"/>
            <p:cNvGrpSpPr/>
            <p:nvPr/>
          </p:nvGrpSpPr>
          <p:grpSpPr>
            <a:xfrm>
              <a:off x="1906460" y="3243528"/>
              <a:ext cx="1352693" cy="1360463"/>
              <a:chOff x="397184" y="267823"/>
              <a:chExt cx="2224459" cy="2237236"/>
            </a:xfrm>
          </p:grpSpPr>
          <p:sp>
            <p:nvSpPr>
              <p:cNvPr id="2265" name="Google Shape;2265;p31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6" name="Google Shape;2266;p31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7" name="Google Shape;2267;p31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8" name="Google Shape;2268;p31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9" name="Google Shape;2269;p31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0" name="Google Shape;2270;p31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1" name="Google Shape;2271;p31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2" name="Google Shape;2272;p31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3" name="Google Shape;2273;p31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4" name="Google Shape;2274;p31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5" name="Google Shape;2275;p31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6" name="Google Shape;2276;p31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7" name="Google Shape;2277;p31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8" name="Google Shape;2278;p31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279" name="Google Shape;2279;p31"/>
            <p:cNvGrpSpPr/>
            <p:nvPr/>
          </p:nvGrpSpPr>
          <p:grpSpPr>
            <a:xfrm>
              <a:off x="1932841" y="3267809"/>
              <a:ext cx="1304067" cy="1312394"/>
              <a:chOff x="440568" y="307751"/>
              <a:chExt cx="2144494" cy="2158187"/>
            </a:xfrm>
          </p:grpSpPr>
          <p:grpSp>
            <p:nvGrpSpPr>
              <p:cNvPr id="2280" name="Google Shape;2280;p31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2281" name="Google Shape;2281;p31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82" name="Google Shape;2282;p31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83" name="Google Shape;2283;p31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84" name="Google Shape;2284;p31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285" name="Google Shape;2285;p31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2286" name="Google Shape;2286;p31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87" name="Google Shape;2287;p31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88" name="Google Shape;2288;p31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89" name="Google Shape;2289;p31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290" name="Google Shape;2290;p31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2291" name="Google Shape;2291;p31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92" name="Google Shape;2292;p31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93" name="Google Shape;2293;p31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94" name="Google Shape;2294;p31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295" name="Google Shape;2295;p31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2296" name="Google Shape;2296;p31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97" name="Google Shape;2297;p31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98" name="Google Shape;2298;p31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99" name="Google Shape;2299;p31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00" name="Google Shape;2300;p31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2301" name="Google Shape;2301;p31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02" name="Google Shape;2302;p31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03" name="Google Shape;2303;p31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04" name="Google Shape;2304;p31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05" name="Google Shape;2305;p31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2306" name="Google Shape;2306;p31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07" name="Google Shape;2307;p31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08" name="Google Shape;2308;p31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09" name="Google Shape;2309;p31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10" name="Google Shape;2310;p31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2311" name="Google Shape;2311;p31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12" name="Google Shape;2312;p31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13" name="Google Shape;2313;p31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14" name="Google Shape;2314;p31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15" name="Google Shape;2315;p31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2316" name="Google Shape;2316;p31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17" name="Google Shape;2317;p31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18" name="Google Shape;2318;p31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19" name="Google Shape;2319;p31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20" name="Google Shape;2320;p31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2321" name="Google Shape;2321;p31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22" name="Google Shape;2322;p31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23" name="Google Shape;2323;p31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24" name="Google Shape;2324;p31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25" name="Google Shape;2325;p31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2326" name="Google Shape;2326;p31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27" name="Google Shape;2327;p31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28" name="Google Shape;2328;p31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29" name="Google Shape;2329;p31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30" name="Google Shape;2330;p31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2331" name="Google Shape;2331;p31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32" name="Google Shape;2332;p31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33" name="Google Shape;2333;p31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34" name="Google Shape;2334;p31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35" name="Google Shape;2335;p31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2336" name="Google Shape;2336;p31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37" name="Google Shape;2337;p31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38" name="Google Shape;2338;p31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39" name="Google Shape;2339;p31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40" name="Google Shape;2340;p31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2341" name="Google Shape;2341;p31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42" name="Google Shape;2342;p31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43" name="Google Shape;2343;p31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44" name="Google Shape;2344;p31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45" name="Google Shape;2345;p31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2346" name="Google Shape;2346;p31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47" name="Google Shape;2347;p31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48" name="Google Shape;2348;p31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49" name="Google Shape;2349;p31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2350" name="Google Shape;2350;p31"/>
            <p:cNvSpPr/>
            <p:nvPr/>
          </p:nvSpPr>
          <p:spPr>
            <a:xfrm rot="-2700000">
              <a:off x="2361487" y="3704103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351" name="Google Shape;2351;p31"/>
            <p:cNvGrpSpPr/>
            <p:nvPr/>
          </p:nvGrpSpPr>
          <p:grpSpPr>
            <a:xfrm>
              <a:off x="2451453" y="3911582"/>
              <a:ext cx="277859" cy="87581"/>
              <a:chOff x="1293408" y="1366414"/>
              <a:chExt cx="456929" cy="144024"/>
            </a:xfrm>
          </p:grpSpPr>
          <p:sp>
            <p:nvSpPr>
              <p:cNvPr id="2352" name="Google Shape;2352;p31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53" name="Google Shape;2353;p31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354" name="Google Shape;2354;p31"/>
            <p:cNvGrpSpPr/>
            <p:nvPr/>
          </p:nvGrpSpPr>
          <p:grpSpPr>
            <a:xfrm>
              <a:off x="2477050" y="3881812"/>
              <a:ext cx="203785" cy="66133"/>
              <a:chOff x="1335501" y="1317459"/>
              <a:chExt cx="335117" cy="108754"/>
            </a:xfrm>
          </p:grpSpPr>
          <p:sp>
            <p:nvSpPr>
              <p:cNvPr id="2355" name="Google Shape;2355;p31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2356" name="Google Shape;2356;p31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2357" name="Google Shape;2357;p31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58" name="Google Shape;2358;p31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2359" name="Google Shape;2359;p31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360" name="Google Shape;2360;p31"/>
          <p:cNvGrpSpPr/>
          <p:nvPr/>
        </p:nvGrpSpPr>
        <p:grpSpPr>
          <a:xfrm rot="6300158" flipH="1">
            <a:off x="10320533" y="2418860"/>
            <a:ext cx="1395907" cy="1796517"/>
            <a:chOff x="6898427" y="709827"/>
            <a:chExt cx="952925" cy="1226405"/>
          </a:xfrm>
        </p:grpSpPr>
        <p:sp>
          <p:nvSpPr>
            <p:cNvPr id="2361" name="Google Shape;2361;p31"/>
            <p:cNvSpPr/>
            <p:nvPr/>
          </p:nvSpPr>
          <p:spPr>
            <a:xfrm>
              <a:off x="6898427" y="709908"/>
              <a:ext cx="952925" cy="1226323"/>
            </a:xfrm>
            <a:custGeom>
              <a:avLst/>
              <a:gdLst/>
              <a:ahLst/>
              <a:cxnLst/>
              <a:rect l="l" t="t" r="r" b="b"/>
              <a:pathLst>
                <a:path w="210011" h="270264" extrusionOk="0">
                  <a:moveTo>
                    <a:pt x="202968" y="270265"/>
                  </a:moveTo>
                  <a:cubicBezTo>
                    <a:pt x="189730" y="269116"/>
                    <a:pt x="177120" y="264254"/>
                    <a:pt x="164904" y="259051"/>
                  </a:cubicBezTo>
                  <a:cubicBezTo>
                    <a:pt x="115271" y="237862"/>
                    <a:pt x="67359" y="208868"/>
                    <a:pt x="34713" y="165897"/>
                  </a:cubicBezTo>
                  <a:cubicBezTo>
                    <a:pt x="2066" y="122908"/>
                    <a:pt x="-9988" y="53294"/>
                    <a:pt x="9116" y="2824"/>
                  </a:cubicBezTo>
                  <a:cubicBezTo>
                    <a:pt x="17385" y="-173"/>
                    <a:pt x="41906" y="-3815"/>
                    <a:pt x="82014" y="9606"/>
                  </a:cubicBezTo>
                  <a:cubicBezTo>
                    <a:pt x="130697" y="25897"/>
                    <a:pt x="168133" y="71918"/>
                    <a:pt x="188797" y="118907"/>
                  </a:cubicBezTo>
                  <a:cubicBezTo>
                    <a:pt x="209444" y="165897"/>
                    <a:pt x="216726" y="220817"/>
                    <a:pt x="202968" y="2702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2" name="Google Shape;2362;p31"/>
            <p:cNvSpPr/>
            <p:nvPr/>
          </p:nvSpPr>
          <p:spPr>
            <a:xfrm>
              <a:off x="6939709" y="709827"/>
              <a:ext cx="911616" cy="1226323"/>
            </a:xfrm>
            <a:custGeom>
              <a:avLst/>
              <a:gdLst/>
              <a:ahLst/>
              <a:cxnLst/>
              <a:rect l="l" t="t" r="r" b="b"/>
              <a:pathLst>
                <a:path w="200907" h="270264" extrusionOk="0">
                  <a:moveTo>
                    <a:pt x="0" y="2824"/>
                  </a:moveTo>
                  <a:cubicBezTo>
                    <a:pt x="8269" y="-173"/>
                    <a:pt x="32790" y="-3815"/>
                    <a:pt x="72899" y="9606"/>
                  </a:cubicBezTo>
                  <a:cubicBezTo>
                    <a:pt x="121582" y="25897"/>
                    <a:pt x="159018" y="71918"/>
                    <a:pt x="179682" y="118907"/>
                  </a:cubicBezTo>
                  <a:cubicBezTo>
                    <a:pt x="200346" y="165897"/>
                    <a:pt x="207629" y="220817"/>
                    <a:pt x="193853" y="270265"/>
                  </a:cubicBezTo>
                  <a:lnTo>
                    <a:pt x="67338" y="111282"/>
                  </a:lnTo>
                  <a:lnTo>
                    <a:pt x="0" y="2824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363" name="Google Shape;2363;p31"/>
            <p:cNvGrpSpPr/>
            <p:nvPr/>
          </p:nvGrpSpPr>
          <p:grpSpPr>
            <a:xfrm>
              <a:off x="6950394" y="743265"/>
              <a:ext cx="849401" cy="1144857"/>
              <a:chOff x="2197021" y="1037167"/>
              <a:chExt cx="1001180" cy="1349431"/>
            </a:xfrm>
          </p:grpSpPr>
          <p:sp>
            <p:nvSpPr>
              <p:cNvPr id="2364" name="Google Shape;2364;p31"/>
              <p:cNvSpPr/>
              <p:nvPr/>
            </p:nvSpPr>
            <p:spPr>
              <a:xfrm>
                <a:off x="2197021" y="1037167"/>
                <a:ext cx="1001180" cy="1349431"/>
              </a:xfrm>
              <a:custGeom>
                <a:avLst/>
                <a:gdLst/>
                <a:ahLst/>
                <a:cxnLst/>
                <a:rect l="l" t="t" r="r" b="b"/>
                <a:pathLst>
                  <a:path w="187224" h="252348" extrusionOk="0">
                    <a:moveTo>
                      <a:pt x="2152" y="615"/>
                    </a:moveTo>
                    <a:cubicBezTo>
                      <a:pt x="44898" y="80761"/>
                      <a:pt x="101653" y="152941"/>
                      <a:pt x="161385" y="221048"/>
                    </a:cubicBezTo>
                    <a:cubicBezTo>
                      <a:pt x="169870" y="230862"/>
                      <a:pt x="178498" y="240569"/>
                      <a:pt x="186946" y="250455"/>
                    </a:cubicBezTo>
                    <a:cubicBezTo>
                      <a:pt x="187359" y="250939"/>
                      <a:pt x="187305" y="251657"/>
                      <a:pt x="186839" y="252070"/>
                    </a:cubicBezTo>
                    <a:cubicBezTo>
                      <a:pt x="186390" y="252464"/>
                      <a:pt x="185726" y="252428"/>
                      <a:pt x="185296" y="252034"/>
                    </a:cubicBezTo>
                    <a:cubicBezTo>
                      <a:pt x="180578" y="247548"/>
                      <a:pt x="175968" y="242937"/>
                      <a:pt x="171340" y="238362"/>
                    </a:cubicBezTo>
                    <a:cubicBezTo>
                      <a:pt x="139734" y="206157"/>
                      <a:pt x="110334" y="169950"/>
                      <a:pt x="83804" y="133456"/>
                    </a:cubicBezTo>
                    <a:cubicBezTo>
                      <a:pt x="53328" y="91239"/>
                      <a:pt x="25256" y="47317"/>
                      <a:pt x="143" y="1691"/>
                    </a:cubicBezTo>
                    <a:cubicBezTo>
                      <a:pt x="-162" y="1135"/>
                      <a:pt x="36" y="435"/>
                      <a:pt x="592" y="131"/>
                    </a:cubicBezTo>
                    <a:cubicBezTo>
                      <a:pt x="1148" y="-157"/>
                      <a:pt x="1847" y="41"/>
                      <a:pt x="2152" y="615"/>
                    </a:cubicBezTo>
                    <a:lnTo>
                      <a:pt x="2152" y="6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2365" name="Google Shape;2365;p31"/>
              <p:cNvGrpSpPr/>
              <p:nvPr/>
            </p:nvGrpSpPr>
            <p:grpSpPr>
              <a:xfrm>
                <a:off x="2227294" y="1149089"/>
                <a:ext cx="964973" cy="1129736"/>
                <a:chOff x="1147519" y="2450436"/>
                <a:chExt cx="180416" cy="211217"/>
              </a:xfrm>
            </p:grpSpPr>
            <p:sp>
              <p:nvSpPr>
                <p:cNvPr id="2366" name="Google Shape;2366;p31"/>
                <p:cNvSpPr/>
                <p:nvPr/>
              </p:nvSpPr>
              <p:spPr>
                <a:xfrm>
                  <a:off x="1269360" y="2613300"/>
                  <a:ext cx="58575" cy="12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75" h="12564" extrusionOk="0">
                      <a:moveTo>
                        <a:pt x="717" y="12"/>
                      </a:moveTo>
                      <a:cubicBezTo>
                        <a:pt x="19318" y="3080"/>
                        <a:pt x="39678" y="7009"/>
                        <a:pt x="58064" y="11208"/>
                      </a:cubicBezTo>
                      <a:cubicBezTo>
                        <a:pt x="58889" y="11387"/>
                        <a:pt x="58656" y="12697"/>
                        <a:pt x="57795" y="12553"/>
                      </a:cubicBezTo>
                      <a:cubicBezTo>
                        <a:pt x="52988" y="11782"/>
                        <a:pt x="48180" y="10938"/>
                        <a:pt x="43391" y="10059"/>
                      </a:cubicBezTo>
                      <a:cubicBezTo>
                        <a:pt x="36234" y="8732"/>
                        <a:pt x="21848" y="5897"/>
                        <a:pt x="14726" y="4390"/>
                      </a:cubicBezTo>
                      <a:cubicBezTo>
                        <a:pt x="9955" y="3385"/>
                        <a:pt x="5202" y="2326"/>
                        <a:pt x="466" y="1232"/>
                      </a:cubicBezTo>
                      <a:cubicBezTo>
                        <a:pt x="-287" y="1070"/>
                        <a:pt x="-72" y="-132"/>
                        <a:pt x="717" y="12"/>
                      </a:cubicBezTo>
                      <a:lnTo>
                        <a:pt x="717" y="1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67" name="Google Shape;2367;p31"/>
                <p:cNvSpPr/>
                <p:nvPr/>
              </p:nvSpPr>
              <p:spPr>
                <a:xfrm>
                  <a:off x="1240355" y="2577787"/>
                  <a:ext cx="79315" cy="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15" h="9211" extrusionOk="0">
                      <a:moveTo>
                        <a:pt x="610" y="0"/>
                      </a:moveTo>
                      <a:cubicBezTo>
                        <a:pt x="20270" y="36"/>
                        <a:pt x="39929" y="1633"/>
                        <a:pt x="59392" y="4467"/>
                      </a:cubicBezTo>
                      <a:cubicBezTo>
                        <a:pt x="65885" y="5418"/>
                        <a:pt x="72343" y="6549"/>
                        <a:pt x="78765" y="7859"/>
                      </a:cubicBezTo>
                      <a:cubicBezTo>
                        <a:pt x="79141" y="7930"/>
                        <a:pt x="79374" y="8289"/>
                        <a:pt x="79303" y="8666"/>
                      </a:cubicBezTo>
                      <a:cubicBezTo>
                        <a:pt x="79231" y="9025"/>
                        <a:pt x="78890" y="9258"/>
                        <a:pt x="78531" y="9204"/>
                      </a:cubicBezTo>
                      <a:cubicBezTo>
                        <a:pt x="72074" y="8235"/>
                        <a:pt x="65598" y="7320"/>
                        <a:pt x="59123" y="6477"/>
                      </a:cubicBezTo>
                      <a:cubicBezTo>
                        <a:pt x="46172" y="4790"/>
                        <a:pt x="33185" y="3463"/>
                        <a:pt x="20144" y="2494"/>
                      </a:cubicBezTo>
                      <a:cubicBezTo>
                        <a:pt x="13633" y="2009"/>
                        <a:pt x="7103" y="1597"/>
                        <a:pt x="574" y="1256"/>
                      </a:cubicBezTo>
                      <a:cubicBezTo>
                        <a:pt x="-197" y="1238"/>
                        <a:pt x="-197" y="0"/>
                        <a:pt x="610" y="0"/>
                      </a:cubicBezTo>
                      <a:lnTo>
                        <a:pt x="61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68" name="Google Shape;2368;p31"/>
                <p:cNvSpPr/>
                <p:nvPr/>
              </p:nvSpPr>
              <p:spPr>
                <a:xfrm>
                  <a:off x="1215691" y="2544771"/>
                  <a:ext cx="88270" cy="4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70" h="4764" extrusionOk="0">
                      <a:moveTo>
                        <a:pt x="645" y="3"/>
                      </a:moveTo>
                      <a:cubicBezTo>
                        <a:pt x="22350" y="1331"/>
                        <a:pt x="44090" y="2336"/>
                        <a:pt x="65831" y="2748"/>
                      </a:cubicBezTo>
                      <a:cubicBezTo>
                        <a:pt x="65831" y="2748"/>
                        <a:pt x="87589" y="3071"/>
                        <a:pt x="87589" y="3071"/>
                      </a:cubicBezTo>
                      <a:cubicBezTo>
                        <a:pt x="87966" y="3071"/>
                        <a:pt x="88271" y="3376"/>
                        <a:pt x="88271" y="3753"/>
                      </a:cubicBezTo>
                      <a:cubicBezTo>
                        <a:pt x="88271" y="4112"/>
                        <a:pt x="87966" y="4417"/>
                        <a:pt x="87607" y="4435"/>
                      </a:cubicBezTo>
                      <a:cubicBezTo>
                        <a:pt x="80342" y="4686"/>
                        <a:pt x="73077" y="4794"/>
                        <a:pt x="65813" y="4758"/>
                      </a:cubicBezTo>
                      <a:cubicBezTo>
                        <a:pt x="51283" y="4686"/>
                        <a:pt x="36754" y="4148"/>
                        <a:pt x="22260" y="3143"/>
                      </a:cubicBezTo>
                      <a:cubicBezTo>
                        <a:pt x="15013" y="2641"/>
                        <a:pt x="7766" y="1995"/>
                        <a:pt x="555" y="1223"/>
                      </a:cubicBezTo>
                      <a:cubicBezTo>
                        <a:pt x="-234" y="1169"/>
                        <a:pt x="-162" y="-69"/>
                        <a:pt x="645" y="3"/>
                      </a:cubicBezTo>
                      <a:lnTo>
                        <a:pt x="645" y="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69" name="Google Shape;2369;p31"/>
                <p:cNvSpPr/>
                <p:nvPr/>
              </p:nvSpPr>
              <p:spPr>
                <a:xfrm>
                  <a:off x="1192701" y="2508747"/>
                  <a:ext cx="96641" cy="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41" h="5400" extrusionOk="0">
                      <a:moveTo>
                        <a:pt x="567" y="4145"/>
                      </a:moveTo>
                      <a:cubicBezTo>
                        <a:pt x="31312" y="2243"/>
                        <a:pt x="65161" y="736"/>
                        <a:pt x="95959" y="0"/>
                      </a:cubicBezTo>
                      <a:cubicBezTo>
                        <a:pt x="96785" y="-18"/>
                        <a:pt x="96928" y="1310"/>
                        <a:pt x="96013" y="1364"/>
                      </a:cubicBezTo>
                      <a:cubicBezTo>
                        <a:pt x="88067" y="1866"/>
                        <a:pt x="80121" y="2315"/>
                        <a:pt x="72174" y="2709"/>
                      </a:cubicBezTo>
                      <a:cubicBezTo>
                        <a:pt x="60282" y="3301"/>
                        <a:pt x="36371" y="4306"/>
                        <a:pt x="24478" y="4719"/>
                      </a:cubicBezTo>
                      <a:cubicBezTo>
                        <a:pt x="16531" y="5006"/>
                        <a:pt x="8567" y="5221"/>
                        <a:pt x="621" y="5401"/>
                      </a:cubicBezTo>
                      <a:cubicBezTo>
                        <a:pt x="-133" y="5419"/>
                        <a:pt x="-258" y="4199"/>
                        <a:pt x="567" y="4145"/>
                      </a:cubicBezTo>
                      <a:lnTo>
                        <a:pt x="567" y="41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0" name="Google Shape;2370;p31"/>
                <p:cNvSpPr/>
                <p:nvPr/>
              </p:nvSpPr>
              <p:spPr>
                <a:xfrm>
                  <a:off x="1173460" y="2478766"/>
                  <a:ext cx="74001" cy="5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01" h="5868" extrusionOk="0">
                      <a:moveTo>
                        <a:pt x="543" y="4630"/>
                      </a:moveTo>
                      <a:cubicBezTo>
                        <a:pt x="23987" y="2584"/>
                        <a:pt x="49800" y="898"/>
                        <a:pt x="73316" y="1"/>
                      </a:cubicBezTo>
                      <a:cubicBezTo>
                        <a:pt x="74159" y="-35"/>
                        <a:pt x="74267" y="1292"/>
                        <a:pt x="73406" y="1364"/>
                      </a:cubicBezTo>
                      <a:cubicBezTo>
                        <a:pt x="67343" y="1903"/>
                        <a:pt x="61298" y="2405"/>
                        <a:pt x="55235" y="2836"/>
                      </a:cubicBezTo>
                      <a:cubicBezTo>
                        <a:pt x="46176" y="3481"/>
                        <a:pt x="27916" y="4612"/>
                        <a:pt x="18839" y="5078"/>
                      </a:cubicBezTo>
                      <a:cubicBezTo>
                        <a:pt x="12776" y="5401"/>
                        <a:pt x="6695" y="5652"/>
                        <a:pt x="632" y="5868"/>
                      </a:cubicBezTo>
                      <a:cubicBezTo>
                        <a:pt x="-139" y="5904"/>
                        <a:pt x="-247" y="4684"/>
                        <a:pt x="543" y="4630"/>
                      </a:cubicBezTo>
                      <a:lnTo>
                        <a:pt x="543" y="463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1" name="Google Shape;2371;p31"/>
                <p:cNvSpPr/>
                <p:nvPr/>
              </p:nvSpPr>
              <p:spPr>
                <a:xfrm>
                  <a:off x="1159248" y="2450436"/>
                  <a:ext cx="66004" cy="9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04" h="9465" extrusionOk="0">
                      <a:moveTo>
                        <a:pt x="495" y="8236"/>
                      </a:moveTo>
                      <a:cubicBezTo>
                        <a:pt x="16549" y="5186"/>
                        <a:pt x="32747" y="2961"/>
                        <a:pt x="48999" y="1328"/>
                      </a:cubicBezTo>
                      <a:cubicBezTo>
                        <a:pt x="54416" y="790"/>
                        <a:pt x="59851" y="360"/>
                        <a:pt x="65286" y="1"/>
                      </a:cubicBezTo>
                      <a:cubicBezTo>
                        <a:pt x="65663" y="-17"/>
                        <a:pt x="65986" y="270"/>
                        <a:pt x="66004" y="629"/>
                      </a:cubicBezTo>
                      <a:cubicBezTo>
                        <a:pt x="66022" y="988"/>
                        <a:pt x="65753" y="1311"/>
                        <a:pt x="65412" y="1346"/>
                      </a:cubicBezTo>
                      <a:cubicBezTo>
                        <a:pt x="49268" y="3284"/>
                        <a:pt x="16819" y="7339"/>
                        <a:pt x="710" y="9456"/>
                      </a:cubicBezTo>
                      <a:cubicBezTo>
                        <a:pt x="-79" y="9582"/>
                        <a:pt x="-294" y="8362"/>
                        <a:pt x="495" y="8236"/>
                      </a:cubicBezTo>
                      <a:lnTo>
                        <a:pt x="495" y="823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2" name="Google Shape;2372;p31"/>
                <p:cNvSpPr/>
                <p:nvPr/>
              </p:nvSpPr>
              <p:spPr>
                <a:xfrm>
                  <a:off x="1147519" y="2459065"/>
                  <a:ext cx="13147" cy="5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47" h="53295" extrusionOk="0">
                      <a:moveTo>
                        <a:pt x="13121" y="773"/>
                      </a:moveTo>
                      <a:cubicBezTo>
                        <a:pt x="8762" y="17512"/>
                        <a:pt x="4654" y="35795"/>
                        <a:pt x="1354" y="52768"/>
                      </a:cubicBezTo>
                      <a:cubicBezTo>
                        <a:pt x="1210" y="53593"/>
                        <a:pt x="-117" y="53396"/>
                        <a:pt x="8" y="52553"/>
                      </a:cubicBezTo>
                      <a:cubicBezTo>
                        <a:pt x="1085" y="43689"/>
                        <a:pt x="2753" y="34898"/>
                        <a:pt x="4708" y="26196"/>
                      </a:cubicBezTo>
                      <a:cubicBezTo>
                        <a:pt x="6735" y="17494"/>
                        <a:pt x="9067" y="8864"/>
                        <a:pt x="11937" y="414"/>
                      </a:cubicBezTo>
                      <a:cubicBezTo>
                        <a:pt x="12170" y="-322"/>
                        <a:pt x="13336" y="1"/>
                        <a:pt x="13121" y="773"/>
                      </a:cubicBezTo>
                      <a:lnTo>
                        <a:pt x="13121" y="77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3" name="Google Shape;2373;p31"/>
                <p:cNvSpPr/>
                <p:nvPr/>
              </p:nvSpPr>
              <p:spPr>
                <a:xfrm>
                  <a:off x="1158980" y="2487626"/>
                  <a:ext cx="17883" cy="5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3" h="59903" extrusionOk="0">
                      <a:moveTo>
                        <a:pt x="17858" y="757"/>
                      </a:moveTo>
                      <a:cubicBezTo>
                        <a:pt x="13068" y="19829"/>
                        <a:pt x="7239" y="40678"/>
                        <a:pt x="1337" y="59445"/>
                      </a:cubicBezTo>
                      <a:cubicBezTo>
                        <a:pt x="1104" y="60252"/>
                        <a:pt x="-206" y="59911"/>
                        <a:pt x="28" y="59068"/>
                      </a:cubicBezTo>
                      <a:cubicBezTo>
                        <a:pt x="1247" y="54134"/>
                        <a:pt x="2521" y="49218"/>
                        <a:pt x="3848" y="44320"/>
                      </a:cubicBezTo>
                      <a:cubicBezTo>
                        <a:pt x="5839" y="36982"/>
                        <a:pt x="10001" y="22269"/>
                        <a:pt x="12172" y="15003"/>
                      </a:cubicBezTo>
                      <a:cubicBezTo>
                        <a:pt x="13607" y="10123"/>
                        <a:pt x="15113" y="5278"/>
                        <a:pt x="16656" y="434"/>
                      </a:cubicBezTo>
                      <a:cubicBezTo>
                        <a:pt x="16871" y="-319"/>
                        <a:pt x="18073" y="-15"/>
                        <a:pt x="17858" y="757"/>
                      </a:cubicBezTo>
                      <a:lnTo>
                        <a:pt x="17858" y="75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4" name="Google Shape;2374;p31"/>
                <p:cNvSpPr/>
                <p:nvPr/>
              </p:nvSpPr>
              <p:spPr>
                <a:xfrm>
                  <a:off x="1173056" y="2515080"/>
                  <a:ext cx="22331" cy="6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1" h="64761" extrusionOk="0">
                      <a:moveTo>
                        <a:pt x="22293" y="809"/>
                      </a:moveTo>
                      <a:cubicBezTo>
                        <a:pt x="16068" y="21460"/>
                        <a:pt x="8660" y="44012"/>
                        <a:pt x="1342" y="64305"/>
                      </a:cubicBezTo>
                      <a:cubicBezTo>
                        <a:pt x="1073" y="65112"/>
                        <a:pt x="-219" y="64771"/>
                        <a:pt x="32" y="63892"/>
                      </a:cubicBezTo>
                      <a:cubicBezTo>
                        <a:pt x="1629" y="58545"/>
                        <a:pt x="3279" y="53217"/>
                        <a:pt x="4983" y="47906"/>
                      </a:cubicBezTo>
                      <a:cubicBezTo>
                        <a:pt x="7530" y="39958"/>
                        <a:pt x="12822" y="24043"/>
                        <a:pt x="15530" y="16149"/>
                      </a:cubicBezTo>
                      <a:cubicBezTo>
                        <a:pt x="17342" y="10874"/>
                        <a:pt x="19208" y="5617"/>
                        <a:pt x="21109" y="378"/>
                      </a:cubicBezTo>
                      <a:cubicBezTo>
                        <a:pt x="21360" y="-340"/>
                        <a:pt x="22562" y="55"/>
                        <a:pt x="22293" y="809"/>
                      </a:cubicBezTo>
                      <a:lnTo>
                        <a:pt x="22293" y="80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5" name="Google Shape;2375;p31"/>
                <p:cNvSpPr/>
                <p:nvPr/>
              </p:nvSpPr>
              <p:spPr>
                <a:xfrm>
                  <a:off x="1193169" y="2544981"/>
                  <a:ext cx="22083" cy="60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83" h="60465" extrusionOk="0">
                      <a:moveTo>
                        <a:pt x="22038" y="834"/>
                      </a:moveTo>
                      <a:cubicBezTo>
                        <a:pt x="14737" y="19817"/>
                        <a:pt x="7508" y="40611"/>
                        <a:pt x="1337" y="60006"/>
                      </a:cubicBezTo>
                      <a:cubicBezTo>
                        <a:pt x="1086" y="60814"/>
                        <a:pt x="-205" y="60473"/>
                        <a:pt x="28" y="59629"/>
                      </a:cubicBezTo>
                      <a:cubicBezTo>
                        <a:pt x="2593" y="49456"/>
                        <a:pt x="5732" y="39445"/>
                        <a:pt x="9194" y="29541"/>
                      </a:cubicBezTo>
                      <a:cubicBezTo>
                        <a:pt x="12710" y="19655"/>
                        <a:pt x="16531" y="9895"/>
                        <a:pt x="20890" y="350"/>
                      </a:cubicBezTo>
                      <a:cubicBezTo>
                        <a:pt x="21194" y="-350"/>
                        <a:pt x="22325" y="98"/>
                        <a:pt x="22038" y="834"/>
                      </a:cubicBezTo>
                      <a:lnTo>
                        <a:pt x="22038" y="83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6" name="Google Shape;2376;p31"/>
                <p:cNvSpPr/>
                <p:nvPr/>
              </p:nvSpPr>
              <p:spPr>
                <a:xfrm>
                  <a:off x="1219846" y="2573676"/>
                  <a:ext cx="17853" cy="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53" h="53695" extrusionOk="0">
                      <a:moveTo>
                        <a:pt x="17818" y="792"/>
                      </a:moveTo>
                      <a:lnTo>
                        <a:pt x="1334" y="53236"/>
                      </a:lnTo>
                      <a:cubicBezTo>
                        <a:pt x="1100" y="54043"/>
                        <a:pt x="-191" y="53702"/>
                        <a:pt x="24" y="52877"/>
                      </a:cubicBezTo>
                      <a:cubicBezTo>
                        <a:pt x="4383" y="35043"/>
                        <a:pt x="9979" y="17496"/>
                        <a:pt x="16652" y="397"/>
                      </a:cubicBezTo>
                      <a:cubicBezTo>
                        <a:pt x="16921" y="-338"/>
                        <a:pt x="18069" y="38"/>
                        <a:pt x="17818" y="792"/>
                      </a:cubicBezTo>
                      <a:lnTo>
                        <a:pt x="17818" y="79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7" name="Google Shape;2377;p31"/>
                <p:cNvSpPr/>
                <p:nvPr/>
              </p:nvSpPr>
              <p:spPr>
                <a:xfrm>
                  <a:off x="1246825" y="2603909"/>
                  <a:ext cx="13294" cy="42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4" h="42656" extrusionOk="0">
                      <a:moveTo>
                        <a:pt x="13279" y="738"/>
                      </a:moveTo>
                      <a:cubicBezTo>
                        <a:pt x="11091" y="11323"/>
                        <a:pt x="8185" y="21748"/>
                        <a:pt x="4884" y="32028"/>
                      </a:cubicBezTo>
                      <a:cubicBezTo>
                        <a:pt x="3754" y="35455"/>
                        <a:pt x="2588" y="38864"/>
                        <a:pt x="1315" y="42219"/>
                      </a:cubicBezTo>
                      <a:cubicBezTo>
                        <a:pt x="1171" y="42578"/>
                        <a:pt x="794" y="42740"/>
                        <a:pt x="436" y="42614"/>
                      </a:cubicBezTo>
                      <a:cubicBezTo>
                        <a:pt x="113" y="42488"/>
                        <a:pt x="-67" y="42130"/>
                        <a:pt x="23" y="41807"/>
                      </a:cubicBezTo>
                      <a:cubicBezTo>
                        <a:pt x="956" y="38344"/>
                        <a:pt x="1978" y="34899"/>
                        <a:pt x="2965" y="31436"/>
                      </a:cubicBezTo>
                      <a:lnTo>
                        <a:pt x="5978" y="21102"/>
                      </a:lnTo>
                      <a:cubicBezTo>
                        <a:pt x="8041" y="14230"/>
                        <a:pt x="9961" y="7304"/>
                        <a:pt x="12095" y="433"/>
                      </a:cubicBezTo>
                      <a:cubicBezTo>
                        <a:pt x="12274" y="-303"/>
                        <a:pt x="13440" y="-34"/>
                        <a:pt x="13279" y="738"/>
                      </a:cubicBezTo>
                      <a:lnTo>
                        <a:pt x="13279" y="73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8" name="Google Shape;2378;p31"/>
                <p:cNvSpPr/>
                <p:nvPr/>
              </p:nvSpPr>
              <p:spPr>
                <a:xfrm>
                  <a:off x="1272063" y="2627979"/>
                  <a:ext cx="8887" cy="33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7" h="33674" extrusionOk="0">
                      <a:moveTo>
                        <a:pt x="8884" y="655"/>
                      </a:moveTo>
                      <a:cubicBezTo>
                        <a:pt x="8149" y="9016"/>
                        <a:pt x="6409" y="17270"/>
                        <a:pt x="4041" y="25308"/>
                      </a:cubicBezTo>
                      <a:cubicBezTo>
                        <a:pt x="3234" y="27981"/>
                        <a:pt x="2355" y="30636"/>
                        <a:pt x="1315" y="33238"/>
                      </a:cubicBezTo>
                      <a:cubicBezTo>
                        <a:pt x="1171" y="33597"/>
                        <a:pt x="776" y="33758"/>
                        <a:pt x="436" y="33632"/>
                      </a:cubicBezTo>
                      <a:cubicBezTo>
                        <a:pt x="113" y="33507"/>
                        <a:pt x="-67" y="33148"/>
                        <a:pt x="23" y="32825"/>
                      </a:cubicBezTo>
                      <a:cubicBezTo>
                        <a:pt x="2839" y="22239"/>
                        <a:pt x="5476" y="11205"/>
                        <a:pt x="7647" y="476"/>
                      </a:cubicBezTo>
                      <a:cubicBezTo>
                        <a:pt x="7790" y="-260"/>
                        <a:pt x="8956" y="-98"/>
                        <a:pt x="8884" y="655"/>
                      </a:cubicBezTo>
                      <a:lnTo>
                        <a:pt x="8884" y="65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grpSp>
        <p:nvGrpSpPr>
          <p:cNvPr id="2379" name="Google Shape;2379;p31"/>
          <p:cNvGrpSpPr/>
          <p:nvPr/>
        </p:nvGrpSpPr>
        <p:grpSpPr>
          <a:xfrm flipH="1">
            <a:off x="2972339" y="5597836"/>
            <a:ext cx="2364015" cy="1584797"/>
            <a:chOff x="4303578" y="3066628"/>
            <a:chExt cx="1078933" cy="723300"/>
          </a:xfrm>
        </p:grpSpPr>
        <p:sp>
          <p:nvSpPr>
            <p:cNvPr id="2380" name="Google Shape;2380;p31"/>
            <p:cNvSpPr/>
            <p:nvPr/>
          </p:nvSpPr>
          <p:spPr>
            <a:xfrm>
              <a:off x="4303578" y="3066628"/>
              <a:ext cx="1078933" cy="723300"/>
            </a:xfrm>
            <a:custGeom>
              <a:avLst/>
              <a:gdLst/>
              <a:ahLst/>
              <a:cxnLst/>
              <a:rect l="l" t="t" r="r" b="b"/>
              <a:pathLst>
                <a:path w="400718" h="268635" extrusionOk="0">
                  <a:moveTo>
                    <a:pt x="17062" y="268546"/>
                  </a:moveTo>
                  <a:cubicBezTo>
                    <a:pt x="2264" y="234259"/>
                    <a:pt x="-3979" y="190517"/>
                    <a:pt x="2622" y="153754"/>
                  </a:cubicBezTo>
                  <a:cubicBezTo>
                    <a:pt x="5080" y="140011"/>
                    <a:pt x="9313" y="126052"/>
                    <a:pt x="18569" y="115574"/>
                  </a:cubicBezTo>
                  <a:cubicBezTo>
                    <a:pt x="33996" y="98099"/>
                    <a:pt x="60759" y="94169"/>
                    <a:pt x="83127" y="100754"/>
                  </a:cubicBezTo>
                  <a:cubicBezTo>
                    <a:pt x="105495" y="107339"/>
                    <a:pt x="124222" y="122625"/>
                    <a:pt x="140922" y="138880"/>
                  </a:cubicBezTo>
                  <a:cubicBezTo>
                    <a:pt x="141209" y="113834"/>
                    <a:pt x="147577" y="88894"/>
                    <a:pt x="159308" y="66772"/>
                  </a:cubicBezTo>
                  <a:cubicBezTo>
                    <a:pt x="162860" y="60080"/>
                    <a:pt x="167165" y="53370"/>
                    <a:pt x="173730" y="49584"/>
                  </a:cubicBezTo>
                  <a:cubicBezTo>
                    <a:pt x="182663" y="44435"/>
                    <a:pt x="194269" y="45834"/>
                    <a:pt x="203220" y="50965"/>
                  </a:cubicBezTo>
                  <a:cubicBezTo>
                    <a:pt x="212170" y="56079"/>
                    <a:pt x="218843" y="64386"/>
                    <a:pt x="224458" y="73016"/>
                  </a:cubicBezTo>
                  <a:cubicBezTo>
                    <a:pt x="235938" y="90635"/>
                    <a:pt x="243956" y="110514"/>
                    <a:pt x="247920" y="131165"/>
                  </a:cubicBezTo>
                  <a:cubicBezTo>
                    <a:pt x="256602" y="86723"/>
                    <a:pt x="267598" y="38352"/>
                    <a:pt x="303258" y="10471"/>
                  </a:cubicBezTo>
                  <a:cubicBezTo>
                    <a:pt x="312640" y="3132"/>
                    <a:pt x="324945" y="-2573"/>
                    <a:pt x="336246" y="1195"/>
                  </a:cubicBezTo>
                  <a:cubicBezTo>
                    <a:pt x="343708" y="3689"/>
                    <a:pt x="349358" y="9968"/>
                    <a:pt x="353268" y="16804"/>
                  </a:cubicBezTo>
                  <a:cubicBezTo>
                    <a:pt x="363475" y="34674"/>
                    <a:pt x="363601" y="56420"/>
                    <a:pt x="362381" y="76963"/>
                  </a:cubicBezTo>
                  <a:cubicBezTo>
                    <a:pt x="361000" y="100144"/>
                    <a:pt x="358273" y="123253"/>
                    <a:pt x="354201" y="146111"/>
                  </a:cubicBezTo>
                  <a:cubicBezTo>
                    <a:pt x="359618" y="140621"/>
                    <a:pt x="365251" y="134987"/>
                    <a:pt x="372372" y="132027"/>
                  </a:cubicBezTo>
                  <a:cubicBezTo>
                    <a:pt x="379493" y="129066"/>
                    <a:pt x="388570" y="129389"/>
                    <a:pt x="393987" y="134897"/>
                  </a:cubicBezTo>
                  <a:cubicBezTo>
                    <a:pt x="398328" y="139329"/>
                    <a:pt x="399404" y="145932"/>
                    <a:pt x="399960" y="152104"/>
                  </a:cubicBezTo>
                  <a:cubicBezTo>
                    <a:pt x="403620" y="192508"/>
                    <a:pt x="393951" y="234008"/>
                    <a:pt x="372820" y="268636"/>
                  </a:cubicBezTo>
                  <a:lnTo>
                    <a:pt x="17062" y="2685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1" name="Google Shape;2381;p31"/>
            <p:cNvSpPr/>
            <p:nvPr/>
          </p:nvSpPr>
          <p:spPr>
            <a:xfrm>
              <a:off x="4373810" y="3228860"/>
              <a:ext cx="948040" cy="559160"/>
            </a:xfrm>
            <a:custGeom>
              <a:avLst/>
              <a:gdLst/>
              <a:ahLst/>
              <a:cxnLst/>
              <a:rect l="l" t="t" r="r" b="b"/>
              <a:pathLst>
                <a:path w="352104" h="207673" extrusionOk="0">
                  <a:moveTo>
                    <a:pt x="15000" y="207637"/>
                  </a:moveTo>
                  <a:cubicBezTo>
                    <a:pt x="1995" y="181137"/>
                    <a:pt x="-3494" y="147317"/>
                    <a:pt x="2300" y="118897"/>
                  </a:cubicBezTo>
                  <a:cubicBezTo>
                    <a:pt x="4470" y="108275"/>
                    <a:pt x="8183" y="97474"/>
                    <a:pt x="16309" y="89383"/>
                  </a:cubicBezTo>
                  <a:cubicBezTo>
                    <a:pt x="29870" y="75872"/>
                    <a:pt x="53386" y="72840"/>
                    <a:pt x="73046" y="77918"/>
                  </a:cubicBezTo>
                  <a:cubicBezTo>
                    <a:pt x="92706" y="82995"/>
                    <a:pt x="109154" y="94819"/>
                    <a:pt x="123845" y="107378"/>
                  </a:cubicBezTo>
                  <a:cubicBezTo>
                    <a:pt x="124097" y="88019"/>
                    <a:pt x="129693" y="68750"/>
                    <a:pt x="139989" y="51633"/>
                  </a:cubicBezTo>
                  <a:cubicBezTo>
                    <a:pt x="143111" y="46448"/>
                    <a:pt x="146895" y="41263"/>
                    <a:pt x="152653" y="38338"/>
                  </a:cubicBezTo>
                  <a:cubicBezTo>
                    <a:pt x="160492" y="34355"/>
                    <a:pt x="170717" y="35450"/>
                    <a:pt x="178573" y="39397"/>
                  </a:cubicBezTo>
                  <a:cubicBezTo>
                    <a:pt x="186430" y="43344"/>
                    <a:pt x="192296" y="49767"/>
                    <a:pt x="197229" y="56441"/>
                  </a:cubicBezTo>
                  <a:cubicBezTo>
                    <a:pt x="207310" y="70059"/>
                    <a:pt x="214359" y="85418"/>
                    <a:pt x="217839" y="101386"/>
                  </a:cubicBezTo>
                  <a:cubicBezTo>
                    <a:pt x="225462" y="67045"/>
                    <a:pt x="235131" y="29654"/>
                    <a:pt x="266468" y="8088"/>
                  </a:cubicBezTo>
                  <a:cubicBezTo>
                    <a:pt x="274719" y="2419"/>
                    <a:pt x="285536" y="-1995"/>
                    <a:pt x="295455" y="929"/>
                  </a:cubicBezTo>
                  <a:cubicBezTo>
                    <a:pt x="302020" y="2867"/>
                    <a:pt x="306989" y="7712"/>
                    <a:pt x="310415" y="13004"/>
                  </a:cubicBezTo>
                  <a:cubicBezTo>
                    <a:pt x="319384" y="26819"/>
                    <a:pt x="319492" y="43631"/>
                    <a:pt x="318416" y="59510"/>
                  </a:cubicBezTo>
                  <a:cubicBezTo>
                    <a:pt x="317214" y="77433"/>
                    <a:pt x="314810" y="95286"/>
                    <a:pt x="311223" y="112958"/>
                  </a:cubicBezTo>
                  <a:cubicBezTo>
                    <a:pt x="315994" y="108706"/>
                    <a:pt x="320927" y="104364"/>
                    <a:pt x="327187" y="102068"/>
                  </a:cubicBezTo>
                  <a:cubicBezTo>
                    <a:pt x="333447" y="99771"/>
                    <a:pt x="341430" y="100040"/>
                    <a:pt x="346183" y="104292"/>
                  </a:cubicBezTo>
                  <a:cubicBezTo>
                    <a:pt x="350004" y="107719"/>
                    <a:pt x="350937" y="112815"/>
                    <a:pt x="351439" y="117587"/>
                  </a:cubicBezTo>
                  <a:cubicBezTo>
                    <a:pt x="354650" y="148824"/>
                    <a:pt x="346165" y="180904"/>
                    <a:pt x="327582" y="207673"/>
                  </a:cubicBezTo>
                  <a:lnTo>
                    <a:pt x="15000" y="207637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382" name="Google Shape;2382;p31"/>
            <p:cNvGrpSpPr/>
            <p:nvPr/>
          </p:nvGrpSpPr>
          <p:grpSpPr>
            <a:xfrm>
              <a:off x="4466608" y="3137336"/>
              <a:ext cx="856968" cy="623822"/>
              <a:chOff x="1465899" y="2580237"/>
              <a:chExt cx="318457" cy="231792"/>
            </a:xfrm>
          </p:grpSpPr>
          <p:sp>
            <p:nvSpPr>
              <p:cNvPr id="2383" name="Google Shape;2383;p31"/>
              <p:cNvSpPr/>
              <p:nvPr/>
            </p:nvSpPr>
            <p:spPr>
              <a:xfrm>
                <a:off x="1685054" y="2580237"/>
                <a:ext cx="45504" cy="231792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231792" extrusionOk="0">
                    <a:moveTo>
                      <a:pt x="45502" y="1138"/>
                    </a:moveTo>
                    <a:cubicBezTo>
                      <a:pt x="39475" y="74000"/>
                      <a:pt x="26309" y="146647"/>
                      <a:pt x="6290" y="216943"/>
                    </a:cubicBezTo>
                    <a:cubicBezTo>
                      <a:pt x="6290" y="216943"/>
                      <a:pt x="2182" y="230991"/>
                      <a:pt x="2182" y="230991"/>
                    </a:cubicBezTo>
                    <a:cubicBezTo>
                      <a:pt x="2003" y="231583"/>
                      <a:pt x="1393" y="231924"/>
                      <a:pt x="801" y="231745"/>
                    </a:cubicBezTo>
                    <a:cubicBezTo>
                      <a:pt x="209" y="231565"/>
                      <a:pt x="-131" y="230955"/>
                      <a:pt x="48" y="230363"/>
                    </a:cubicBezTo>
                    <a:cubicBezTo>
                      <a:pt x="48" y="230363"/>
                      <a:pt x="3815" y="216243"/>
                      <a:pt x="3815" y="216243"/>
                    </a:cubicBezTo>
                    <a:cubicBezTo>
                      <a:pt x="18560" y="159798"/>
                      <a:pt x="30201" y="102223"/>
                      <a:pt x="38094" y="44432"/>
                    </a:cubicBezTo>
                    <a:cubicBezTo>
                      <a:pt x="39062" y="37255"/>
                      <a:pt x="40946" y="22651"/>
                      <a:pt x="41825" y="15438"/>
                    </a:cubicBezTo>
                    <a:cubicBezTo>
                      <a:pt x="41825" y="15438"/>
                      <a:pt x="43475" y="923"/>
                      <a:pt x="43475" y="923"/>
                    </a:cubicBezTo>
                    <a:cubicBezTo>
                      <a:pt x="43529" y="349"/>
                      <a:pt x="44049" y="-64"/>
                      <a:pt x="44605" y="8"/>
                    </a:cubicBezTo>
                    <a:cubicBezTo>
                      <a:pt x="45143" y="80"/>
                      <a:pt x="45538" y="582"/>
                      <a:pt x="45502" y="1138"/>
                    </a:cubicBezTo>
                    <a:lnTo>
                      <a:pt x="45502" y="113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4" name="Google Shape;2384;p31"/>
              <p:cNvSpPr/>
              <p:nvPr/>
            </p:nvSpPr>
            <p:spPr>
              <a:xfrm>
                <a:off x="1593153" y="2633963"/>
                <a:ext cx="23198" cy="175351"/>
              </a:xfrm>
              <a:custGeom>
                <a:avLst/>
                <a:gdLst/>
                <a:ahLst/>
                <a:cxnLst/>
                <a:rect l="l" t="t" r="r" b="b"/>
                <a:pathLst>
                  <a:path w="23198" h="175351" extrusionOk="0">
                    <a:moveTo>
                      <a:pt x="2045" y="1023"/>
                    </a:moveTo>
                    <a:cubicBezTo>
                      <a:pt x="4126" y="55422"/>
                      <a:pt x="10512" y="109894"/>
                      <a:pt x="21023" y="163307"/>
                    </a:cubicBezTo>
                    <a:cubicBezTo>
                      <a:pt x="21023" y="163307"/>
                      <a:pt x="23176" y="174000"/>
                      <a:pt x="23176" y="174000"/>
                    </a:cubicBezTo>
                    <a:cubicBezTo>
                      <a:pt x="23301" y="174610"/>
                      <a:pt x="22906" y="175202"/>
                      <a:pt x="22297" y="175327"/>
                    </a:cubicBezTo>
                    <a:cubicBezTo>
                      <a:pt x="21705" y="175453"/>
                      <a:pt x="21131" y="175076"/>
                      <a:pt x="20987" y="174484"/>
                    </a:cubicBezTo>
                    <a:lnTo>
                      <a:pt x="18494" y="163827"/>
                    </a:lnTo>
                    <a:cubicBezTo>
                      <a:pt x="8843" y="121215"/>
                      <a:pt x="3014" y="77491"/>
                      <a:pt x="843" y="33856"/>
                    </a:cubicBezTo>
                    <a:cubicBezTo>
                      <a:pt x="574" y="28438"/>
                      <a:pt x="197" y="17422"/>
                      <a:pt x="126" y="11985"/>
                    </a:cubicBezTo>
                    <a:cubicBezTo>
                      <a:pt x="126" y="11985"/>
                      <a:pt x="0" y="1041"/>
                      <a:pt x="0" y="1041"/>
                    </a:cubicBezTo>
                    <a:cubicBezTo>
                      <a:pt x="0" y="467"/>
                      <a:pt x="448" y="18"/>
                      <a:pt x="1005" y="0"/>
                    </a:cubicBezTo>
                    <a:cubicBezTo>
                      <a:pt x="1561" y="18"/>
                      <a:pt x="2027" y="467"/>
                      <a:pt x="2045" y="1023"/>
                    </a:cubicBezTo>
                    <a:lnTo>
                      <a:pt x="2045" y="10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5" name="Google Shape;2385;p31"/>
              <p:cNvSpPr/>
              <p:nvPr/>
            </p:nvSpPr>
            <p:spPr>
              <a:xfrm>
                <a:off x="1465899" y="2685963"/>
                <a:ext cx="40561" cy="120963"/>
              </a:xfrm>
              <a:custGeom>
                <a:avLst/>
                <a:gdLst/>
                <a:ahLst/>
                <a:cxnLst/>
                <a:rect l="l" t="t" r="r" b="b"/>
                <a:pathLst>
                  <a:path w="40561" h="120963" extrusionOk="0">
                    <a:moveTo>
                      <a:pt x="2013" y="785"/>
                    </a:moveTo>
                    <a:cubicBezTo>
                      <a:pt x="11251" y="41351"/>
                      <a:pt x="24202" y="81128"/>
                      <a:pt x="40472" y="119416"/>
                    </a:cubicBezTo>
                    <a:cubicBezTo>
                      <a:pt x="40992" y="120636"/>
                      <a:pt x="39108" y="121677"/>
                      <a:pt x="38445" y="120331"/>
                    </a:cubicBezTo>
                    <a:cubicBezTo>
                      <a:pt x="21422" y="85004"/>
                      <a:pt x="9063" y="47362"/>
                      <a:pt x="1457" y="8894"/>
                    </a:cubicBezTo>
                    <a:cubicBezTo>
                      <a:pt x="1457" y="8894"/>
                      <a:pt x="22" y="1179"/>
                      <a:pt x="22" y="1179"/>
                    </a:cubicBezTo>
                    <a:cubicBezTo>
                      <a:pt x="-229" y="-58"/>
                      <a:pt x="1726" y="-525"/>
                      <a:pt x="2013" y="785"/>
                    </a:cubicBezTo>
                    <a:lnTo>
                      <a:pt x="2013" y="78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6" name="Google Shape;2386;p31"/>
              <p:cNvSpPr/>
              <p:nvPr/>
            </p:nvSpPr>
            <p:spPr>
              <a:xfrm>
                <a:off x="1744988" y="2709096"/>
                <a:ext cx="39368" cy="101843"/>
              </a:xfrm>
              <a:custGeom>
                <a:avLst/>
                <a:gdLst/>
                <a:ahLst/>
                <a:cxnLst/>
                <a:rect l="l" t="t" r="r" b="b"/>
                <a:pathLst>
                  <a:path w="39368" h="101843" extrusionOk="0">
                    <a:moveTo>
                      <a:pt x="39327" y="1263"/>
                    </a:moveTo>
                    <a:cubicBezTo>
                      <a:pt x="30215" y="35676"/>
                      <a:pt x="17784" y="69263"/>
                      <a:pt x="2125" y="101235"/>
                    </a:cubicBezTo>
                    <a:cubicBezTo>
                      <a:pt x="1515" y="102473"/>
                      <a:pt x="-458" y="101648"/>
                      <a:pt x="98" y="100302"/>
                    </a:cubicBezTo>
                    <a:cubicBezTo>
                      <a:pt x="10412" y="75776"/>
                      <a:pt x="20188" y="51052"/>
                      <a:pt x="28870" y="25898"/>
                    </a:cubicBezTo>
                    <a:cubicBezTo>
                      <a:pt x="31794" y="17519"/>
                      <a:pt x="34592" y="9104"/>
                      <a:pt x="37372" y="689"/>
                    </a:cubicBezTo>
                    <a:cubicBezTo>
                      <a:pt x="37767" y="-513"/>
                      <a:pt x="39668" y="-28"/>
                      <a:pt x="39327" y="1263"/>
                    </a:cubicBezTo>
                    <a:lnTo>
                      <a:pt x="39327" y="126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387" name="Google Shape;2387;p31"/>
          <p:cNvGrpSpPr/>
          <p:nvPr/>
        </p:nvGrpSpPr>
        <p:grpSpPr>
          <a:xfrm rot="7200007" flipH="1">
            <a:off x="-177269" y="4563789"/>
            <a:ext cx="1110673" cy="1458579"/>
            <a:chOff x="683276" y="3058688"/>
            <a:chExt cx="170078" cy="223363"/>
          </a:xfrm>
        </p:grpSpPr>
        <p:grpSp>
          <p:nvGrpSpPr>
            <p:cNvPr id="2388" name="Google Shape;2388;p31"/>
            <p:cNvGrpSpPr/>
            <p:nvPr/>
          </p:nvGrpSpPr>
          <p:grpSpPr>
            <a:xfrm>
              <a:off x="683276" y="3081743"/>
              <a:ext cx="52227" cy="80869"/>
              <a:chOff x="683276" y="3081743"/>
              <a:chExt cx="52227" cy="80869"/>
            </a:xfrm>
          </p:grpSpPr>
          <p:sp>
            <p:nvSpPr>
              <p:cNvPr id="2389" name="Google Shape;2389;p31"/>
              <p:cNvSpPr/>
              <p:nvPr/>
            </p:nvSpPr>
            <p:spPr>
              <a:xfrm>
                <a:off x="713249" y="3136714"/>
                <a:ext cx="22254" cy="25898"/>
              </a:xfrm>
              <a:custGeom>
                <a:avLst/>
                <a:gdLst/>
                <a:ahLst/>
                <a:cxnLst/>
                <a:rect l="l" t="t" r="r" b="b"/>
                <a:pathLst>
                  <a:path w="22254" h="25898" extrusionOk="0">
                    <a:moveTo>
                      <a:pt x="13029" y="25653"/>
                    </a:moveTo>
                    <a:cubicBezTo>
                      <a:pt x="10625" y="24990"/>
                      <a:pt x="8903" y="23877"/>
                      <a:pt x="7307" y="22675"/>
                    </a:cubicBezTo>
                    <a:cubicBezTo>
                      <a:pt x="5764" y="21437"/>
                      <a:pt x="4455" y="20038"/>
                      <a:pt x="3361" y="18495"/>
                    </a:cubicBezTo>
                    <a:cubicBezTo>
                      <a:pt x="2249" y="16970"/>
                      <a:pt x="1370" y="15265"/>
                      <a:pt x="778" y="13399"/>
                    </a:cubicBezTo>
                    <a:cubicBezTo>
                      <a:pt x="204" y="11515"/>
                      <a:pt x="-191" y="9488"/>
                      <a:pt x="96" y="7012"/>
                    </a:cubicBezTo>
                    <a:cubicBezTo>
                      <a:pt x="616" y="2598"/>
                      <a:pt x="4562" y="-506"/>
                      <a:pt x="8921" y="68"/>
                    </a:cubicBezTo>
                    <a:cubicBezTo>
                      <a:pt x="9298" y="122"/>
                      <a:pt x="9693" y="194"/>
                      <a:pt x="10033" y="302"/>
                    </a:cubicBezTo>
                    <a:cubicBezTo>
                      <a:pt x="12419" y="965"/>
                      <a:pt x="14105" y="2114"/>
                      <a:pt x="15612" y="3370"/>
                    </a:cubicBezTo>
                    <a:cubicBezTo>
                      <a:pt x="17101" y="4644"/>
                      <a:pt x="18303" y="6115"/>
                      <a:pt x="19289" y="7730"/>
                    </a:cubicBezTo>
                    <a:cubicBezTo>
                      <a:pt x="20276" y="9344"/>
                      <a:pt x="21065" y="11103"/>
                      <a:pt x="21603" y="13005"/>
                    </a:cubicBezTo>
                    <a:cubicBezTo>
                      <a:pt x="22088" y="14960"/>
                      <a:pt x="22446" y="17006"/>
                      <a:pt x="22141" y="19482"/>
                    </a:cubicBezTo>
                    <a:cubicBezTo>
                      <a:pt x="21639" y="23536"/>
                      <a:pt x="17998" y="26371"/>
                      <a:pt x="13998" y="25833"/>
                    </a:cubicBezTo>
                    <a:cubicBezTo>
                      <a:pt x="13675" y="25815"/>
                      <a:pt x="13334" y="25743"/>
                      <a:pt x="13029" y="25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0" name="Google Shape;2390;p31"/>
              <p:cNvSpPr/>
              <p:nvPr/>
            </p:nvSpPr>
            <p:spPr>
              <a:xfrm>
                <a:off x="683276" y="3091509"/>
                <a:ext cx="19395" cy="19754"/>
              </a:xfrm>
              <a:custGeom>
                <a:avLst/>
                <a:gdLst/>
                <a:ahLst/>
                <a:cxnLst/>
                <a:rect l="l" t="t" r="r" b="b"/>
                <a:pathLst>
                  <a:path w="19395" h="19754" extrusionOk="0">
                    <a:moveTo>
                      <a:pt x="11038" y="19743"/>
                    </a:moveTo>
                    <a:cubicBezTo>
                      <a:pt x="8939" y="19833"/>
                      <a:pt x="7450" y="19366"/>
                      <a:pt x="6069" y="18810"/>
                    </a:cubicBezTo>
                    <a:cubicBezTo>
                      <a:pt x="4741" y="18218"/>
                      <a:pt x="3629" y="17411"/>
                      <a:pt x="2697" y="16460"/>
                    </a:cubicBezTo>
                    <a:cubicBezTo>
                      <a:pt x="1764" y="15509"/>
                      <a:pt x="1028" y="14360"/>
                      <a:pt x="562" y="12997"/>
                    </a:cubicBezTo>
                    <a:cubicBezTo>
                      <a:pt x="96" y="11616"/>
                      <a:pt x="-191" y="10090"/>
                      <a:pt x="149" y="8009"/>
                    </a:cubicBezTo>
                    <a:cubicBezTo>
                      <a:pt x="867" y="3416"/>
                      <a:pt x="4688" y="151"/>
                      <a:pt x="9100" y="7"/>
                    </a:cubicBezTo>
                    <a:cubicBezTo>
                      <a:pt x="11181" y="-65"/>
                      <a:pt x="12652" y="420"/>
                      <a:pt x="13943" y="1048"/>
                    </a:cubicBezTo>
                    <a:cubicBezTo>
                      <a:pt x="15217" y="1694"/>
                      <a:pt x="16239" y="2573"/>
                      <a:pt x="17065" y="3631"/>
                    </a:cubicBezTo>
                    <a:cubicBezTo>
                      <a:pt x="17890" y="4672"/>
                      <a:pt x="18535" y="5892"/>
                      <a:pt x="18948" y="7309"/>
                    </a:cubicBezTo>
                    <a:cubicBezTo>
                      <a:pt x="19325" y="8763"/>
                      <a:pt x="19576" y="10324"/>
                      <a:pt x="19235" y="12423"/>
                    </a:cubicBezTo>
                    <a:cubicBezTo>
                      <a:pt x="18571" y="16603"/>
                      <a:pt x="15074" y="19582"/>
                      <a:pt x="11038" y="197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1" name="Google Shape;2391;p31"/>
              <p:cNvSpPr/>
              <p:nvPr/>
            </p:nvSpPr>
            <p:spPr>
              <a:xfrm>
                <a:off x="712474" y="3081743"/>
                <a:ext cx="21763" cy="26714"/>
              </a:xfrm>
              <a:custGeom>
                <a:avLst/>
                <a:gdLst/>
                <a:ahLst/>
                <a:cxnLst/>
                <a:rect l="l" t="t" r="r" b="b"/>
                <a:pathLst>
                  <a:path w="21763" h="26714" extrusionOk="0">
                    <a:moveTo>
                      <a:pt x="11957" y="26261"/>
                    </a:moveTo>
                    <a:cubicBezTo>
                      <a:pt x="9607" y="25400"/>
                      <a:pt x="7939" y="24126"/>
                      <a:pt x="6414" y="22798"/>
                    </a:cubicBezTo>
                    <a:cubicBezTo>
                      <a:pt x="4944" y="21417"/>
                      <a:pt x="3742" y="19910"/>
                      <a:pt x="2737" y="18259"/>
                    </a:cubicBezTo>
                    <a:cubicBezTo>
                      <a:pt x="1733" y="16626"/>
                      <a:pt x="961" y="14850"/>
                      <a:pt x="495" y="12912"/>
                    </a:cubicBezTo>
                    <a:cubicBezTo>
                      <a:pt x="46" y="10957"/>
                      <a:pt x="-223" y="8893"/>
                      <a:pt x="244" y="6435"/>
                    </a:cubicBezTo>
                    <a:cubicBezTo>
                      <a:pt x="1051" y="2093"/>
                      <a:pt x="5177" y="-706"/>
                      <a:pt x="9464" y="156"/>
                    </a:cubicBezTo>
                    <a:cubicBezTo>
                      <a:pt x="9858" y="227"/>
                      <a:pt x="10289" y="371"/>
                      <a:pt x="10666" y="497"/>
                    </a:cubicBezTo>
                    <a:cubicBezTo>
                      <a:pt x="12998" y="1376"/>
                      <a:pt x="14630" y="2650"/>
                      <a:pt x="16047" y="4049"/>
                    </a:cubicBezTo>
                    <a:cubicBezTo>
                      <a:pt x="17446" y="5467"/>
                      <a:pt x="18558" y="7027"/>
                      <a:pt x="19437" y="8750"/>
                    </a:cubicBezTo>
                    <a:cubicBezTo>
                      <a:pt x="20316" y="10454"/>
                      <a:pt x="20980" y="12284"/>
                      <a:pt x="21392" y="14258"/>
                    </a:cubicBezTo>
                    <a:cubicBezTo>
                      <a:pt x="21751" y="16267"/>
                      <a:pt x="21966" y="18349"/>
                      <a:pt x="21482" y="20825"/>
                    </a:cubicBezTo>
                    <a:cubicBezTo>
                      <a:pt x="20711" y="24808"/>
                      <a:pt x="16908" y="27373"/>
                      <a:pt x="12980" y="26566"/>
                    </a:cubicBezTo>
                    <a:cubicBezTo>
                      <a:pt x="12639" y="26494"/>
                      <a:pt x="12280" y="26387"/>
                      <a:pt x="11957" y="262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392" name="Google Shape;2392;p31"/>
            <p:cNvGrpSpPr/>
            <p:nvPr/>
          </p:nvGrpSpPr>
          <p:grpSpPr>
            <a:xfrm>
              <a:off x="734937" y="3106377"/>
              <a:ext cx="52227" cy="80870"/>
              <a:chOff x="734937" y="3106377"/>
              <a:chExt cx="52227" cy="80870"/>
            </a:xfrm>
          </p:grpSpPr>
          <p:sp>
            <p:nvSpPr>
              <p:cNvPr id="2393" name="Google Shape;2393;p31"/>
              <p:cNvSpPr/>
              <p:nvPr/>
            </p:nvSpPr>
            <p:spPr>
              <a:xfrm>
                <a:off x="764910" y="3161349"/>
                <a:ext cx="22254" cy="25898"/>
              </a:xfrm>
              <a:custGeom>
                <a:avLst/>
                <a:gdLst/>
                <a:ahLst/>
                <a:cxnLst/>
                <a:rect l="l" t="t" r="r" b="b"/>
                <a:pathLst>
                  <a:path w="22254" h="25898" extrusionOk="0">
                    <a:moveTo>
                      <a:pt x="13029" y="25653"/>
                    </a:moveTo>
                    <a:cubicBezTo>
                      <a:pt x="10625" y="24990"/>
                      <a:pt x="8903" y="23877"/>
                      <a:pt x="7307" y="22675"/>
                    </a:cubicBezTo>
                    <a:cubicBezTo>
                      <a:pt x="5764" y="21437"/>
                      <a:pt x="4455" y="20038"/>
                      <a:pt x="3361" y="18494"/>
                    </a:cubicBezTo>
                    <a:cubicBezTo>
                      <a:pt x="2248" y="16969"/>
                      <a:pt x="1370" y="15265"/>
                      <a:pt x="778" y="13399"/>
                    </a:cubicBezTo>
                    <a:cubicBezTo>
                      <a:pt x="204" y="11515"/>
                      <a:pt x="-191" y="9488"/>
                      <a:pt x="96" y="7012"/>
                    </a:cubicBezTo>
                    <a:cubicBezTo>
                      <a:pt x="616" y="2598"/>
                      <a:pt x="4562" y="-506"/>
                      <a:pt x="8921" y="68"/>
                    </a:cubicBezTo>
                    <a:cubicBezTo>
                      <a:pt x="9298" y="122"/>
                      <a:pt x="9693" y="212"/>
                      <a:pt x="10033" y="302"/>
                    </a:cubicBezTo>
                    <a:cubicBezTo>
                      <a:pt x="12419" y="966"/>
                      <a:pt x="14105" y="2114"/>
                      <a:pt x="15612" y="3370"/>
                    </a:cubicBezTo>
                    <a:cubicBezTo>
                      <a:pt x="17101" y="4643"/>
                      <a:pt x="18303" y="6115"/>
                      <a:pt x="19289" y="7729"/>
                    </a:cubicBezTo>
                    <a:cubicBezTo>
                      <a:pt x="20276" y="9344"/>
                      <a:pt x="21065" y="11102"/>
                      <a:pt x="21603" y="13004"/>
                    </a:cubicBezTo>
                    <a:cubicBezTo>
                      <a:pt x="22088" y="14960"/>
                      <a:pt x="22446" y="17005"/>
                      <a:pt x="22141" y="19481"/>
                    </a:cubicBezTo>
                    <a:cubicBezTo>
                      <a:pt x="21639" y="23536"/>
                      <a:pt x="17998" y="26371"/>
                      <a:pt x="13998" y="25833"/>
                    </a:cubicBezTo>
                    <a:cubicBezTo>
                      <a:pt x="13675" y="25815"/>
                      <a:pt x="13334" y="25743"/>
                      <a:pt x="13029" y="25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4" name="Google Shape;2394;p31"/>
              <p:cNvSpPr/>
              <p:nvPr/>
            </p:nvSpPr>
            <p:spPr>
              <a:xfrm>
                <a:off x="734937" y="3116143"/>
                <a:ext cx="19395" cy="19754"/>
              </a:xfrm>
              <a:custGeom>
                <a:avLst/>
                <a:gdLst/>
                <a:ahLst/>
                <a:cxnLst/>
                <a:rect l="l" t="t" r="r" b="b"/>
                <a:pathLst>
                  <a:path w="19395" h="19754" extrusionOk="0">
                    <a:moveTo>
                      <a:pt x="11038" y="19743"/>
                    </a:moveTo>
                    <a:cubicBezTo>
                      <a:pt x="8939" y="19833"/>
                      <a:pt x="7450" y="19366"/>
                      <a:pt x="6069" y="18810"/>
                    </a:cubicBezTo>
                    <a:cubicBezTo>
                      <a:pt x="4741" y="18218"/>
                      <a:pt x="3629" y="17411"/>
                      <a:pt x="2697" y="16460"/>
                    </a:cubicBezTo>
                    <a:cubicBezTo>
                      <a:pt x="1764" y="15509"/>
                      <a:pt x="1028" y="14360"/>
                      <a:pt x="562" y="12997"/>
                    </a:cubicBezTo>
                    <a:cubicBezTo>
                      <a:pt x="96" y="11616"/>
                      <a:pt x="-191" y="10091"/>
                      <a:pt x="149" y="8009"/>
                    </a:cubicBezTo>
                    <a:cubicBezTo>
                      <a:pt x="867" y="3416"/>
                      <a:pt x="4688" y="151"/>
                      <a:pt x="9100" y="7"/>
                    </a:cubicBezTo>
                    <a:cubicBezTo>
                      <a:pt x="11181" y="-65"/>
                      <a:pt x="12652" y="420"/>
                      <a:pt x="13943" y="1048"/>
                    </a:cubicBezTo>
                    <a:cubicBezTo>
                      <a:pt x="15217" y="1694"/>
                      <a:pt x="16239" y="2573"/>
                      <a:pt x="17065" y="3631"/>
                    </a:cubicBezTo>
                    <a:cubicBezTo>
                      <a:pt x="17890" y="4672"/>
                      <a:pt x="18535" y="5892"/>
                      <a:pt x="18948" y="7309"/>
                    </a:cubicBezTo>
                    <a:cubicBezTo>
                      <a:pt x="19325" y="8763"/>
                      <a:pt x="19576" y="10324"/>
                      <a:pt x="19235" y="12423"/>
                    </a:cubicBezTo>
                    <a:cubicBezTo>
                      <a:pt x="18571" y="16603"/>
                      <a:pt x="15074" y="19582"/>
                      <a:pt x="11038" y="197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5" name="Google Shape;2395;p31"/>
              <p:cNvSpPr/>
              <p:nvPr/>
            </p:nvSpPr>
            <p:spPr>
              <a:xfrm>
                <a:off x="764134" y="3106377"/>
                <a:ext cx="21763" cy="26714"/>
              </a:xfrm>
              <a:custGeom>
                <a:avLst/>
                <a:gdLst/>
                <a:ahLst/>
                <a:cxnLst/>
                <a:rect l="l" t="t" r="r" b="b"/>
                <a:pathLst>
                  <a:path w="21763" h="26714" extrusionOk="0">
                    <a:moveTo>
                      <a:pt x="11957" y="26261"/>
                    </a:moveTo>
                    <a:cubicBezTo>
                      <a:pt x="9607" y="25400"/>
                      <a:pt x="7939" y="24126"/>
                      <a:pt x="6414" y="22798"/>
                    </a:cubicBezTo>
                    <a:cubicBezTo>
                      <a:pt x="4943" y="21435"/>
                      <a:pt x="3742" y="19910"/>
                      <a:pt x="2737" y="18259"/>
                    </a:cubicBezTo>
                    <a:cubicBezTo>
                      <a:pt x="1733" y="16626"/>
                      <a:pt x="961" y="14850"/>
                      <a:pt x="495" y="12912"/>
                    </a:cubicBezTo>
                    <a:cubicBezTo>
                      <a:pt x="46" y="10957"/>
                      <a:pt x="-223" y="8893"/>
                      <a:pt x="244" y="6435"/>
                    </a:cubicBezTo>
                    <a:cubicBezTo>
                      <a:pt x="1051" y="2093"/>
                      <a:pt x="5177" y="-706"/>
                      <a:pt x="9464" y="156"/>
                    </a:cubicBezTo>
                    <a:cubicBezTo>
                      <a:pt x="9858" y="245"/>
                      <a:pt x="10289" y="371"/>
                      <a:pt x="10666" y="497"/>
                    </a:cubicBezTo>
                    <a:cubicBezTo>
                      <a:pt x="12997" y="1376"/>
                      <a:pt x="14630" y="2650"/>
                      <a:pt x="16047" y="4049"/>
                    </a:cubicBezTo>
                    <a:cubicBezTo>
                      <a:pt x="17446" y="5467"/>
                      <a:pt x="18558" y="7027"/>
                      <a:pt x="19437" y="8750"/>
                    </a:cubicBezTo>
                    <a:cubicBezTo>
                      <a:pt x="20316" y="10454"/>
                      <a:pt x="20980" y="12284"/>
                      <a:pt x="21392" y="14258"/>
                    </a:cubicBezTo>
                    <a:cubicBezTo>
                      <a:pt x="21751" y="16268"/>
                      <a:pt x="21966" y="18349"/>
                      <a:pt x="21482" y="20825"/>
                    </a:cubicBezTo>
                    <a:cubicBezTo>
                      <a:pt x="20711" y="24808"/>
                      <a:pt x="16908" y="27373"/>
                      <a:pt x="12980" y="26566"/>
                    </a:cubicBezTo>
                    <a:cubicBezTo>
                      <a:pt x="12657" y="26476"/>
                      <a:pt x="12280" y="26369"/>
                      <a:pt x="11957" y="262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396" name="Google Shape;2396;p31"/>
            <p:cNvGrpSpPr/>
            <p:nvPr/>
          </p:nvGrpSpPr>
          <p:grpSpPr>
            <a:xfrm>
              <a:off x="769700" y="3058688"/>
              <a:ext cx="52227" cy="80869"/>
              <a:chOff x="769700" y="3058688"/>
              <a:chExt cx="52227" cy="80869"/>
            </a:xfrm>
          </p:grpSpPr>
          <p:sp>
            <p:nvSpPr>
              <p:cNvPr id="2397" name="Google Shape;2397;p31"/>
              <p:cNvSpPr/>
              <p:nvPr/>
            </p:nvSpPr>
            <p:spPr>
              <a:xfrm>
                <a:off x="799673" y="3113659"/>
                <a:ext cx="22254" cy="25898"/>
              </a:xfrm>
              <a:custGeom>
                <a:avLst/>
                <a:gdLst/>
                <a:ahLst/>
                <a:cxnLst/>
                <a:rect l="l" t="t" r="r" b="b"/>
                <a:pathLst>
                  <a:path w="22254" h="25898" extrusionOk="0">
                    <a:moveTo>
                      <a:pt x="13029" y="25653"/>
                    </a:moveTo>
                    <a:cubicBezTo>
                      <a:pt x="10625" y="24990"/>
                      <a:pt x="8903" y="23877"/>
                      <a:pt x="7307" y="22675"/>
                    </a:cubicBezTo>
                    <a:cubicBezTo>
                      <a:pt x="5764" y="21437"/>
                      <a:pt x="4455" y="20038"/>
                      <a:pt x="3361" y="18495"/>
                    </a:cubicBezTo>
                    <a:cubicBezTo>
                      <a:pt x="2248" y="16970"/>
                      <a:pt x="1370" y="15265"/>
                      <a:pt x="778" y="13399"/>
                    </a:cubicBezTo>
                    <a:cubicBezTo>
                      <a:pt x="204" y="11515"/>
                      <a:pt x="-191" y="9488"/>
                      <a:pt x="96" y="7012"/>
                    </a:cubicBezTo>
                    <a:cubicBezTo>
                      <a:pt x="616" y="2598"/>
                      <a:pt x="4562" y="-506"/>
                      <a:pt x="8921" y="68"/>
                    </a:cubicBezTo>
                    <a:cubicBezTo>
                      <a:pt x="9298" y="122"/>
                      <a:pt x="9693" y="212"/>
                      <a:pt x="10033" y="302"/>
                    </a:cubicBezTo>
                    <a:cubicBezTo>
                      <a:pt x="12419" y="965"/>
                      <a:pt x="14105" y="2114"/>
                      <a:pt x="15612" y="3370"/>
                    </a:cubicBezTo>
                    <a:cubicBezTo>
                      <a:pt x="17101" y="4644"/>
                      <a:pt x="18303" y="6115"/>
                      <a:pt x="19289" y="7730"/>
                    </a:cubicBezTo>
                    <a:cubicBezTo>
                      <a:pt x="20276" y="9344"/>
                      <a:pt x="21065" y="11103"/>
                      <a:pt x="21603" y="13005"/>
                    </a:cubicBezTo>
                    <a:cubicBezTo>
                      <a:pt x="22088" y="14960"/>
                      <a:pt x="22446" y="17006"/>
                      <a:pt x="22141" y="19482"/>
                    </a:cubicBezTo>
                    <a:cubicBezTo>
                      <a:pt x="21639" y="23536"/>
                      <a:pt x="17998" y="26371"/>
                      <a:pt x="13998" y="25833"/>
                    </a:cubicBezTo>
                    <a:cubicBezTo>
                      <a:pt x="13675" y="25815"/>
                      <a:pt x="13316" y="25743"/>
                      <a:pt x="13029" y="25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8" name="Google Shape;2398;p31"/>
              <p:cNvSpPr/>
              <p:nvPr/>
            </p:nvSpPr>
            <p:spPr>
              <a:xfrm>
                <a:off x="769700" y="3068453"/>
                <a:ext cx="19395" cy="19754"/>
              </a:xfrm>
              <a:custGeom>
                <a:avLst/>
                <a:gdLst/>
                <a:ahLst/>
                <a:cxnLst/>
                <a:rect l="l" t="t" r="r" b="b"/>
                <a:pathLst>
                  <a:path w="19395" h="19754" extrusionOk="0">
                    <a:moveTo>
                      <a:pt x="11038" y="19743"/>
                    </a:moveTo>
                    <a:cubicBezTo>
                      <a:pt x="8939" y="19833"/>
                      <a:pt x="7450" y="19366"/>
                      <a:pt x="6069" y="18810"/>
                    </a:cubicBezTo>
                    <a:cubicBezTo>
                      <a:pt x="4741" y="18218"/>
                      <a:pt x="3629" y="17411"/>
                      <a:pt x="2697" y="16460"/>
                    </a:cubicBezTo>
                    <a:cubicBezTo>
                      <a:pt x="1764" y="15509"/>
                      <a:pt x="1028" y="14361"/>
                      <a:pt x="562" y="12997"/>
                    </a:cubicBezTo>
                    <a:cubicBezTo>
                      <a:pt x="96" y="11615"/>
                      <a:pt x="-191" y="10090"/>
                      <a:pt x="149" y="8009"/>
                    </a:cubicBezTo>
                    <a:cubicBezTo>
                      <a:pt x="867" y="3416"/>
                      <a:pt x="4688" y="151"/>
                      <a:pt x="9100" y="7"/>
                    </a:cubicBezTo>
                    <a:cubicBezTo>
                      <a:pt x="11181" y="-65"/>
                      <a:pt x="12652" y="420"/>
                      <a:pt x="13943" y="1048"/>
                    </a:cubicBezTo>
                    <a:cubicBezTo>
                      <a:pt x="15217" y="1694"/>
                      <a:pt x="16239" y="2573"/>
                      <a:pt x="17065" y="3631"/>
                    </a:cubicBezTo>
                    <a:cubicBezTo>
                      <a:pt x="17890" y="4672"/>
                      <a:pt x="18535" y="5892"/>
                      <a:pt x="18948" y="7310"/>
                    </a:cubicBezTo>
                    <a:cubicBezTo>
                      <a:pt x="19325" y="8763"/>
                      <a:pt x="19576" y="10324"/>
                      <a:pt x="19235" y="12423"/>
                    </a:cubicBezTo>
                    <a:cubicBezTo>
                      <a:pt x="18553" y="16603"/>
                      <a:pt x="15056" y="19582"/>
                      <a:pt x="11038" y="197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9" name="Google Shape;2399;p31"/>
              <p:cNvSpPr/>
              <p:nvPr/>
            </p:nvSpPr>
            <p:spPr>
              <a:xfrm>
                <a:off x="798880" y="3058688"/>
                <a:ext cx="21763" cy="26714"/>
              </a:xfrm>
              <a:custGeom>
                <a:avLst/>
                <a:gdLst/>
                <a:ahLst/>
                <a:cxnLst/>
                <a:rect l="l" t="t" r="r" b="b"/>
                <a:pathLst>
                  <a:path w="21763" h="26714" extrusionOk="0">
                    <a:moveTo>
                      <a:pt x="11957" y="26261"/>
                    </a:moveTo>
                    <a:cubicBezTo>
                      <a:pt x="9607" y="25400"/>
                      <a:pt x="7939" y="24126"/>
                      <a:pt x="6414" y="22798"/>
                    </a:cubicBezTo>
                    <a:cubicBezTo>
                      <a:pt x="4943" y="21435"/>
                      <a:pt x="3742" y="19910"/>
                      <a:pt x="2737" y="18259"/>
                    </a:cubicBezTo>
                    <a:cubicBezTo>
                      <a:pt x="1733" y="16626"/>
                      <a:pt x="961" y="14850"/>
                      <a:pt x="495" y="12912"/>
                    </a:cubicBezTo>
                    <a:cubicBezTo>
                      <a:pt x="47" y="10957"/>
                      <a:pt x="-223" y="8893"/>
                      <a:pt x="244" y="6435"/>
                    </a:cubicBezTo>
                    <a:cubicBezTo>
                      <a:pt x="1051" y="2093"/>
                      <a:pt x="5177" y="-706"/>
                      <a:pt x="9464" y="156"/>
                    </a:cubicBezTo>
                    <a:cubicBezTo>
                      <a:pt x="9858" y="245"/>
                      <a:pt x="10289" y="371"/>
                      <a:pt x="10666" y="496"/>
                    </a:cubicBezTo>
                    <a:cubicBezTo>
                      <a:pt x="12997" y="1376"/>
                      <a:pt x="14630" y="2650"/>
                      <a:pt x="16047" y="4049"/>
                    </a:cubicBezTo>
                    <a:cubicBezTo>
                      <a:pt x="17446" y="5466"/>
                      <a:pt x="18558" y="7027"/>
                      <a:pt x="19437" y="8750"/>
                    </a:cubicBezTo>
                    <a:cubicBezTo>
                      <a:pt x="20316" y="10454"/>
                      <a:pt x="20980" y="12284"/>
                      <a:pt x="21392" y="14258"/>
                    </a:cubicBezTo>
                    <a:cubicBezTo>
                      <a:pt x="21751" y="16267"/>
                      <a:pt x="21966" y="18349"/>
                      <a:pt x="21482" y="20825"/>
                    </a:cubicBezTo>
                    <a:cubicBezTo>
                      <a:pt x="20711" y="24808"/>
                      <a:pt x="16908" y="27373"/>
                      <a:pt x="12980" y="26566"/>
                    </a:cubicBezTo>
                    <a:cubicBezTo>
                      <a:pt x="12657" y="26476"/>
                      <a:pt x="12280" y="26369"/>
                      <a:pt x="11957" y="262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400" name="Google Shape;2400;p31"/>
            <p:cNvGrpSpPr/>
            <p:nvPr/>
          </p:nvGrpSpPr>
          <p:grpSpPr>
            <a:xfrm>
              <a:off x="707851" y="3173892"/>
              <a:ext cx="52227" cy="80870"/>
              <a:chOff x="707851" y="3173892"/>
              <a:chExt cx="52227" cy="80870"/>
            </a:xfrm>
          </p:grpSpPr>
          <p:sp>
            <p:nvSpPr>
              <p:cNvPr id="2401" name="Google Shape;2401;p31"/>
              <p:cNvSpPr/>
              <p:nvPr/>
            </p:nvSpPr>
            <p:spPr>
              <a:xfrm>
                <a:off x="737824" y="3228864"/>
                <a:ext cx="22254" cy="25898"/>
              </a:xfrm>
              <a:custGeom>
                <a:avLst/>
                <a:gdLst/>
                <a:ahLst/>
                <a:cxnLst/>
                <a:rect l="l" t="t" r="r" b="b"/>
                <a:pathLst>
                  <a:path w="22254" h="25898" extrusionOk="0">
                    <a:moveTo>
                      <a:pt x="13029" y="25653"/>
                    </a:moveTo>
                    <a:cubicBezTo>
                      <a:pt x="10625" y="24989"/>
                      <a:pt x="8903" y="23877"/>
                      <a:pt x="7307" y="22675"/>
                    </a:cubicBezTo>
                    <a:cubicBezTo>
                      <a:pt x="5764" y="21437"/>
                      <a:pt x="4455" y="20038"/>
                      <a:pt x="3361" y="18494"/>
                    </a:cubicBezTo>
                    <a:cubicBezTo>
                      <a:pt x="2248" y="16969"/>
                      <a:pt x="1370" y="15265"/>
                      <a:pt x="778" y="13399"/>
                    </a:cubicBezTo>
                    <a:cubicBezTo>
                      <a:pt x="204" y="11515"/>
                      <a:pt x="-191" y="9488"/>
                      <a:pt x="96" y="7012"/>
                    </a:cubicBezTo>
                    <a:cubicBezTo>
                      <a:pt x="616" y="2598"/>
                      <a:pt x="4562" y="-506"/>
                      <a:pt x="8921" y="68"/>
                    </a:cubicBezTo>
                    <a:cubicBezTo>
                      <a:pt x="9298" y="122"/>
                      <a:pt x="9693" y="212"/>
                      <a:pt x="10033" y="302"/>
                    </a:cubicBezTo>
                    <a:cubicBezTo>
                      <a:pt x="12419" y="966"/>
                      <a:pt x="14105" y="2114"/>
                      <a:pt x="15612" y="3370"/>
                    </a:cubicBezTo>
                    <a:cubicBezTo>
                      <a:pt x="17101" y="4643"/>
                      <a:pt x="18303" y="6115"/>
                      <a:pt x="19289" y="7729"/>
                    </a:cubicBezTo>
                    <a:cubicBezTo>
                      <a:pt x="20276" y="9344"/>
                      <a:pt x="21065" y="11102"/>
                      <a:pt x="21603" y="13004"/>
                    </a:cubicBezTo>
                    <a:cubicBezTo>
                      <a:pt x="22088" y="14960"/>
                      <a:pt x="22446" y="17005"/>
                      <a:pt x="22141" y="19481"/>
                    </a:cubicBezTo>
                    <a:cubicBezTo>
                      <a:pt x="21639" y="23536"/>
                      <a:pt x="17998" y="26371"/>
                      <a:pt x="13998" y="25833"/>
                    </a:cubicBezTo>
                    <a:cubicBezTo>
                      <a:pt x="13675" y="25797"/>
                      <a:pt x="13334" y="25725"/>
                      <a:pt x="13029" y="25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02" name="Google Shape;2402;p31"/>
              <p:cNvSpPr/>
              <p:nvPr/>
            </p:nvSpPr>
            <p:spPr>
              <a:xfrm>
                <a:off x="707851" y="3183640"/>
                <a:ext cx="19395" cy="19754"/>
              </a:xfrm>
              <a:custGeom>
                <a:avLst/>
                <a:gdLst/>
                <a:ahLst/>
                <a:cxnLst/>
                <a:rect l="l" t="t" r="r" b="b"/>
                <a:pathLst>
                  <a:path w="19395" h="19754" extrusionOk="0">
                    <a:moveTo>
                      <a:pt x="11037" y="19743"/>
                    </a:moveTo>
                    <a:cubicBezTo>
                      <a:pt x="8939" y="19833"/>
                      <a:pt x="7450" y="19366"/>
                      <a:pt x="6069" y="18810"/>
                    </a:cubicBezTo>
                    <a:cubicBezTo>
                      <a:pt x="4741" y="18218"/>
                      <a:pt x="3629" y="17411"/>
                      <a:pt x="2696" y="16460"/>
                    </a:cubicBezTo>
                    <a:cubicBezTo>
                      <a:pt x="1764" y="15509"/>
                      <a:pt x="1028" y="14361"/>
                      <a:pt x="562" y="12997"/>
                    </a:cubicBezTo>
                    <a:cubicBezTo>
                      <a:pt x="96" y="11615"/>
                      <a:pt x="-191" y="10090"/>
                      <a:pt x="149" y="8009"/>
                    </a:cubicBezTo>
                    <a:cubicBezTo>
                      <a:pt x="867" y="3416"/>
                      <a:pt x="4688" y="151"/>
                      <a:pt x="9100" y="7"/>
                    </a:cubicBezTo>
                    <a:cubicBezTo>
                      <a:pt x="11181" y="-65"/>
                      <a:pt x="12652" y="420"/>
                      <a:pt x="13943" y="1048"/>
                    </a:cubicBezTo>
                    <a:cubicBezTo>
                      <a:pt x="15217" y="1693"/>
                      <a:pt x="16239" y="2573"/>
                      <a:pt x="17065" y="3631"/>
                    </a:cubicBezTo>
                    <a:cubicBezTo>
                      <a:pt x="17890" y="4672"/>
                      <a:pt x="18535" y="5892"/>
                      <a:pt x="18948" y="7309"/>
                    </a:cubicBezTo>
                    <a:cubicBezTo>
                      <a:pt x="19325" y="8762"/>
                      <a:pt x="19576" y="10324"/>
                      <a:pt x="19235" y="12423"/>
                    </a:cubicBezTo>
                    <a:cubicBezTo>
                      <a:pt x="18571" y="16603"/>
                      <a:pt x="15073" y="19599"/>
                      <a:pt x="11037" y="197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03" name="Google Shape;2403;p31"/>
              <p:cNvSpPr/>
              <p:nvPr/>
            </p:nvSpPr>
            <p:spPr>
              <a:xfrm>
                <a:off x="737048" y="3173892"/>
                <a:ext cx="21763" cy="26714"/>
              </a:xfrm>
              <a:custGeom>
                <a:avLst/>
                <a:gdLst/>
                <a:ahLst/>
                <a:cxnLst/>
                <a:rect l="l" t="t" r="r" b="b"/>
                <a:pathLst>
                  <a:path w="21763" h="26714" extrusionOk="0">
                    <a:moveTo>
                      <a:pt x="11957" y="26261"/>
                    </a:moveTo>
                    <a:cubicBezTo>
                      <a:pt x="9607" y="25400"/>
                      <a:pt x="7939" y="24126"/>
                      <a:pt x="6414" y="22798"/>
                    </a:cubicBezTo>
                    <a:cubicBezTo>
                      <a:pt x="4943" y="21435"/>
                      <a:pt x="3742" y="19910"/>
                      <a:pt x="2737" y="18259"/>
                    </a:cubicBezTo>
                    <a:cubicBezTo>
                      <a:pt x="1733" y="16626"/>
                      <a:pt x="961" y="14850"/>
                      <a:pt x="495" y="12912"/>
                    </a:cubicBezTo>
                    <a:cubicBezTo>
                      <a:pt x="47" y="10957"/>
                      <a:pt x="-223" y="8893"/>
                      <a:pt x="244" y="6435"/>
                    </a:cubicBezTo>
                    <a:cubicBezTo>
                      <a:pt x="1051" y="2093"/>
                      <a:pt x="5177" y="-706"/>
                      <a:pt x="9464" y="156"/>
                    </a:cubicBezTo>
                    <a:cubicBezTo>
                      <a:pt x="9858" y="245"/>
                      <a:pt x="10289" y="371"/>
                      <a:pt x="10666" y="497"/>
                    </a:cubicBezTo>
                    <a:cubicBezTo>
                      <a:pt x="12998" y="1376"/>
                      <a:pt x="14630" y="2650"/>
                      <a:pt x="16047" y="4049"/>
                    </a:cubicBezTo>
                    <a:cubicBezTo>
                      <a:pt x="17446" y="5467"/>
                      <a:pt x="18558" y="7027"/>
                      <a:pt x="19437" y="8750"/>
                    </a:cubicBezTo>
                    <a:cubicBezTo>
                      <a:pt x="20316" y="10454"/>
                      <a:pt x="20980" y="12284"/>
                      <a:pt x="21392" y="14258"/>
                    </a:cubicBezTo>
                    <a:cubicBezTo>
                      <a:pt x="21751" y="16267"/>
                      <a:pt x="21966" y="18349"/>
                      <a:pt x="21482" y="20825"/>
                    </a:cubicBezTo>
                    <a:cubicBezTo>
                      <a:pt x="20711" y="24808"/>
                      <a:pt x="16908" y="27373"/>
                      <a:pt x="12980" y="26566"/>
                    </a:cubicBezTo>
                    <a:cubicBezTo>
                      <a:pt x="12639" y="26476"/>
                      <a:pt x="12280" y="26369"/>
                      <a:pt x="11957" y="262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404" name="Google Shape;2404;p31"/>
            <p:cNvGrpSpPr/>
            <p:nvPr/>
          </p:nvGrpSpPr>
          <p:grpSpPr>
            <a:xfrm>
              <a:off x="801127" y="3146424"/>
              <a:ext cx="52227" cy="80869"/>
              <a:chOff x="801127" y="3146424"/>
              <a:chExt cx="52227" cy="80869"/>
            </a:xfrm>
          </p:grpSpPr>
          <p:sp>
            <p:nvSpPr>
              <p:cNvPr id="2405" name="Google Shape;2405;p31"/>
              <p:cNvSpPr/>
              <p:nvPr/>
            </p:nvSpPr>
            <p:spPr>
              <a:xfrm>
                <a:off x="831100" y="3201395"/>
                <a:ext cx="22254" cy="25898"/>
              </a:xfrm>
              <a:custGeom>
                <a:avLst/>
                <a:gdLst/>
                <a:ahLst/>
                <a:cxnLst/>
                <a:rect l="l" t="t" r="r" b="b"/>
                <a:pathLst>
                  <a:path w="22254" h="25898" extrusionOk="0">
                    <a:moveTo>
                      <a:pt x="13029" y="25653"/>
                    </a:moveTo>
                    <a:cubicBezTo>
                      <a:pt x="10625" y="24990"/>
                      <a:pt x="8903" y="23877"/>
                      <a:pt x="7307" y="22675"/>
                    </a:cubicBezTo>
                    <a:cubicBezTo>
                      <a:pt x="5764" y="21437"/>
                      <a:pt x="4455" y="20038"/>
                      <a:pt x="3361" y="18495"/>
                    </a:cubicBezTo>
                    <a:cubicBezTo>
                      <a:pt x="2248" y="16970"/>
                      <a:pt x="1370" y="15265"/>
                      <a:pt x="778" y="13399"/>
                    </a:cubicBezTo>
                    <a:cubicBezTo>
                      <a:pt x="204" y="11515"/>
                      <a:pt x="-191" y="9488"/>
                      <a:pt x="96" y="7012"/>
                    </a:cubicBezTo>
                    <a:cubicBezTo>
                      <a:pt x="616" y="2598"/>
                      <a:pt x="4562" y="-506"/>
                      <a:pt x="8921" y="68"/>
                    </a:cubicBezTo>
                    <a:cubicBezTo>
                      <a:pt x="9298" y="122"/>
                      <a:pt x="9693" y="212"/>
                      <a:pt x="10033" y="302"/>
                    </a:cubicBezTo>
                    <a:cubicBezTo>
                      <a:pt x="12419" y="965"/>
                      <a:pt x="14105" y="2114"/>
                      <a:pt x="15612" y="3370"/>
                    </a:cubicBezTo>
                    <a:cubicBezTo>
                      <a:pt x="17101" y="4644"/>
                      <a:pt x="18303" y="6115"/>
                      <a:pt x="19289" y="7730"/>
                    </a:cubicBezTo>
                    <a:cubicBezTo>
                      <a:pt x="20276" y="9344"/>
                      <a:pt x="21065" y="11103"/>
                      <a:pt x="21603" y="13004"/>
                    </a:cubicBezTo>
                    <a:cubicBezTo>
                      <a:pt x="22088" y="14960"/>
                      <a:pt x="22446" y="17006"/>
                      <a:pt x="22141" y="19482"/>
                    </a:cubicBezTo>
                    <a:cubicBezTo>
                      <a:pt x="21639" y="23536"/>
                      <a:pt x="17998" y="26371"/>
                      <a:pt x="13998" y="25833"/>
                    </a:cubicBezTo>
                    <a:cubicBezTo>
                      <a:pt x="13675" y="25815"/>
                      <a:pt x="13334" y="25743"/>
                      <a:pt x="13029" y="25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06" name="Google Shape;2406;p31"/>
              <p:cNvSpPr/>
              <p:nvPr/>
            </p:nvSpPr>
            <p:spPr>
              <a:xfrm>
                <a:off x="801127" y="3156189"/>
                <a:ext cx="19395" cy="19754"/>
              </a:xfrm>
              <a:custGeom>
                <a:avLst/>
                <a:gdLst/>
                <a:ahLst/>
                <a:cxnLst/>
                <a:rect l="l" t="t" r="r" b="b"/>
                <a:pathLst>
                  <a:path w="19395" h="19754" extrusionOk="0">
                    <a:moveTo>
                      <a:pt x="11037" y="19743"/>
                    </a:moveTo>
                    <a:cubicBezTo>
                      <a:pt x="8939" y="19833"/>
                      <a:pt x="7450" y="19366"/>
                      <a:pt x="6069" y="18810"/>
                    </a:cubicBezTo>
                    <a:cubicBezTo>
                      <a:pt x="4741" y="18218"/>
                      <a:pt x="3629" y="17411"/>
                      <a:pt x="2696" y="16460"/>
                    </a:cubicBezTo>
                    <a:cubicBezTo>
                      <a:pt x="1764" y="15509"/>
                      <a:pt x="1028" y="14361"/>
                      <a:pt x="562" y="12997"/>
                    </a:cubicBezTo>
                    <a:cubicBezTo>
                      <a:pt x="96" y="11615"/>
                      <a:pt x="-191" y="10090"/>
                      <a:pt x="149" y="8009"/>
                    </a:cubicBezTo>
                    <a:cubicBezTo>
                      <a:pt x="867" y="3416"/>
                      <a:pt x="4688" y="151"/>
                      <a:pt x="9100" y="7"/>
                    </a:cubicBezTo>
                    <a:cubicBezTo>
                      <a:pt x="11181" y="-65"/>
                      <a:pt x="12652" y="420"/>
                      <a:pt x="13943" y="1048"/>
                    </a:cubicBezTo>
                    <a:cubicBezTo>
                      <a:pt x="15217" y="1693"/>
                      <a:pt x="16239" y="2573"/>
                      <a:pt x="17065" y="3631"/>
                    </a:cubicBezTo>
                    <a:cubicBezTo>
                      <a:pt x="17890" y="4672"/>
                      <a:pt x="18535" y="5892"/>
                      <a:pt x="18948" y="7309"/>
                    </a:cubicBezTo>
                    <a:cubicBezTo>
                      <a:pt x="19325" y="8763"/>
                      <a:pt x="19576" y="10324"/>
                      <a:pt x="19235" y="12423"/>
                    </a:cubicBezTo>
                    <a:cubicBezTo>
                      <a:pt x="18571" y="16603"/>
                      <a:pt x="15073" y="19582"/>
                      <a:pt x="11037" y="197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07" name="Google Shape;2407;p31"/>
              <p:cNvSpPr/>
              <p:nvPr/>
            </p:nvSpPr>
            <p:spPr>
              <a:xfrm>
                <a:off x="830324" y="3146424"/>
                <a:ext cx="21763" cy="26714"/>
              </a:xfrm>
              <a:custGeom>
                <a:avLst/>
                <a:gdLst/>
                <a:ahLst/>
                <a:cxnLst/>
                <a:rect l="l" t="t" r="r" b="b"/>
                <a:pathLst>
                  <a:path w="21763" h="26714" extrusionOk="0">
                    <a:moveTo>
                      <a:pt x="11957" y="26261"/>
                    </a:moveTo>
                    <a:cubicBezTo>
                      <a:pt x="9607" y="25400"/>
                      <a:pt x="7939" y="24126"/>
                      <a:pt x="6414" y="22798"/>
                    </a:cubicBezTo>
                    <a:cubicBezTo>
                      <a:pt x="4943" y="21417"/>
                      <a:pt x="3742" y="19910"/>
                      <a:pt x="2737" y="18259"/>
                    </a:cubicBezTo>
                    <a:cubicBezTo>
                      <a:pt x="1733" y="16626"/>
                      <a:pt x="961" y="14850"/>
                      <a:pt x="495" y="12912"/>
                    </a:cubicBezTo>
                    <a:cubicBezTo>
                      <a:pt x="47" y="10957"/>
                      <a:pt x="-223" y="8893"/>
                      <a:pt x="244" y="6435"/>
                    </a:cubicBezTo>
                    <a:cubicBezTo>
                      <a:pt x="1051" y="2093"/>
                      <a:pt x="5177" y="-706"/>
                      <a:pt x="9464" y="156"/>
                    </a:cubicBezTo>
                    <a:cubicBezTo>
                      <a:pt x="9858" y="245"/>
                      <a:pt x="10289" y="371"/>
                      <a:pt x="10666" y="496"/>
                    </a:cubicBezTo>
                    <a:cubicBezTo>
                      <a:pt x="12998" y="1376"/>
                      <a:pt x="14630" y="2650"/>
                      <a:pt x="16047" y="4049"/>
                    </a:cubicBezTo>
                    <a:cubicBezTo>
                      <a:pt x="17446" y="5466"/>
                      <a:pt x="18558" y="7027"/>
                      <a:pt x="19437" y="8750"/>
                    </a:cubicBezTo>
                    <a:cubicBezTo>
                      <a:pt x="20316" y="10454"/>
                      <a:pt x="20980" y="12284"/>
                      <a:pt x="21392" y="14258"/>
                    </a:cubicBezTo>
                    <a:cubicBezTo>
                      <a:pt x="21751" y="16267"/>
                      <a:pt x="21966" y="18349"/>
                      <a:pt x="21482" y="20825"/>
                    </a:cubicBezTo>
                    <a:cubicBezTo>
                      <a:pt x="20711" y="24808"/>
                      <a:pt x="16908" y="27373"/>
                      <a:pt x="12980" y="26566"/>
                    </a:cubicBezTo>
                    <a:cubicBezTo>
                      <a:pt x="12657" y="26494"/>
                      <a:pt x="12280" y="26387"/>
                      <a:pt x="11957" y="262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408" name="Google Shape;2408;p31"/>
            <p:cNvGrpSpPr/>
            <p:nvPr/>
          </p:nvGrpSpPr>
          <p:grpSpPr>
            <a:xfrm>
              <a:off x="770615" y="3201182"/>
              <a:ext cx="52227" cy="80869"/>
              <a:chOff x="770615" y="3201182"/>
              <a:chExt cx="52227" cy="80869"/>
            </a:xfrm>
          </p:grpSpPr>
          <p:sp>
            <p:nvSpPr>
              <p:cNvPr id="2409" name="Google Shape;2409;p31"/>
              <p:cNvSpPr/>
              <p:nvPr/>
            </p:nvSpPr>
            <p:spPr>
              <a:xfrm>
                <a:off x="800588" y="3256153"/>
                <a:ext cx="22254" cy="25898"/>
              </a:xfrm>
              <a:custGeom>
                <a:avLst/>
                <a:gdLst/>
                <a:ahLst/>
                <a:cxnLst/>
                <a:rect l="l" t="t" r="r" b="b"/>
                <a:pathLst>
                  <a:path w="22254" h="25898" extrusionOk="0">
                    <a:moveTo>
                      <a:pt x="13029" y="25653"/>
                    </a:moveTo>
                    <a:cubicBezTo>
                      <a:pt x="10625" y="24990"/>
                      <a:pt x="8903" y="23877"/>
                      <a:pt x="7307" y="22675"/>
                    </a:cubicBezTo>
                    <a:cubicBezTo>
                      <a:pt x="5764" y="21437"/>
                      <a:pt x="4455" y="20038"/>
                      <a:pt x="3361" y="18495"/>
                    </a:cubicBezTo>
                    <a:cubicBezTo>
                      <a:pt x="2249" y="16970"/>
                      <a:pt x="1370" y="15265"/>
                      <a:pt x="778" y="13399"/>
                    </a:cubicBezTo>
                    <a:cubicBezTo>
                      <a:pt x="204" y="11515"/>
                      <a:pt x="-191" y="9488"/>
                      <a:pt x="96" y="7012"/>
                    </a:cubicBezTo>
                    <a:cubicBezTo>
                      <a:pt x="616" y="2598"/>
                      <a:pt x="4562" y="-506"/>
                      <a:pt x="8921" y="68"/>
                    </a:cubicBezTo>
                    <a:cubicBezTo>
                      <a:pt x="9298" y="122"/>
                      <a:pt x="9693" y="212"/>
                      <a:pt x="10033" y="302"/>
                    </a:cubicBezTo>
                    <a:cubicBezTo>
                      <a:pt x="12419" y="966"/>
                      <a:pt x="14105" y="2114"/>
                      <a:pt x="15612" y="3370"/>
                    </a:cubicBezTo>
                    <a:cubicBezTo>
                      <a:pt x="17101" y="4644"/>
                      <a:pt x="18303" y="6115"/>
                      <a:pt x="19289" y="7730"/>
                    </a:cubicBezTo>
                    <a:cubicBezTo>
                      <a:pt x="20276" y="9344"/>
                      <a:pt x="21065" y="11103"/>
                      <a:pt x="21603" y="13004"/>
                    </a:cubicBezTo>
                    <a:cubicBezTo>
                      <a:pt x="22088" y="14960"/>
                      <a:pt x="22446" y="17005"/>
                      <a:pt x="22141" y="19481"/>
                    </a:cubicBezTo>
                    <a:cubicBezTo>
                      <a:pt x="21639" y="23536"/>
                      <a:pt x="17998" y="26371"/>
                      <a:pt x="13998" y="25833"/>
                    </a:cubicBezTo>
                    <a:cubicBezTo>
                      <a:pt x="13675" y="25797"/>
                      <a:pt x="13334" y="25725"/>
                      <a:pt x="13029" y="25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0" name="Google Shape;2410;p31"/>
              <p:cNvSpPr/>
              <p:nvPr/>
            </p:nvSpPr>
            <p:spPr>
              <a:xfrm>
                <a:off x="770615" y="3210947"/>
                <a:ext cx="19395" cy="19754"/>
              </a:xfrm>
              <a:custGeom>
                <a:avLst/>
                <a:gdLst/>
                <a:ahLst/>
                <a:cxnLst/>
                <a:rect l="l" t="t" r="r" b="b"/>
                <a:pathLst>
                  <a:path w="19395" h="19754" extrusionOk="0">
                    <a:moveTo>
                      <a:pt x="11038" y="19743"/>
                    </a:moveTo>
                    <a:cubicBezTo>
                      <a:pt x="8939" y="19833"/>
                      <a:pt x="7450" y="19366"/>
                      <a:pt x="6069" y="18810"/>
                    </a:cubicBezTo>
                    <a:cubicBezTo>
                      <a:pt x="4741" y="18218"/>
                      <a:pt x="3629" y="17411"/>
                      <a:pt x="2696" y="16460"/>
                    </a:cubicBezTo>
                    <a:cubicBezTo>
                      <a:pt x="1764" y="15509"/>
                      <a:pt x="1028" y="14361"/>
                      <a:pt x="562" y="12997"/>
                    </a:cubicBezTo>
                    <a:cubicBezTo>
                      <a:pt x="96" y="11615"/>
                      <a:pt x="-191" y="10090"/>
                      <a:pt x="149" y="8009"/>
                    </a:cubicBezTo>
                    <a:cubicBezTo>
                      <a:pt x="867" y="3416"/>
                      <a:pt x="4688" y="151"/>
                      <a:pt x="9100" y="7"/>
                    </a:cubicBezTo>
                    <a:cubicBezTo>
                      <a:pt x="11181" y="-65"/>
                      <a:pt x="12652" y="420"/>
                      <a:pt x="13943" y="1048"/>
                    </a:cubicBezTo>
                    <a:cubicBezTo>
                      <a:pt x="15217" y="1693"/>
                      <a:pt x="16239" y="2573"/>
                      <a:pt x="17065" y="3631"/>
                    </a:cubicBezTo>
                    <a:cubicBezTo>
                      <a:pt x="17890" y="4672"/>
                      <a:pt x="18535" y="5892"/>
                      <a:pt x="18948" y="7309"/>
                    </a:cubicBezTo>
                    <a:cubicBezTo>
                      <a:pt x="19325" y="8763"/>
                      <a:pt x="19576" y="10324"/>
                      <a:pt x="19235" y="12423"/>
                    </a:cubicBezTo>
                    <a:cubicBezTo>
                      <a:pt x="18571" y="16585"/>
                      <a:pt x="15074" y="19581"/>
                      <a:pt x="11038" y="197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1" name="Google Shape;2411;p31"/>
              <p:cNvSpPr/>
              <p:nvPr/>
            </p:nvSpPr>
            <p:spPr>
              <a:xfrm>
                <a:off x="799812" y="3201182"/>
                <a:ext cx="21763" cy="26714"/>
              </a:xfrm>
              <a:custGeom>
                <a:avLst/>
                <a:gdLst/>
                <a:ahLst/>
                <a:cxnLst/>
                <a:rect l="l" t="t" r="r" b="b"/>
                <a:pathLst>
                  <a:path w="21763" h="26714" extrusionOk="0">
                    <a:moveTo>
                      <a:pt x="11957" y="26261"/>
                    </a:moveTo>
                    <a:cubicBezTo>
                      <a:pt x="9607" y="25400"/>
                      <a:pt x="7939" y="24126"/>
                      <a:pt x="6414" y="22798"/>
                    </a:cubicBezTo>
                    <a:cubicBezTo>
                      <a:pt x="4944" y="21435"/>
                      <a:pt x="3742" y="19910"/>
                      <a:pt x="2737" y="18259"/>
                    </a:cubicBezTo>
                    <a:cubicBezTo>
                      <a:pt x="1733" y="16626"/>
                      <a:pt x="961" y="14850"/>
                      <a:pt x="495" y="12912"/>
                    </a:cubicBezTo>
                    <a:cubicBezTo>
                      <a:pt x="46" y="10956"/>
                      <a:pt x="-223" y="8893"/>
                      <a:pt x="244" y="6435"/>
                    </a:cubicBezTo>
                    <a:cubicBezTo>
                      <a:pt x="1051" y="2093"/>
                      <a:pt x="5177" y="-706"/>
                      <a:pt x="9464" y="156"/>
                    </a:cubicBezTo>
                    <a:cubicBezTo>
                      <a:pt x="9858" y="227"/>
                      <a:pt x="10289" y="371"/>
                      <a:pt x="10666" y="496"/>
                    </a:cubicBezTo>
                    <a:cubicBezTo>
                      <a:pt x="12998" y="1376"/>
                      <a:pt x="14630" y="2650"/>
                      <a:pt x="16047" y="4049"/>
                    </a:cubicBezTo>
                    <a:cubicBezTo>
                      <a:pt x="17446" y="5466"/>
                      <a:pt x="18558" y="7027"/>
                      <a:pt x="19437" y="8750"/>
                    </a:cubicBezTo>
                    <a:cubicBezTo>
                      <a:pt x="20316" y="10454"/>
                      <a:pt x="20980" y="12284"/>
                      <a:pt x="21392" y="14258"/>
                    </a:cubicBezTo>
                    <a:cubicBezTo>
                      <a:pt x="21751" y="16267"/>
                      <a:pt x="21966" y="18349"/>
                      <a:pt x="21482" y="20824"/>
                    </a:cubicBezTo>
                    <a:cubicBezTo>
                      <a:pt x="20711" y="24808"/>
                      <a:pt x="16908" y="27373"/>
                      <a:pt x="12980" y="26566"/>
                    </a:cubicBezTo>
                    <a:cubicBezTo>
                      <a:pt x="12639" y="26476"/>
                      <a:pt x="12280" y="26369"/>
                      <a:pt x="11957" y="262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8443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3" name="Google Shape;2413;p32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2414" name="Google Shape;2414;p32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2415" name="Google Shape;2415;p32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6" name="Google Shape;2416;p32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7" name="Google Shape;2417;p32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8" name="Google Shape;2418;p32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9" name="Google Shape;2419;p32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0" name="Google Shape;2420;p32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1" name="Google Shape;2421;p32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2" name="Google Shape;2422;p32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3" name="Google Shape;2423;p32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4" name="Google Shape;2424;p32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5" name="Google Shape;2425;p32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6" name="Google Shape;2426;p32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7" name="Google Shape;2427;p32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8" name="Google Shape;2428;p32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9" name="Google Shape;2429;p32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0" name="Google Shape;2430;p32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1" name="Google Shape;2431;p32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2" name="Google Shape;2432;p32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3" name="Google Shape;2433;p32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4" name="Google Shape;2434;p32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5" name="Google Shape;2435;p32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6" name="Google Shape;2436;p32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7" name="Google Shape;2437;p32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8" name="Google Shape;2438;p32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9" name="Google Shape;2439;p32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0" name="Google Shape;2440;p32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1" name="Google Shape;2441;p32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2" name="Google Shape;2442;p32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3" name="Google Shape;2443;p32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4" name="Google Shape;2444;p32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5" name="Google Shape;2445;p32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446" name="Google Shape;2446;p32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7" name="Google Shape;2447;p32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8" name="Google Shape;2448;p32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9" name="Google Shape;2449;p32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0" name="Google Shape;2450;p32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1" name="Google Shape;2451;p32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2" name="Google Shape;2452;p32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3" name="Google Shape;2453;p32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4" name="Google Shape;2454;p32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5" name="Google Shape;2455;p32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6" name="Google Shape;2456;p32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7" name="Google Shape;2457;p32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8" name="Google Shape;2458;p32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9" name="Google Shape;2459;p32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0" name="Google Shape;2460;p32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1" name="Google Shape;2461;p32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2" name="Google Shape;2462;p32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463" name="Google Shape;2463;p32"/>
          <p:cNvGrpSpPr/>
          <p:nvPr/>
        </p:nvGrpSpPr>
        <p:grpSpPr>
          <a:xfrm flipH="1">
            <a:off x="10445770" y="4283515"/>
            <a:ext cx="2210401" cy="1688420"/>
            <a:chOff x="1457221" y="2919992"/>
            <a:chExt cx="670008" cy="511808"/>
          </a:xfrm>
        </p:grpSpPr>
        <p:sp>
          <p:nvSpPr>
            <p:cNvPr id="2464" name="Google Shape;2464;p32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5" name="Google Shape;2465;p32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6" name="Google Shape;2466;p32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7" name="Google Shape;2467;p32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8" name="Google Shape;2468;p32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9" name="Google Shape;2469;p32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0" name="Google Shape;2470;p32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1" name="Google Shape;2471;p32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472" name="Google Shape;2472;p32"/>
          <p:cNvGrpSpPr/>
          <p:nvPr/>
        </p:nvGrpSpPr>
        <p:grpSpPr>
          <a:xfrm rot="-8100000" flipH="1">
            <a:off x="-724028" y="2730834"/>
            <a:ext cx="1464255" cy="1884481"/>
            <a:chOff x="5696952" y="709827"/>
            <a:chExt cx="952925" cy="1226405"/>
          </a:xfrm>
        </p:grpSpPr>
        <p:sp>
          <p:nvSpPr>
            <p:cNvPr id="2473" name="Google Shape;2473;p32"/>
            <p:cNvSpPr/>
            <p:nvPr/>
          </p:nvSpPr>
          <p:spPr>
            <a:xfrm>
              <a:off x="5696952" y="709908"/>
              <a:ext cx="952925" cy="1226323"/>
            </a:xfrm>
            <a:custGeom>
              <a:avLst/>
              <a:gdLst/>
              <a:ahLst/>
              <a:cxnLst/>
              <a:rect l="l" t="t" r="r" b="b"/>
              <a:pathLst>
                <a:path w="210011" h="270264" extrusionOk="0">
                  <a:moveTo>
                    <a:pt x="202968" y="270265"/>
                  </a:moveTo>
                  <a:cubicBezTo>
                    <a:pt x="189730" y="269116"/>
                    <a:pt x="177120" y="264254"/>
                    <a:pt x="164904" y="259051"/>
                  </a:cubicBezTo>
                  <a:cubicBezTo>
                    <a:pt x="115271" y="237862"/>
                    <a:pt x="67359" y="208868"/>
                    <a:pt x="34713" y="165897"/>
                  </a:cubicBezTo>
                  <a:cubicBezTo>
                    <a:pt x="2066" y="122908"/>
                    <a:pt x="-9988" y="53294"/>
                    <a:pt x="9116" y="2824"/>
                  </a:cubicBezTo>
                  <a:cubicBezTo>
                    <a:pt x="17385" y="-173"/>
                    <a:pt x="41906" y="-3815"/>
                    <a:pt x="82014" y="9606"/>
                  </a:cubicBezTo>
                  <a:cubicBezTo>
                    <a:pt x="130697" y="25897"/>
                    <a:pt x="168133" y="71918"/>
                    <a:pt x="188797" y="118907"/>
                  </a:cubicBezTo>
                  <a:cubicBezTo>
                    <a:pt x="209444" y="165897"/>
                    <a:pt x="216726" y="220817"/>
                    <a:pt x="202968" y="2702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4" name="Google Shape;2474;p32"/>
            <p:cNvSpPr/>
            <p:nvPr/>
          </p:nvSpPr>
          <p:spPr>
            <a:xfrm>
              <a:off x="5738234" y="709827"/>
              <a:ext cx="911616" cy="1226323"/>
            </a:xfrm>
            <a:custGeom>
              <a:avLst/>
              <a:gdLst/>
              <a:ahLst/>
              <a:cxnLst/>
              <a:rect l="l" t="t" r="r" b="b"/>
              <a:pathLst>
                <a:path w="200907" h="270264" extrusionOk="0">
                  <a:moveTo>
                    <a:pt x="0" y="2824"/>
                  </a:moveTo>
                  <a:cubicBezTo>
                    <a:pt x="8269" y="-173"/>
                    <a:pt x="32790" y="-3815"/>
                    <a:pt x="72899" y="9606"/>
                  </a:cubicBezTo>
                  <a:cubicBezTo>
                    <a:pt x="121582" y="25897"/>
                    <a:pt x="159018" y="71918"/>
                    <a:pt x="179682" y="118907"/>
                  </a:cubicBezTo>
                  <a:cubicBezTo>
                    <a:pt x="200346" y="165897"/>
                    <a:pt x="207629" y="220817"/>
                    <a:pt x="193853" y="270265"/>
                  </a:cubicBezTo>
                  <a:lnTo>
                    <a:pt x="67338" y="111282"/>
                  </a:lnTo>
                  <a:lnTo>
                    <a:pt x="0" y="2824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475" name="Google Shape;2475;p32"/>
            <p:cNvGrpSpPr/>
            <p:nvPr/>
          </p:nvGrpSpPr>
          <p:grpSpPr>
            <a:xfrm>
              <a:off x="5748919" y="743265"/>
              <a:ext cx="849401" cy="1144857"/>
              <a:chOff x="2197021" y="1037167"/>
              <a:chExt cx="1001180" cy="1349431"/>
            </a:xfrm>
          </p:grpSpPr>
          <p:sp>
            <p:nvSpPr>
              <p:cNvPr id="2476" name="Google Shape;2476;p32"/>
              <p:cNvSpPr/>
              <p:nvPr/>
            </p:nvSpPr>
            <p:spPr>
              <a:xfrm>
                <a:off x="2197021" y="1037167"/>
                <a:ext cx="1001180" cy="1349431"/>
              </a:xfrm>
              <a:custGeom>
                <a:avLst/>
                <a:gdLst/>
                <a:ahLst/>
                <a:cxnLst/>
                <a:rect l="l" t="t" r="r" b="b"/>
                <a:pathLst>
                  <a:path w="187224" h="252348" extrusionOk="0">
                    <a:moveTo>
                      <a:pt x="2152" y="615"/>
                    </a:moveTo>
                    <a:cubicBezTo>
                      <a:pt x="44898" y="80761"/>
                      <a:pt x="101653" y="152941"/>
                      <a:pt x="161385" y="221048"/>
                    </a:cubicBezTo>
                    <a:cubicBezTo>
                      <a:pt x="169870" y="230862"/>
                      <a:pt x="178498" y="240569"/>
                      <a:pt x="186946" y="250455"/>
                    </a:cubicBezTo>
                    <a:cubicBezTo>
                      <a:pt x="187359" y="250939"/>
                      <a:pt x="187305" y="251657"/>
                      <a:pt x="186839" y="252070"/>
                    </a:cubicBezTo>
                    <a:cubicBezTo>
                      <a:pt x="186390" y="252464"/>
                      <a:pt x="185726" y="252428"/>
                      <a:pt x="185296" y="252034"/>
                    </a:cubicBezTo>
                    <a:cubicBezTo>
                      <a:pt x="180578" y="247548"/>
                      <a:pt x="175968" y="242937"/>
                      <a:pt x="171340" y="238362"/>
                    </a:cubicBezTo>
                    <a:cubicBezTo>
                      <a:pt x="139734" y="206157"/>
                      <a:pt x="110334" y="169950"/>
                      <a:pt x="83804" y="133456"/>
                    </a:cubicBezTo>
                    <a:cubicBezTo>
                      <a:pt x="53328" y="91239"/>
                      <a:pt x="25256" y="47317"/>
                      <a:pt x="143" y="1691"/>
                    </a:cubicBezTo>
                    <a:cubicBezTo>
                      <a:pt x="-162" y="1135"/>
                      <a:pt x="36" y="435"/>
                      <a:pt x="592" y="131"/>
                    </a:cubicBezTo>
                    <a:cubicBezTo>
                      <a:pt x="1148" y="-157"/>
                      <a:pt x="1847" y="41"/>
                      <a:pt x="2152" y="615"/>
                    </a:cubicBezTo>
                    <a:lnTo>
                      <a:pt x="2152" y="6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2477" name="Google Shape;2477;p32"/>
              <p:cNvGrpSpPr/>
              <p:nvPr/>
            </p:nvGrpSpPr>
            <p:grpSpPr>
              <a:xfrm>
                <a:off x="2227294" y="1149089"/>
                <a:ext cx="964973" cy="1129736"/>
                <a:chOff x="1147519" y="2450436"/>
                <a:chExt cx="180416" cy="211217"/>
              </a:xfrm>
            </p:grpSpPr>
            <p:sp>
              <p:nvSpPr>
                <p:cNvPr id="2478" name="Google Shape;2478;p32"/>
                <p:cNvSpPr/>
                <p:nvPr/>
              </p:nvSpPr>
              <p:spPr>
                <a:xfrm>
                  <a:off x="1269360" y="2613300"/>
                  <a:ext cx="58575" cy="12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75" h="12564" extrusionOk="0">
                      <a:moveTo>
                        <a:pt x="717" y="12"/>
                      </a:moveTo>
                      <a:cubicBezTo>
                        <a:pt x="19318" y="3080"/>
                        <a:pt x="39678" y="7009"/>
                        <a:pt x="58064" y="11208"/>
                      </a:cubicBezTo>
                      <a:cubicBezTo>
                        <a:pt x="58889" y="11387"/>
                        <a:pt x="58656" y="12697"/>
                        <a:pt x="57795" y="12553"/>
                      </a:cubicBezTo>
                      <a:cubicBezTo>
                        <a:pt x="52988" y="11782"/>
                        <a:pt x="48180" y="10938"/>
                        <a:pt x="43391" y="10059"/>
                      </a:cubicBezTo>
                      <a:cubicBezTo>
                        <a:pt x="36234" y="8732"/>
                        <a:pt x="21848" y="5897"/>
                        <a:pt x="14726" y="4390"/>
                      </a:cubicBezTo>
                      <a:cubicBezTo>
                        <a:pt x="9955" y="3385"/>
                        <a:pt x="5202" y="2326"/>
                        <a:pt x="466" y="1232"/>
                      </a:cubicBezTo>
                      <a:cubicBezTo>
                        <a:pt x="-287" y="1070"/>
                        <a:pt x="-72" y="-132"/>
                        <a:pt x="717" y="12"/>
                      </a:cubicBezTo>
                      <a:lnTo>
                        <a:pt x="717" y="1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79" name="Google Shape;2479;p32"/>
                <p:cNvSpPr/>
                <p:nvPr/>
              </p:nvSpPr>
              <p:spPr>
                <a:xfrm>
                  <a:off x="1240355" y="2577787"/>
                  <a:ext cx="79315" cy="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15" h="9211" extrusionOk="0">
                      <a:moveTo>
                        <a:pt x="610" y="0"/>
                      </a:moveTo>
                      <a:cubicBezTo>
                        <a:pt x="20270" y="36"/>
                        <a:pt x="39929" y="1633"/>
                        <a:pt x="59392" y="4467"/>
                      </a:cubicBezTo>
                      <a:cubicBezTo>
                        <a:pt x="65885" y="5418"/>
                        <a:pt x="72343" y="6549"/>
                        <a:pt x="78765" y="7859"/>
                      </a:cubicBezTo>
                      <a:cubicBezTo>
                        <a:pt x="79141" y="7930"/>
                        <a:pt x="79374" y="8289"/>
                        <a:pt x="79303" y="8666"/>
                      </a:cubicBezTo>
                      <a:cubicBezTo>
                        <a:pt x="79231" y="9025"/>
                        <a:pt x="78890" y="9258"/>
                        <a:pt x="78531" y="9204"/>
                      </a:cubicBezTo>
                      <a:cubicBezTo>
                        <a:pt x="72074" y="8235"/>
                        <a:pt x="65598" y="7320"/>
                        <a:pt x="59123" y="6477"/>
                      </a:cubicBezTo>
                      <a:cubicBezTo>
                        <a:pt x="46172" y="4790"/>
                        <a:pt x="33185" y="3463"/>
                        <a:pt x="20144" y="2494"/>
                      </a:cubicBezTo>
                      <a:cubicBezTo>
                        <a:pt x="13633" y="2009"/>
                        <a:pt x="7103" y="1597"/>
                        <a:pt x="574" y="1256"/>
                      </a:cubicBezTo>
                      <a:cubicBezTo>
                        <a:pt x="-197" y="1238"/>
                        <a:pt x="-197" y="0"/>
                        <a:pt x="610" y="0"/>
                      </a:cubicBezTo>
                      <a:lnTo>
                        <a:pt x="61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0" name="Google Shape;2480;p32"/>
                <p:cNvSpPr/>
                <p:nvPr/>
              </p:nvSpPr>
              <p:spPr>
                <a:xfrm>
                  <a:off x="1215691" y="2544771"/>
                  <a:ext cx="88270" cy="4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70" h="4764" extrusionOk="0">
                      <a:moveTo>
                        <a:pt x="645" y="3"/>
                      </a:moveTo>
                      <a:cubicBezTo>
                        <a:pt x="22350" y="1331"/>
                        <a:pt x="44090" y="2336"/>
                        <a:pt x="65831" y="2748"/>
                      </a:cubicBezTo>
                      <a:cubicBezTo>
                        <a:pt x="65831" y="2748"/>
                        <a:pt x="87589" y="3071"/>
                        <a:pt x="87589" y="3071"/>
                      </a:cubicBezTo>
                      <a:cubicBezTo>
                        <a:pt x="87966" y="3071"/>
                        <a:pt x="88271" y="3376"/>
                        <a:pt x="88271" y="3753"/>
                      </a:cubicBezTo>
                      <a:cubicBezTo>
                        <a:pt x="88271" y="4112"/>
                        <a:pt x="87966" y="4417"/>
                        <a:pt x="87607" y="4435"/>
                      </a:cubicBezTo>
                      <a:cubicBezTo>
                        <a:pt x="80342" y="4686"/>
                        <a:pt x="73077" y="4794"/>
                        <a:pt x="65813" y="4758"/>
                      </a:cubicBezTo>
                      <a:cubicBezTo>
                        <a:pt x="51283" y="4686"/>
                        <a:pt x="36754" y="4148"/>
                        <a:pt x="22260" y="3143"/>
                      </a:cubicBezTo>
                      <a:cubicBezTo>
                        <a:pt x="15013" y="2641"/>
                        <a:pt x="7766" y="1995"/>
                        <a:pt x="555" y="1223"/>
                      </a:cubicBezTo>
                      <a:cubicBezTo>
                        <a:pt x="-234" y="1169"/>
                        <a:pt x="-162" y="-69"/>
                        <a:pt x="645" y="3"/>
                      </a:cubicBezTo>
                      <a:lnTo>
                        <a:pt x="645" y="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1" name="Google Shape;2481;p32"/>
                <p:cNvSpPr/>
                <p:nvPr/>
              </p:nvSpPr>
              <p:spPr>
                <a:xfrm>
                  <a:off x="1192701" y="2508747"/>
                  <a:ext cx="96641" cy="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41" h="5400" extrusionOk="0">
                      <a:moveTo>
                        <a:pt x="567" y="4145"/>
                      </a:moveTo>
                      <a:cubicBezTo>
                        <a:pt x="31312" y="2243"/>
                        <a:pt x="65161" y="736"/>
                        <a:pt x="95959" y="0"/>
                      </a:cubicBezTo>
                      <a:cubicBezTo>
                        <a:pt x="96785" y="-18"/>
                        <a:pt x="96928" y="1310"/>
                        <a:pt x="96013" y="1364"/>
                      </a:cubicBezTo>
                      <a:cubicBezTo>
                        <a:pt x="88067" y="1866"/>
                        <a:pt x="80121" y="2315"/>
                        <a:pt x="72174" y="2709"/>
                      </a:cubicBezTo>
                      <a:cubicBezTo>
                        <a:pt x="60282" y="3301"/>
                        <a:pt x="36371" y="4306"/>
                        <a:pt x="24478" y="4719"/>
                      </a:cubicBezTo>
                      <a:cubicBezTo>
                        <a:pt x="16531" y="5006"/>
                        <a:pt x="8567" y="5221"/>
                        <a:pt x="621" y="5401"/>
                      </a:cubicBezTo>
                      <a:cubicBezTo>
                        <a:pt x="-133" y="5419"/>
                        <a:pt x="-258" y="4199"/>
                        <a:pt x="567" y="4145"/>
                      </a:cubicBezTo>
                      <a:lnTo>
                        <a:pt x="567" y="41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2" name="Google Shape;2482;p32"/>
                <p:cNvSpPr/>
                <p:nvPr/>
              </p:nvSpPr>
              <p:spPr>
                <a:xfrm>
                  <a:off x="1173460" y="2478766"/>
                  <a:ext cx="74001" cy="5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01" h="5868" extrusionOk="0">
                      <a:moveTo>
                        <a:pt x="543" y="4630"/>
                      </a:moveTo>
                      <a:cubicBezTo>
                        <a:pt x="23987" y="2584"/>
                        <a:pt x="49800" y="898"/>
                        <a:pt x="73316" y="1"/>
                      </a:cubicBezTo>
                      <a:cubicBezTo>
                        <a:pt x="74159" y="-35"/>
                        <a:pt x="74267" y="1292"/>
                        <a:pt x="73406" y="1364"/>
                      </a:cubicBezTo>
                      <a:cubicBezTo>
                        <a:pt x="67343" y="1903"/>
                        <a:pt x="61298" y="2405"/>
                        <a:pt x="55235" y="2836"/>
                      </a:cubicBezTo>
                      <a:cubicBezTo>
                        <a:pt x="46176" y="3481"/>
                        <a:pt x="27916" y="4612"/>
                        <a:pt x="18839" y="5078"/>
                      </a:cubicBezTo>
                      <a:cubicBezTo>
                        <a:pt x="12776" y="5401"/>
                        <a:pt x="6695" y="5652"/>
                        <a:pt x="632" y="5868"/>
                      </a:cubicBezTo>
                      <a:cubicBezTo>
                        <a:pt x="-139" y="5904"/>
                        <a:pt x="-247" y="4684"/>
                        <a:pt x="543" y="4630"/>
                      </a:cubicBezTo>
                      <a:lnTo>
                        <a:pt x="543" y="463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3" name="Google Shape;2483;p32"/>
                <p:cNvSpPr/>
                <p:nvPr/>
              </p:nvSpPr>
              <p:spPr>
                <a:xfrm>
                  <a:off x="1159248" y="2450436"/>
                  <a:ext cx="66004" cy="9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04" h="9465" extrusionOk="0">
                      <a:moveTo>
                        <a:pt x="495" y="8236"/>
                      </a:moveTo>
                      <a:cubicBezTo>
                        <a:pt x="16549" y="5186"/>
                        <a:pt x="32747" y="2961"/>
                        <a:pt x="48999" y="1328"/>
                      </a:cubicBezTo>
                      <a:cubicBezTo>
                        <a:pt x="54416" y="790"/>
                        <a:pt x="59851" y="360"/>
                        <a:pt x="65286" y="1"/>
                      </a:cubicBezTo>
                      <a:cubicBezTo>
                        <a:pt x="65663" y="-17"/>
                        <a:pt x="65986" y="270"/>
                        <a:pt x="66004" y="629"/>
                      </a:cubicBezTo>
                      <a:cubicBezTo>
                        <a:pt x="66022" y="988"/>
                        <a:pt x="65753" y="1311"/>
                        <a:pt x="65412" y="1346"/>
                      </a:cubicBezTo>
                      <a:cubicBezTo>
                        <a:pt x="49268" y="3284"/>
                        <a:pt x="16819" y="7339"/>
                        <a:pt x="710" y="9456"/>
                      </a:cubicBezTo>
                      <a:cubicBezTo>
                        <a:pt x="-79" y="9582"/>
                        <a:pt x="-294" y="8362"/>
                        <a:pt x="495" y="8236"/>
                      </a:cubicBezTo>
                      <a:lnTo>
                        <a:pt x="495" y="823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4" name="Google Shape;2484;p32"/>
                <p:cNvSpPr/>
                <p:nvPr/>
              </p:nvSpPr>
              <p:spPr>
                <a:xfrm>
                  <a:off x="1147519" y="2459065"/>
                  <a:ext cx="13147" cy="5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47" h="53295" extrusionOk="0">
                      <a:moveTo>
                        <a:pt x="13121" y="773"/>
                      </a:moveTo>
                      <a:cubicBezTo>
                        <a:pt x="8762" y="17512"/>
                        <a:pt x="4654" y="35795"/>
                        <a:pt x="1354" y="52768"/>
                      </a:cubicBezTo>
                      <a:cubicBezTo>
                        <a:pt x="1210" y="53593"/>
                        <a:pt x="-117" y="53396"/>
                        <a:pt x="8" y="52553"/>
                      </a:cubicBezTo>
                      <a:cubicBezTo>
                        <a:pt x="1085" y="43689"/>
                        <a:pt x="2753" y="34898"/>
                        <a:pt x="4708" y="26196"/>
                      </a:cubicBezTo>
                      <a:cubicBezTo>
                        <a:pt x="6735" y="17494"/>
                        <a:pt x="9067" y="8864"/>
                        <a:pt x="11937" y="414"/>
                      </a:cubicBezTo>
                      <a:cubicBezTo>
                        <a:pt x="12170" y="-322"/>
                        <a:pt x="13336" y="1"/>
                        <a:pt x="13121" y="773"/>
                      </a:cubicBezTo>
                      <a:lnTo>
                        <a:pt x="13121" y="77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5" name="Google Shape;2485;p32"/>
                <p:cNvSpPr/>
                <p:nvPr/>
              </p:nvSpPr>
              <p:spPr>
                <a:xfrm>
                  <a:off x="1158980" y="2487626"/>
                  <a:ext cx="17883" cy="5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3" h="59903" extrusionOk="0">
                      <a:moveTo>
                        <a:pt x="17858" y="757"/>
                      </a:moveTo>
                      <a:cubicBezTo>
                        <a:pt x="13068" y="19829"/>
                        <a:pt x="7239" y="40678"/>
                        <a:pt x="1337" y="59445"/>
                      </a:cubicBezTo>
                      <a:cubicBezTo>
                        <a:pt x="1104" y="60252"/>
                        <a:pt x="-206" y="59911"/>
                        <a:pt x="28" y="59068"/>
                      </a:cubicBezTo>
                      <a:cubicBezTo>
                        <a:pt x="1247" y="54134"/>
                        <a:pt x="2521" y="49218"/>
                        <a:pt x="3848" y="44320"/>
                      </a:cubicBezTo>
                      <a:cubicBezTo>
                        <a:pt x="5839" y="36982"/>
                        <a:pt x="10001" y="22269"/>
                        <a:pt x="12172" y="15003"/>
                      </a:cubicBezTo>
                      <a:cubicBezTo>
                        <a:pt x="13607" y="10123"/>
                        <a:pt x="15113" y="5278"/>
                        <a:pt x="16656" y="434"/>
                      </a:cubicBezTo>
                      <a:cubicBezTo>
                        <a:pt x="16871" y="-319"/>
                        <a:pt x="18073" y="-15"/>
                        <a:pt x="17858" y="757"/>
                      </a:cubicBezTo>
                      <a:lnTo>
                        <a:pt x="17858" y="75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6" name="Google Shape;2486;p32"/>
                <p:cNvSpPr/>
                <p:nvPr/>
              </p:nvSpPr>
              <p:spPr>
                <a:xfrm>
                  <a:off x="1173056" y="2515080"/>
                  <a:ext cx="22331" cy="6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1" h="64761" extrusionOk="0">
                      <a:moveTo>
                        <a:pt x="22293" y="809"/>
                      </a:moveTo>
                      <a:cubicBezTo>
                        <a:pt x="16068" y="21460"/>
                        <a:pt x="8660" y="44012"/>
                        <a:pt x="1342" y="64305"/>
                      </a:cubicBezTo>
                      <a:cubicBezTo>
                        <a:pt x="1073" y="65112"/>
                        <a:pt x="-219" y="64771"/>
                        <a:pt x="32" y="63892"/>
                      </a:cubicBezTo>
                      <a:cubicBezTo>
                        <a:pt x="1629" y="58545"/>
                        <a:pt x="3279" y="53217"/>
                        <a:pt x="4983" y="47906"/>
                      </a:cubicBezTo>
                      <a:cubicBezTo>
                        <a:pt x="7530" y="39958"/>
                        <a:pt x="12822" y="24043"/>
                        <a:pt x="15530" y="16149"/>
                      </a:cubicBezTo>
                      <a:cubicBezTo>
                        <a:pt x="17342" y="10874"/>
                        <a:pt x="19208" y="5617"/>
                        <a:pt x="21109" y="378"/>
                      </a:cubicBezTo>
                      <a:cubicBezTo>
                        <a:pt x="21360" y="-340"/>
                        <a:pt x="22562" y="55"/>
                        <a:pt x="22293" y="809"/>
                      </a:cubicBezTo>
                      <a:lnTo>
                        <a:pt x="22293" y="80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7" name="Google Shape;2487;p32"/>
                <p:cNvSpPr/>
                <p:nvPr/>
              </p:nvSpPr>
              <p:spPr>
                <a:xfrm>
                  <a:off x="1193169" y="2544981"/>
                  <a:ext cx="22083" cy="60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83" h="60465" extrusionOk="0">
                      <a:moveTo>
                        <a:pt x="22038" y="834"/>
                      </a:moveTo>
                      <a:cubicBezTo>
                        <a:pt x="14737" y="19817"/>
                        <a:pt x="7508" y="40611"/>
                        <a:pt x="1337" y="60006"/>
                      </a:cubicBezTo>
                      <a:cubicBezTo>
                        <a:pt x="1086" y="60814"/>
                        <a:pt x="-205" y="60473"/>
                        <a:pt x="28" y="59629"/>
                      </a:cubicBezTo>
                      <a:cubicBezTo>
                        <a:pt x="2593" y="49456"/>
                        <a:pt x="5732" y="39445"/>
                        <a:pt x="9194" y="29541"/>
                      </a:cubicBezTo>
                      <a:cubicBezTo>
                        <a:pt x="12710" y="19655"/>
                        <a:pt x="16531" y="9895"/>
                        <a:pt x="20890" y="350"/>
                      </a:cubicBezTo>
                      <a:cubicBezTo>
                        <a:pt x="21194" y="-350"/>
                        <a:pt x="22325" y="98"/>
                        <a:pt x="22038" y="834"/>
                      </a:cubicBezTo>
                      <a:lnTo>
                        <a:pt x="22038" y="83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8" name="Google Shape;2488;p32"/>
                <p:cNvSpPr/>
                <p:nvPr/>
              </p:nvSpPr>
              <p:spPr>
                <a:xfrm>
                  <a:off x="1219846" y="2573676"/>
                  <a:ext cx="17853" cy="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53" h="53695" extrusionOk="0">
                      <a:moveTo>
                        <a:pt x="17818" y="792"/>
                      </a:moveTo>
                      <a:lnTo>
                        <a:pt x="1334" y="53236"/>
                      </a:lnTo>
                      <a:cubicBezTo>
                        <a:pt x="1100" y="54043"/>
                        <a:pt x="-191" y="53702"/>
                        <a:pt x="24" y="52877"/>
                      </a:cubicBezTo>
                      <a:cubicBezTo>
                        <a:pt x="4383" y="35043"/>
                        <a:pt x="9979" y="17496"/>
                        <a:pt x="16652" y="397"/>
                      </a:cubicBezTo>
                      <a:cubicBezTo>
                        <a:pt x="16921" y="-338"/>
                        <a:pt x="18069" y="38"/>
                        <a:pt x="17818" y="792"/>
                      </a:cubicBezTo>
                      <a:lnTo>
                        <a:pt x="17818" y="79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9" name="Google Shape;2489;p32"/>
                <p:cNvSpPr/>
                <p:nvPr/>
              </p:nvSpPr>
              <p:spPr>
                <a:xfrm>
                  <a:off x="1246825" y="2603909"/>
                  <a:ext cx="13294" cy="42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4" h="42656" extrusionOk="0">
                      <a:moveTo>
                        <a:pt x="13279" y="738"/>
                      </a:moveTo>
                      <a:cubicBezTo>
                        <a:pt x="11091" y="11323"/>
                        <a:pt x="8185" y="21748"/>
                        <a:pt x="4884" y="32028"/>
                      </a:cubicBezTo>
                      <a:cubicBezTo>
                        <a:pt x="3754" y="35455"/>
                        <a:pt x="2588" y="38864"/>
                        <a:pt x="1315" y="42219"/>
                      </a:cubicBezTo>
                      <a:cubicBezTo>
                        <a:pt x="1171" y="42578"/>
                        <a:pt x="794" y="42740"/>
                        <a:pt x="436" y="42614"/>
                      </a:cubicBezTo>
                      <a:cubicBezTo>
                        <a:pt x="113" y="42488"/>
                        <a:pt x="-67" y="42130"/>
                        <a:pt x="23" y="41807"/>
                      </a:cubicBezTo>
                      <a:cubicBezTo>
                        <a:pt x="956" y="38344"/>
                        <a:pt x="1978" y="34899"/>
                        <a:pt x="2965" y="31436"/>
                      </a:cubicBezTo>
                      <a:lnTo>
                        <a:pt x="5978" y="21102"/>
                      </a:lnTo>
                      <a:cubicBezTo>
                        <a:pt x="8041" y="14230"/>
                        <a:pt x="9961" y="7304"/>
                        <a:pt x="12095" y="433"/>
                      </a:cubicBezTo>
                      <a:cubicBezTo>
                        <a:pt x="12274" y="-303"/>
                        <a:pt x="13440" y="-34"/>
                        <a:pt x="13279" y="738"/>
                      </a:cubicBezTo>
                      <a:lnTo>
                        <a:pt x="13279" y="73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90" name="Google Shape;2490;p32"/>
                <p:cNvSpPr/>
                <p:nvPr/>
              </p:nvSpPr>
              <p:spPr>
                <a:xfrm>
                  <a:off x="1272063" y="2627979"/>
                  <a:ext cx="8887" cy="33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7" h="33674" extrusionOk="0">
                      <a:moveTo>
                        <a:pt x="8884" y="655"/>
                      </a:moveTo>
                      <a:cubicBezTo>
                        <a:pt x="8149" y="9016"/>
                        <a:pt x="6409" y="17270"/>
                        <a:pt x="4041" y="25308"/>
                      </a:cubicBezTo>
                      <a:cubicBezTo>
                        <a:pt x="3234" y="27981"/>
                        <a:pt x="2355" y="30636"/>
                        <a:pt x="1315" y="33238"/>
                      </a:cubicBezTo>
                      <a:cubicBezTo>
                        <a:pt x="1171" y="33597"/>
                        <a:pt x="776" y="33758"/>
                        <a:pt x="436" y="33632"/>
                      </a:cubicBezTo>
                      <a:cubicBezTo>
                        <a:pt x="113" y="33507"/>
                        <a:pt x="-67" y="33148"/>
                        <a:pt x="23" y="32825"/>
                      </a:cubicBezTo>
                      <a:cubicBezTo>
                        <a:pt x="2839" y="22239"/>
                        <a:pt x="5476" y="11205"/>
                        <a:pt x="7647" y="476"/>
                      </a:cubicBezTo>
                      <a:cubicBezTo>
                        <a:pt x="7790" y="-260"/>
                        <a:pt x="8956" y="-98"/>
                        <a:pt x="8884" y="655"/>
                      </a:cubicBezTo>
                      <a:lnTo>
                        <a:pt x="8884" y="65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grpSp>
        <p:nvGrpSpPr>
          <p:cNvPr id="2491" name="Google Shape;2491;p32"/>
          <p:cNvGrpSpPr/>
          <p:nvPr/>
        </p:nvGrpSpPr>
        <p:grpSpPr>
          <a:xfrm flipH="1">
            <a:off x="6979410" y="5201448"/>
            <a:ext cx="2796129" cy="1874481"/>
            <a:chOff x="3112460" y="1424911"/>
            <a:chExt cx="1357432" cy="910001"/>
          </a:xfrm>
        </p:grpSpPr>
        <p:sp>
          <p:nvSpPr>
            <p:cNvPr id="2492" name="Google Shape;2492;p32"/>
            <p:cNvSpPr/>
            <p:nvPr/>
          </p:nvSpPr>
          <p:spPr>
            <a:xfrm>
              <a:off x="3112460" y="1424911"/>
              <a:ext cx="1357432" cy="910001"/>
            </a:xfrm>
            <a:custGeom>
              <a:avLst/>
              <a:gdLst/>
              <a:ahLst/>
              <a:cxnLst/>
              <a:rect l="l" t="t" r="r" b="b"/>
              <a:pathLst>
                <a:path w="400718" h="268635" extrusionOk="0">
                  <a:moveTo>
                    <a:pt x="17062" y="268546"/>
                  </a:moveTo>
                  <a:cubicBezTo>
                    <a:pt x="2264" y="234259"/>
                    <a:pt x="-3979" y="190517"/>
                    <a:pt x="2622" y="153754"/>
                  </a:cubicBezTo>
                  <a:cubicBezTo>
                    <a:pt x="5080" y="140011"/>
                    <a:pt x="9313" y="126052"/>
                    <a:pt x="18569" y="115574"/>
                  </a:cubicBezTo>
                  <a:cubicBezTo>
                    <a:pt x="33996" y="98099"/>
                    <a:pt x="60759" y="94169"/>
                    <a:pt x="83127" y="100754"/>
                  </a:cubicBezTo>
                  <a:cubicBezTo>
                    <a:pt x="105495" y="107339"/>
                    <a:pt x="124222" y="122625"/>
                    <a:pt x="140922" y="138880"/>
                  </a:cubicBezTo>
                  <a:cubicBezTo>
                    <a:pt x="141209" y="113834"/>
                    <a:pt x="147577" y="88894"/>
                    <a:pt x="159308" y="66772"/>
                  </a:cubicBezTo>
                  <a:cubicBezTo>
                    <a:pt x="162860" y="60080"/>
                    <a:pt x="167165" y="53370"/>
                    <a:pt x="173730" y="49584"/>
                  </a:cubicBezTo>
                  <a:cubicBezTo>
                    <a:pt x="182663" y="44435"/>
                    <a:pt x="194269" y="45834"/>
                    <a:pt x="203220" y="50965"/>
                  </a:cubicBezTo>
                  <a:cubicBezTo>
                    <a:pt x="212170" y="56079"/>
                    <a:pt x="218843" y="64386"/>
                    <a:pt x="224458" y="73016"/>
                  </a:cubicBezTo>
                  <a:cubicBezTo>
                    <a:pt x="235938" y="90635"/>
                    <a:pt x="243956" y="110514"/>
                    <a:pt x="247920" y="131165"/>
                  </a:cubicBezTo>
                  <a:cubicBezTo>
                    <a:pt x="256602" y="86723"/>
                    <a:pt x="267598" y="38352"/>
                    <a:pt x="303258" y="10471"/>
                  </a:cubicBezTo>
                  <a:cubicBezTo>
                    <a:pt x="312640" y="3132"/>
                    <a:pt x="324945" y="-2573"/>
                    <a:pt x="336246" y="1195"/>
                  </a:cubicBezTo>
                  <a:cubicBezTo>
                    <a:pt x="343708" y="3689"/>
                    <a:pt x="349358" y="9968"/>
                    <a:pt x="353268" y="16804"/>
                  </a:cubicBezTo>
                  <a:cubicBezTo>
                    <a:pt x="363475" y="34674"/>
                    <a:pt x="363601" y="56420"/>
                    <a:pt x="362381" y="76963"/>
                  </a:cubicBezTo>
                  <a:cubicBezTo>
                    <a:pt x="361000" y="100144"/>
                    <a:pt x="358273" y="123253"/>
                    <a:pt x="354201" y="146111"/>
                  </a:cubicBezTo>
                  <a:cubicBezTo>
                    <a:pt x="359618" y="140621"/>
                    <a:pt x="365251" y="134987"/>
                    <a:pt x="372372" y="132027"/>
                  </a:cubicBezTo>
                  <a:cubicBezTo>
                    <a:pt x="379493" y="129066"/>
                    <a:pt x="388570" y="129389"/>
                    <a:pt x="393987" y="134897"/>
                  </a:cubicBezTo>
                  <a:cubicBezTo>
                    <a:pt x="398328" y="139329"/>
                    <a:pt x="399404" y="145932"/>
                    <a:pt x="399960" y="152104"/>
                  </a:cubicBezTo>
                  <a:cubicBezTo>
                    <a:pt x="403620" y="192508"/>
                    <a:pt x="393951" y="234008"/>
                    <a:pt x="372820" y="268636"/>
                  </a:cubicBezTo>
                  <a:lnTo>
                    <a:pt x="17062" y="26854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3" name="Google Shape;2493;p32"/>
            <p:cNvSpPr/>
            <p:nvPr/>
          </p:nvSpPr>
          <p:spPr>
            <a:xfrm>
              <a:off x="3200853" y="1629094"/>
              <a:ext cx="1192752" cy="703492"/>
            </a:xfrm>
            <a:custGeom>
              <a:avLst/>
              <a:gdLst/>
              <a:ahLst/>
              <a:cxnLst/>
              <a:rect l="l" t="t" r="r" b="b"/>
              <a:pathLst>
                <a:path w="352104" h="207673" extrusionOk="0">
                  <a:moveTo>
                    <a:pt x="15000" y="207637"/>
                  </a:moveTo>
                  <a:cubicBezTo>
                    <a:pt x="1995" y="181137"/>
                    <a:pt x="-3494" y="147317"/>
                    <a:pt x="2300" y="118897"/>
                  </a:cubicBezTo>
                  <a:cubicBezTo>
                    <a:pt x="4470" y="108275"/>
                    <a:pt x="8183" y="97474"/>
                    <a:pt x="16309" y="89383"/>
                  </a:cubicBezTo>
                  <a:cubicBezTo>
                    <a:pt x="29870" y="75872"/>
                    <a:pt x="53386" y="72840"/>
                    <a:pt x="73046" y="77918"/>
                  </a:cubicBezTo>
                  <a:cubicBezTo>
                    <a:pt x="92706" y="82995"/>
                    <a:pt x="109154" y="94819"/>
                    <a:pt x="123845" y="107378"/>
                  </a:cubicBezTo>
                  <a:cubicBezTo>
                    <a:pt x="124097" y="88019"/>
                    <a:pt x="129693" y="68750"/>
                    <a:pt x="139989" y="51633"/>
                  </a:cubicBezTo>
                  <a:cubicBezTo>
                    <a:pt x="143111" y="46448"/>
                    <a:pt x="146895" y="41263"/>
                    <a:pt x="152653" y="38338"/>
                  </a:cubicBezTo>
                  <a:cubicBezTo>
                    <a:pt x="160492" y="34355"/>
                    <a:pt x="170717" y="35450"/>
                    <a:pt x="178573" y="39397"/>
                  </a:cubicBezTo>
                  <a:cubicBezTo>
                    <a:pt x="186430" y="43344"/>
                    <a:pt x="192296" y="49767"/>
                    <a:pt x="197229" y="56441"/>
                  </a:cubicBezTo>
                  <a:cubicBezTo>
                    <a:pt x="207310" y="70059"/>
                    <a:pt x="214359" y="85418"/>
                    <a:pt x="217839" y="101386"/>
                  </a:cubicBezTo>
                  <a:cubicBezTo>
                    <a:pt x="225462" y="67045"/>
                    <a:pt x="235131" y="29654"/>
                    <a:pt x="266468" y="8088"/>
                  </a:cubicBezTo>
                  <a:cubicBezTo>
                    <a:pt x="274719" y="2419"/>
                    <a:pt x="285536" y="-1995"/>
                    <a:pt x="295455" y="929"/>
                  </a:cubicBezTo>
                  <a:cubicBezTo>
                    <a:pt x="302020" y="2867"/>
                    <a:pt x="306989" y="7712"/>
                    <a:pt x="310415" y="13004"/>
                  </a:cubicBezTo>
                  <a:cubicBezTo>
                    <a:pt x="319384" y="26819"/>
                    <a:pt x="319492" y="43631"/>
                    <a:pt x="318416" y="59510"/>
                  </a:cubicBezTo>
                  <a:cubicBezTo>
                    <a:pt x="317214" y="77433"/>
                    <a:pt x="314810" y="95286"/>
                    <a:pt x="311223" y="112958"/>
                  </a:cubicBezTo>
                  <a:cubicBezTo>
                    <a:pt x="315994" y="108706"/>
                    <a:pt x="320927" y="104364"/>
                    <a:pt x="327187" y="102068"/>
                  </a:cubicBezTo>
                  <a:cubicBezTo>
                    <a:pt x="333447" y="99771"/>
                    <a:pt x="341430" y="100040"/>
                    <a:pt x="346183" y="104292"/>
                  </a:cubicBezTo>
                  <a:cubicBezTo>
                    <a:pt x="350004" y="107719"/>
                    <a:pt x="350937" y="112815"/>
                    <a:pt x="351439" y="117587"/>
                  </a:cubicBezTo>
                  <a:cubicBezTo>
                    <a:pt x="354650" y="148824"/>
                    <a:pt x="346165" y="180904"/>
                    <a:pt x="327582" y="207673"/>
                  </a:cubicBezTo>
                  <a:lnTo>
                    <a:pt x="15000" y="207637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494" name="Google Shape;2494;p32"/>
            <p:cNvGrpSpPr/>
            <p:nvPr/>
          </p:nvGrpSpPr>
          <p:grpSpPr>
            <a:xfrm>
              <a:off x="3317692" y="1513810"/>
              <a:ext cx="1078582" cy="785126"/>
              <a:chOff x="1465899" y="2580237"/>
              <a:chExt cx="318457" cy="231792"/>
            </a:xfrm>
          </p:grpSpPr>
          <p:sp>
            <p:nvSpPr>
              <p:cNvPr id="2495" name="Google Shape;2495;p32"/>
              <p:cNvSpPr/>
              <p:nvPr/>
            </p:nvSpPr>
            <p:spPr>
              <a:xfrm>
                <a:off x="1685054" y="2580237"/>
                <a:ext cx="45504" cy="231792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231792" extrusionOk="0">
                    <a:moveTo>
                      <a:pt x="45502" y="1138"/>
                    </a:moveTo>
                    <a:cubicBezTo>
                      <a:pt x="39475" y="74000"/>
                      <a:pt x="26309" y="146647"/>
                      <a:pt x="6290" y="216943"/>
                    </a:cubicBezTo>
                    <a:cubicBezTo>
                      <a:pt x="6290" y="216943"/>
                      <a:pt x="2182" y="230991"/>
                      <a:pt x="2182" y="230991"/>
                    </a:cubicBezTo>
                    <a:cubicBezTo>
                      <a:pt x="2003" y="231583"/>
                      <a:pt x="1393" y="231924"/>
                      <a:pt x="801" y="231745"/>
                    </a:cubicBezTo>
                    <a:cubicBezTo>
                      <a:pt x="209" y="231565"/>
                      <a:pt x="-131" y="230955"/>
                      <a:pt x="48" y="230363"/>
                    </a:cubicBezTo>
                    <a:cubicBezTo>
                      <a:pt x="48" y="230363"/>
                      <a:pt x="3815" y="216243"/>
                      <a:pt x="3815" y="216243"/>
                    </a:cubicBezTo>
                    <a:cubicBezTo>
                      <a:pt x="18560" y="159798"/>
                      <a:pt x="30201" y="102223"/>
                      <a:pt x="38094" y="44432"/>
                    </a:cubicBezTo>
                    <a:cubicBezTo>
                      <a:pt x="39062" y="37255"/>
                      <a:pt x="40946" y="22651"/>
                      <a:pt x="41825" y="15438"/>
                    </a:cubicBezTo>
                    <a:cubicBezTo>
                      <a:pt x="41825" y="15438"/>
                      <a:pt x="43475" y="923"/>
                      <a:pt x="43475" y="923"/>
                    </a:cubicBezTo>
                    <a:cubicBezTo>
                      <a:pt x="43529" y="349"/>
                      <a:pt x="44049" y="-64"/>
                      <a:pt x="44605" y="8"/>
                    </a:cubicBezTo>
                    <a:cubicBezTo>
                      <a:pt x="45143" y="80"/>
                      <a:pt x="45538" y="582"/>
                      <a:pt x="45502" y="1138"/>
                    </a:cubicBezTo>
                    <a:lnTo>
                      <a:pt x="45502" y="113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6" name="Google Shape;2496;p32"/>
              <p:cNvSpPr/>
              <p:nvPr/>
            </p:nvSpPr>
            <p:spPr>
              <a:xfrm>
                <a:off x="1593153" y="2633963"/>
                <a:ext cx="23198" cy="175351"/>
              </a:xfrm>
              <a:custGeom>
                <a:avLst/>
                <a:gdLst/>
                <a:ahLst/>
                <a:cxnLst/>
                <a:rect l="l" t="t" r="r" b="b"/>
                <a:pathLst>
                  <a:path w="23198" h="175351" extrusionOk="0">
                    <a:moveTo>
                      <a:pt x="2045" y="1023"/>
                    </a:moveTo>
                    <a:cubicBezTo>
                      <a:pt x="4126" y="55422"/>
                      <a:pt x="10512" y="109894"/>
                      <a:pt x="21023" y="163307"/>
                    </a:cubicBezTo>
                    <a:cubicBezTo>
                      <a:pt x="21023" y="163307"/>
                      <a:pt x="23176" y="174000"/>
                      <a:pt x="23176" y="174000"/>
                    </a:cubicBezTo>
                    <a:cubicBezTo>
                      <a:pt x="23301" y="174610"/>
                      <a:pt x="22906" y="175202"/>
                      <a:pt x="22297" y="175327"/>
                    </a:cubicBezTo>
                    <a:cubicBezTo>
                      <a:pt x="21705" y="175453"/>
                      <a:pt x="21131" y="175076"/>
                      <a:pt x="20987" y="174484"/>
                    </a:cubicBezTo>
                    <a:lnTo>
                      <a:pt x="18494" y="163827"/>
                    </a:lnTo>
                    <a:cubicBezTo>
                      <a:pt x="8843" y="121215"/>
                      <a:pt x="3014" y="77491"/>
                      <a:pt x="843" y="33856"/>
                    </a:cubicBezTo>
                    <a:cubicBezTo>
                      <a:pt x="574" y="28438"/>
                      <a:pt x="197" y="17422"/>
                      <a:pt x="126" y="11985"/>
                    </a:cubicBezTo>
                    <a:cubicBezTo>
                      <a:pt x="126" y="11985"/>
                      <a:pt x="0" y="1041"/>
                      <a:pt x="0" y="1041"/>
                    </a:cubicBezTo>
                    <a:cubicBezTo>
                      <a:pt x="0" y="467"/>
                      <a:pt x="448" y="18"/>
                      <a:pt x="1005" y="0"/>
                    </a:cubicBezTo>
                    <a:cubicBezTo>
                      <a:pt x="1561" y="18"/>
                      <a:pt x="2027" y="467"/>
                      <a:pt x="2045" y="1023"/>
                    </a:cubicBezTo>
                    <a:lnTo>
                      <a:pt x="2045" y="10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7" name="Google Shape;2497;p32"/>
              <p:cNvSpPr/>
              <p:nvPr/>
            </p:nvSpPr>
            <p:spPr>
              <a:xfrm>
                <a:off x="1465899" y="2685963"/>
                <a:ext cx="40561" cy="120963"/>
              </a:xfrm>
              <a:custGeom>
                <a:avLst/>
                <a:gdLst/>
                <a:ahLst/>
                <a:cxnLst/>
                <a:rect l="l" t="t" r="r" b="b"/>
                <a:pathLst>
                  <a:path w="40561" h="120963" extrusionOk="0">
                    <a:moveTo>
                      <a:pt x="2013" y="785"/>
                    </a:moveTo>
                    <a:cubicBezTo>
                      <a:pt x="11251" y="41351"/>
                      <a:pt x="24202" y="81128"/>
                      <a:pt x="40472" y="119416"/>
                    </a:cubicBezTo>
                    <a:cubicBezTo>
                      <a:pt x="40992" y="120636"/>
                      <a:pt x="39108" y="121677"/>
                      <a:pt x="38445" y="120331"/>
                    </a:cubicBezTo>
                    <a:cubicBezTo>
                      <a:pt x="21422" y="85004"/>
                      <a:pt x="9063" y="47362"/>
                      <a:pt x="1457" y="8894"/>
                    </a:cubicBezTo>
                    <a:cubicBezTo>
                      <a:pt x="1457" y="8894"/>
                      <a:pt x="22" y="1179"/>
                      <a:pt x="22" y="1179"/>
                    </a:cubicBezTo>
                    <a:cubicBezTo>
                      <a:pt x="-229" y="-58"/>
                      <a:pt x="1726" y="-525"/>
                      <a:pt x="2013" y="785"/>
                    </a:cubicBezTo>
                    <a:lnTo>
                      <a:pt x="2013" y="78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8" name="Google Shape;2498;p32"/>
              <p:cNvSpPr/>
              <p:nvPr/>
            </p:nvSpPr>
            <p:spPr>
              <a:xfrm>
                <a:off x="1744988" y="2709096"/>
                <a:ext cx="39368" cy="101843"/>
              </a:xfrm>
              <a:custGeom>
                <a:avLst/>
                <a:gdLst/>
                <a:ahLst/>
                <a:cxnLst/>
                <a:rect l="l" t="t" r="r" b="b"/>
                <a:pathLst>
                  <a:path w="39368" h="101843" extrusionOk="0">
                    <a:moveTo>
                      <a:pt x="39327" y="1263"/>
                    </a:moveTo>
                    <a:cubicBezTo>
                      <a:pt x="30215" y="35676"/>
                      <a:pt x="17784" y="69263"/>
                      <a:pt x="2125" y="101235"/>
                    </a:cubicBezTo>
                    <a:cubicBezTo>
                      <a:pt x="1515" y="102473"/>
                      <a:pt x="-458" y="101648"/>
                      <a:pt x="98" y="100302"/>
                    </a:cubicBezTo>
                    <a:cubicBezTo>
                      <a:pt x="10412" y="75776"/>
                      <a:pt x="20188" y="51052"/>
                      <a:pt x="28870" y="25898"/>
                    </a:cubicBezTo>
                    <a:cubicBezTo>
                      <a:pt x="31794" y="17519"/>
                      <a:pt x="34592" y="9104"/>
                      <a:pt x="37372" y="689"/>
                    </a:cubicBezTo>
                    <a:cubicBezTo>
                      <a:pt x="37767" y="-513"/>
                      <a:pt x="39668" y="-28"/>
                      <a:pt x="39327" y="1263"/>
                    </a:cubicBezTo>
                    <a:lnTo>
                      <a:pt x="39327" y="126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5548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3" indent="0" algn="ctr">
              <a:buNone/>
              <a:defRPr sz="2000"/>
            </a:lvl2pPr>
            <a:lvl3pPr marL="914173" indent="0" algn="ctr">
              <a:buNone/>
              <a:defRPr sz="1900"/>
            </a:lvl3pPr>
            <a:lvl4pPr marL="1371260" indent="0" algn="ctr">
              <a:buNone/>
              <a:defRPr sz="1600"/>
            </a:lvl4pPr>
            <a:lvl5pPr marL="1828346" indent="0" algn="ctr">
              <a:buNone/>
              <a:defRPr sz="1600"/>
            </a:lvl5pPr>
            <a:lvl6pPr marL="2285438" indent="0" algn="ctr">
              <a:buNone/>
              <a:defRPr sz="1600"/>
            </a:lvl6pPr>
            <a:lvl7pPr marL="2742518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93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363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75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59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90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337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198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552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83" indent="0">
              <a:buNone/>
              <a:defRPr sz="2800"/>
            </a:lvl2pPr>
            <a:lvl3pPr marL="914173" indent="0">
              <a:buNone/>
              <a:defRPr sz="2400"/>
            </a:lvl3pPr>
            <a:lvl4pPr marL="1371260" indent="0">
              <a:buNone/>
              <a:defRPr sz="2000"/>
            </a:lvl4pPr>
            <a:lvl5pPr marL="1828346" indent="0">
              <a:buNone/>
              <a:defRPr sz="2000"/>
            </a:lvl5pPr>
            <a:lvl6pPr marL="2285438" indent="0">
              <a:buNone/>
              <a:defRPr sz="2000"/>
            </a:lvl6pPr>
            <a:lvl7pPr marL="2742518" indent="0">
              <a:buNone/>
              <a:defRPr sz="2000"/>
            </a:lvl7pPr>
            <a:lvl8pPr marL="3199600" indent="0">
              <a:buNone/>
              <a:defRPr sz="2000"/>
            </a:lvl8pPr>
            <a:lvl9pPr marL="36566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8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29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15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94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1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2285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32" lvl="1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498" lvl="2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900">
                <a:solidFill>
                  <a:srgbClr val="888888"/>
                </a:solidFill>
              </a:defRPr>
            </a:lvl3pPr>
            <a:lvl4pPr marL="1828664" lvl="3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830" lvl="4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2994" lvl="5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160" lvl="6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327" lvl="7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492" lvl="8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051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00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marL="457167" lvl="0" indent="-2285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32" lvl="1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98" lvl="2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8664" lvl="3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830" lvl="4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94" lvl="5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160" lvl="6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327" lvl="7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492" lvl="8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marL="457167" lvl="0" indent="-2285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32" lvl="1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98" lvl="2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8664" lvl="3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830" lvl="4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94" lvl="5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160" lvl="6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327" lvl="7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492" lvl="8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221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872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43176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32" lvl="1" indent="-40637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498" lvl="2" indent="-3809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664" lvl="3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830" lvl="4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2994" lvl="5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160" lvl="6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327" lvl="7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492" lvl="8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2285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32" lvl="1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2pPr>
            <a:lvl3pPr marL="1371498" lvl="2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664" lvl="3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4pPr>
            <a:lvl5pPr marL="2285830" lvl="4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5pPr>
            <a:lvl6pPr marL="2742994" lvl="5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6pPr>
            <a:lvl7pPr marL="3200160" lvl="6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7pPr>
            <a:lvl8pPr marL="3657327" lvl="7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8pPr>
            <a:lvl9pPr marL="4114492" lvl="8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272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2285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32" lvl="1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2pPr>
            <a:lvl3pPr marL="1371498" lvl="2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664" lvl="3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4pPr>
            <a:lvl5pPr marL="2285830" lvl="4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5pPr>
            <a:lvl6pPr marL="2742994" lvl="5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6pPr>
            <a:lvl7pPr marL="3200160" lvl="6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7pPr>
            <a:lvl8pPr marL="3657327" lvl="7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8pPr>
            <a:lvl9pPr marL="4114492" lvl="8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6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3920333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0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7133434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1799434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454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4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131" name="Google Shape;131;p4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132" name="Google Shape;132;p4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63" name="Google Shape;163;p4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3624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marL="609427" lvl="0" indent="-423216" algn="ctr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8870" lvl="1" indent="-42321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301" lvl="2" indent="-42321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7738" lvl="3" indent="-42321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164" lvl="4" indent="-42321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6591" lvl="5" indent="-42321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027" lvl="6" indent="-42321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5459" lvl="7" indent="-42321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4902" lvl="8" indent="-42321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82" name="Google Shape;182;p4"/>
          <p:cNvGrpSpPr/>
          <p:nvPr/>
        </p:nvGrpSpPr>
        <p:grpSpPr>
          <a:xfrm rot="-8099851">
            <a:off x="11492596" y="4187891"/>
            <a:ext cx="341589" cy="528972"/>
            <a:chOff x="1022083" y="3172726"/>
            <a:chExt cx="52228" cy="80870"/>
          </a:xfrm>
        </p:grpSpPr>
        <p:sp>
          <p:nvSpPr>
            <p:cNvPr id="183" name="Google Shape;183;p4"/>
            <p:cNvSpPr/>
            <p:nvPr/>
          </p:nvSpPr>
          <p:spPr>
            <a:xfrm>
              <a:off x="1052057" y="3227698"/>
              <a:ext cx="22254" cy="25898"/>
            </a:xfrm>
            <a:custGeom>
              <a:avLst/>
              <a:gdLst/>
              <a:ahLst/>
              <a:cxnLst/>
              <a:rect l="l" t="t" r="r" b="b"/>
              <a:pathLst>
                <a:path w="22254" h="25898" extrusionOk="0">
                  <a:moveTo>
                    <a:pt x="13029" y="25653"/>
                  </a:moveTo>
                  <a:cubicBezTo>
                    <a:pt x="10625" y="24990"/>
                    <a:pt x="8903" y="23877"/>
                    <a:pt x="7307" y="22675"/>
                  </a:cubicBezTo>
                  <a:cubicBezTo>
                    <a:pt x="5764" y="21437"/>
                    <a:pt x="4455" y="20038"/>
                    <a:pt x="3361" y="18495"/>
                  </a:cubicBezTo>
                  <a:cubicBezTo>
                    <a:pt x="2248" y="16969"/>
                    <a:pt x="1370" y="15265"/>
                    <a:pt x="778" y="13399"/>
                  </a:cubicBezTo>
                  <a:cubicBezTo>
                    <a:pt x="204" y="11515"/>
                    <a:pt x="-191" y="9488"/>
                    <a:pt x="96" y="7012"/>
                  </a:cubicBezTo>
                  <a:cubicBezTo>
                    <a:pt x="616" y="2598"/>
                    <a:pt x="4562" y="-506"/>
                    <a:pt x="8921" y="68"/>
                  </a:cubicBezTo>
                  <a:cubicBezTo>
                    <a:pt x="9298" y="122"/>
                    <a:pt x="9693" y="194"/>
                    <a:pt x="10033" y="302"/>
                  </a:cubicBezTo>
                  <a:cubicBezTo>
                    <a:pt x="12419" y="966"/>
                    <a:pt x="14105" y="2114"/>
                    <a:pt x="15612" y="3370"/>
                  </a:cubicBezTo>
                  <a:cubicBezTo>
                    <a:pt x="17101" y="4643"/>
                    <a:pt x="18303" y="6115"/>
                    <a:pt x="19289" y="7730"/>
                  </a:cubicBezTo>
                  <a:cubicBezTo>
                    <a:pt x="20276" y="9344"/>
                    <a:pt x="21065" y="11103"/>
                    <a:pt x="21603" y="13004"/>
                  </a:cubicBezTo>
                  <a:cubicBezTo>
                    <a:pt x="22088" y="14960"/>
                    <a:pt x="22446" y="17005"/>
                    <a:pt x="22141" y="19481"/>
                  </a:cubicBezTo>
                  <a:cubicBezTo>
                    <a:pt x="21639" y="23536"/>
                    <a:pt x="17998" y="26371"/>
                    <a:pt x="13998" y="25833"/>
                  </a:cubicBezTo>
                  <a:cubicBezTo>
                    <a:pt x="13675" y="25815"/>
                    <a:pt x="13316" y="25743"/>
                    <a:pt x="13029" y="25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1022083" y="3182492"/>
              <a:ext cx="19395" cy="19754"/>
            </a:xfrm>
            <a:custGeom>
              <a:avLst/>
              <a:gdLst/>
              <a:ahLst/>
              <a:cxnLst/>
              <a:rect l="l" t="t" r="r" b="b"/>
              <a:pathLst>
                <a:path w="19395" h="19754" extrusionOk="0">
                  <a:moveTo>
                    <a:pt x="11038" y="19743"/>
                  </a:moveTo>
                  <a:cubicBezTo>
                    <a:pt x="8939" y="19833"/>
                    <a:pt x="7450" y="19366"/>
                    <a:pt x="6069" y="18810"/>
                  </a:cubicBezTo>
                  <a:cubicBezTo>
                    <a:pt x="4741" y="18218"/>
                    <a:pt x="3629" y="17411"/>
                    <a:pt x="2696" y="16460"/>
                  </a:cubicBezTo>
                  <a:cubicBezTo>
                    <a:pt x="1764" y="15509"/>
                    <a:pt x="1028" y="14361"/>
                    <a:pt x="562" y="12997"/>
                  </a:cubicBezTo>
                  <a:cubicBezTo>
                    <a:pt x="96" y="11615"/>
                    <a:pt x="-191" y="10090"/>
                    <a:pt x="149" y="8009"/>
                  </a:cubicBezTo>
                  <a:cubicBezTo>
                    <a:pt x="867" y="3416"/>
                    <a:pt x="4688" y="151"/>
                    <a:pt x="9100" y="7"/>
                  </a:cubicBezTo>
                  <a:cubicBezTo>
                    <a:pt x="11181" y="-65"/>
                    <a:pt x="12652" y="420"/>
                    <a:pt x="13943" y="1048"/>
                  </a:cubicBezTo>
                  <a:cubicBezTo>
                    <a:pt x="15217" y="1693"/>
                    <a:pt x="16239" y="2573"/>
                    <a:pt x="17065" y="3631"/>
                  </a:cubicBezTo>
                  <a:cubicBezTo>
                    <a:pt x="17890" y="4672"/>
                    <a:pt x="18536" y="5892"/>
                    <a:pt x="18948" y="7309"/>
                  </a:cubicBezTo>
                  <a:cubicBezTo>
                    <a:pt x="19325" y="8763"/>
                    <a:pt x="19576" y="10324"/>
                    <a:pt x="19235" y="12423"/>
                  </a:cubicBezTo>
                  <a:cubicBezTo>
                    <a:pt x="18553" y="16603"/>
                    <a:pt x="15074" y="19581"/>
                    <a:pt x="11038" y="197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1051281" y="3172726"/>
              <a:ext cx="21763" cy="26714"/>
            </a:xfrm>
            <a:custGeom>
              <a:avLst/>
              <a:gdLst/>
              <a:ahLst/>
              <a:cxnLst/>
              <a:rect l="l" t="t" r="r" b="b"/>
              <a:pathLst>
                <a:path w="21763" h="26714" extrusionOk="0">
                  <a:moveTo>
                    <a:pt x="11957" y="26261"/>
                  </a:moveTo>
                  <a:cubicBezTo>
                    <a:pt x="9607" y="25400"/>
                    <a:pt x="7939" y="24126"/>
                    <a:pt x="6414" y="22798"/>
                  </a:cubicBezTo>
                  <a:cubicBezTo>
                    <a:pt x="4944" y="21417"/>
                    <a:pt x="3742" y="19909"/>
                    <a:pt x="2737" y="18259"/>
                  </a:cubicBezTo>
                  <a:cubicBezTo>
                    <a:pt x="1733" y="16626"/>
                    <a:pt x="961" y="14850"/>
                    <a:pt x="495" y="12912"/>
                  </a:cubicBezTo>
                  <a:cubicBezTo>
                    <a:pt x="46" y="10956"/>
                    <a:pt x="-223" y="8893"/>
                    <a:pt x="244" y="6435"/>
                  </a:cubicBezTo>
                  <a:cubicBezTo>
                    <a:pt x="1051" y="2093"/>
                    <a:pt x="5177" y="-706"/>
                    <a:pt x="9464" y="156"/>
                  </a:cubicBezTo>
                  <a:cubicBezTo>
                    <a:pt x="9858" y="227"/>
                    <a:pt x="10289" y="371"/>
                    <a:pt x="10666" y="496"/>
                  </a:cubicBezTo>
                  <a:cubicBezTo>
                    <a:pt x="12998" y="1376"/>
                    <a:pt x="14630" y="2649"/>
                    <a:pt x="16047" y="4049"/>
                  </a:cubicBezTo>
                  <a:cubicBezTo>
                    <a:pt x="17446" y="5466"/>
                    <a:pt x="18558" y="7027"/>
                    <a:pt x="19437" y="8750"/>
                  </a:cubicBezTo>
                  <a:cubicBezTo>
                    <a:pt x="20316" y="10454"/>
                    <a:pt x="20980" y="12284"/>
                    <a:pt x="21392" y="14258"/>
                  </a:cubicBezTo>
                  <a:cubicBezTo>
                    <a:pt x="21751" y="16267"/>
                    <a:pt x="21966" y="18348"/>
                    <a:pt x="21482" y="20824"/>
                  </a:cubicBezTo>
                  <a:cubicBezTo>
                    <a:pt x="20711" y="24808"/>
                    <a:pt x="16908" y="27373"/>
                    <a:pt x="12980" y="26566"/>
                  </a:cubicBezTo>
                  <a:cubicBezTo>
                    <a:pt x="12639" y="26476"/>
                    <a:pt x="12262" y="26369"/>
                    <a:pt x="11957" y="26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6" name="Google Shape;186;p4"/>
          <p:cNvGrpSpPr/>
          <p:nvPr/>
        </p:nvGrpSpPr>
        <p:grpSpPr>
          <a:xfrm>
            <a:off x="-2595517" y="2179053"/>
            <a:ext cx="3273033" cy="2499875"/>
            <a:chOff x="1457221" y="2919992"/>
            <a:chExt cx="670008" cy="511808"/>
          </a:xfrm>
        </p:grpSpPr>
        <p:sp>
          <p:nvSpPr>
            <p:cNvPr id="187" name="Google Shape;187;p4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5925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2" name="Google Shape;42;p2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2138200" y="1231600"/>
            <a:ext cx="7915600" cy="3007600"/>
          </a:xfrm>
          <a:prstGeom prst="rect">
            <a:avLst/>
          </a:prstGeom>
        </p:spPr>
        <p:txBody>
          <a:bodyPr spcFirstLastPara="1" wrap="square" lIns="121878" tIns="121878" rIns="121878" bIns="121878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800">
                <a:solidFill>
                  <a:srgbClr val="57343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2504200" y="4353267"/>
            <a:ext cx="7183600" cy="597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121878" tIns="121878" rIns="121878" bIns="121878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4657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3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64" name="Google Shape;64;p3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95" name="Google Shape;95;p3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2" name="Google Shape;112;p3"/>
          <p:cNvSpPr txBox="1">
            <a:spLocks noGrp="1"/>
          </p:cNvSpPr>
          <p:nvPr>
            <p:ph type="title"/>
          </p:nvPr>
        </p:nvSpPr>
        <p:spPr>
          <a:xfrm>
            <a:off x="1357367" y="3430767"/>
            <a:ext cx="7598400" cy="2015200"/>
          </a:xfrm>
          <a:prstGeom prst="rect">
            <a:avLst/>
          </a:prstGeom>
        </p:spPr>
        <p:txBody>
          <a:bodyPr spcFirstLastPara="1" wrap="square" lIns="121878" tIns="121878" rIns="121878" bIns="121878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3" name="Google Shape;113;p3"/>
          <p:cNvSpPr txBox="1">
            <a:spLocks noGrp="1"/>
          </p:cNvSpPr>
          <p:nvPr>
            <p:ph type="title" idx="2" hasCustomPrompt="1"/>
          </p:nvPr>
        </p:nvSpPr>
        <p:spPr>
          <a:xfrm>
            <a:off x="1357360" y="2065933"/>
            <a:ext cx="1682400" cy="1189200"/>
          </a:xfrm>
          <a:prstGeom prst="rect">
            <a:avLst/>
          </a:prstGeom>
          <a:noFill/>
        </p:spPr>
        <p:txBody>
          <a:bodyPr spcFirstLastPara="1" wrap="square" lIns="121878" tIns="121878" rIns="121878" bIns="121878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4" name="Google Shape;114;p3"/>
          <p:cNvSpPr txBox="1">
            <a:spLocks noGrp="1"/>
          </p:cNvSpPr>
          <p:nvPr>
            <p:ph type="subTitle" idx="1"/>
          </p:nvPr>
        </p:nvSpPr>
        <p:spPr>
          <a:xfrm>
            <a:off x="1357367" y="5541067"/>
            <a:ext cx="7595600" cy="597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121878" tIns="121878" rIns="121878" bIns="12187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" name="Google Shape;115;p3"/>
          <p:cNvGrpSpPr/>
          <p:nvPr/>
        </p:nvGrpSpPr>
        <p:grpSpPr>
          <a:xfrm rot="-758890">
            <a:off x="-758859" y="4588312"/>
            <a:ext cx="1784541" cy="2476125"/>
            <a:chOff x="5845676" y="1569550"/>
            <a:chExt cx="905071" cy="1255824"/>
          </a:xfrm>
        </p:grpSpPr>
        <p:sp>
          <p:nvSpPr>
            <p:cNvPr id="116" name="Google Shape;116;p3"/>
            <p:cNvSpPr/>
            <p:nvPr/>
          </p:nvSpPr>
          <p:spPr>
            <a:xfrm>
              <a:off x="5845676" y="1970779"/>
              <a:ext cx="273244" cy="854595"/>
            </a:xfrm>
            <a:custGeom>
              <a:avLst/>
              <a:gdLst/>
              <a:ahLst/>
              <a:cxnLst/>
              <a:rect l="l" t="t" r="r" b="b"/>
              <a:pathLst>
                <a:path w="499076" h="1560904" extrusionOk="0">
                  <a:moveTo>
                    <a:pt x="496363" y="464216"/>
                  </a:moveTo>
                  <a:cubicBezTo>
                    <a:pt x="493319" y="462026"/>
                    <a:pt x="489133" y="462692"/>
                    <a:pt x="486945" y="465740"/>
                  </a:cubicBezTo>
                  <a:cubicBezTo>
                    <a:pt x="431388" y="542893"/>
                    <a:pt x="385344" y="626903"/>
                    <a:pt x="348813" y="714819"/>
                  </a:cubicBezTo>
                  <a:cubicBezTo>
                    <a:pt x="339775" y="736441"/>
                    <a:pt x="331594" y="758348"/>
                    <a:pt x="323793" y="780446"/>
                  </a:cubicBezTo>
                  <a:cubicBezTo>
                    <a:pt x="327027" y="741775"/>
                    <a:pt x="328359" y="703008"/>
                    <a:pt x="327408" y="664337"/>
                  </a:cubicBezTo>
                  <a:cubicBezTo>
                    <a:pt x="324935" y="508603"/>
                    <a:pt x="288309" y="353060"/>
                    <a:pt x="222953" y="211994"/>
                  </a:cubicBezTo>
                  <a:cubicBezTo>
                    <a:pt x="185375" y="131603"/>
                    <a:pt x="136097" y="52641"/>
                    <a:pt x="61989" y="1111"/>
                  </a:cubicBezTo>
                  <a:cubicBezTo>
                    <a:pt x="58754" y="-1366"/>
                    <a:pt x="53808" y="539"/>
                    <a:pt x="52951" y="4444"/>
                  </a:cubicBezTo>
                  <a:cubicBezTo>
                    <a:pt x="2246" y="218852"/>
                    <a:pt x="-28958" y="518414"/>
                    <a:pt x="39348" y="729583"/>
                  </a:cubicBezTo>
                  <a:cubicBezTo>
                    <a:pt x="76925" y="843692"/>
                    <a:pt x="156836" y="946943"/>
                    <a:pt x="266904" y="998950"/>
                  </a:cubicBezTo>
                  <a:cubicBezTo>
                    <a:pt x="239506" y="1160018"/>
                    <a:pt x="241694" y="1326229"/>
                    <a:pt x="275085" y="1485963"/>
                  </a:cubicBezTo>
                  <a:lnTo>
                    <a:pt x="292019" y="1555305"/>
                  </a:lnTo>
                  <a:cubicBezTo>
                    <a:pt x="292970" y="1559115"/>
                    <a:pt x="296775" y="1561592"/>
                    <a:pt x="300581" y="1560734"/>
                  </a:cubicBezTo>
                  <a:cubicBezTo>
                    <a:pt x="304671" y="1559877"/>
                    <a:pt x="307240" y="1555686"/>
                    <a:pt x="306193" y="1551686"/>
                  </a:cubicBezTo>
                  <a:cubicBezTo>
                    <a:pt x="306193" y="1551686"/>
                    <a:pt x="291828" y="1482725"/>
                    <a:pt x="291828" y="1482725"/>
                  </a:cubicBezTo>
                  <a:cubicBezTo>
                    <a:pt x="229136" y="1136300"/>
                    <a:pt x="302959" y="767016"/>
                    <a:pt x="497885" y="473456"/>
                  </a:cubicBezTo>
                  <a:cubicBezTo>
                    <a:pt x="499978" y="470408"/>
                    <a:pt x="499217" y="466312"/>
                    <a:pt x="496363" y="464216"/>
                  </a:cubicBezTo>
                  <a:close/>
                  <a:moveTo>
                    <a:pt x="145515" y="103886"/>
                  </a:moveTo>
                  <a:cubicBezTo>
                    <a:pt x="269758" y="291052"/>
                    <a:pt x="320178" y="540797"/>
                    <a:pt x="304101" y="763111"/>
                  </a:cubicBezTo>
                  <a:cubicBezTo>
                    <a:pt x="302008" y="793115"/>
                    <a:pt x="297727" y="831310"/>
                    <a:pt x="292685" y="860837"/>
                  </a:cubicBezTo>
                  <a:cubicBezTo>
                    <a:pt x="290402" y="877125"/>
                    <a:pt x="284408" y="909320"/>
                    <a:pt x="280698" y="925322"/>
                  </a:cubicBezTo>
                  <a:cubicBezTo>
                    <a:pt x="279176" y="933513"/>
                    <a:pt x="275466" y="949229"/>
                    <a:pt x="273278" y="957326"/>
                  </a:cubicBezTo>
                  <a:lnTo>
                    <a:pt x="267950" y="978090"/>
                  </a:lnTo>
                  <a:cubicBezTo>
                    <a:pt x="262813" y="975709"/>
                    <a:pt x="257771" y="973328"/>
                    <a:pt x="252824" y="970661"/>
                  </a:cubicBezTo>
                  <a:cubicBezTo>
                    <a:pt x="203926" y="839692"/>
                    <a:pt x="164637" y="702532"/>
                    <a:pt x="137429" y="565562"/>
                  </a:cubicBezTo>
                  <a:cubicBezTo>
                    <a:pt x="101469" y="387254"/>
                    <a:pt x="84726" y="205136"/>
                    <a:pt x="72359" y="23780"/>
                  </a:cubicBezTo>
                  <a:cubicBezTo>
                    <a:pt x="100232" y="46736"/>
                    <a:pt x="124586" y="74168"/>
                    <a:pt x="145515" y="103886"/>
                  </a:cubicBezTo>
                  <a:close/>
                  <a:moveTo>
                    <a:pt x="47909" y="726725"/>
                  </a:moveTo>
                  <a:cubicBezTo>
                    <a:pt x="-20681" y="519557"/>
                    <a:pt x="9666" y="227520"/>
                    <a:pt x="62179" y="15875"/>
                  </a:cubicBezTo>
                  <a:cubicBezTo>
                    <a:pt x="62369" y="15970"/>
                    <a:pt x="62465" y="16160"/>
                    <a:pt x="62655" y="16256"/>
                  </a:cubicBezTo>
                  <a:cubicBezTo>
                    <a:pt x="75688" y="180276"/>
                    <a:pt x="86723" y="344487"/>
                    <a:pt x="109936" y="507650"/>
                  </a:cubicBezTo>
                  <a:cubicBezTo>
                    <a:pt x="133053" y="662336"/>
                    <a:pt x="168062" y="821213"/>
                    <a:pt x="237318" y="962374"/>
                  </a:cubicBezTo>
                  <a:cubicBezTo>
                    <a:pt x="148464" y="910844"/>
                    <a:pt x="81491" y="823880"/>
                    <a:pt x="47909" y="7267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17" name="Google Shape;117;p3"/>
            <p:cNvGrpSpPr/>
            <p:nvPr/>
          </p:nvGrpSpPr>
          <p:grpSpPr>
            <a:xfrm>
              <a:off x="5977984" y="1569550"/>
              <a:ext cx="772763" cy="685807"/>
              <a:chOff x="5977984" y="1569550"/>
              <a:chExt cx="772763" cy="685807"/>
            </a:xfrm>
          </p:grpSpPr>
          <p:sp>
            <p:nvSpPr>
              <p:cNvPr id="118" name="Google Shape;118;p3"/>
              <p:cNvSpPr/>
              <p:nvPr/>
            </p:nvSpPr>
            <p:spPr>
              <a:xfrm>
                <a:off x="5977984" y="1569550"/>
                <a:ext cx="375442" cy="614133"/>
              </a:xfrm>
              <a:custGeom>
                <a:avLst/>
                <a:gdLst/>
                <a:ahLst/>
                <a:cxnLst/>
                <a:rect l="l" t="t" r="r" b="b"/>
                <a:pathLst>
                  <a:path w="685738" h="1121704" extrusionOk="0">
                    <a:moveTo>
                      <a:pt x="14467" y="210657"/>
                    </a:moveTo>
                    <a:cubicBezTo>
                      <a:pt x="22743" y="154174"/>
                      <a:pt x="35396" y="95691"/>
                      <a:pt x="71641" y="51685"/>
                    </a:cubicBezTo>
                    <a:cubicBezTo>
                      <a:pt x="107982" y="7680"/>
                      <a:pt x="174574" y="-16133"/>
                      <a:pt x="223853" y="12442"/>
                    </a:cubicBezTo>
                    <a:cubicBezTo>
                      <a:pt x="270848" y="39684"/>
                      <a:pt x="287116" y="102834"/>
                      <a:pt x="333160" y="131695"/>
                    </a:cubicBezTo>
                    <a:cubicBezTo>
                      <a:pt x="398040" y="172462"/>
                      <a:pt x="484039" y="126647"/>
                      <a:pt x="558909" y="142744"/>
                    </a:cubicBezTo>
                    <a:cubicBezTo>
                      <a:pt x="655087" y="163413"/>
                      <a:pt x="700941" y="282571"/>
                      <a:pt x="681249" y="379155"/>
                    </a:cubicBezTo>
                    <a:cubicBezTo>
                      <a:pt x="661556" y="475643"/>
                      <a:pt x="596771" y="555558"/>
                      <a:pt x="540929" y="636615"/>
                    </a:cubicBezTo>
                    <a:cubicBezTo>
                      <a:pt x="477000" y="729389"/>
                      <a:pt x="422584" y="828735"/>
                      <a:pt x="378823" y="932557"/>
                    </a:cubicBezTo>
                    <a:cubicBezTo>
                      <a:pt x="347049" y="1007805"/>
                      <a:pt x="288162" y="1148203"/>
                      <a:pt x="178950" y="1117342"/>
                    </a:cubicBezTo>
                    <a:cubicBezTo>
                      <a:pt x="104176" y="1096292"/>
                      <a:pt x="101798" y="976467"/>
                      <a:pt x="82201" y="913602"/>
                    </a:cubicBezTo>
                    <a:cubicBezTo>
                      <a:pt x="10281" y="684050"/>
                      <a:pt x="-20542" y="450306"/>
                      <a:pt x="14467" y="2106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6103986" y="1744104"/>
                <a:ext cx="499189" cy="473499"/>
              </a:xfrm>
              <a:custGeom>
                <a:avLst/>
                <a:gdLst/>
                <a:ahLst/>
                <a:cxnLst/>
                <a:rect l="l" t="t" r="r" b="b"/>
                <a:pathLst>
                  <a:path w="911760" h="864838" extrusionOk="0">
                    <a:moveTo>
                      <a:pt x="574665" y="52228"/>
                    </a:moveTo>
                    <a:cubicBezTo>
                      <a:pt x="592454" y="77851"/>
                      <a:pt x="601872" y="109664"/>
                      <a:pt x="624989" y="130524"/>
                    </a:cubicBezTo>
                    <a:cubicBezTo>
                      <a:pt x="689013" y="188341"/>
                      <a:pt x="803933" y="123666"/>
                      <a:pt x="872714" y="175672"/>
                    </a:cubicBezTo>
                    <a:cubicBezTo>
                      <a:pt x="906581" y="201200"/>
                      <a:pt x="917331" y="249110"/>
                      <a:pt x="909149" y="290830"/>
                    </a:cubicBezTo>
                    <a:cubicBezTo>
                      <a:pt x="900968" y="332454"/>
                      <a:pt x="877090" y="369220"/>
                      <a:pt x="852165" y="403510"/>
                    </a:cubicBezTo>
                    <a:cubicBezTo>
                      <a:pt x="687587" y="629348"/>
                      <a:pt x="444999" y="803084"/>
                      <a:pt x="171304" y="858234"/>
                    </a:cubicBezTo>
                    <a:cubicBezTo>
                      <a:pt x="117744" y="868997"/>
                      <a:pt x="52674" y="871283"/>
                      <a:pt x="19092" y="828135"/>
                    </a:cubicBezTo>
                    <a:cubicBezTo>
                      <a:pt x="-8116" y="793178"/>
                      <a:pt x="-2027" y="742981"/>
                      <a:pt x="11386" y="700786"/>
                    </a:cubicBezTo>
                    <a:cubicBezTo>
                      <a:pt x="58001" y="554101"/>
                      <a:pt x="173016" y="437801"/>
                      <a:pt x="225244" y="293020"/>
                    </a:cubicBezTo>
                    <a:cubicBezTo>
                      <a:pt x="259206" y="198723"/>
                      <a:pt x="271192" y="106807"/>
                      <a:pt x="355099" y="43846"/>
                    </a:cubicBezTo>
                    <a:cubicBezTo>
                      <a:pt x="419789" y="-4731"/>
                      <a:pt x="519488" y="-26924"/>
                      <a:pt x="574665" y="522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6164779" y="1939333"/>
                <a:ext cx="585967" cy="316024"/>
              </a:xfrm>
              <a:custGeom>
                <a:avLst/>
                <a:gdLst/>
                <a:ahLst/>
                <a:cxnLst/>
                <a:rect l="l" t="t" r="r" b="b"/>
                <a:pathLst>
                  <a:path w="1070260" h="577212" extrusionOk="0">
                    <a:moveTo>
                      <a:pt x="1060576" y="107843"/>
                    </a:moveTo>
                    <a:cubicBezTo>
                      <a:pt x="1070470" y="129941"/>
                      <a:pt x="1071707" y="155087"/>
                      <a:pt x="1069043" y="179185"/>
                    </a:cubicBezTo>
                    <a:cubicBezTo>
                      <a:pt x="1060671" y="256814"/>
                      <a:pt x="1015008" y="326918"/>
                      <a:pt x="955645" y="377495"/>
                    </a:cubicBezTo>
                    <a:cubicBezTo>
                      <a:pt x="896283" y="428073"/>
                      <a:pt x="824077" y="461125"/>
                      <a:pt x="750825" y="487795"/>
                    </a:cubicBezTo>
                    <a:cubicBezTo>
                      <a:pt x="557231" y="558185"/>
                      <a:pt x="348891" y="587712"/>
                      <a:pt x="143406" y="573901"/>
                    </a:cubicBezTo>
                    <a:cubicBezTo>
                      <a:pt x="108778" y="571615"/>
                      <a:pt x="72913" y="567615"/>
                      <a:pt x="43422" y="549517"/>
                    </a:cubicBezTo>
                    <a:cubicBezTo>
                      <a:pt x="13836" y="531419"/>
                      <a:pt x="-7379" y="495129"/>
                      <a:pt x="2420" y="461792"/>
                    </a:cubicBezTo>
                    <a:cubicBezTo>
                      <a:pt x="14026" y="422358"/>
                      <a:pt x="59689" y="405880"/>
                      <a:pt x="99360" y="395212"/>
                    </a:cubicBezTo>
                    <a:cubicBezTo>
                      <a:pt x="198012" y="368542"/>
                      <a:pt x="300755" y="340443"/>
                      <a:pt x="387040" y="283484"/>
                    </a:cubicBezTo>
                    <a:cubicBezTo>
                      <a:pt x="484645" y="219095"/>
                      <a:pt x="507857" y="112796"/>
                      <a:pt x="589481" y="38405"/>
                    </a:cubicBezTo>
                    <a:cubicBezTo>
                      <a:pt x="659023" y="-24936"/>
                      <a:pt x="710204" y="5163"/>
                      <a:pt x="790305" y="22785"/>
                    </a:cubicBezTo>
                    <a:cubicBezTo>
                      <a:pt x="874497" y="41453"/>
                      <a:pt x="1016149" y="8973"/>
                      <a:pt x="1060576" y="10784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21" name="Google Shape;121;p3"/>
            <p:cNvGrpSpPr/>
            <p:nvPr/>
          </p:nvGrpSpPr>
          <p:grpSpPr>
            <a:xfrm>
              <a:off x="6015104" y="1615084"/>
              <a:ext cx="698294" cy="621674"/>
              <a:chOff x="6015104" y="1615084"/>
              <a:chExt cx="698294" cy="621674"/>
            </a:xfrm>
          </p:grpSpPr>
          <p:sp>
            <p:nvSpPr>
              <p:cNvPr id="122" name="Google Shape;122;p3"/>
              <p:cNvSpPr/>
              <p:nvPr/>
            </p:nvSpPr>
            <p:spPr>
              <a:xfrm>
                <a:off x="6135277" y="1767638"/>
                <a:ext cx="203714" cy="404824"/>
              </a:xfrm>
              <a:custGeom>
                <a:avLst/>
                <a:gdLst/>
                <a:ahLst/>
                <a:cxnLst/>
                <a:rect l="l" t="t" r="r" b="b"/>
                <a:pathLst>
                  <a:path w="372081" h="739404" extrusionOk="0">
                    <a:moveTo>
                      <a:pt x="371813" y="4538"/>
                    </a:moveTo>
                    <a:cubicBezTo>
                      <a:pt x="377711" y="114742"/>
                      <a:pt x="285148" y="191894"/>
                      <a:pt x="226736" y="274000"/>
                    </a:cubicBezTo>
                    <a:cubicBezTo>
                      <a:pt x="124184" y="411731"/>
                      <a:pt x="59208" y="572323"/>
                      <a:pt x="9740" y="735867"/>
                    </a:cubicBezTo>
                    <a:cubicBezTo>
                      <a:pt x="8979" y="738534"/>
                      <a:pt x="6125" y="739963"/>
                      <a:pt x="3556" y="739201"/>
                    </a:cubicBezTo>
                    <a:cubicBezTo>
                      <a:pt x="1178" y="738439"/>
                      <a:pt x="-249" y="736153"/>
                      <a:pt x="36" y="733772"/>
                    </a:cubicBezTo>
                    <a:cubicBezTo>
                      <a:pt x="24866" y="561274"/>
                      <a:pt x="108677" y="401254"/>
                      <a:pt x="216081" y="265904"/>
                    </a:cubicBezTo>
                    <a:cubicBezTo>
                      <a:pt x="275634" y="187703"/>
                      <a:pt x="368959" y="113027"/>
                      <a:pt x="361919" y="5395"/>
                    </a:cubicBezTo>
                    <a:cubicBezTo>
                      <a:pt x="361158" y="-892"/>
                      <a:pt x="371242" y="-2320"/>
                      <a:pt x="371813" y="4538"/>
                    </a:cubicBezTo>
                    <a:lnTo>
                      <a:pt x="371813" y="4538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6182964" y="1949243"/>
                <a:ext cx="390230" cy="254336"/>
              </a:xfrm>
              <a:custGeom>
                <a:avLst/>
                <a:gdLst/>
                <a:ahLst/>
                <a:cxnLst/>
                <a:rect l="l" t="t" r="r" b="b"/>
                <a:pathLst>
                  <a:path w="712748" h="464541" extrusionOk="0">
                    <a:moveTo>
                      <a:pt x="707877" y="9906"/>
                    </a:moveTo>
                    <a:cubicBezTo>
                      <a:pt x="634910" y="10954"/>
                      <a:pt x="572313" y="58674"/>
                      <a:pt x="526460" y="112300"/>
                    </a:cubicBezTo>
                    <a:cubicBezTo>
                      <a:pt x="456633" y="194691"/>
                      <a:pt x="412491" y="304990"/>
                      <a:pt x="320308" y="368998"/>
                    </a:cubicBezTo>
                    <a:cubicBezTo>
                      <a:pt x="228505" y="433673"/>
                      <a:pt x="114917" y="454914"/>
                      <a:pt x="5420" y="464534"/>
                    </a:cubicBezTo>
                    <a:cubicBezTo>
                      <a:pt x="93" y="464820"/>
                      <a:pt x="-2761" y="456819"/>
                      <a:pt x="3803" y="454723"/>
                    </a:cubicBezTo>
                    <a:cubicBezTo>
                      <a:pt x="142030" y="421862"/>
                      <a:pt x="293386" y="396907"/>
                      <a:pt x="386615" y="279749"/>
                    </a:cubicBezTo>
                    <a:cubicBezTo>
                      <a:pt x="475754" y="173546"/>
                      <a:pt x="549101" y="8763"/>
                      <a:pt x="707686" y="0"/>
                    </a:cubicBezTo>
                    <a:cubicBezTo>
                      <a:pt x="713965" y="0"/>
                      <a:pt x="714821" y="9525"/>
                      <a:pt x="707877" y="9906"/>
                    </a:cubicBezTo>
                    <a:lnTo>
                      <a:pt x="707877" y="9906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6015104" y="1615084"/>
                <a:ext cx="65126" cy="534538"/>
              </a:xfrm>
              <a:custGeom>
                <a:avLst/>
                <a:gdLst/>
                <a:ahLst/>
                <a:cxnLst/>
                <a:rect l="l" t="t" r="r" b="b"/>
                <a:pathLst>
                  <a:path w="118952" h="976326" extrusionOk="0">
                    <a:moveTo>
                      <a:pt x="116035" y="9494"/>
                    </a:moveTo>
                    <a:cubicBezTo>
                      <a:pt x="33841" y="46355"/>
                      <a:pt x="39168" y="150750"/>
                      <a:pt x="28513" y="227045"/>
                    </a:cubicBezTo>
                    <a:cubicBezTo>
                      <a:pt x="13958" y="372777"/>
                      <a:pt x="13483" y="519843"/>
                      <a:pt x="31082" y="665195"/>
                    </a:cubicBezTo>
                    <a:cubicBezTo>
                      <a:pt x="43925" y="768731"/>
                      <a:pt x="67422" y="869982"/>
                      <a:pt x="98816" y="969804"/>
                    </a:cubicBezTo>
                    <a:cubicBezTo>
                      <a:pt x="99672" y="972376"/>
                      <a:pt x="98246" y="975234"/>
                      <a:pt x="95582" y="976091"/>
                    </a:cubicBezTo>
                    <a:cubicBezTo>
                      <a:pt x="93204" y="976853"/>
                      <a:pt x="90635" y="975710"/>
                      <a:pt x="89493" y="973519"/>
                    </a:cubicBezTo>
                    <a:cubicBezTo>
                      <a:pt x="53438" y="896938"/>
                      <a:pt x="30606" y="814356"/>
                      <a:pt x="16907" y="730822"/>
                    </a:cubicBezTo>
                    <a:cubicBezTo>
                      <a:pt x="3874" y="647573"/>
                      <a:pt x="-1263" y="562229"/>
                      <a:pt x="259" y="478028"/>
                    </a:cubicBezTo>
                    <a:cubicBezTo>
                      <a:pt x="4160" y="351536"/>
                      <a:pt x="12912" y="225044"/>
                      <a:pt x="36314" y="100743"/>
                    </a:cubicBezTo>
                    <a:cubicBezTo>
                      <a:pt x="41642" y="80074"/>
                      <a:pt x="49538" y="59690"/>
                      <a:pt x="62190" y="41879"/>
                    </a:cubicBezTo>
                    <a:cubicBezTo>
                      <a:pt x="74557" y="23876"/>
                      <a:pt x="91967" y="9494"/>
                      <a:pt x="111945" y="445"/>
                    </a:cubicBezTo>
                    <a:cubicBezTo>
                      <a:pt x="114418" y="-698"/>
                      <a:pt x="117367" y="445"/>
                      <a:pt x="118509" y="2921"/>
                    </a:cubicBezTo>
                    <a:cubicBezTo>
                      <a:pt x="119650" y="5398"/>
                      <a:pt x="118509" y="8446"/>
                      <a:pt x="116035" y="9494"/>
                    </a:cubicBezTo>
                    <a:lnTo>
                      <a:pt x="116035" y="9494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6104386" y="1685840"/>
                <a:ext cx="189235" cy="477552"/>
              </a:xfrm>
              <a:custGeom>
                <a:avLst/>
                <a:gdLst/>
                <a:ahLst/>
                <a:cxnLst/>
                <a:rect l="l" t="t" r="r" b="b"/>
                <a:pathLst>
                  <a:path w="345634" h="872241" extrusionOk="0">
                    <a:moveTo>
                      <a:pt x="145077" y="9488"/>
                    </a:moveTo>
                    <a:cubicBezTo>
                      <a:pt x="76867" y="42826"/>
                      <a:pt x="58506" y="126360"/>
                      <a:pt x="44807" y="195226"/>
                    </a:cubicBezTo>
                    <a:cubicBezTo>
                      <a:pt x="856" y="415349"/>
                      <a:pt x="17409" y="640615"/>
                      <a:pt x="17409" y="863690"/>
                    </a:cubicBezTo>
                    <a:cubicBezTo>
                      <a:pt x="17409" y="863690"/>
                      <a:pt x="0" y="862833"/>
                      <a:pt x="0" y="862833"/>
                    </a:cubicBezTo>
                    <a:cubicBezTo>
                      <a:pt x="6564" y="783776"/>
                      <a:pt x="20168" y="705194"/>
                      <a:pt x="42334" y="628899"/>
                    </a:cubicBezTo>
                    <a:cubicBezTo>
                      <a:pt x="85904" y="476213"/>
                      <a:pt x="161249" y="332195"/>
                      <a:pt x="262280" y="209894"/>
                    </a:cubicBezTo>
                    <a:cubicBezTo>
                      <a:pt x="299001" y="165984"/>
                      <a:pt x="336197" y="117978"/>
                      <a:pt x="330204" y="59018"/>
                    </a:cubicBezTo>
                    <a:cubicBezTo>
                      <a:pt x="328302" y="40635"/>
                      <a:pt x="321547" y="22728"/>
                      <a:pt x="309275" y="8822"/>
                    </a:cubicBezTo>
                    <a:cubicBezTo>
                      <a:pt x="307468" y="6726"/>
                      <a:pt x="307658" y="3583"/>
                      <a:pt x="309656" y="1773"/>
                    </a:cubicBezTo>
                    <a:cubicBezTo>
                      <a:pt x="311558" y="59"/>
                      <a:pt x="314507" y="154"/>
                      <a:pt x="316410" y="1868"/>
                    </a:cubicBezTo>
                    <a:cubicBezTo>
                      <a:pt x="347138" y="31586"/>
                      <a:pt x="351133" y="79497"/>
                      <a:pt x="339908" y="118931"/>
                    </a:cubicBezTo>
                    <a:cubicBezTo>
                      <a:pt x="327921" y="159031"/>
                      <a:pt x="302616" y="191987"/>
                      <a:pt x="278738" y="223039"/>
                    </a:cubicBezTo>
                    <a:cubicBezTo>
                      <a:pt x="229744" y="284094"/>
                      <a:pt x="187886" y="350007"/>
                      <a:pt x="151165" y="418777"/>
                    </a:cubicBezTo>
                    <a:cubicBezTo>
                      <a:pt x="78674" y="556985"/>
                      <a:pt x="32535" y="709004"/>
                      <a:pt x="17409" y="864548"/>
                    </a:cubicBezTo>
                    <a:cubicBezTo>
                      <a:pt x="16363" y="874835"/>
                      <a:pt x="95" y="875120"/>
                      <a:pt x="0" y="863500"/>
                    </a:cubicBezTo>
                    <a:cubicBezTo>
                      <a:pt x="1237" y="789014"/>
                      <a:pt x="761" y="714529"/>
                      <a:pt x="1237" y="639853"/>
                    </a:cubicBezTo>
                    <a:cubicBezTo>
                      <a:pt x="2568" y="490691"/>
                      <a:pt x="5803" y="340101"/>
                      <a:pt x="35579" y="193321"/>
                    </a:cubicBezTo>
                    <a:cubicBezTo>
                      <a:pt x="50230" y="122169"/>
                      <a:pt x="69637" y="35587"/>
                      <a:pt x="140986" y="440"/>
                    </a:cubicBezTo>
                    <a:cubicBezTo>
                      <a:pt x="146789" y="-2037"/>
                      <a:pt x="150975" y="6631"/>
                      <a:pt x="145077" y="9488"/>
                    </a:cubicBezTo>
                    <a:lnTo>
                      <a:pt x="145077" y="9488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135462" y="1824692"/>
                <a:ext cx="433575" cy="371020"/>
              </a:xfrm>
              <a:custGeom>
                <a:avLst/>
                <a:gdLst/>
                <a:ahLst/>
                <a:cxnLst/>
                <a:rect l="l" t="t" r="r" b="b"/>
                <a:pathLst>
                  <a:path w="791917" h="677663" extrusionOk="0">
                    <a:moveTo>
                      <a:pt x="511605" y="9770"/>
                    </a:moveTo>
                    <a:cubicBezTo>
                      <a:pt x="476881" y="14532"/>
                      <a:pt x="447200" y="36725"/>
                      <a:pt x="426081" y="64062"/>
                    </a:cubicBezTo>
                    <a:cubicBezTo>
                      <a:pt x="381274" y="121212"/>
                      <a:pt x="375756" y="196174"/>
                      <a:pt x="355968" y="264182"/>
                    </a:cubicBezTo>
                    <a:cubicBezTo>
                      <a:pt x="336752" y="334667"/>
                      <a:pt x="294323" y="396675"/>
                      <a:pt x="243712" y="448396"/>
                    </a:cubicBezTo>
                    <a:cubicBezTo>
                      <a:pt x="218978" y="474494"/>
                      <a:pt x="190248" y="496402"/>
                      <a:pt x="165513" y="522405"/>
                    </a:cubicBezTo>
                    <a:cubicBezTo>
                      <a:pt x="140779" y="548027"/>
                      <a:pt x="117377" y="575269"/>
                      <a:pt x="92928" y="601748"/>
                    </a:cubicBezTo>
                    <a:cubicBezTo>
                      <a:pt x="68479" y="628228"/>
                      <a:pt x="42793" y="654231"/>
                      <a:pt x="12922" y="675948"/>
                    </a:cubicBezTo>
                    <a:cubicBezTo>
                      <a:pt x="12922" y="675948"/>
                      <a:pt x="6452" y="661184"/>
                      <a:pt x="6452" y="661184"/>
                    </a:cubicBezTo>
                    <a:cubicBezTo>
                      <a:pt x="129744" y="633181"/>
                      <a:pt x="259314" y="602129"/>
                      <a:pt x="347406" y="506689"/>
                    </a:cubicBezTo>
                    <a:cubicBezTo>
                      <a:pt x="434453" y="411820"/>
                      <a:pt x="478213" y="279137"/>
                      <a:pt x="587520" y="203222"/>
                    </a:cubicBezTo>
                    <a:cubicBezTo>
                      <a:pt x="605786" y="190459"/>
                      <a:pt x="625763" y="179886"/>
                      <a:pt x="646883" y="172362"/>
                    </a:cubicBezTo>
                    <a:cubicBezTo>
                      <a:pt x="677896" y="160074"/>
                      <a:pt x="711002" y="161312"/>
                      <a:pt x="741730" y="152549"/>
                    </a:cubicBezTo>
                    <a:cubicBezTo>
                      <a:pt x="767701" y="146834"/>
                      <a:pt x="793006" y="112163"/>
                      <a:pt x="772838" y="88732"/>
                    </a:cubicBezTo>
                    <a:cubicBezTo>
                      <a:pt x="768272" y="84541"/>
                      <a:pt x="775216" y="77302"/>
                      <a:pt x="779592" y="81493"/>
                    </a:cubicBezTo>
                    <a:cubicBezTo>
                      <a:pt x="809083" y="110068"/>
                      <a:pt x="780639" y="157693"/>
                      <a:pt x="746867" y="167408"/>
                    </a:cubicBezTo>
                    <a:cubicBezTo>
                      <a:pt x="716329" y="178457"/>
                      <a:pt x="682653" y="177600"/>
                      <a:pt x="653637" y="190554"/>
                    </a:cubicBezTo>
                    <a:cubicBezTo>
                      <a:pt x="553653" y="231607"/>
                      <a:pt x="498191" y="329810"/>
                      <a:pt x="442158" y="417344"/>
                    </a:cubicBezTo>
                    <a:cubicBezTo>
                      <a:pt x="334183" y="598796"/>
                      <a:pt x="205279" y="637181"/>
                      <a:pt x="9972" y="677472"/>
                    </a:cubicBezTo>
                    <a:cubicBezTo>
                      <a:pt x="1696" y="679282"/>
                      <a:pt x="-4012" y="667757"/>
                      <a:pt x="3503" y="662708"/>
                    </a:cubicBezTo>
                    <a:cubicBezTo>
                      <a:pt x="61534" y="621560"/>
                      <a:pt x="105866" y="563744"/>
                      <a:pt x="156476" y="513547"/>
                    </a:cubicBezTo>
                    <a:cubicBezTo>
                      <a:pt x="181686" y="487829"/>
                      <a:pt x="210701" y="466493"/>
                      <a:pt x="235911" y="440776"/>
                    </a:cubicBezTo>
                    <a:cubicBezTo>
                      <a:pt x="286141" y="390770"/>
                      <a:pt x="327238" y="330381"/>
                      <a:pt x="346550" y="261611"/>
                    </a:cubicBezTo>
                    <a:cubicBezTo>
                      <a:pt x="361676" y="210271"/>
                      <a:pt x="368621" y="155312"/>
                      <a:pt x="390787" y="105686"/>
                    </a:cubicBezTo>
                    <a:cubicBezTo>
                      <a:pt x="413143" y="56156"/>
                      <a:pt x="453764" y="8341"/>
                      <a:pt x="510273" y="54"/>
                    </a:cubicBezTo>
                    <a:cubicBezTo>
                      <a:pt x="516647" y="-803"/>
                      <a:pt x="518074" y="8817"/>
                      <a:pt x="511605" y="9770"/>
                    </a:cubicBezTo>
                    <a:lnTo>
                      <a:pt x="511605" y="9770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6211060" y="1990658"/>
                <a:ext cx="502338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917512" h="449498" extrusionOk="0">
                    <a:moveTo>
                      <a:pt x="786750" y="9821"/>
                    </a:moveTo>
                    <a:cubicBezTo>
                      <a:pt x="711120" y="15632"/>
                      <a:pt x="666693" y="99452"/>
                      <a:pt x="614751" y="146696"/>
                    </a:cubicBezTo>
                    <a:cubicBezTo>
                      <a:pt x="561001" y="201179"/>
                      <a:pt x="502970" y="251947"/>
                      <a:pt x="439232" y="294619"/>
                    </a:cubicBezTo>
                    <a:cubicBezTo>
                      <a:pt x="312325" y="381106"/>
                      <a:pt x="163158" y="438161"/>
                      <a:pt x="8283" y="440828"/>
                    </a:cubicBezTo>
                    <a:cubicBezTo>
                      <a:pt x="8283" y="440828"/>
                      <a:pt x="9329" y="424350"/>
                      <a:pt x="9329" y="424350"/>
                    </a:cubicBezTo>
                    <a:cubicBezTo>
                      <a:pt x="97802" y="435494"/>
                      <a:pt x="187702" y="431112"/>
                      <a:pt x="276556" y="420825"/>
                    </a:cubicBezTo>
                    <a:cubicBezTo>
                      <a:pt x="321077" y="415682"/>
                      <a:pt x="365504" y="409205"/>
                      <a:pt x="410026" y="402728"/>
                    </a:cubicBezTo>
                    <a:cubicBezTo>
                      <a:pt x="497928" y="390060"/>
                      <a:pt x="587258" y="377868"/>
                      <a:pt x="665742" y="335005"/>
                    </a:cubicBezTo>
                    <a:cubicBezTo>
                      <a:pt x="704651" y="314336"/>
                      <a:pt x="741277" y="288428"/>
                      <a:pt x="777142" y="261853"/>
                    </a:cubicBezTo>
                    <a:cubicBezTo>
                      <a:pt x="812911" y="235564"/>
                      <a:pt x="846969" y="206703"/>
                      <a:pt x="871418" y="170508"/>
                    </a:cubicBezTo>
                    <a:cubicBezTo>
                      <a:pt x="895772" y="134789"/>
                      <a:pt x="910517" y="90975"/>
                      <a:pt x="904524" y="47636"/>
                    </a:cubicBezTo>
                    <a:cubicBezTo>
                      <a:pt x="904143" y="44873"/>
                      <a:pt x="906046" y="42397"/>
                      <a:pt x="908709" y="42016"/>
                    </a:cubicBezTo>
                    <a:cubicBezTo>
                      <a:pt x="911278" y="41635"/>
                      <a:pt x="913752" y="43350"/>
                      <a:pt x="914322" y="45921"/>
                    </a:cubicBezTo>
                    <a:cubicBezTo>
                      <a:pt x="924121" y="92022"/>
                      <a:pt x="910422" y="140600"/>
                      <a:pt x="885878" y="179938"/>
                    </a:cubicBezTo>
                    <a:cubicBezTo>
                      <a:pt x="860858" y="219562"/>
                      <a:pt x="825944" y="251090"/>
                      <a:pt x="790080" y="278903"/>
                    </a:cubicBezTo>
                    <a:cubicBezTo>
                      <a:pt x="753929" y="306239"/>
                      <a:pt x="717018" y="333005"/>
                      <a:pt x="676587" y="355198"/>
                    </a:cubicBezTo>
                    <a:cubicBezTo>
                      <a:pt x="596485" y="400537"/>
                      <a:pt x="502495" y="412538"/>
                      <a:pt x="413165" y="425016"/>
                    </a:cubicBezTo>
                    <a:cubicBezTo>
                      <a:pt x="278934" y="443780"/>
                      <a:pt x="142514" y="460068"/>
                      <a:pt x="7046" y="440923"/>
                    </a:cubicBezTo>
                    <a:cubicBezTo>
                      <a:pt x="-2562" y="439399"/>
                      <a:pt x="-2467" y="424730"/>
                      <a:pt x="8092" y="424445"/>
                    </a:cubicBezTo>
                    <a:cubicBezTo>
                      <a:pt x="238407" y="424540"/>
                      <a:pt x="450648" y="302239"/>
                      <a:pt x="607996" y="140219"/>
                    </a:cubicBezTo>
                    <a:cubicBezTo>
                      <a:pt x="635014" y="113358"/>
                      <a:pt x="659558" y="84497"/>
                      <a:pt x="685910" y="56399"/>
                    </a:cubicBezTo>
                    <a:cubicBezTo>
                      <a:pt x="712452" y="28491"/>
                      <a:pt x="746128" y="1820"/>
                      <a:pt x="786369" y="11"/>
                    </a:cubicBezTo>
                    <a:cubicBezTo>
                      <a:pt x="792838" y="-370"/>
                      <a:pt x="793504" y="9536"/>
                      <a:pt x="786750" y="9821"/>
                    </a:cubicBezTo>
                    <a:lnTo>
                      <a:pt x="786750" y="9821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28" name="Google Shape;128;p3"/>
            <p:cNvSpPr/>
            <p:nvPr/>
          </p:nvSpPr>
          <p:spPr>
            <a:xfrm>
              <a:off x="6037342" y="2105889"/>
              <a:ext cx="211699" cy="150441"/>
            </a:xfrm>
            <a:custGeom>
              <a:avLst/>
              <a:gdLst/>
              <a:ahLst/>
              <a:cxnLst/>
              <a:rect l="l" t="t" r="r" b="b"/>
              <a:pathLst>
                <a:path w="386664" h="274778" extrusionOk="0">
                  <a:moveTo>
                    <a:pt x="37" y="24900"/>
                  </a:moveTo>
                  <a:cubicBezTo>
                    <a:pt x="133" y="19566"/>
                    <a:pt x="418" y="13946"/>
                    <a:pt x="2986" y="9279"/>
                  </a:cubicBezTo>
                  <a:cubicBezTo>
                    <a:pt x="11453" y="-6247"/>
                    <a:pt x="35902" y="-246"/>
                    <a:pt x="48174" y="12327"/>
                  </a:cubicBezTo>
                  <a:cubicBezTo>
                    <a:pt x="60446" y="24900"/>
                    <a:pt x="69199" y="42521"/>
                    <a:pt x="85656" y="48713"/>
                  </a:cubicBezTo>
                  <a:cubicBezTo>
                    <a:pt x="100592" y="54237"/>
                    <a:pt x="116955" y="48522"/>
                    <a:pt x="132462" y="45188"/>
                  </a:cubicBezTo>
                  <a:cubicBezTo>
                    <a:pt x="147968" y="41855"/>
                    <a:pt x="167185" y="42140"/>
                    <a:pt x="176222" y="55285"/>
                  </a:cubicBezTo>
                  <a:cubicBezTo>
                    <a:pt x="180884" y="61952"/>
                    <a:pt x="181645" y="70430"/>
                    <a:pt x="183738" y="78335"/>
                  </a:cubicBezTo>
                  <a:cubicBezTo>
                    <a:pt x="191824" y="109863"/>
                    <a:pt x="222742" y="133961"/>
                    <a:pt x="255277" y="133961"/>
                  </a:cubicBezTo>
                  <a:cubicBezTo>
                    <a:pt x="269262" y="133961"/>
                    <a:pt x="284388" y="130247"/>
                    <a:pt x="296565" y="137200"/>
                  </a:cubicBezTo>
                  <a:cubicBezTo>
                    <a:pt x="317494" y="149201"/>
                    <a:pt x="313118" y="181967"/>
                    <a:pt x="328719" y="200446"/>
                  </a:cubicBezTo>
                  <a:cubicBezTo>
                    <a:pt x="338423" y="211876"/>
                    <a:pt x="354120" y="215781"/>
                    <a:pt x="367153" y="223211"/>
                  </a:cubicBezTo>
                  <a:cubicBezTo>
                    <a:pt x="380186" y="230640"/>
                    <a:pt x="391602" y="246737"/>
                    <a:pt x="384467" y="259882"/>
                  </a:cubicBezTo>
                  <a:cubicBezTo>
                    <a:pt x="378664" y="270645"/>
                    <a:pt x="364299" y="272645"/>
                    <a:pt x="352027" y="273122"/>
                  </a:cubicBezTo>
                  <a:cubicBezTo>
                    <a:pt x="300275" y="275407"/>
                    <a:pt x="248428" y="275312"/>
                    <a:pt x="196676" y="272931"/>
                  </a:cubicBezTo>
                  <a:cubicBezTo>
                    <a:pt x="166995" y="271597"/>
                    <a:pt x="136172" y="269121"/>
                    <a:pt x="110201" y="254738"/>
                  </a:cubicBezTo>
                  <a:cubicBezTo>
                    <a:pt x="32953" y="212066"/>
                    <a:pt x="-1294" y="106720"/>
                    <a:pt x="37" y="249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49412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4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131" name="Google Shape;131;p4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132" name="Google Shape;132;p4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63" name="Google Shape;163;p4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8" tIns="121878" rIns="121878" bIns="12187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362400"/>
          </a:xfrm>
          <a:prstGeom prst="rect">
            <a:avLst/>
          </a:prstGeom>
        </p:spPr>
        <p:txBody>
          <a:bodyPr spcFirstLastPara="1" wrap="square" lIns="121878" tIns="121878" rIns="121878" bIns="121878" anchor="t" anchorCtr="0">
            <a:noAutofit/>
          </a:bodyPr>
          <a:lstStyle>
            <a:lvl1pPr marL="609475" lvl="0" indent="-423248" algn="ctr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8960" lvl="1" indent="-4232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437" lvl="2" indent="-4232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7918" lvl="3" indent="-4232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392" lvl="4" indent="-4232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6867" lvl="5" indent="-4232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347" lvl="6" indent="-4232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5825" lvl="7" indent="-4232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5310" lvl="8" indent="-4232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82" name="Google Shape;182;p4"/>
          <p:cNvGrpSpPr/>
          <p:nvPr/>
        </p:nvGrpSpPr>
        <p:grpSpPr>
          <a:xfrm rot="-8099851">
            <a:off x="11492596" y="4187891"/>
            <a:ext cx="341589" cy="528972"/>
            <a:chOff x="1022083" y="3172726"/>
            <a:chExt cx="52228" cy="80870"/>
          </a:xfrm>
        </p:grpSpPr>
        <p:sp>
          <p:nvSpPr>
            <p:cNvPr id="183" name="Google Shape;183;p4"/>
            <p:cNvSpPr/>
            <p:nvPr/>
          </p:nvSpPr>
          <p:spPr>
            <a:xfrm>
              <a:off x="1052057" y="3227698"/>
              <a:ext cx="22254" cy="25898"/>
            </a:xfrm>
            <a:custGeom>
              <a:avLst/>
              <a:gdLst/>
              <a:ahLst/>
              <a:cxnLst/>
              <a:rect l="l" t="t" r="r" b="b"/>
              <a:pathLst>
                <a:path w="22254" h="25898" extrusionOk="0">
                  <a:moveTo>
                    <a:pt x="13029" y="25653"/>
                  </a:moveTo>
                  <a:cubicBezTo>
                    <a:pt x="10625" y="24990"/>
                    <a:pt x="8903" y="23877"/>
                    <a:pt x="7307" y="22675"/>
                  </a:cubicBezTo>
                  <a:cubicBezTo>
                    <a:pt x="5764" y="21437"/>
                    <a:pt x="4455" y="20038"/>
                    <a:pt x="3361" y="18495"/>
                  </a:cubicBezTo>
                  <a:cubicBezTo>
                    <a:pt x="2248" y="16969"/>
                    <a:pt x="1370" y="15265"/>
                    <a:pt x="778" y="13399"/>
                  </a:cubicBezTo>
                  <a:cubicBezTo>
                    <a:pt x="204" y="11515"/>
                    <a:pt x="-191" y="9488"/>
                    <a:pt x="96" y="7012"/>
                  </a:cubicBezTo>
                  <a:cubicBezTo>
                    <a:pt x="616" y="2598"/>
                    <a:pt x="4562" y="-506"/>
                    <a:pt x="8921" y="68"/>
                  </a:cubicBezTo>
                  <a:cubicBezTo>
                    <a:pt x="9298" y="122"/>
                    <a:pt x="9693" y="194"/>
                    <a:pt x="10033" y="302"/>
                  </a:cubicBezTo>
                  <a:cubicBezTo>
                    <a:pt x="12419" y="966"/>
                    <a:pt x="14105" y="2114"/>
                    <a:pt x="15612" y="3370"/>
                  </a:cubicBezTo>
                  <a:cubicBezTo>
                    <a:pt x="17101" y="4643"/>
                    <a:pt x="18303" y="6115"/>
                    <a:pt x="19289" y="7730"/>
                  </a:cubicBezTo>
                  <a:cubicBezTo>
                    <a:pt x="20276" y="9344"/>
                    <a:pt x="21065" y="11103"/>
                    <a:pt x="21603" y="13004"/>
                  </a:cubicBezTo>
                  <a:cubicBezTo>
                    <a:pt x="22088" y="14960"/>
                    <a:pt x="22446" y="17005"/>
                    <a:pt x="22141" y="19481"/>
                  </a:cubicBezTo>
                  <a:cubicBezTo>
                    <a:pt x="21639" y="23536"/>
                    <a:pt x="17998" y="26371"/>
                    <a:pt x="13998" y="25833"/>
                  </a:cubicBezTo>
                  <a:cubicBezTo>
                    <a:pt x="13675" y="25815"/>
                    <a:pt x="13316" y="25743"/>
                    <a:pt x="13029" y="25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1022083" y="3182492"/>
              <a:ext cx="19395" cy="19754"/>
            </a:xfrm>
            <a:custGeom>
              <a:avLst/>
              <a:gdLst/>
              <a:ahLst/>
              <a:cxnLst/>
              <a:rect l="l" t="t" r="r" b="b"/>
              <a:pathLst>
                <a:path w="19395" h="19754" extrusionOk="0">
                  <a:moveTo>
                    <a:pt x="11038" y="19743"/>
                  </a:moveTo>
                  <a:cubicBezTo>
                    <a:pt x="8939" y="19833"/>
                    <a:pt x="7450" y="19366"/>
                    <a:pt x="6069" y="18810"/>
                  </a:cubicBezTo>
                  <a:cubicBezTo>
                    <a:pt x="4741" y="18218"/>
                    <a:pt x="3629" y="17411"/>
                    <a:pt x="2696" y="16460"/>
                  </a:cubicBezTo>
                  <a:cubicBezTo>
                    <a:pt x="1764" y="15509"/>
                    <a:pt x="1028" y="14361"/>
                    <a:pt x="562" y="12997"/>
                  </a:cubicBezTo>
                  <a:cubicBezTo>
                    <a:pt x="96" y="11615"/>
                    <a:pt x="-191" y="10090"/>
                    <a:pt x="149" y="8009"/>
                  </a:cubicBezTo>
                  <a:cubicBezTo>
                    <a:pt x="867" y="3416"/>
                    <a:pt x="4688" y="151"/>
                    <a:pt x="9100" y="7"/>
                  </a:cubicBezTo>
                  <a:cubicBezTo>
                    <a:pt x="11181" y="-65"/>
                    <a:pt x="12652" y="420"/>
                    <a:pt x="13943" y="1048"/>
                  </a:cubicBezTo>
                  <a:cubicBezTo>
                    <a:pt x="15217" y="1693"/>
                    <a:pt x="16239" y="2573"/>
                    <a:pt x="17065" y="3631"/>
                  </a:cubicBezTo>
                  <a:cubicBezTo>
                    <a:pt x="17890" y="4672"/>
                    <a:pt x="18536" y="5892"/>
                    <a:pt x="18948" y="7309"/>
                  </a:cubicBezTo>
                  <a:cubicBezTo>
                    <a:pt x="19325" y="8763"/>
                    <a:pt x="19576" y="10324"/>
                    <a:pt x="19235" y="12423"/>
                  </a:cubicBezTo>
                  <a:cubicBezTo>
                    <a:pt x="18553" y="16603"/>
                    <a:pt x="15074" y="19581"/>
                    <a:pt x="11038" y="197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1051281" y="3172726"/>
              <a:ext cx="21763" cy="26714"/>
            </a:xfrm>
            <a:custGeom>
              <a:avLst/>
              <a:gdLst/>
              <a:ahLst/>
              <a:cxnLst/>
              <a:rect l="l" t="t" r="r" b="b"/>
              <a:pathLst>
                <a:path w="21763" h="26714" extrusionOk="0">
                  <a:moveTo>
                    <a:pt x="11957" y="26261"/>
                  </a:moveTo>
                  <a:cubicBezTo>
                    <a:pt x="9607" y="25400"/>
                    <a:pt x="7939" y="24126"/>
                    <a:pt x="6414" y="22798"/>
                  </a:cubicBezTo>
                  <a:cubicBezTo>
                    <a:pt x="4944" y="21417"/>
                    <a:pt x="3742" y="19909"/>
                    <a:pt x="2737" y="18259"/>
                  </a:cubicBezTo>
                  <a:cubicBezTo>
                    <a:pt x="1733" y="16626"/>
                    <a:pt x="961" y="14850"/>
                    <a:pt x="495" y="12912"/>
                  </a:cubicBezTo>
                  <a:cubicBezTo>
                    <a:pt x="46" y="10956"/>
                    <a:pt x="-223" y="8893"/>
                    <a:pt x="244" y="6435"/>
                  </a:cubicBezTo>
                  <a:cubicBezTo>
                    <a:pt x="1051" y="2093"/>
                    <a:pt x="5177" y="-706"/>
                    <a:pt x="9464" y="156"/>
                  </a:cubicBezTo>
                  <a:cubicBezTo>
                    <a:pt x="9858" y="227"/>
                    <a:pt x="10289" y="371"/>
                    <a:pt x="10666" y="496"/>
                  </a:cubicBezTo>
                  <a:cubicBezTo>
                    <a:pt x="12998" y="1376"/>
                    <a:pt x="14630" y="2649"/>
                    <a:pt x="16047" y="4049"/>
                  </a:cubicBezTo>
                  <a:cubicBezTo>
                    <a:pt x="17446" y="5466"/>
                    <a:pt x="18558" y="7027"/>
                    <a:pt x="19437" y="8750"/>
                  </a:cubicBezTo>
                  <a:cubicBezTo>
                    <a:pt x="20316" y="10454"/>
                    <a:pt x="20980" y="12284"/>
                    <a:pt x="21392" y="14258"/>
                  </a:cubicBezTo>
                  <a:cubicBezTo>
                    <a:pt x="21751" y="16267"/>
                    <a:pt x="21966" y="18348"/>
                    <a:pt x="21482" y="20824"/>
                  </a:cubicBezTo>
                  <a:cubicBezTo>
                    <a:pt x="20711" y="24808"/>
                    <a:pt x="16908" y="27373"/>
                    <a:pt x="12980" y="26566"/>
                  </a:cubicBezTo>
                  <a:cubicBezTo>
                    <a:pt x="12639" y="26476"/>
                    <a:pt x="12262" y="26369"/>
                    <a:pt x="11957" y="26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6" name="Google Shape;186;p4"/>
          <p:cNvGrpSpPr/>
          <p:nvPr/>
        </p:nvGrpSpPr>
        <p:grpSpPr>
          <a:xfrm>
            <a:off x="-2595517" y="2179053"/>
            <a:ext cx="3273033" cy="2499875"/>
            <a:chOff x="1457221" y="2919992"/>
            <a:chExt cx="670008" cy="511808"/>
          </a:xfrm>
        </p:grpSpPr>
        <p:sp>
          <p:nvSpPr>
            <p:cNvPr id="187" name="Google Shape;187;p4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6477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269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Google Shape;722;p13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723" name="Google Shape;723;p13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724" name="Google Shape;724;p13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4" name="Google Shape;734;p13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5" name="Google Shape;735;p13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6" name="Google Shape;736;p13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7" name="Google Shape;737;p13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8" name="Google Shape;738;p13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9" name="Google Shape;739;p13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0" name="Google Shape;740;p13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1" name="Google Shape;741;p13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2" name="Google Shape;742;p13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3" name="Google Shape;743;p13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4" name="Google Shape;744;p13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5" name="Google Shape;745;p13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6" name="Google Shape;746;p13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7" name="Google Shape;747;p13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8" name="Google Shape;748;p13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9" name="Google Shape;749;p13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0" name="Google Shape;750;p13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1" name="Google Shape;751;p13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2" name="Google Shape;752;p13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3" name="Google Shape;753;p13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4" name="Google Shape;754;p13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755" name="Google Shape;755;p13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72" name="Google Shape;772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78" tIns="121878" rIns="121878" bIns="12187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3"/>
          <p:cNvSpPr txBox="1">
            <a:spLocks noGrp="1"/>
          </p:cNvSpPr>
          <p:nvPr>
            <p:ph type="subTitle" idx="1"/>
          </p:nvPr>
        </p:nvSpPr>
        <p:spPr>
          <a:xfrm>
            <a:off x="960000" y="2950477"/>
            <a:ext cx="3074000" cy="763600"/>
          </a:xfrm>
          <a:prstGeom prst="rect">
            <a:avLst/>
          </a:prstGeom>
        </p:spPr>
        <p:txBody>
          <a:bodyPr spcFirstLastPara="1" wrap="square" lIns="121878" tIns="121878" rIns="121878" bIns="12187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3"/>
          <p:cNvSpPr txBox="1">
            <a:spLocks noGrp="1"/>
          </p:cNvSpPr>
          <p:nvPr>
            <p:ph type="subTitle" idx="2"/>
          </p:nvPr>
        </p:nvSpPr>
        <p:spPr>
          <a:xfrm>
            <a:off x="4559028" y="2950477"/>
            <a:ext cx="3074000" cy="763600"/>
          </a:xfrm>
          <a:prstGeom prst="rect">
            <a:avLst/>
          </a:prstGeom>
        </p:spPr>
        <p:txBody>
          <a:bodyPr spcFirstLastPara="1" wrap="square" lIns="121878" tIns="121878" rIns="121878" bIns="12187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3"/>
          <p:cNvSpPr txBox="1">
            <a:spLocks noGrp="1"/>
          </p:cNvSpPr>
          <p:nvPr>
            <p:ph type="subTitle" idx="3"/>
          </p:nvPr>
        </p:nvSpPr>
        <p:spPr>
          <a:xfrm>
            <a:off x="960000" y="5375060"/>
            <a:ext cx="3074000" cy="763600"/>
          </a:xfrm>
          <a:prstGeom prst="rect">
            <a:avLst/>
          </a:prstGeom>
        </p:spPr>
        <p:txBody>
          <a:bodyPr spcFirstLastPara="1" wrap="square" lIns="121878" tIns="121878" rIns="121878" bIns="12187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3"/>
          <p:cNvSpPr txBox="1">
            <a:spLocks noGrp="1"/>
          </p:cNvSpPr>
          <p:nvPr>
            <p:ph type="subTitle" idx="4"/>
          </p:nvPr>
        </p:nvSpPr>
        <p:spPr>
          <a:xfrm>
            <a:off x="4559028" y="5375060"/>
            <a:ext cx="3074000" cy="763600"/>
          </a:xfrm>
          <a:prstGeom prst="rect">
            <a:avLst/>
          </a:prstGeom>
        </p:spPr>
        <p:txBody>
          <a:bodyPr spcFirstLastPara="1" wrap="square" lIns="121878" tIns="121878" rIns="121878" bIns="12187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13"/>
          <p:cNvSpPr txBox="1">
            <a:spLocks noGrp="1"/>
          </p:cNvSpPr>
          <p:nvPr>
            <p:ph type="subTitle" idx="5"/>
          </p:nvPr>
        </p:nvSpPr>
        <p:spPr>
          <a:xfrm>
            <a:off x="8158065" y="2950477"/>
            <a:ext cx="3074000" cy="763600"/>
          </a:xfrm>
          <a:prstGeom prst="rect">
            <a:avLst/>
          </a:prstGeom>
        </p:spPr>
        <p:txBody>
          <a:bodyPr spcFirstLastPara="1" wrap="square" lIns="121878" tIns="121878" rIns="121878" bIns="12187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3"/>
          <p:cNvSpPr txBox="1">
            <a:spLocks noGrp="1"/>
          </p:cNvSpPr>
          <p:nvPr>
            <p:ph type="subTitle" idx="6"/>
          </p:nvPr>
        </p:nvSpPr>
        <p:spPr>
          <a:xfrm>
            <a:off x="8158065" y="5375060"/>
            <a:ext cx="3074000" cy="763600"/>
          </a:xfrm>
          <a:prstGeom prst="rect">
            <a:avLst/>
          </a:prstGeom>
        </p:spPr>
        <p:txBody>
          <a:bodyPr spcFirstLastPara="1" wrap="square" lIns="121878" tIns="121878" rIns="121878" bIns="12187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3"/>
          <p:cNvSpPr txBox="1">
            <a:spLocks noGrp="1"/>
          </p:cNvSpPr>
          <p:nvPr>
            <p:ph type="title" idx="7" hasCustomPrompt="1"/>
          </p:nvPr>
        </p:nvSpPr>
        <p:spPr>
          <a:xfrm>
            <a:off x="2007200" y="1731277"/>
            <a:ext cx="979600" cy="596800"/>
          </a:xfrm>
          <a:prstGeom prst="rect">
            <a:avLst/>
          </a:prstGeom>
          <a:noFill/>
        </p:spPr>
        <p:txBody>
          <a:bodyPr spcFirstLastPara="1" wrap="square" lIns="121878" tIns="121878" rIns="121878" bIns="12187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3333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80" name="Google Shape;780;p13"/>
          <p:cNvSpPr txBox="1">
            <a:spLocks noGrp="1"/>
          </p:cNvSpPr>
          <p:nvPr>
            <p:ph type="title" idx="8" hasCustomPrompt="1"/>
          </p:nvPr>
        </p:nvSpPr>
        <p:spPr>
          <a:xfrm>
            <a:off x="2007200" y="4155860"/>
            <a:ext cx="979600" cy="596800"/>
          </a:xfrm>
          <a:prstGeom prst="rect">
            <a:avLst/>
          </a:prstGeom>
          <a:noFill/>
        </p:spPr>
        <p:txBody>
          <a:bodyPr spcFirstLastPara="1" wrap="square" lIns="121878" tIns="121878" rIns="121878" bIns="12187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3333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81" name="Google Shape;781;p13"/>
          <p:cNvSpPr txBox="1">
            <a:spLocks noGrp="1"/>
          </p:cNvSpPr>
          <p:nvPr>
            <p:ph type="title" idx="9" hasCustomPrompt="1"/>
          </p:nvPr>
        </p:nvSpPr>
        <p:spPr>
          <a:xfrm>
            <a:off x="5606228" y="1731277"/>
            <a:ext cx="979600" cy="596800"/>
          </a:xfrm>
          <a:prstGeom prst="rect">
            <a:avLst/>
          </a:prstGeom>
          <a:noFill/>
        </p:spPr>
        <p:txBody>
          <a:bodyPr spcFirstLastPara="1" wrap="square" lIns="121878" tIns="121878" rIns="121878" bIns="12187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3333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82" name="Google Shape;782;p13"/>
          <p:cNvSpPr txBox="1">
            <a:spLocks noGrp="1"/>
          </p:cNvSpPr>
          <p:nvPr>
            <p:ph type="title" idx="13" hasCustomPrompt="1"/>
          </p:nvPr>
        </p:nvSpPr>
        <p:spPr>
          <a:xfrm>
            <a:off x="5606228" y="4155860"/>
            <a:ext cx="979600" cy="596800"/>
          </a:xfrm>
          <a:prstGeom prst="rect">
            <a:avLst/>
          </a:prstGeom>
          <a:noFill/>
        </p:spPr>
        <p:txBody>
          <a:bodyPr spcFirstLastPara="1" wrap="square" lIns="121878" tIns="121878" rIns="121878" bIns="12187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3333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83" name="Google Shape;783;p13"/>
          <p:cNvSpPr txBox="1">
            <a:spLocks noGrp="1"/>
          </p:cNvSpPr>
          <p:nvPr>
            <p:ph type="title" idx="14" hasCustomPrompt="1"/>
          </p:nvPr>
        </p:nvSpPr>
        <p:spPr>
          <a:xfrm>
            <a:off x="9205265" y="1731277"/>
            <a:ext cx="979600" cy="596800"/>
          </a:xfrm>
          <a:prstGeom prst="rect">
            <a:avLst/>
          </a:prstGeom>
          <a:noFill/>
        </p:spPr>
        <p:txBody>
          <a:bodyPr spcFirstLastPara="1" wrap="square" lIns="121878" tIns="121878" rIns="121878" bIns="12187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3333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84" name="Google Shape;7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205265" y="4155860"/>
            <a:ext cx="979600" cy="596800"/>
          </a:xfrm>
          <a:prstGeom prst="rect">
            <a:avLst/>
          </a:prstGeom>
          <a:noFill/>
        </p:spPr>
        <p:txBody>
          <a:bodyPr spcFirstLastPara="1" wrap="square" lIns="121878" tIns="121878" rIns="121878" bIns="12187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3333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85" name="Google Shape;785;p13"/>
          <p:cNvSpPr txBox="1">
            <a:spLocks noGrp="1"/>
          </p:cNvSpPr>
          <p:nvPr>
            <p:ph type="subTitle" idx="16"/>
          </p:nvPr>
        </p:nvSpPr>
        <p:spPr>
          <a:xfrm>
            <a:off x="960000" y="2584717"/>
            <a:ext cx="3074000" cy="597600"/>
          </a:xfrm>
          <a:prstGeom prst="rect">
            <a:avLst/>
          </a:prstGeom>
        </p:spPr>
        <p:txBody>
          <a:bodyPr spcFirstLastPara="1" wrap="square" lIns="121878" tIns="121878" rIns="121878" bIns="12187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6" name="Google Shape;786;p13"/>
          <p:cNvSpPr txBox="1">
            <a:spLocks noGrp="1"/>
          </p:cNvSpPr>
          <p:nvPr>
            <p:ph type="subTitle" idx="17"/>
          </p:nvPr>
        </p:nvSpPr>
        <p:spPr>
          <a:xfrm>
            <a:off x="4559028" y="2584717"/>
            <a:ext cx="3074000" cy="597600"/>
          </a:xfrm>
          <a:prstGeom prst="rect">
            <a:avLst/>
          </a:prstGeom>
        </p:spPr>
        <p:txBody>
          <a:bodyPr spcFirstLastPara="1" wrap="square" lIns="121878" tIns="121878" rIns="121878" bIns="12187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7" name="Google Shape;787;p13"/>
          <p:cNvSpPr txBox="1">
            <a:spLocks noGrp="1"/>
          </p:cNvSpPr>
          <p:nvPr>
            <p:ph type="subTitle" idx="18"/>
          </p:nvPr>
        </p:nvSpPr>
        <p:spPr>
          <a:xfrm>
            <a:off x="8158065" y="2584717"/>
            <a:ext cx="3074000" cy="597600"/>
          </a:xfrm>
          <a:prstGeom prst="rect">
            <a:avLst/>
          </a:prstGeom>
        </p:spPr>
        <p:txBody>
          <a:bodyPr spcFirstLastPara="1" wrap="square" lIns="121878" tIns="121878" rIns="121878" bIns="12187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8" name="Google Shape;788;p13"/>
          <p:cNvSpPr txBox="1">
            <a:spLocks noGrp="1"/>
          </p:cNvSpPr>
          <p:nvPr>
            <p:ph type="subTitle" idx="19"/>
          </p:nvPr>
        </p:nvSpPr>
        <p:spPr>
          <a:xfrm>
            <a:off x="960000" y="5009300"/>
            <a:ext cx="3074000" cy="597600"/>
          </a:xfrm>
          <a:prstGeom prst="rect">
            <a:avLst/>
          </a:prstGeom>
        </p:spPr>
        <p:txBody>
          <a:bodyPr spcFirstLastPara="1" wrap="square" lIns="121878" tIns="121878" rIns="121878" bIns="12187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9" name="Google Shape;789;p13"/>
          <p:cNvSpPr txBox="1">
            <a:spLocks noGrp="1"/>
          </p:cNvSpPr>
          <p:nvPr>
            <p:ph type="subTitle" idx="20"/>
          </p:nvPr>
        </p:nvSpPr>
        <p:spPr>
          <a:xfrm>
            <a:off x="4559028" y="5009300"/>
            <a:ext cx="3074000" cy="597600"/>
          </a:xfrm>
          <a:prstGeom prst="rect">
            <a:avLst/>
          </a:prstGeom>
        </p:spPr>
        <p:txBody>
          <a:bodyPr spcFirstLastPara="1" wrap="square" lIns="121878" tIns="121878" rIns="121878" bIns="12187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90" name="Google Shape;790;p13"/>
          <p:cNvSpPr txBox="1">
            <a:spLocks noGrp="1"/>
          </p:cNvSpPr>
          <p:nvPr>
            <p:ph type="subTitle" idx="21"/>
          </p:nvPr>
        </p:nvSpPr>
        <p:spPr>
          <a:xfrm>
            <a:off x="8158065" y="5009300"/>
            <a:ext cx="3074000" cy="597600"/>
          </a:xfrm>
          <a:prstGeom prst="rect">
            <a:avLst/>
          </a:prstGeom>
        </p:spPr>
        <p:txBody>
          <a:bodyPr spcFirstLastPara="1" wrap="square" lIns="121878" tIns="121878" rIns="121878" bIns="12187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91" name="Google Shape;791;p13"/>
          <p:cNvGrpSpPr/>
          <p:nvPr/>
        </p:nvGrpSpPr>
        <p:grpSpPr>
          <a:xfrm rot="8100000">
            <a:off x="11293294" y="1980008"/>
            <a:ext cx="1590095" cy="2140253"/>
            <a:chOff x="6017264" y="2933161"/>
            <a:chExt cx="1192583" cy="1605205"/>
          </a:xfrm>
        </p:grpSpPr>
        <p:sp>
          <p:nvSpPr>
            <p:cNvPr id="792" name="Google Shape;792;p13"/>
            <p:cNvSpPr/>
            <p:nvPr/>
          </p:nvSpPr>
          <p:spPr>
            <a:xfrm>
              <a:off x="6017264" y="3180149"/>
              <a:ext cx="1192535" cy="1358199"/>
            </a:xfrm>
            <a:custGeom>
              <a:avLst/>
              <a:gdLst/>
              <a:ahLst/>
              <a:cxnLst/>
              <a:rect l="l" t="t" r="r" b="b"/>
              <a:pathLst>
                <a:path w="208303" h="237240" extrusionOk="0">
                  <a:moveTo>
                    <a:pt x="164714" y="1262"/>
                  </a:moveTo>
                  <a:cubicBezTo>
                    <a:pt x="186615" y="30884"/>
                    <a:pt x="203046" y="65260"/>
                    <a:pt x="207656" y="101808"/>
                  </a:cubicBezTo>
                  <a:cubicBezTo>
                    <a:pt x="208930" y="111963"/>
                    <a:pt x="208912" y="123410"/>
                    <a:pt x="202042" y="130999"/>
                  </a:cubicBezTo>
                  <a:cubicBezTo>
                    <a:pt x="195172" y="138589"/>
                    <a:pt x="179458" y="137333"/>
                    <a:pt x="177593" y="127267"/>
                  </a:cubicBezTo>
                  <a:cubicBezTo>
                    <a:pt x="176086" y="144366"/>
                    <a:pt x="172606" y="161303"/>
                    <a:pt x="167279" y="177612"/>
                  </a:cubicBezTo>
                  <a:cubicBezTo>
                    <a:pt x="164122" y="187247"/>
                    <a:pt x="160140" y="196971"/>
                    <a:pt x="152929" y="204094"/>
                  </a:cubicBezTo>
                  <a:cubicBezTo>
                    <a:pt x="145718" y="211217"/>
                    <a:pt x="134560" y="215164"/>
                    <a:pt x="125143" y="211415"/>
                  </a:cubicBezTo>
                  <a:cubicBezTo>
                    <a:pt x="119511" y="209172"/>
                    <a:pt x="114703" y="204363"/>
                    <a:pt x="108658" y="204166"/>
                  </a:cubicBezTo>
                  <a:cubicBezTo>
                    <a:pt x="104981" y="204040"/>
                    <a:pt x="101465" y="205691"/>
                    <a:pt x="98344" y="207647"/>
                  </a:cubicBezTo>
                  <a:cubicBezTo>
                    <a:pt x="87582" y="214375"/>
                    <a:pt x="79599" y="224889"/>
                    <a:pt x="68873" y="231671"/>
                  </a:cubicBezTo>
                  <a:cubicBezTo>
                    <a:pt x="58146" y="238471"/>
                    <a:pt x="42074" y="240193"/>
                    <a:pt x="34199" y="230253"/>
                  </a:cubicBezTo>
                  <a:cubicBezTo>
                    <a:pt x="28728" y="223346"/>
                    <a:pt x="33625" y="206014"/>
                    <a:pt x="36154" y="192558"/>
                  </a:cubicBezTo>
                  <a:cubicBezTo>
                    <a:pt x="37338" y="186260"/>
                    <a:pt x="35114" y="174418"/>
                    <a:pt x="28728" y="173683"/>
                  </a:cubicBezTo>
                  <a:cubicBezTo>
                    <a:pt x="16853" y="172319"/>
                    <a:pt x="6808" y="172427"/>
                    <a:pt x="2001" y="162631"/>
                  </a:cubicBezTo>
                  <a:cubicBezTo>
                    <a:pt x="-7399" y="143541"/>
                    <a:pt x="17194" y="97771"/>
                    <a:pt x="57410" y="65924"/>
                  </a:cubicBezTo>
                  <a:cubicBezTo>
                    <a:pt x="48980" y="69010"/>
                    <a:pt x="40334" y="59124"/>
                    <a:pt x="41284" y="50189"/>
                  </a:cubicBezTo>
                  <a:cubicBezTo>
                    <a:pt x="42235" y="41254"/>
                    <a:pt x="49231" y="34257"/>
                    <a:pt x="56334" y="28767"/>
                  </a:cubicBezTo>
                  <a:cubicBezTo>
                    <a:pt x="85196" y="6465"/>
                    <a:pt x="128569" y="-3780"/>
                    <a:pt x="164714" y="12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6258901" y="3187375"/>
              <a:ext cx="950945" cy="1350991"/>
            </a:xfrm>
            <a:custGeom>
              <a:avLst/>
              <a:gdLst/>
              <a:ahLst/>
              <a:cxnLst/>
              <a:rect l="l" t="t" r="r" b="b"/>
              <a:pathLst>
                <a:path w="166104" h="235981" extrusionOk="0">
                  <a:moveTo>
                    <a:pt x="122514" y="0"/>
                  </a:moveTo>
                  <a:cubicBezTo>
                    <a:pt x="144416" y="29622"/>
                    <a:pt x="160847" y="63998"/>
                    <a:pt x="165457" y="100546"/>
                  </a:cubicBezTo>
                  <a:cubicBezTo>
                    <a:pt x="166731" y="110701"/>
                    <a:pt x="166713" y="122148"/>
                    <a:pt x="159843" y="129737"/>
                  </a:cubicBezTo>
                  <a:cubicBezTo>
                    <a:pt x="152973" y="137327"/>
                    <a:pt x="137259" y="136071"/>
                    <a:pt x="135394" y="126005"/>
                  </a:cubicBezTo>
                  <a:cubicBezTo>
                    <a:pt x="133887" y="143104"/>
                    <a:pt x="130407" y="160041"/>
                    <a:pt x="125079" y="176350"/>
                  </a:cubicBezTo>
                  <a:cubicBezTo>
                    <a:pt x="121922" y="185985"/>
                    <a:pt x="117940" y="195709"/>
                    <a:pt x="110729" y="202832"/>
                  </a:cubicBezTo>
                  <a:cubicBezTo>
                    <a:pt x="103518" y="209955"/>
                    <a:pt x="92361" y="213902"/>
                    <a:pt x="82944" y="210153"/>
                  </a:cubicBezTo>
                  <a:cubicBezTo>
                    <a:pt x="77311" y="207910"/>
                    <a:pt x="72504" y="203101"/>
                    <a:pt x="66459" y="202904"/>
                  </a:cubicBezTo>
                  <a:cubicBezTo>
                    <a:pt x="62782" y="202778"/>
                    <a:pt x="59266" y="204429"/>
                    <a:pt x="56145" y="206385"/>
                  </a:cubicBezTo>
                  <a:cubicBezTo>
                    <a:pt x="45382" y="213113"/>
                    <a:pt x="37400" y="223627"/>
                    <a:pt x="26673" y="230409"/>
                  </a:cubicBezTo>
                  <a:cubicBezTo>
                    <a:pt x="18870" y="235343"/>
                    <a:pt x="8251" y="237621"/>
                    <a:pt x="0" y="234661"/>
                  </a:cubicBezTo>
                  <a:cubicBezTo>
                    <a:pt x="0" y="234661"/>
                    <a:pt x="57688" y="135658"/>
                    <a:pt x="75338" y="100779"/>
                  </a:cubicBezTo>
                  <a:cubicBezTo>
                    <a:pt x="92989" y="65900"/>
                    <a:pt x="122514" y="0"/>
                    <a:pt x="122514" y="0"/>
                  </a:cubicBezTo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794" name="Google Shape;794;p13"/>
            <p:cNvGrpSpPr/>
            <p:nvPr/>
          </p:nvGrpSpPr>
          <p:grpSpPr>
            <a:xfrm>
              <a:off x="6157310" y="2933161"/>
              <a:ext cx="933720" cy="1436414"/>
              <a:chOff x="6157310" y="2933161"/>
              <a:chExt cx="933720" cy="143641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6344430" y="2933161"/>
                <a:ext cx="735600" cy="1436414"/>
              </a:xfrm>
              <a:custGeom>
                <a:avLst/>
                <a:gdLst/>
                <a:ahLst/>
                <a:cxnLst/>
                <a:rect l="l" t="t" r="r" b="b"/>
                <a:pathLst>
                  <a:path w="128489" h="250902" extrusionOk="0">
                    <a:moveTo>
                      <a:pt x="220" y="248648"/>
                    </a:moveTo>
                    <a:cubicBezTo>
                      <a:pt x="27808" y="204476"/>
                      <a:pt x="52257" y="158186"/>
                      <a:pt x="74410" y="111070"/>
                    </a:cubicBezTo>
                    <a:cubicBezTo>
                      <a:pt x="91720" y="74720"/>
                      <a:pt x="107918" y="36935"/>
                      <a:pt x="125694" y="818"/>
                    </a:cubicBezTo>
                    <a:cubicBezTo>
                      <a:pt x="126053" y="82"/>
                      <a:pt x="126932" y="-205"/>
                      <a:pt x="127667" y="154"/>
                    </a:cubicBezTo>
                    <a:cubicBezTo>
                      <a:pt x="128331" y="477"/>
                      <a:pt x="128636" y="1248"/>
                      <a:pt x="128421" y="1930"/>
                    </a:cubicBezTo>
                    <a:cubicBezTo>
                      <a:pt x="113945" y="45780"/>
                      <a:pt x="92994" y="88248"/>
                      <a:pt x="71612" y="129120"/>
                    </a:cubicBezTo>
                    <a:cubicBezTo>
                      <a:pt x="49782" y="170117"/>
                      <a:pt x="26660" y="210396"/>
                      <a:pt x="2749" y="250191"/>
                    </a:cubicBezTo>
                    <a:cubicBezTo>
                      <a:pt x="2337" y="250891"/>
                      <a:pt x="1422" y="251106"/>
                      <a:pt x="740" y="250694"/>
                    </a:cubicBezTo>
                    <a:cubicBezTo>
                      <a:pt x="5" y="250263"/>
                      <a:pt x="-210" y="249348"/>
                      <a:pt x="220" y="248648"/>
                    </a:cubicBezTo>
                    <a:lnTo>
                      <a:pt x="220" y="24864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6157310" y="3670507"/>
                <a:ext cx="579782" cy="331678"/>
              </a:xfrm>
              <a:custGeom>
                <a:avLst/>
                <a:gdLst/>
                <a:ahLst/>
                <a:cxnLst/>
                <a:rect l="l" t="t" r="r" b="b"/>
                <a:pathLst>
                  <a:path w="101272" h="57935" extrusionOk="0">
                    <a:moveTo>
                      <a:pt x="700" y="55209"/>
                    </a:moveTo>
                    <a:cubicBezTo>
                      <a:pt x="14548" y="46561"/>
                      <a:pt x="34531" y="33805"/>
                      <a:pt x="48540" y="24942"/>
                    </a:cubicBezTo>
                    <a:cubicBezTo>
                      <a:pt x="64666" y="15056"/>
                      <a:pt x="81025" y="5259"/>
                      <a:pt x="99393" y="56"/>
                    </a:cubicBezTo>
                    <a:cubicBezTo>
                      <a:pt x="100936" y="-374"/>
                      <a:pt x="102012" y="1779"/>
                      <a:pt x="100649" y="2712"/>
                    </a:cubicBezTo>
                    <a:cubicBezTo>
                      <a:pt x="85079" y="13531"/>
                      <a:pt x="67931" y="20994"/>
                      <a:pt x="51105" y="29517"/>
                    </a:cubicBezTo>
                    <a:cubicBezTo>
                      <a:pt x="42692" y="33679"/>
                      <a:pt x="34333" y="38021"/>
                      <a:pt x="26208" y="42740"/>
                    </a:cubicBezTo>
                    <a:cubicBezTo>
                      <a:pt x="18082" y="47459"/>
                      <a:pt x="10046" y="52339"/>
                      <a:pt x="2315" y="57667"/>
                    </a:cubicBezTo>
                    <a:cubicBezTo>
                      <a:pt x="700" y="58744"/>
                      <a:pt x="-986" y="56304"/>
                      <a:pt x="700" y="55209"/>
                    </a:cubicBezTo>
                    <a:lnTo>
                      <a:pt x="700" y="5520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7" name="Google Shape;797;p13"/>
              <p:cNvSpPr/>
              <p:nvPr/>
            </p:nvSpPr>
            <p:spPr>
              <a:xfrm>
                <a:off x="6399537" y="3266781"/>
                <a:ext cx="534211" cy="154793"/>
              </a:xfrm>
              <a:custGeom>
                <a:avLst/>
                <a:gdLst/>
                <a:ahLst/>
                <a:cxnLst/>
                <a:rect l="l" t="t" r="r" b="b"/>
                <a:pathLst>
                  <a:path w="93312" h="27038" extrusionOk="0">
                    <a:moveTo>
                      <a:pt x="946" y="24169"/>
                    </a:moveTo>
                    <a:cubicBezTo>
                      <a:pt x="26794" y="14876"/>
                      <a:pt x="52445" y="3285"/>
                      <a:pt x="80015" y="307"/>
                    </a:cubicBezTo>
                    <a:cubicBezTo>
                      <a:pt x="83961" y="-16"/>
                      <a:pt x="87926" y="-142"/>
                      <a:pt x="91944" y="217"/>
                    </a:cubicBezTo>
                    <a:cubicBezTo>
                      <a:pt x="92769" y="289"/>
                      <a:pt x="93379" y="1024"/>
                      <a:pt x="93307" y="1850"/>
                    </a:cubicBezTo>
                    <a:cubicBezTo>
                      <a:pt x="93253" y="2442"/>
                      <a:pt x="92876" y="2908"/>
                      <a:pt x="92356" y="3124"/>
                    </a:cubicBezTo>
                    <a:cubicBezTo>
                      <a:pt x="90473" y="3859"/>
                      <a:pt x="88571" y="4398"/>
                      <a:pt x="86670" y="4954"/>
                    </a:cubicBezTo>
                    <a:cubicBezTo>
                      <a:pt x="67028" y="10318"/>
                      <a:pt x="43440" y="12633"/>
                      <a:pt x="24032" y="18859"/>
                    </a:cubicBezTo>
                    <a:cubicBezTo>
                      <a:pt x="16587" y="21173"/>
                      <a:pt x="9215" y="23757"/>
                      <a:pt x="2076" y="26915"/>
                    </a:cubicBezTo>
                    <a:cubicBezTo>
                      <a:pt x="282" y="27650"/>
                      <a:pt x="-938" y="24905"/>
                      <a:pt x="946" y="24169"/>
                    </a:cubicBezTo>
                    <a:lnTo>
                      <a:pt x="946" y="241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8" name="Google Shape;798;p13"/>
              <p:cNvSpPr/>
              <p:nvPr/>
            </p:nvSpPr>
            <p:spPr>
              <a:xfrm>
                <a:off x="6773731" y="3595144"/>
                <a:ext cx="90215" cy="654608"/>
              </a:xfrm>
              <a:custGeom>
                <a:avLst/>
                <a:gdLst/>
                <a:ahLst/>
                <a:cxnLst/>
                <a:rect l="l" t="t" r="r" b="b"/>
                <a:pathLst>
                  <a:path w="15758" h="114342" extrusionOk="0">
                    <a:moveTo>
                      <a:pt x="12315" y="112777"/>
                    </a:moveTo>
                    <a:cubicBezTo>
                      <a:pt x="13750" y="94118"/>
                      <a:pt x="12710" y="75261"/>
                      <a:pt x="9660" y="56817"/>
                    </a:cubicBezTo>
                    <a:cubicBezTo>
                      <a:pt x="6826" y="38229"/>
                      <a:pt x="2091" y="20395"/>
                      <a:pt x="10" y="1628"/>
                    </a:cubicBezTo>
                    <a:cubicBezTo>
                      <a:pt x="-169" y="31"/>
                      <a:pt x="2144" y="-669"/>
                      <a:pt x="2844" y="820"/>
                    </a:cubicBezTo>
                    <a:cubicBezTo>
                      <a:pt x="14916" y="26926"/>
                      <a:pt x="15257" y="56422"/>
                      <a:pt x="15741" y="84627"/>
                    </a:cubicBezTo>
                    <a:cubicBezTo>
                      <a:pt x="15831" y="94082"/>
                      <a:pt x="15562" y="103519"/>
                      <a:pt x="15239" y="112957"/>
                    </a:cubicBezTo>
                    <a:cubicBezTo>
                      <a:pt x="15149" y="114877"/>
                      <a:pt x="12190" y="114787"/>
                      <a:pt x="12315" y="112777"/>
                    </a:cubicBezTo>
                    <a:lnTo>
                      <a:pt x="12315" y="11277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9" name="Google Shape;799;p13"/>
              <p:cNvSpPr/>
              <p:nvPr/>
            </p:nvSpPr>
            <p:spPr>
              <a:xfrm>
                <a:off x="6919464" y="3283231"/>
                <a:ext cx="171567" cy="436938"/>
              </a:xfrm>
              <a:custGeom>
                <a:avLst/>
                <a:gdLst/>
                <a:ahLst/>
                <a:cxnLst/>
                <a:rect l="l" t="t" r="r" b="b"/>
                <a:pathLst>
                  <a:path w="29968" h="76321" extrusionOk="0">
                    <a:moveTo>
                      <a:pt x="27063" y="75212"/>
                    </a:moveTo>
                    <a:cubicBezTo>
                      <a:pt x="23906" y="62527"/>
                      <a:pt x="19368" y="50218"/>
                      <a:pt x="13950" y="38341"/>
                    </a:cubicBezTo>
                    <a:cubicBezTo>
                      <a:pt x="8731" y="26338"/>
                      <a:pt x="2560" y="14730"/>
                      <a:pt x="31" y="1776"/>
                    </a:cubicBezTo>
                    <a:cubicBezTo>
                      <a:pt x="-274" y="286"/>
                      <a:pt x="1771" y="-647"/>
                      <a:pt x="2703" y="538"/>
                    </a:cubicBezTo>
                    <a:cubicBezTo>
                      <a:pt x="6955" y="5741"/>
                      <a:pt x="9914" y="11679"/>
                      <a:pt x="12444" y="17816"/>
                    </a:cubicBezTo>
                    <a:cubicBezTo>
                      <a:pt x="16964" y="28347"/>
                      <a:pt x="21018" y="44387"/>
                      <a:pt x="24282" y="55529"/>
                    </a:cubicBezTo>
                    <a:cubicBezTo>
                      <a:pt x="26148" y="61827"/>
                      <a:pt x="27906" y="68160"/>
                      <a:pt x="29897" y="74422"/>
                    </a:cubicBezTo>
                    <a:cubicBezTo>
                      <a:pt x="30453" y="76306"/>
                      <a:pt x="27583" y="77167"/>
                      <a:pt x="27063" y="75212"/>
                    </a:cubicBezTo>
                    <a:lnTo>
                      <a:pt x="27063" y="752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800" name="Google Shape;800;p13"/>
          <p:cNvGrpSpPr/>
          <p:nvPr/>
        </p:nvGrpSpPr>
        <p:grpSpPr>
          <a:xfrm>
            <a:off x="498156" y="2072007"/>
            <a:ext cx="388541" cy="601684"/>
            <a:chOff x="1022083" y="3172726"/>
            <a:chExt cx="52228" cy="80870"/>
          </a:xfrm>
        </p:grpSpPr>
        <p:sp>
          <p:nvSpPr>
            <p:cNvPr id="801" name="Google Shape;801;p13"/>
            <p:cNvSpPr/>
            <p:nvPr/>
          </p:nvSpPr>
          <p:spPr>
            <a:xfrm>
              <a:off x="1052057" y="3227698"/>
              <a:ext cx="22254" cy="25898"/>
            </a:xfrm>
            <a:custGeom>
              <a:avLst/>
              <a:gdLst/>
              <a:ahLst/>
              <a:cxnLst/>
              <a:rect l="l" t="t" r="r" b="b"/>
              <a:pathLst>
                <a:path w="22254" h="25898" extrusionOk="0">
                  <a:moveTo>
                    <a:pt x="13029" y="25653"/>
                  </a:moveTo>
                  <a:cubicBezTo>
                    <a:pt x="10625" y="24990"/>
                    <a:pt x="8903" y="23877"/>
                    <a:pt x="7307" y="22675"/>
                  </a:cubicBezTo>
                  <a:cubicBezTo>
                    <a:pt x="5764" y="21437"/>
                    <a:pt x="4455" y="20038"/>
                    <a:pt x="3361" y="18495"/>
                  </a:cubicBezTo>
                  <a:cubicBezTo>
                    <a:pt x="2248" y="16969"/>
                    <a:pt x="1370" y="15265"/>
                    <a:pt x="778" y="13399"/>
                  </a:cubicBezTo>
                  <a:cubicBezTo>
                    <a:pt x="204" y="11515"/>
                    <a:pt x="-191" y="9488"/>
                    <a:pt x="96" y="7012"/>
                  </a:cubicBezTo>
                  <a:cubicBezTo>
                    <a:pt x="616" y="2598"/>
                    <a:pt x="4562" y="-506"/>
                    <a:pt x="8921" y="68"/>
                  </a:cubicBezTo>
                  <a:cubicBezTo>
                    <a:pt x="9298" y="122"/>
                    <a:pt x="9693" y="194"/>
                    <a:pt x="10033" y="302"/>
                  </a:cubicBezTo>
                  <a:cubicBezTo>
                    <a:pt x="12419" y="966"/>
                    <a:pt x="14105" y="2114"/>
                    <a:pt x="15612" y="3370"/>
                  </a:cubicBezTo>
                  <a:cubicBezTo>
                    <a:pt x="17101" y="4643"/>
                    <a:pt x="18303" y="6115"/>
                    <a:pt x="19289" y="7730"/>
                  </a:cubicBezTo>
                  <a:cubicBezTo>
                    <a:pt x="20276" y="9344"/>
                    <a:pt x="21065" y="11103"/>
                    <a:pt x="21603" y="13004"/>
                  </a:cubicBezTo>
                  <a:cubicBezTo>
                    <a:pt x="22088" y="14960"/>
                    <a:pt x="22446" y="17005"/>
                    <a:pt x="22141" y="19481"/>
                  </a:cubicBezTo>
                  <a:cubicBezTo>
                    <a:pt x="21639" y="23536"/>
                    <a:pt x="17998" y="26371"/>
                    <a:pt x="13998" y="25833"/>
                  </a:cubicBezTo>
                  <a:cubicBezTo>
                    <a:pt x="13675" y="25815"/>
                    <a:pt x="13316" y="25743"/>
                    <a:pt x="13029" y="25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1022083" y="3182492"/>
              <a:ext cx="19395" cy="19754"/>
            </a:xfrm>
            <a:custGeom>
              <a:avLst/>
              <a:gdLst/>
              <a:ahLst/>
              <a:cxnLst/>
              <a:rect l="l" t="t" r="r" b="b"/>
              <a:pathLst>
                <a:path w="19395" h="19754" extrusionOk="0">
                  <a:moveTo>
                    <a:pt x="11038" y="19743"/>
                  </a:moveTo>
                  <a:cubicBezTo>
                    <a:pt x="8939" y="19833"/>
                    <a:pt x="7450" y="19366"/>
                    <a:pt x="6069" y="18810"/>
                  </a:cubicBezTo>
                  <a:cubicBezTo>
                    <a:pt x="4741" y="18218"/>
                    <a:pt x="3629" y="17411"/>
                    <a:pt x="2696" y="16460"/>
                  </a:cubicBezTo>
                  <a:cubicBezTo>
                    <a:pt x="1764" y="15509"/>
                    <a:pt x="1028" y="14361"/>
                    <a:pt x="562" y="12997"/>
                  </a:cubicBezTo>
                  <a:cubicBezTo>
                    <a:pt x="96" y="11615"/>
                    <a:pt x="-191" y="10090"/>
                    <a:pt x="149" y="8009"/>
                  </a:cubicBezTo>
                  <a:cubicBezTo>
                    <a:pt x="867" y="3416"/>
                    <a:pt x="4688" y="151"/>
                    <a:pt x="9100" y="7"/>
                  </a:cubicBezTo>
                  <a:cubicBezTo>
                    <a:pt x="11181" y="-65"/>
                    <a:pt x="12652" y="420"/>
                    <a:pt x="13943" y="1048"/>
                  </a:cubicBezTo>
                  <a:cubicBezTo>
                    <a:pt x="15217" y="1693"/>
                    <a:pt x="16239" y="2573"/>
                    <a:pt x="17065" y="3631"/>
                  </a:cubicBezTo>
                  <a:cubicBezTo>
                    <a:pt x="17890" y="4672"/>
                    <a:pt x="18536" y="5892"/>
                    <a:pt x="18948" y="7309"/>
                  </a:cubicBezTo>
                  <a:cubicBezTo>
                    <a:pt x="19325" y="8763"/>
                    <a:pt x="19576" y="10324"/>
                    <a:pt x="19235" y="12423"/>
                  </a:cubicBezTo>
                  <a:cubicBezTo>
                    <a:pt x="18553" y="16603"/>
                    <a:pt x="15074" y="19581"/>
                    <a:pt x="11038" y="197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1051281" y="3172726"/>
              <a:ext cx="21763" cy="26714"/>
            </a:xfrm>
            <a:custGeom>
              <a:avLst/>
              <a:gdLst/>
              <a:ahLst/>
              <a:cxnLst/>
              <a:rect l="l" t="t" r="r" b="b"/>
              <a:pathLst>
                <a:path w="21763" h="26714" extrusionOk="0">
                  <a:moveTo>
                    <a:pt x="11957" y="26261"/>
                  </a:moveTo>
                  <a:cubicBezTo>
                    <a:pt x="9607" y="25400"/>
                    <a:pt x="7939" y="24126"/>
                    <a:pt x="6414" y="22798"/>
                  </a:cubicBezTo>
                  <a:cubicBezTo>
                    <a:pt x="4944" y="21417"/>
                    <a:pt x="3742" y="19909"/>
                    <a:pt x="2737" y="18259"/>
                  </a:cubicBezTo>
                  <a:cubicBezTo>
                    <a:pt x="1733" y="16626"/>
                    <a:pt x="961" y="14850"/>
                    <a:pt x="495" y="12912"/>
                  </a:cubicBezTo>
                  <a:cubicBezTo>
                    <a:pt x="46" y="10956"/>
                    <a:pt x="-223" y="8893"/>
                    <a:pt x="244" y="6435"/>
                  </a:cubicBezTo>
                  <a:cubicBezTo>
                    <a:pt x="1051" y="2093"/>
                    <a:pt x="5177" y="-706"/>
                    <a:pt x="9464" y="156"/>
                  </a:cubicBezTo>
                  <a:cubicBezTo>
                    <a:pt x="9858" y="227"/>
                    <a:pt x="10289" y="371"/>
                    <a:pt x="10666" y="496"/>
                  </a:cubicBezTo>
                  <a:cubicBezTo>
                    <a:pt x="12998" y="1376"/>
                    <a:pt x="14630" y="2649"/>
                    <a:pt x="16047" y="4049"/>
                  </a:cubicBezTo>
                  <a:cubicBezTo>
                    <a:pt x="17446" y="5466"/>
                    <a:pt x="18558" y="7027"/>
                    <a:pt x="19437" y="8750"/>
                  </a:cubicBezTo>
                  <a:cubicBezTo>
                    <a:pt x="20316" y="10454"/>
                    <a:pt x="20980" y="12284"/>
                    <a:pt x="21392" y="14258"/>
                  </a:cubicBezTo>
                  <a:cubicBezTo>
                    <a:pt x="21751" y="16267"/>
                    <a:pt x="21966" y="18348"/>
                    <a:pt x="21482" y="20824"/>
                  </a:cubicBezTo>
                  <a:cubicBezTo>
                    <a:pt x="20711" y="24808"/>
                    <a:pt x="16908" y="27373"/>
                    <a:pt x="12980" y="26566"/>
                  </a:cubicBezTo>
                  <a:cubicBezTo>
                    <a:pt x="12639" y="26476"/>
                    <a:pt x="12262" y="26369"/>
                    <a:pt x="11957" y="26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04" name="Google Shape;804;p13"/>
          <p:cNvGrpSpPr/>
          <p:nvPr/>
        </p:nvGrpSpPr>
        <p:grpSpPr>
          <a:xfrm>
            <a:off x="11076526" y="5606889"/>
            <a:ext cx="3273033" cy="2499875"/>
            <a:chOff x="1457221" y="2919992"/>
            <a:chExt cx="670008" cy="511808"/>
          </a:xfrm>
        </p:grpSpPr>
        <p:sp>
          <p:nvSpPr>
            <p:cNvPr id="805" name="Google Shape;805;p13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274525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oogle Shape;814;p14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815" name="Google Shape;815;p14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816" name="Google Shape;816;p14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7" name="Google Shape;817;p14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8" name="Google Shape;818;p14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9" name="Google Shape;819;p14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0" name="Google Shape;820;p14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1" name="Google Shape;821;p14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2" name="Google Shape;822;p14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3" name="Google Shape;823;p14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4" name="Google Shape;824;p14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5" name="Google Shape;825;p14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6" name="Google Shape;826;p14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7" name="Google Shape;827;p14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8" name="Google Shape;828;p14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9" name="Google Shape;829;p14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0" name="Google Shape;830;p14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1" name="Google Shape;831;p14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2" name="Google Shape;832;p14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3" name="Google Shape;833;p14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4" name="Google Shape;834;p14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5" name="Google Shape;835;p14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6" name="Google Shape;836;p14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7" name="Google Shape;837;p14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8" name="Google Shape;838;p14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9" name="Google Shape;839;p14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0" name="Google Shape;840;p14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1" name="Google Shape;841;p14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2" name="Google Shape;842;p14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3" name="Google Shape;843;p14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4" name="Google Shape;844;p14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5" name="Google Shape;845;p14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6" name="Google Shape;846;p14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847" name="Google Shape;847;p14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9" name="Google Shape;859;p14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" name="Google Shape;862;p14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" name="Google Shape;863;p14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64" name="Google Shape;864;p1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121878" tIns="121878" rIns="121878" bIns="121878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65" name="Google Shape;865;p14"/>
          <p:cNvGrpSpPr/>
          <p:nvPr/>
        </p:nvGrpSpPr>
        <p:grpSpPr>
          <a:xfrm rot="-5568951">
            <a:off x="4776361" y="6244460"/>
            <a:ext cx="388544" cy="601688"/>
            <a:chOff x="1022083" y="3172726"/>
            <a:chExt cx="52228" cy="80870"/>
          </a:xfrm>
        </p:grpSpPr>
        <p:sp>
          <p:nvSpPr>
            <p:cNvPr id="866" name="Google Shape;866;p14"/>
            <p:cNvSpPr/>
            <p:nvPr/>
          </p:nvSpPr>
          <p:spPr>
            <a:xfrm>
              <a:off x="1052057" y="3227698"/>
              <a:ext cx="22254" cy="25898"/>
            </a:xfrm>
            <a:custGeom>
              <a:avLst/>
              <a:gdLst/>
              <a:ahLst/>
              <a:cxnLst/>
              <a:rect l="l" t="t" r="r" b="b"/>
              <a:pathLst>
                <a:path w="22254" h="25898" extrusionOk="0">
                  <a:moveTo>
                    <a:pt x="13029" y="25653"/>
                  </a:moveTo>
                  <a:cubicBezTo>
                    <a:pt x="10625" y="24990"/>
                    <a:pt x="8903" y="23877"/>
                    <a:pt x="7307" y="22675"/>
                  </a:cubicBezTo>
                  <a:cubicBezTo>
                    <a:pt x="5764" y="21437"/>
                    <a:pt x="4455" y="20038"/>
                    <a:pt x="3361" y="18495"/>
                  </a:cubicBezTo>
                  <a:cubicBezTo>
                    <a:pt x="2248" y="16969"/>
                    <a:pt x="1370" y="15265"/>
                    <a:pt x="778" y="13399"/>
                  </a:cubicBezTo>
                  <a:cubicBezTo>
                    <a:pt x="204" y="11515"/>
                    <a:pt x="-191" y="9488"/>
                    <a:pt x="96" y="7012"/>
                  </a:cubicBezTo>
                  <a:cubicBezTo>
                    <a:pt x="616" y="2598"/>
                    <a:pt x="4562" y="-506"/>
                    <a:pt x="8921" y="68"/>
                  </a:cubicBezTo>
                  <a:cubicBezTo>
                    <a:pt x="9298" y="122"/>
                    <a:pt x="9693" y="194"/>
                    <a:pt x="10033" y="302"/>
                  </a:cubicBezTo>
                  <a:cubicBezTo>
                    <a:pt x="12419" y="966"/>
                    <a:pt x="14105" y="2114"/>
                    <a:pt x="15612" y="3370"/>
                  </a:cubicBezTo>
                  <a:cubicBezTo>
                    <a:pt x="17101" y="4643"/>
                    <a:pt x="18303" y="6115"/>
                    <a:pt x="19289" y="7730"/>
                  </a:cubicBezTo>
                  <a:cubicBezTo>
                    <a:pt x="20276" y="9344"/>
                    <a:pt x="21065" y="11103"/>
                    <a:pt x="21603" y="13004"/>
                  </a:cubicBezTo>
                  <a:cubicBezTo>
                    <a:pt x="22088" y="14960"/>
                    <a:pt x="22446" y="17005"/>
                    <a:pt x="22141" y="19481"/>
                  </a:cubicBezTo>
                  <a:cubicBezTo>
                    <a:pt x="21639" y="23536"/>
                    <a:pt x="17998" y="26371"/>
                    <a:pt x="13998" y="25833"/>
                  </a:cubicBezTo>
                  <a:cubicBezTo>
                    <a:pt x="13675" y="25815"/>
                    <a:pt x="13316" y="25743"/>
                    <a:pt x="13029" y="25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7" name="Google Shape;867;p14"/>
            <p:cNvSpPr/>
            <p:nvPr/>
          </p:nvSpPr>
          <p:spPr>
            <a:xfrm>
              <a:off x="1022083" y="3182492"/>
              <a:ext cx="19395" cy="19754"/>
            </a:xfrm>
            <a:custGeom>
              <a:avLst/>
              <a:gdLst/>
              <a:ahLst/>
              <a:cxnLst/>
              <a:rect l="l" t="t" r="r" b="b"/>
              <a:pathLst>
                <a:path w="19395" h="19754" extrusionOk="0">
                  <a:moveTo>
                    <a:pt x="11038" y="19743"/>
                  </a:moveTo>
                  <a:cubicBezTo>
                    <a:pt x="8939" y="19833"/>
                    <a:pt x="7450" y="19366"/>
                    <a:pt x="6069" y="18810"/>
                  </a:cubicBezTo>
                  <a:cubicBezTo>
                    <a:pt x="4741" y="18218"/>
                    <a:pt x="3629" y="17411"/>
                    <a:pt x="2696" y="16460"/>
                  </a:cubicBezTo>
                  <a:cubicBezTo>
                    <a:pt x="1764" y="15509"/>
                    <a:pt x="1028" y="14361"/>
                    <a:pt x="562" y="12997"/>
                  </a:cubicBezTo>
                  <a:cubicBezTo>
                    <a:pt x="96" y="11615"/>
                    <a:pt x="-191" y="10090"/>
                    <a:pt x="149" y="8009"/>
                  </a:cubicBezTo>
                  <a:cubicBezTo>
                    <a:pt x="867" y="3416"/>
                    <a:pt x="4688" y="151"/>
                    <a:pt x="9100" y="7"/>
                  </a:cubicBezTo>
                  <a:cubicBezTo>
                    <a:pt x="11181" y="-65"/>
                    <a:pt x="12652" y="420"/>
                    <a:pt x="13943" y="1048"/>
                  </a:cubicBezTo>
                  <a:cubicBezTo>
                    <a:pt x="15217" y="1693"/>
                    <a:pt x="16239" y="2573"/>
                    <a:pt x="17065" y="3631"/>
                  </a:cubicBezTo>
                  <a:cubicBezTo>
                    <a:pt x="17890" y="4672"/>
                    <a:pt x="18536" y="5892"/>
                    <a:pt x="18948" y="7309"/>
                  </a:cubicBezTo>
                  <a:cubicBezTo>
                    <a:pt x="19325" y="8763"/>
                    <a:pt x="19576" y="10324"/>
                    <a:pt x="19235" y="12423"/>
                  </a:cubicBezTo>
                  <a:cubicBezTo>
                    <a:pt x="18553" y="16603"/>
                    <a:pt x="15074" y="19581"/>
                    <a:pt x="11038" y="197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8" name="Google Shape;868;p14"/>
            <p:cNvSpPr/>
            <p:nvPr/>
          </p:nvSpPr>
          <p:spPr>
            <a:xfrm>
              <a:off x="1051281" y="3172726"/>
              <a:ext cx="21763" cy="26714"/>
            </a:xfrm>
            <a:custGeom>
              <a:avLst/>
              <a:gdLst/>
              <a:ahLst/>
              <a:cxnLst/>
              <a:rect l="l" t="t" r="r" b="b"/>
              <a:pathLst>
                <a:path w="21763" h="26714" extrusionOk="0">
                  <a:moveTo>
                    <a:pt x="11957" y="26261"/>
                  </a:moveTo>
                  <a:cubicBezTo>
                    <a:pt x="9607" y="25400"/>
                    <a:pt x="7939" y="24126"/>
                    <a:pt x="6414" y="22798"/>
                  </a:cubicBezTo>
                  <a:cubicBezTo>
                    <a:pt x="4944" y="21417"/>
                    <a:pt x="3742" y="19909"/>
                    <a:pt x="2737" y="18259"/>
                  </a:cubicBezTo>
                  <a:cubicBezTo>
                    <a:pt x="1733" y="16626"/>
                    <a:pt x="961" y="14850"/>
                    <a:pt x="495" y="12912"/>
                  </a:cubicBezTo>
                  <a:cubicBezTo>
                    <a:pt x="46" y="10956"/>
                    <a:pt x="-223" y="8893"/>
                    <a:pt x="244" y="6435"/>
                  </a:cubicBezTo>
                  <a:cubicBezTo>
                    <a:pt x="1051" y="2093"/>
                    <a:pt x="5177" y="-706"/>
                    <a:pt x="9464" y="156"/>
                  </a:cubicBezTo>
                  <a:cubicBezTo>
                    <a:pt x="9858" y="227"/>
                    <a:pt x="10289" y="371"/>
                    <a:pt x="10666" y="496"/>
                  </a:cubicBezTo>
                  <a:cubicBezTo>
                    <a:pt x="12998" y="1376"/>
                    <a:pt x="14630" y="2649"/>
                    <a:pt x="16047" y="4049"/>
                  </a:cubicBezTo>
                  <a:cubicBezTo>
                    <a:pt x="17446" y="5466"/>
                    <a:pt x="18558" y="7027"/>
                    <a:pt x="19437" y="8750"/>
                  </a:cubicBezTo>
                  <a:cubicBezTo>
                    <a:pt x="20316" y="10454"/>
                    <a:pt x="20980" y="12284"/>
                    <a:pt x="21392" y="14258"/>
                  </a:cubicBezTo>
                  <a:cubicBezTo>
                    <a:pt x="21751" y="16267"/>
                    <a:pt x="21966" y="18348"/>
                    <a:pt x="21482" y="20824"/>
                  </a:cubicBezTo>
                  <a:cubicBezTo>
                    <a:pt x="20711" y="24808"/>
                    <a:pt x="16908" y="27373"/>
                    <a:pt x="12980" y="26566"/>
                  </a:cubicBezTo>
                  <a:cubicBezTo>
                    <a:pt x="12639" y="26476"/>
                    <a:pt x="12262" y="26369"/>
                    <a:pt x="11957" y="26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9" name="Google Shape;869;p14"/>
          <p:cNvGrpSpPr/>
          <p:nvPr/>
        </p:nvGrpSpPr>
        <p:grpSpPr>
          <a:xfrm>
            <a:off x="-930672" y="2080598"/>
            <a:ext cx="1788983" cy="1799439"/>
            <a:chOff x="1906460" y="3243528"/>
            <a:chExt cx="1352693" cy="1360463"/>
          </a:xfrm>
        </p:grpSpPr>
        <p:grpSp>
          <p:nvGrpSpPr>
            <p:cNvPr id="870" name="Google Shape;870;p14"/>
            <p:cNvGrpSpPr/>
            <p:nvPr/>
          </p:nvGrpSpPr>
          <p:grpSpPr>
            <a:xfrm>
              <a:off x="1906460" y="3243528"/>
              <a:ext cx="1352693" cy="1360463"/>
              <a:chOff x="397184" y="267823"/>
              <a:chExt cx="2224459" cy="2237236"/>
            </a:xfrm>
          </p:grpSpPr>
          <p:sp>
            <p:nvSpPr>
              <p:cNvPr id="871" name="Google Shape;871;p14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2" name="Google Shape;872;p14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3" name="Google Shape;873;p14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4" name="Google Shape;874;p14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5" name="Google Shape;875;p14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6" name="Google Shape;876;p14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7" name="Google Shape;877;p14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8" name="Google Shape;878;p14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9" name="Google Shape;879;p14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0" name="Google Shape;880;p14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1" name="Google Shape;881;p14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2" name="Google Shape;882;p14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3" name="Google Shape;883;p14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4" name="Google Shape;884;p14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885" name="Google Shape;885;p14"/>
            <p:cNvGrpSpPr/>
            <p:nvPr/>
          </p:nvGrpSpPr>
          <p:grpSpPr>
            <a:xfrm>
              <a:off x="1932841" y="3267809"/>
              <a:ext cx="1304067" cy="1312394"/>
              <a:chOff x="440568" y="307751"/>
              <a:chExt cx="2144494" cy="2158187"/>
            </a:xfrm>
          </p:grpSpPr>
          <p:grpSp>
            <p:nvGrpSpPr>
              <p:cNvPr id="886" name="Google Shape;886;p14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887" name="Google Shape;887;p14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88" name="Google Shape;888;p14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89" name="Google Shape;889;p14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90" name="Google Shape;890;p14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891" name="Google Shape;891;p14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892" name="Google Shape;892;p14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93" name="Google Shape;893;p14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94" name="Google Shape;894;p14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95" name="Google Shape;895;p14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896" name="Google Shape;896;p14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897" name="Google Shape;897;p14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98" name="Google Shape;898;p14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99" name="Google Shape;899;p14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00" name="Google Shape;900;p14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01" name="Google Shape;901;p14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902" name="Google Shape;902;p14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03" name="Google Shape;903;p14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04" name="Google Shape;904;p14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05" name="Google Shape;905;p14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06" name="Google Shape;906;p14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907" name="Google Shape;907;p14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08" name="Google Shape;908;p14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09" name="Google Shape;909;p14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10" name="Google Shape;910;p14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11" name="Google Shape;911;p14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912" name="Google Shape;912;p14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13" name="Google Shape;913;p14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14" name="Google Shape;914;p14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15" name="Google Shape;915;p14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16" name="Google Shape;916;p14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917" name="Google Shape;917;p14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18" name="Google Shape;918;p14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19" name="Google Shape;919;p14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20" name="Google Shape;920;p14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21" name="Google Shape;921;p14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922" name="Google Shape;922;p14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23" name="Google Shape;923;p14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24" name="Google Shape;924;p14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25" name="Google Shape;925;p14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26" name="Google Shape;926;p14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927" name="Google Shape;927;p14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28" name="Google Shape;928;p14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29" name="Google Shape;929;p14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30" name="Google Shape;930;p14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31" name="Google Shape;931;p14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932" name="Google Shape;932;p14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33" name="Google Shape;933;p14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34" name="Google Shape;934;p14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35" name="Google Shape;935;p14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36" name="Google Shape;936;p14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937" name="Google Shape;937;p14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38" name="Google Shape;938;p14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39" name="Google Shape;939;p14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40" name="Google Shape;940;p14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41" name="Google Shape;941;p14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942" name="Google Shape;942;p14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43" name="Google Shape;943;p14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44" name="Google Shape;944;p14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45" name="Google Shape;945;p14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46" name="Google Shape;946;p14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947" name="Google Shape;947;p14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48" name="Google Shape;948;p14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49" name="Google Shape;949;p14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50" name="Google Shape;950;p14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951" name="Google Shape;951;p14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952" name="Google Shape;952;p14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53" name="Google Shape;953;p14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54" name="Google Shape;954;p14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55" name="Google Shape;955;p14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956" name="Google Shape;956;p14"/>
            <p:cNvSpPr/>
            <p:nvPr/>
          </p:nvSpPr>
          <p:spPr>
            <a:xfrm rot="-2700000">
              <a:off x="2361487" y="3704103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957" name="Google Shape;957;p14"/>
            <p:cNvGrpSpPr/>
            <p:nvPr/>
          </p:nvGrpSpPr>
          <p:grpSpPr>
            <a:xfrm>
              <a:off x="2451453" y="3911582"/>
              <a:ext cx="277859" cy="87581"/>
              <a:chOff x="1293408" y="1366414"/>
              <a:chExt cx="456929" cy="144024"/>
            </a:xfrm>
          </p:grpSpPr>
          <p:sp>
            <p:nvSpPr>
              <p:cNvPr id="958" name="Google Shape;958;p14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9" name="Google Shape;959;p14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960" name="Google Shape;960;p14"/>
            <p:cNvGrpSpPr/>
            <p:nvPr/>
          </p:nvGrpSpPr>
          <p:grpSpPr>
            <a:xfrm>
              <a:off x="2477050" y="3881812"/>
              <a:ext cx="203785" cy="66133"/>
              <a:chOff x="1335501" y="1317459"/>
              <a:chExt cx="335117" cy="108754"/>
            </a:xfrm>
          </p:grpSpPr>
          <p:sp>
            <p:nvSpPr>
              <p:cNvPr id="961" name="Google Shape;961;p14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962" name="Google Shape;962;p14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963" name="Google Shape;963;p14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64" name="Google Shape;964;p14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965" name="Google Shape;965;p14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966" name="Google Shape;966;p14"/>
          <p:cNvGrpSpPr/>
          <p:nvPr/>
        </p:nvGrpSpPr>
        <p:grpSpPr>
          <a:xfrm rot="-5400000">
            <a:off x="11082844" y="4719963"/>
            <a:ext cx="1799373" cy="1206271"/>
            <a:chOff x="4303578" y="3066628"/>
            <a:chExt cx="1078933" cy="723300"/>
          </a:xfrm>
        </p:grpSpPr>
        <p:sp>
          <p:nvSpPr>
            <p:cNvPr id="967" name="Google Shape;967;p14"/>
            <p:cNvSpPr/>
            <p:nvPr/>
          </p:nvSpPr>
          <p:spPr>
            <a:xfrm>
              <a:off x="4303578" y="3066628"/>
              <a:ext cx="1078933" cy="723300"/>
            </a:xfrm>
            <a:custGeom>
              <a:avLst/>
              <a:gdLst/>
              <a:ahLst/>
              <a:cxnLst/>
              <a:rect l="l" t="t" r="r" b="b"/>
              <a:pathLst>
                <a:path w="400718" h="268635" extrusionOk="0">
                  <a:moveTo>
                    <a:pt x="17062" y="268546"/>
                  </a:moveTo>
                  <a:cubicBezTo>
                    <a:pt x="2264" y="234259"/>
                    <a:pt x="-3979" y="190517"/>
                    <a:pt x="2622" y="153754"/>
                  </a:cubicBezTo>
                  <a:cubicBezTo>
                    <a:pt x="5080" y="140011"/>
                    <a:pt x="9313" y="126052"/>
                    <a:pt x="18569" y="115574"/>
                  </a:cubicBezTo>
                  <a:cubicBezTo>
                    <a:pt x="33996" y="98099"/>
                    <a:pt x="60759" y="94169"/>
                    <a:pt x="83127" y="100754"/>
                  </a:cubicBezTo>
                  <a:cubicBezTo>
                    <a:pt x="105495" y="107339"/>
                    <a:pt x="124222" y="122625"/>
                    <a:pt x="140922" y="138880"/>
                  </a:cubicBezTo>
                  <a:cubicBezTo>
                    <a:pt x="141209" y="113834"/>
                    <a:pt x="147577" y="88894"/>
                    <a:pt x="159308" y="66772"/>
                  </a:cubicBezTo>
                  <a:cubicBezTo>
                    <a:pt x="162860" y="60080"/>
                    <a:pt x="167165" y="53370"/>
                    <a:pt x="173730" y="49584"/>
                  </a:cubicBezTo>
                  <a:cubicBezTo>
                    <a:pt x="182663" y="44435"/>
                    <a:pt x="194269" y="45834"/>
                    <a:pt x="203220" y="50965"/>
                  </a:cubicBezTo>
                  <a:cubicBezTo>
                    <a:pt x="212170" y="56079"/>
                    <a:pt x="218843" y="64386"/>
                    <a:pt x="224458" y="73016"/>
                  </a:cubicBezTo>
                  <a:cubicBezTo>
                    <a:pt x="235938" y="90635"/>
                    <a:pt x="243956" y="110514"/>
                    <a:pt x="247920" y="131165"/>
                  </a:cubicBezTo>
                  <a:cubicBezTo>
                    <a:pt x="256602" y="86723"/>
                    <a:pt x="267598" y="38352"/>
                    <a:pt x="303258" y="10471"/>
                  </a:cubicBezTo>
                  <a:cubicBezTo>
                    <a:pt x="312640" y="3132"/>
                    <a:pt x="324945" y="-2573"/>
                    <a:pt x="336246" y="1195"/>
                  </a:cubicBezTo>
                  <a:cubicBezTo>
                    <a:pt x="343708" y="3689"/>
                    <a:pt x="349358" y="9968"/>
                    <a:pt x="353268" y="16804"/>
                  </a:cubicBezTo>
                  <a:cubicBezTo>
                    <a:pt x="363475" y="34674"/>
                    <a:pt x="363601" y="56420"/>
                    <a:pt x="362381" y="76963"/>
                  </a:cubicBezTo>
                  <a:cubicBezTo>
                    <a:pt x="361000" y="100144"/>
                    <a:pt x="358273" y="123253"/>
                    <a:pt x="354201" y="146111"/>
                  </a:cubicBezTo>
                  <a:cubicBezTo>
                    <a:pt x="359618" y="140621"/>
                    <a:pt x="365251" y="134987"/>
                    <a:pt x="372372" y="132027"/>
                  </a:cubicBezTo>
                  <a:cubicBezTo>
                    <a:pt x="379493" y="129066"/>
                    <a:pt x="388570" y="129389"/>
                    <a:pt x="393987" y="134897"/>
                  </a:cubicBezTo>
                  <a:cubicBezTo>
                    <a:pt x="398328" y="139329"/>
                    <a:pt x="399404" y="145932"/>
                    <a:pt x="399960" y="152104"/>
                  </a:cubicBezTo>
                  <a:cubicBezTo>
                    <a:pt x="403620" y="192508"/>
                    <a:pt x="393951" y="234008"/>
                    <a:pt x="372820" y="268636"/>
                  </a:cubicBezTo>
                  <a:lnTo>
                    <a:pt x="17062" y="2685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373810" y="3228860"/>
              <a:ext cx="948040" cy="559160"/>
            </a:xfrm>
            <a:custGeom>
              <a:avLst/>
              <a:gdLst/>
              <a:ahLst/>
              <a:cxnLst/>
              <a:rect l="l" t="t" r="r" b="b"/>
              <a:pathLst>
                <a:path w="352104" h="207673" extrusionOk="0">
                  <a:moveTo>
                    <a:pt x="15000" y="207637"/>
                  </a:moveTo>
                  <a:cubicBezTo>
                    <a:pt x="1995" y="181137"/>
                    <a:pt x="-3494" y="147317"/>
                    <a:pt x="2300" y="118897"/>
                  </a:cubicBezTo>
                  <a:cubicBezTo>
                    <a:pt x="4470" y="108275"/>
                    <a:pt x="8183" y="97474"/>
                    <a:pt x="16309" y="89383"/>
                  </a:cubicBezTo>
                  <a:cubicBezTo>
                    <a:pt x="29870" y="75872"/>
                    <a:pt x="53386" y="72840"/>
                    <a:pt x="73046" y="77918"/>
                  </a:cubicBezTo>
                  <a:cubicBezTo>
                    <a:pt x="92706" y="82995"/>
                    <a:pt x="109154" y="94819"/>
                    <a:pt x="123845" y="107378"/>
                  </a:cubicBezTo>
                  <a:cubicBezTo>
                    <a:pt x="124097" y="88019"/>
                    <a:pt x="129693" y="68750"/>
                    <a:pt x="139989" y="51633"/>
                  </a:cubicBezTo>
                  <a:cubicBezTo>
                    <a:pt x="143111" y="46448"/>
                    <a:pt x="146895" y="41263"/>
                    <a:pt x="152653" y="38338"/>
                  </a:cubicBezTo>
                  <a:cubicBezTo>
                    <a:pt x="160492" y="34355"/>
                    <a:pt x="170717" y="35450"/>
                    <a:pt x="178573" y="39397"/>
                  </a:cubicBezTo>
                  <a:cubicBezTo>
                    <a:pt x="186430" y="43344"/>
                    <a:pt x="192296" y="49767"/>
                    <a:pt x="197229" y="56441"/>
                  </a:cubicBezTo>
                  <a:cubicBezTo>
                    <a:pt x="207310" y="70059"/>
                    <a:pt x="214359" y="85418"/>
                    <a:pt x="217839" y="101386"/>
                  </a:cubicBezTo>
                  <a:cubicBezTo>
                    <a:pt x="225462" y="67045"/>
                    <a:pt x="235131" y="29654"/>
                    <a:pt x="266468" y="8088"/>
                  </a:cubicBezTo>
                  <a:cubicBezTo>
                    <a:pt x="274719" y="2419"/>
                    <a:pt x="285536" y="-1995"/>
                    <a:pt x="295455" y="929"/>
                  </a:cubicBezTo>
                  <a:cubicBezTo>
                    <a:pt x="302020" y="2867"/>
                    <a:pt x="306989" y="7712"/>
                    <a:pt x="310415" y="13004"/>
                  </a:cubicBezTo>
                  <a:cubicBezTo>
                    <a:pt x="319384" y="26819"/>
                    <a:pt x="319492" y="43631"/>
                    <a:pt x="318416" y="59510"/>
                  </a:cubicBezTo>
                  <a:cubicBezTo>
                    <a:pt x="317214" y="77433"/>
                    <a:pt x="314810" y="95286"/>
                    <a:pt x="311223" y="112958"/>
                  </a:cubicBezTo>
                  <a:cubicBezTo>
                    <a:pt x="315994" y="108706"/>
                    <a:pt x="320927" y="104364"/>
                    <a:pt x="327187" y="102068"/>
                  </a:cubicBezTo>
                  <a:cubicBezTo>
                    <a:pt x="333447" y="99771"/>
                    <a:pt x="341430" y="100040"/>
                    <a:pt x="346183" y="104292"/>
                  </a:cubicBezTo>
                  <a:cubicBezTo>
                    <a:pt x="350004" y="107719"/>
                    <a:pt x="350937" y="112815"/>
                    <a:pt x="351439" y="117587"/>
                  </a:cubicBezTo>
                  <a:cubicBezTo>
                    <a:pt x="354650" y="148824"/>
                    <a:pt x="346165" y="180904"/>
                    <a:pt x="327582" y="207673"/>
                  </a:cubicBezTo>
                  <a:lnTo>
                    <a:pt x="15000" y="207637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969" name="Google Shape;969;p14"/>
            <p:cNvGrpSpPr/>
            <p:nvPr/>
          </p:nvGrpSpPr>
          <p:grpSpPr>
            <a:xfrm>
              <a:off x="4466608" y="3137336"/>
              <a:ext cx="856968" cy="623822"/>
              <a:chOff x="1465899" y="2580237"/>
              <a:chExt cx="318457" cy="231792"/>
            </a:xfrm>
          </p:grpSpPr>
          <p:sp>
            <p:nvSpPr>
              <p:cNvPr id="970" name="Google Shape;970;p14"/>
              <p:cNvSpPr/>
              <p:nvPr/>
            </p:nvSpPr>
            <p:spPr>
              <a:xfrm>
                <a:off x="1685054" y="2580237"/>
                <a:ext cx="45504" cy="231792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231792" extrusionOk="0">
                    <a:moveTo>
                      <a:pt x="45502" y="1138"/>
                    </a:moveTo>
                    <a:cubicBezTo>
                      <a:pt x="39475" y="74000"/>
                      <a:pt x="26309" y="146647"/>
                      <a:pt x="6290" y="216943"/>
                    </a:cubicBezTo>
                    <a:cubicBezTo>
                      <a:pt x="6290" y="216943"/>
                      <a:pt x="2182" y="230991"/>
                      <a:pt x="2182" y="230991"/>
                    </a:cubicBezTo>
                    <a:cubicBezTo>
                      <a:pt x="2003" y="231583"/>
                      <a:pt x="1393" y="231924"/>
                      <a:pt x="801" y="231745"/>
                    </a:cubicBezTo>
                    <a:cubicBezTo>
                      <a:pt x="209" y="231565"/>
                      <a:pt x="-131" y="230955"/>
                      <a:pt x="48" y="230363"/>
                    </a:cubicBezTo>
                    <a:cubicBezTo>
                      <a:pt x="48" y="230363"/>
                      <a:pt x="3815" y="216243"/>
                      <a:pt x="3815" y="216243"/>
                    </a:cubicBezTo>
                    <a:cubicBezTo>
                      <a:pt x="18560" y="159798"/>
                      <a:pt x="30201" y="102223"/>
                      <a:pt x="38094" y="44432"/>
                    </a:cubicBezTo>
                    <a:cubicBezTo>
                      <a:pt x="39062" y="37255"/>
                      <a:pt x="40946" y="22651"/>
                      <a:pt x="41825" y="15438"/>
                    </a:cubicBezTo>
                    <a:cubicBezTo>
                      <a:pt x="41825" y="15438"/>
                      <a:pt x="43475" y="923"/>
                      <a:pt x="43475" y="923"/>
                    </a:cubicBezTo>
                    <a:cubicBezTo>
                      <a:pt x="43529" y="349"/>
                      <a:pt x="44049" y="-64"/>
                      <a:pt x="44605" y="8"/>
                    </a:cubicBezTo>
                    <a:cubicBezTo>
                      <a:pt x="45143" y="80"/>
                      <a:pt x="45538" y="582"/>
                      <a:pt x="45502" y="1138"/>
                    </a:cubicBezTo>
                    <a:lnTo>
                      <a:pt x="45502" y="113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1" name="Google Shape;971;p14"/>
              <p:cNvSpPr/>
              <p:nvPr/>
            </p:nvSpPr>
            <p:spPr>
              <a:xfrm>
                <a:off x="1593153" y="2633963"/>
                <a:ext cx="23198" cy="175351"/>
              </a:xfrm>
              <a:custGeom>
                <a:avLst/>
                <a:gdLst/>
                <a:ahLst/>
                <a:cxnLst/>
                <a:rect l="l" t="t" r="r" b="b"/>
                <a:pathLst>
                  <a:path w="23198" h="175351" extrusionOk="0">
                    <a:moveTo>
                      <a:pt x="2045" y="1023"/>
                    </a:moveTo>
                    <a:cubicBezTo>
                      <a:pt x="4126" y="55422"/>
                      <a:pt x="10512" y="109894"/>
                      <a:pt x="21023" y="163307"/>
                    </a:cubicBezTo>
                    <a:cubicBezTo>
                      <a:pt x="21023" y="163307"/>
                      <a:pt x="23176" y="174000"/>
                      <a:pt x="23176" y="174000"/>
                    </a:cubicBezTo>
                    <a:cubicBezTo>
                      <a:pt x="23301" y="174610"/>
                      <a:pt x="22906" y="175202"/>
                      <a:pt x="22297" y="175327"/>
                    </a:cubicBezTo>
                    <a:cubicBezTo>
                      <a:pt x="21705" y="175453"/>
                      <a:pt x="21131" y="175076"/>
                      <a:pt x="20987" y="174484"/>
                    </a:cubicBezTo>
                    <a:lnTo>
                      <a:pt x="18494" y="163827"/>
                    </a:lnTo>
                    <a:cubicBezTo>
                      <a:pt x="8843" y="121215"/>
                      <a:pt x="3014" y="77491"/>
                      <a:pt x="843" y="33856"/>
                    </a:cubicBezTo>
                    <a:cubicBezTo>
                      <a:pt x="574" y="28438"/>
                      <a:pt x="197" y="17422"/>
                      <a:pt x="126" y="11985"/>
                    </a:cubicBezTo>
                    <a:cubicBezTo>
                      <a:pt x="126" y="11985"/>
                      <a:pt x="0" y="1041"/>
                      <a:pt x="0" y="1041"/>
                    </a:cubicBezTo>
                    <a:cubicBezTo>
                      <a:pt x="0" y="467"/>
                      <a:pt x="448" y="18"/>
                      <a:pt x="1005" y="0"/>
                    </a:cubicBezTo>
                    <a:cubicBezTo>
                      <a:pt x="1561" y="18"/>
                      <a:pt x="2027" y="467"/>
                      <a:pt x="2045" y="1023"/>
                    </a:cubicBezTo>
                    <a:lnTo>
                      <a:pt x="2045" y="10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2" name="Google Shape;972;p14"/>
              <p:cNvSpPr/>
              <p:nvPr/>
            </p:nvSpPr>
            <p:spPr>
              <a:xfrm>
                <a:off x="1465899" y="2685963"/>
                <a:ext cx="40561" cy="120963"/>
              </a:xfrm>
              <a:custGeom>
                <a:avLst/>
                <a:gdLst/>
                <a:ahLst/>
                <a:cxnLst/>
                <a:rect l="l" t="t" r="r" b="b"/>
                <a:pathLst>
                  <a:path w="40561" h="120963" extrusionOk="0">
                    <a:moveTo>
                      <a:pt x="2013" y="785"/>
                    </a:moveTo>
                    <a:cubicBezTo>
                      <a:pt x="11251" y="41351"/>
                      <a:pt x="24202" y="81128"/>
                      <a:pt x="40472" y="119416"/>
                    </a:cubicBezTo>
                    <a:cubicBezTo>
                      <a:pt x="40992" y="120636"/>
                      <a:pt x="39108" y="121677"/>
                      <a:pt x="38445" y="120331"/>
                    </a:cubicBezTo>
                    <a:cubicBezTo>
                      <a:pt x="21422" y="85004"/>
                      <a:pt x="9063" y="47362"/>
                      <a:pt x="1457" y="8894"/>
                    </a:cubicBezTo>
                    <a:cubicBezTo>
                      <a:pt x="1457" y="8894"/>
                      <a:pt x="22" y="1179"/>
                      <a:pt x="22" y="1179"/>
                    </a:cubicBezTo>
                    <a:cubicBezTo>
                      <a:pt x="-229" y="-58"/>
                      <a:pt x="1726" y="-525"/>
                      <a:pt x="2013" y="785"/>
                    </a:cubicBezTo>
                    <a:lnTo>
                      <a:pt x="2013" y="78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3" name="Google Shape;973;p14"/>
              <p:cNvSpPr/>
              <p:nvPr/>
            </p:nvSpPr>
            <p:spPr>
              <a:xfrm>
                <a:off x="1744988" y="2709096"/>
                <a:ext cx="39368" cy="101843"/>
              </a:xfrm>
              <a:custGeom>
                <a:avLst/>
                <a:gdLst/>
                <a:ahLst/>
                <a:cxnLst/>
                <a:rect l="l" t="t" r="r" b="b"/>
                <a:pathLst>
                  <a:path w="39368" h="101843" extrusionOk="0">
                    <a:moveTo>
                      <a:pt x="39327" y="1263"/>
                    </a:moveTo>
                    <a:cubicBezTo>
                      <a:pt x="30215" y="35676"/>
                      <a:pt x="17784" y="69263"/>
                      <a:pt x="2125" y="101235"/>
                    </a:cubicBezTo>
                    <a:cubicBezTo>
                      <a:pt x="1515" y="102473"/>
                      <a:pt x="-458" y="101648"/>
                      <a:pt x="98" y="100302"/>
                    </a:cubicBezTo>
                    <a:cubicBezTo>
                      <a:pt x="10412" y="75776"/>
                      <a:pt x="20188" y="51052"/>
                      <a:pt x="28870" y="25898"/>
                    </a:cubicBezTo>
                    <a:cubicBezTo>
                      <a:pt x="31794" y="17519"/>
                      <a:pt x="34592" y="9104"/>
                      <a:pt x="37372" y="689"/>
                    </a:cubicBezTo>
                    <a:cubicBezTo>
                      <a:pt x="37767" y="-513"/>
                      <a:pt x="39668" y="-28"/>
                      <a:pt x="39327" y="1263"/>
                    </a:cubicBezTo>
                    <a:lnTo>
                      <a:pt x="39327" y="126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45152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18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1244" name="Google Shape;1244;p18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1245" name="Google Shape;1245;p18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6" name="Google Shape;1246;p18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7" name="Google Shape;1247;p18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8" name="Google Shape;1248;p18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9" name="Google Shape;1249;p18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0" name="Google Shape;1250;p18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1" name="Google Shape;1251;p18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2" name="Google Shape;1252;p18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3" name="Google Shape;1253;p18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4" name="Google Shape;1254;p18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5" name="Google Shape;1255;p18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6" name="Google Shape;1256;p18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7" name="Google Shape;1257;p18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8" name="Google Shape;1258;p18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9" name="Google Shape;1259;p18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0" name="Google Shape;1260;p18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1" name="Google Shape;1261;p18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2" name="Google Shape;1262;p18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3" name="Google Shape;1263;p18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4" name="Google Shape;1264;p18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5" name="Google Shape;1265;p18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6" name="Google Shape;1266;p18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7" name="Google Shape;1267;p18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8" name="Google Shape;1268;p18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9" name="Google Shape;1269;p18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0" name="Google Shape;1270;p18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1" name="Google Shape;1271;p18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2" name="Google Shape;1272;p18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3" name="Google Shape;1273;p18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4" name="Google Shape;1274;p18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5" name="Google Shape;1275;p18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276" name="Google Shape;1276;p18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7" name="Google Shape;1277;p18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8" name="Google Shape;1278;p18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9" name="Google Shape;1279;p18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0" name="Google Shape;1280;p18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1" name="Google Shape;1281;p18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2" name="Google Shape;1282;p18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3" name="Google Shape;1283;p18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4" name="Google Shape;1284;p18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5" name="Google Shape;1285;p18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6" name="Google Shape;1286;p18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7" name="Google Shape;1287;p18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8" name="Google Shape;1288;p18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9" name="Google Shape;1289;p18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0" name="Google Shape;1290;p18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1" name="Google Shape;1291;p18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2" name="Google Shape;1292;p18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93" name="Google Shape;1293;p18"/>
          <p:cNvSpPr txBox="1">
            <a:spLocks noGrp="1"/>
          </p:cNvSpPr>
          <p:nvPr>
            <p:ph type="title"/>
          </p:nvPr>
        </p:nvSpPr>
        <p:spPr>
          <a:xfrm>
            <a:off x="2296804" y="2757467"/>
            <a:ext cx="7598400" cy="2015200"/>
          </a:xfrm>
          <a:prstGeom prst="rect">
            <a:avLst/>
          </a:prstGeom>
        </p:spPr>
        <p:txBody>
          <a:bodyPr spcFirstLastPara="1" wrap="square" lIns="121878" tIns="121878" rIns="121878" bIns="12187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94" name="Google Shape;1294;p18"/>
          <p:cNvSpPr txBox="1">
            <a:spLocks noGrp="1"/>
          </p:cNvSpPr>
          <p:nvPr>
            <p:ph type="title" idx="2" hasCustomPrompt="1"/>
          </p:nvPr>
        </p:nvSpPr>
        <p:spPr>
          <a:xfrm>
            <a:off x="5254800" y="1392633"/>
            <a:ext cx="1682400" cy="1189200"/>
          </a:xfrm>
          <a:prstGeom prst="rect">
            <a:avLst/>
          </a:prstGeom>
          <a:noFill/>
        </p:spPr>
        <p:txBody>
          <a:bodyPr spcFirstLastPara="1" wrap="square" lIns="121878" tIns="121878" rIns="121878" bIns="12187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95" name="Google Shape;1295;p18"/>
          <p:cNvSpPr txBox="1">
            <a:spLocks noGrp="1"/>
          </p:cNvSpPr>
          <p:nvPr>
            <p:ph type="subTitle" idx="1"/>
          </p:nvPr>
        </p:nvSpPr>
        <p:spPr>
          <a:xfrm>
            <a:off x="2296804" y="4867767"/>
            <a:ext cx="7595600" cy="597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121878" tIns="121878" rIns="121878" bIns="12187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6" name="Google Shape;1296;p18"/>
          <p:cNvGrpSpPr/>
          <p:nvPr/>
        </p:nvGrpSpPr>
        <p:grpSpPr>
          <a:xfrm>
            <a:off x="-1518346" y="5752825"/>
            <a:ext cx="3400156" cy="2597187"/>
            <a:chOff x="1457221" y="2919992"/>
            <a:chExt cx="670008" cy="511808"/>
          </a:xfrm>
        </p:grpSpPr>
        <p:sp>
          <p:nvSpPr>
            <p:cNvPr id="1297" name="Google Shape;1297;p18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8" name="Google Shape;1298;p18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9" name="Google Shape;1299;p18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0" name="Google Shape;1300;p18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1" name="Google Shape;1301;p18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2" name="Google Shape;1302;p18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3" name="Google Shape;1303;p18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4" name="Google Shape;1304;p18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91944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3" name="Google Shape;2213;p31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2214" name="Google Shape;2214;p31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2215" name="Google Shape;2215;p31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16" name="Google Shape;2216;p31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17" name="Google Shape;2217;p31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18" name="Google Shape;2218;p31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19" name="Google Shape;2219;p31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0" name="Google Shape;2220;p31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1" name="Google Shape;2221;p31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2" name="Google Shape;2222;p31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3" name="Google Shape;2223;p31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4" name="Google Shape;2224;p31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5" name="Google Shape;2225;p31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6" name="Google Shape;2226;p31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7" name="Google Shape;2227;p31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8" name="Google Shape;2228;p31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9" name="Google Shape;2229;p31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0" name="Google Shape;2230;p31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1" name="Google Shape;2231;p31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2" name="Google Shape;2232;p31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3" name="Google Shape;2233;p31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4" name="Google Shape;2234;p31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5" name="Google Shape;2235;p31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6" name="Google Shape;2236;p31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7" name="Google Shape;2237;p31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8" name="Google Shape;2238;p31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9" name="Google Shape;2239;p31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0" name="Google Shape;2240;p31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1" name="Google Shape;2241;p31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2" name="Google Shape;2242;p31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3" name="Google Shape;2243;p31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4" name="Google Shape;2244;p31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5" name="Google Shape;2245;p31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246" name="Google Shape;2246;p31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7" name="Google Shape;2247;p31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8" name="Google Shape;2248;p31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9" name="Google Shape;2249;p31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0" name="Google Shape;2250;p31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1" name="Google Shape;2251;p31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2" name="Google Shape;2252;p31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3" name="Google Shape;2253;p31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4" name="Google Shape;2254;p31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5" name="Google Shape;2255;p31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6" name="Google Shape;2256;p31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7" name="Google Shape;2257;p31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8" name="Google Shape;2258;p31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9" name="Google Shape;2259;p31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0" name="Google Shape;2260;p31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1" name="Google Shape;2261;p31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2" name="Google Shape;2262;p31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63" name="Google Shape;2263;p31"/>
          <p:cNvGrpSpPr/>
          <p:nvPr/>
        </p:nvGrpSpPr>
        <p:grpSpPr>
          <a:xfrm flipH="1">
            <a:off x="-725128" y="-113569"/>
            <a:ext cx="2363967" cy="2377545"/>
            <a:chOff x="1906460" y="3243528"/>
            <a:chExt cx="1352693" cy="1360463"/>
          </a:xfrm>
        </p:grpSpPr>
        <p:grpSp>
          <p:nvGrpSpPr>
            <p:cNvPr id="2264" name="Google Shape;2264;p31"/>
            <p:cNvGrpSpPr/>
            <p:nvPr/>
          </p:nvGrpSpPr>
          <p:grpSpPr>
            <a:xfrm>
              <a:off x="1906460" y="3243528"/>
              <a:ext cx="1352693" cy="1360463"/>
              <a:chOff x="397184" y="267823"/>
              <a:chExt cx="2224459" cy="2237236"/>
            </a:xfrm>
          </p:grpSpPr>
          <p:sp>
            <p:nvSpPr>
              <p:cNvPr id="2265" name="Google Shape;2265;p31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6" name="Google Shape;2266;p31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7" name="Google Shape;2267;p31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8" name="Google Shape;2268;p31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9" name="Google Shape;2269;p31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0" name="Google Shape;2270;p31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1" name="Google Shape;2271;p31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2" name="Google Shape;2272;p31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3" name="Google Shape;2273;p31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4" name="Google Shape;2274;p31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5" name="Google Shape;2275;p31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6" name="Google Shape;2276;p31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7" name="Google Shape;2277;p31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8" name="Google Shape;2278;p31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279" name="Google Shape;2279;p31"/>
            <p:cNvGrpSpPr/>
            <p:nvPr/>
          </p:nvGrpSpPr>
          <p:grpSpPr>
            <a:xfrm>
              <a:off x="1932841" y="3267809"/>
              <a:ext cx="1304067" cy="1312394"/>
              <a:chOff x="440568" y="307751"/>
              <a:chExt cx="2144494" cy="2158187"/>
            </a:xfrm>
          </p:grpSpPr>
          <p:grpSp>
            <p:nvGrpSpPr>
              <p:cNvPr id="2280" name="Google Shape;2280;p31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2281" name="Google Shape;2281;p31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82" name="Google Shape;2282;p31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83" name="Google Shape;2283;p31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84" name="Google Shape;2284;p31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285" name="Google Shape;2285;p31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2286" name="Google Shape;2286;p31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87" name="Google Shape;2287;p31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88" name="Google Shape;2288;p31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89" name="Google Shape;2289;p31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290" name="Google Shape;2290;p31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2291" name="Google Shape;2291;p31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92" name="Google Shape;2292;p31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93" name="Google Shape;2293;p31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94" name="Google Shape;2294;p31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295" name="Google Shape;2295;p31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2296" name="Google Shape;2296;p31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97" name="Google Shape;2297;p31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98" name="Google Shape;2298;p31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99" name="Google Shape;2299;p31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00" name="Google Shape;2300;p31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2301" name="Google Shape;2301;p31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02" name="Google Shape;2302;p31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03" name="Google Shape;2303;p31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04" name="Google Shape;2304;p31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05" name="Google Shape;2305;p31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2306" name="Google Shape;2306;p31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07" name="Google Shape;2307;p31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08" name="Google Shape;2308;p31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09" name="Google Shape;2309;p31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10" name="Google Shape;2310;p31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2311" name="Google Shape;2311;p31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12" name="Google Shape;2312;p31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13" name="Google Shape;2313;p31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14" name="Google Shape;2314;p31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15" name="Google Shape;2315;p31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2316" name="Google Shape;2316;p31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17" name="Google Shape;2317;p31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18" name="Google Shape;2318;p31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19" name="Google Shape;2319;p31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20" name="Google Shape;2320;p31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2321" name="Google Shape;2321;p31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22" name="Google Shape;2322;p31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23" name="Google Shape;2323;p31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24" name="Google Shape;2324;p31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25" name="Google Shape;2325;p31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2326" name="Google Shape;2326;p31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27" name="Google Shape;2327;p31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28" name="Google Shape;2328;p31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29" name="Google Shape;2329;p31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30" name="Google Shape;2330;p31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2331" name="Google Shape;2331;p31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32" name="Google Shape;2332;p31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33" name="Google Shape;2333;p31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34" name="Google Shape;2334;p31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35" name="Google Shape;2335;p31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2336" name="Google Shape;2336;p31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37" name="Google Shape;2337;p31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38" name="Google Shape;2338;p31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39" name="Google Shape;2339;p31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40" name="Google Shape;2340;p31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2341" name="Google Shape;2341;p31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42" name="Google Shape;2342;p31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43" name="Google Shape;2343;p31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44" name="Google Shape;2344;p31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345" name="Google Shape;2345;p31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2346" name="Google Shape;2346;p31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47" name="Google Shape;2347;p31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48" name="Google Shape;2348;p31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49" name="Google Shape;2349;p31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2350" name="Google Shape;2350;p31"/>
            <p:cNvSpPr/>
            <p:nvPr/>
          </p:nvSpPr>
          <p:spPr>
            <a:xfrm rot="-2700000">
              <a:off x="2361487" y="3704103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351" name="Google Shape;2351;p31"/>
            <p:cNvGrpSpPr/>
            <p:nvPr/>
          </p:nvGrpSpPr>
          <p:grpSpPr>
            <a:xfrm>
              <a:off x="2451453" y="3911582"/>
              <a:ext cx="277859" cy="87581"/>
              <a:chOff x="1293408" y="1366414"/>
              <a:chExt cx="456929" cy="144024"/>
            </a:xfrm>
          </p:grpSpPr>
          <p:sp>
            <p:nvSpPr>
              <p:cNvPr id="2352" name="Google Shape;2352;p31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53" name="Google Shape;2353;p31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354" name="Google Shape;2354;p31"/>
            <p:cNvGrpSpPr/>
            <p:nvPr/>
          </p:nvGrpSpPr>
          <p:grpSpPr>
            <a:xfrm>
              <a:off x="2477050" y="3881812"/>
              <a:ext cx="203785" cy="66133"/>
              <a:chOff x="1335501" y="1317459"/>
              <a:chExt cx="335117" cy="108754"/>
            </a:xfrm>
          </p:grpSpPr>
          <p:sp>
            <p:nvSpPr>
              <p:cNvPr id="2355" name="Google Shape;2355;p31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2356" name="Google Shape;2356;p31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2357" name="Google Shape;2357;p31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58" name="Google Shape;2358;p31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2359" name="Google Shape;2359;p31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360" name="Google Shape;2360;p31"/>
          <p:cNvGrpSpPr/>
          <p:nvPr/>
        </p:nvGrpSpPr>
        <p:grpSpPr>
          <a:xfrm rot="6300158" flipH="1">
            <a:off x="10320533" y="2418860"/>
            <a:ext cx="1395907" cy="1796517"/>
            <a:chOff x="6898427" y="709827"/>
            <a:chExt cx="952925" cy="1226405"/>
          </a:xfrm>
        </p:grpSpPr>
        <p:sp>
          <p:nvSpPr>
            <p:cNvPr id="2361" name="Google Shape;2361;p31"/>
            <p:cNvSpPr/>
            <p:nvPr/>
          </p:nvSpPr>
          <p:spPr>
            <a:xfrm>
              <a:off x="6898427" y="709908"/>
              <a:ext cx="952925" cy="1226323"/>
            </a:xfrm>
            <a:custGeom>
              <a:avLst/>
              <a:gdLst/>
              <a:ahLst/>
              <a:cxnLst/>
              <a:rect l="l" t="t" r="r" b="b"/>
              <a:pathLst>
                <a:path w="210011" h="270264" extrusionOk="0">
                  <a:moveTo>
                    <a:pt x="202968" y="270265"/>
                  </a:moveTo>
                  <a:cubicBezTo>
                    <a:pt x="189730" y="269116"/>
                    <a:pt x="177120" y="264254"/>
                    <a:pt x="164904" y="259051"/>
                  </a:cubicBezTo>
                  <a:cubicBezTo>
                    <a:pt x="115271" y="237862"/>
                    <a:pt x="67359" y="208868"/>
                    <a:pt x="34713" y="165897"/>
                  </a:cubicBezTo>
                  <a:cubicBezTo>
                    <a:pt x="2066" y="122908"/>
                    <a:pt x="-9988" y="53294"/>
                    <a:pt x="9116" y="2824"/>
                  </a:cubicBezTo>
                  <a:cubicBezTo>
                    <a:pt x="17385" y="-173"/>
                    <a:pt x="41906" y="-3815"/>
                    <a:pt x="82014" y="9606"/>
                  </a:cubicBezTo>
                  <a:cubicBezTo>
                    <a:pt x="130697" y="25897"/>
                    <a:pt x="168133" y="71918"/>
                    <a:pt x="188797" y="118907"/>
                  </a:cubicBezTo>
                  <a:cubicBezTo>
                    <a:pt x="209444" y="165897"/>
                    <a:pt x="216726" y="220817"/>
                    <a:pt x="202968" y="2702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2" name="Google Shape;2362;p31"/>
            <p:cNvSpPr/>
            <p:nvPr/>
          </p:nvSpPr>
          <p:spPr>
            <a:xfrm>
              <a:off x="6939709" y="709827"/>
              <a:ext cx="911616" cy="1226323"/>
            </a:xfrm>
            <a:custGeom>
              <a:avLst/>
              <a:gdLst/>
              <a:ahLst/>
              <a:cxnLst/>
              <a:rect l="l" t="t" r="r" b="b"/>
              <a:pathLst>
                <a:path w="200907" h="270264" extrusionOk="0">
                  <a:moveTo>
                    <a:pt x="0" y="2824"/>
                  </a:moveTo>
                  <a:cubicBezTo>
                    <a:pt x="8269" y="-173"/>
                    <a:pt x="32790" y="-3815"/>
                    <a:pt x="72899" y="9606"/>
                  </a:cubicBezTo>
                  <a:cubicBezTo>
                    <a:pt x="121582" y="25897"/>
                    <a:pt x="159018" y="71918"/>
                    <a:pt x="179682" y="118907"/>
                  </a:cubicBezTo>
                  <a:cubicBezTo>
                    <a:pt x="200346" y="165897"/>
                    <a:pt x="207629" y="220817"/>
                    <a:pt x="193853" y="270265"/>
                  </a:cubicBezTo>
                  <a:lnTo>
                    <a:pt x="67338" y="111282"/>
                  </a:lnTo>
                  <a:lnTo>
                    <a:pt x="0" y="2824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363" name="Google Shape;2363;p31"/>
            <p:cNvGrpSpPr/>
            <p:nvPr/>
          </p:nvGrpSpPr>
          <p:grpSpPr>
            <a:xfrm>
              <a:off x="6950394" y="743265"/>
              <a:ext cx="849401" cy="1144857"/>
              <a:chOff x="2197021" y="1037167"/>
              <a:chExt cx="1001180" cy="1349431"/>
            </a:xfrm>
          </p:grpSpPr>
          <p:sp>
            <p:nvSpPr>
              <p:cNvPr id="2364" name="Google Shape;2364;p31"/>
              <p:cNvSpPr/>
              <p:nvPr/>
            </p:nvSpPr>
            <p:spPr>
              <a:xfrm>
                <a:off x="2197021" y="1037167"/>
                <a:ext cx="1001180" cy="1349431"/>
              </a:xfrm>
              <a:custGeom>
                <a:avLst/>
                <a:gdLst/>
                <a:ahLst/>
                <a:cxnLst/>
                <a:rect l="l" t="t" r="r" b="b"/>
                <a:pathLst>
                  <a:path w="187224" h="252348" extrusionOk="0">
                    <a:moveTo>
                      <a:pt x="2152" y="615"/>
                    </a:moveTo>
                    <a:cubicBezTo>
                      <a:pt x="44898" y="80761"/>
                      <a:pt x="101653" y="152941"/>
                      <a:pt x="161385" y="221048"/>
                    </a:cubicBezTo>
                    <a:cubicBezTo>
                      <a:pt x="169870" y="230862"/>
                      <a:pt x="178498" y="240569"/>
                      <a:pt x="186946" y="250455"/>
                    </a:cubicBezTo>
                    <a:cubicBezTo>
                      <a:pt x="187359" y="250939"/>
                      <a:pt x="187305" y="251657"/>
                      <a:pt x="186839" y="252070"/>
                    </a:cubicBezTo>
                    <a:cubicBezTo>
                      <a:pt x="186390" y="252464"/>
                      <a:pt x="185726" y="252428"/>
                      <a:pt x="185296" y="252034"/>
                    </a:cubicBezTo>
                    <a:cubicBezTo>
                      <a:pt x="180578" y="247548"/>
                      <a:pt x="175968" y="242937"/>
                      <a:pt x="171340" y="238362"/>
                    </a:cubicBezTo>
                    <a:cubicBezTo>
                      <a:pt x="139734" y="206157"/>
                      <a:pt x="110334" y="169950"/>
                      <a:pt x="83804" y="133456"/>
                    </a:cubicBezTo>
                    <a:cubicBezTo>
                      <a:pt x="53328" y="91239"/>
                      <a:pt x="25256" y="47317"/>
                      <a:pt x="143" y="1691"/>
                    </a:cubicBezTo>
                    <a:cubicBezTo>
                      <a:pt x="-162" y="1135"/>
                      <a:pt x="36" y="435"/>
                      <a:pt x="592" y="131"/>
                    </a:cubicBezTo>
                    <a:cubicBezTo>
                      <a:pt x="1148" y="-157"/>
                      <a:pt x="1847" y="41"/>
                      <a:pt x="2152" y="615"/>
                    </a:cubicBezTo>
                    <a:lnTo>
                      <a:pt x="2152" y="6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2365" name="Google Shape;2365;p31"/>
              <p:cNvGrpSpPr/>
              <p:nvPr/>
            </p:nvGrpSpPr>
            <p:grpSpPr>
              <a:xfrm>
                <a:off x="2227294" y="1149089"/>
                <a:ext cx="964973" cy="1129736"/>
                <a:chOff x="1147519" y="2450436"/>
                <a:chExt cx="180416" cy="211217"/>
              </a:xfrm>
            </p:grpSpPr>
            <p:sp>
              <p:nvSpPr>
                <p:cNvPr id="2366" name="Google Shape;2366;p31"/>
                <p:cNvSpPr/>
                <p:nvPr/>
              </p:nvSpPr>
              <p:spPr>
                <a:xfrm>
                  <a:off x="1269360" y="2613300"/>
                  <a:ext cx="58575" cy="12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75" h="12564" extrusionOk="0">
                      <a:moveTo>
                        <a:pt x="717" y="12"/>
                      </a:moveTo>
                      <a:cubicBezTo>
                        <a:pt x="19318" y="3080"/>
                        <a:pt x="39678" y="7009"/>
                        <a:pt x="58064" y="11208"/>
                      </a:cubicBezTo>
                      <a:cubicBezTo>
                        <a:pt x="58889" y="11387"/>
                        <a:pt x="58656" y="12697"/>
                        <a:pt x="57795" y="12553"/>
                      </a:cubicBezTo>
                      <a:cubicBezTo>
                        <a:pt x="52988" y="11782"/>
                        <a:pt x="48180" y="10938"/>
                        <a:pt x="43391" y="10059"/>
                      </a:cubicBezTo>
                      <a:cubicBezTo>
                        <a:pt x="36234" y="8732"/>
                        <a:pt x="21848" y="5897"/>
                        <a:pt x="14726" y="4390"/>
                      </a:cubicBezTo>
                      <a:cubicBezTo>
                        <a:pt x="9955" y="3385"/>
                        <a:pt x="5202" y="2326"/>
                        <a:pt x="466" y="1232"/>
                      </a:cubicBezTo>
                      <a:cubicBezTo>
                        <a:pt x="-287" y="1070"/>
                        <a:pt x="-72" y="-132"/>
                        <a:pt x="717" y="12"/>
                      </a:cubicBezTo>
                      <a:lnTo>
                        <a:pt x="717" y="1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67" name="Google Shape;2367;p31"/>
                <p:cNvSpPr/>
                <p:nvPr/>
              </p:nvSpPr>
              <p:spPr>
                <a:xfrm>
                  <a:off x="1240355" y="2577787"/>
                  <a:ext cx="79315" cy="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15" h="9211" extrusionOk="0">
                      <a:moveTo>
                        <a:pt x="610" y="0"/>
                      </a:moveTo>
                      <a:cubicBezTo>
                        <a:pt x="20270" y="36"/>
                        <a:pt x="39929" y="1633"/>
                        <a:pt x="59392" y="4467"/>
                      </a:cubicBezTo>
                      <a:cubicBezTo>
                        <a:pt x="65885" y="5418"/>
                        <a:pt x="72343" y="6549"/>
                        <a:pt x="78765" y="7859"/>
                      </a:cubicBezTo>
                      <a:cubicBezTo>
                        <a:pt x="79141" y="7930"/>
                        <a:pt x="79374" y="8289"/>
                        <a:pt x="79303" y="8666"/>
                      </a:cubicBezTo>
                      <a:cubicBezTo>
                        <a:pt x="79231" y="9025"/>
                        <a:pt x="78890" y="9258"/>
                        <a:pt x="78531" y="9204"/>
                      </a:cubicBezTo>
                      <a:cubicBezTo>
                        <a:pt x="72074" y="8235"/>
                        <a:pt x="65598" y="7320"/>
                        <a:pt x="59123" y="6477"/>
                      </a:cubicBezTo>
                      <a:cubicBezTo>
                        <a:pt x="46172" y="4790"/>
                        <a:pt x="33185" y="3463"/>
                        <a:pt x="20144" y="2494"/>
                      </a:cubicBezTo>
                      <a:cubicBezTo>
                        <a:pt x="13633" y="2009"/>
                        <a:pt x="7103" y="1597"/>
                        <a:pt x="574" y="1256"/>
                      </a:cubicBezTo>
                      <a:cubicBezTo>
                        <a:pt x="-197" y="1238"/>
                        <a:pt x="-197" y="0"/>
                        <a:pt x="610" y="0"/>
                      </a:cubicBezTo>
                      <a:lnTo>
                        <a:pt x="61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68" name="Google Shape;2368;p31"/>
                <p:cNvSpPr/>
                <p:nvPr/>
              </p:nvSpPr>
              <p:spPr>
                <a:xfrm>
                  <a:off x="1215691" y="2544771"/>
                  <a:ext cx="88270" cy="4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70" h="4764" extrusionOk="0">
                      <a:moveTo>
                        <a:pt x="645" y="3"/>
                      </a:moveTo>
                      <a:cubicBezTo>
                        <a:pt x="22350" y="1331"/>
                        <a:pt x="44090" y="2336"/>
                        <a:pt x="65831" y="2748"/>
                      </a:cubicBezTo>
                      <a:cubicBezTo>
                        <a:pt x="65831" y="2748"/>
                        <a:pt x="87589" y="3071"/>
                        <a:pt x="87589" y="3071"/>
                      </a:cubicBezTo>
                      <a:cubicBezTo>
                        <a:pt x="87966" y="3071"/>
                        <a:pt x="88271" y="3376"/>
                        <a:pt x="88271" y="3753"/>
                      </a:cubicBezTo>
                      <a:cubicBezTo>
                        <a:pt x="88271" y="4112"/>
                        <a:pt x="87966" y="4417"/>
                        <a:pt x="87607" y="4435"/>
                      </a:cubicBezTo>
                      <a:cubicBezTo>
                        <a:pt x="80342" y="4686"/>
                        <a:pt x="73077" y="4794"/>
                        <a:pt x="65813" y="4758"/>
                      </a:cubicBezTo>
                      <a:cubicBezTo>
                        <a:pt x="51283" y="4686"/>
                        <a:pt x="36754" y="4148"/>
                        <a:pt x="22260" y="3143"/>
                      </a:cubicBezTo>
                      <a:cubicBezTo>
                        <a:pt x="15013" y="2641"/>
                        <a:pt x="7766" y="1995"/>
                        <a:pt x="555" y="1223"/>
                      </a:cubicBezTo>
                      <a:cubicBezTo>
                        <a:pt x="-234" y="1169"/>
                        <a:pt x="-162" y="-69"/>
                        <a:pt x="645" y="3"/>
                      </a:cubicBezTo>
                      <a:lnTo>
                        <a:pt x="645" y="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69" name="Google Shape;2369;p31"/>
                <p:cNvSpPr/>
                <p:nvPr/>
              </p:nvSpPr>
              <p:spPr>
                <a:xfrm>
                  <a:off x="1192701" y="2508747"/>
                  <a:ext cx="96641" cy="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41" h="5400" extrusionOk="0">
                      <a:moveTo>
                        <a:pt x="567" y="4145"/>
                      </a:moveTo>
                      <a:cubicBezTo>
                        <a:pt x="31312" y="2243"/>
                        <a:pt x="65161" y="736"/>
                        <a:pt x="95959" y="0"/>
                      </a:cubicBezTo>
                      <a:cubicBezTo>
                        <a:pt x="96785" y="-18"/>
                        <a:pt x="96928" y="1310"/>
                        <a:pt x="96013" y="1364"/>
                      </a:cubicBezTo>
                      <a:cubicBezTo>
                        <a:pt x="88067" y="1866"/>
                        <a:pt x="80121" y="2315"/>
                        <a:pt x="72174" y="2709"/>
                      </a:cubicBezTo>
                      <a:cubicBezTo>
                        <a:pt x="60282" y="3301"/>
                        <a:pt x="36371" y="4306"/>
                        <a:pt x="24478" y="4719"/>
                      </a:cubicBezTo>
                      <a:cubicBezTo>
                        <a:pt x="16531" y="5006"/>
                        <a:pt x="8567" y="5221"/>
                        <a:pt x="621" y="5401"/>
                      </a:cubicBezTo>
                      <a:cubicBezTo>
                        <a:pt x="-133" y="5419"/>
                        <a:pt x="-258" y="4199"/>
                        <a:pt x="567" y="4145"/>
                      </a:cubicBezTo>
                      <a:lnTo>
                        <a:pt x="567" y="41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0" name="Google Shape;2370;p31"/>
                <p:cNvSpPr/>
                <p:nvPr/>
              </p:nvSpPr>
              <p:spPr>
                <a:xfrm>
                  <a:off x="1173460" y="2478766"/>
                  <a:ext cx="74001" cy="5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01" h="5868" extrusionOk="0">
                      <a:moveTo>
                        <a:pt x="543" y="4630"/>
                      </a:moveTo>
                      <a:cubicBezTo>
                        <a:pt x="23987" y="2584"/>
                        <a:pt x="49800" y="898"/>
                        <a:pt x="73316" y="1"/>
                      </a:cubicBezTo>
                      <a:cubicBezTo>
                        <a:pt x="74159" y="-35"/>
                        <a:pt x="74267" y="1292"/>
                        <a:pt x="73406" y="1364"/>
                      </a:cubicBezTo>
                      <a:cubicBezTo>
                        <a:pt x="67343" y="1903"/>
                        <a:pt x="61298" y="2405"/>
                        <a:pt x="55235" y="2836"/>
                      </a:cubicBezTo>
                      <a:cubicBezTo>
                        <a:pt x="46176" y="3481"/>
                        <a:pt x="27916" y="4612"/>
                        <a:pt x="18839" y="5078"/>
                      </a:cubicBezTo>
                      <a:cubicBezTo>
                        <a:pt x="12776" y="5401"/>
                        <a:pt x="6695" y="5652"/>
                        <a:pt x="632" y="5868"/>
                      </a:cubicBezTo>
                      <a:cubicBezTo>
                        <a:pt x="-139" y="5904"/>
                        <a:pt x="-247" y="4684"/>
                        <a:pt x="543" y="4630"/>
                      </a:cubicBezTo>
                      <a:lnTo>
                        <a:pt x="543" y="463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1" name="Google Shape;2371;p31"/>
                <p:cNvSpPr/>
                <p:nvPr/>
              </p:nvSpPr>
              <p:spPr>
                <a:xfrm>
                  <a:off x="1159248" y="2450436"/>
                  <a:ext cx="66004" cy="9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04" h="9465" extrusionOk="0">
                      <a:moveTo>
                        <a:pt x="495" y="8236"/>
                      </a:moveTo>
                      <a:cubicBezTo>
                        <a:pt x="16549" y="5186"/>
                        <a:pt x="32747" y="2961"/>
                        <a:pt x="48999" y="1328"/>
                      </a:cubicBezTo>
                      <a:cubicBezTo>
                        <a:pt x="54416" y="790"/>
                        <a:pt x="59851" y="360"/>
                        <a:pt x="65286" y="1"/>
                      </a:cubicBezTo>
                      <a:cubicBezTo>
                        <a:pt x="65663" y="-17"/>
                        <a:pt x="65986" y="270"/>
                        <a:pt x="66004" y="629"/>
                      </a:cubicBezTo>
                      <a:cubicBezTo>
                        <a:pt x="66022" y="988"/>
                        <a:pt x="65753" y="1311"/>
                        <a:pt x="65412" y="1346"/>
                      </a:cubicBezTo>
                      <a:cubicBezTo>
                        <a:pt x="49268" y="3284"/>
                        <a:pt x="16819" y="7339"/>
                        <a:pt x="710" y="9456"/>
                      </a:cubicBezTo>
                      <a:cubicBezTo>
                        <a:pt x="-79" y="9582"/>
                        <a:pt x="-294" y="8362"/>
                        <a:pt x="495" y="8236"/>
                      </a:cubicBezTo>
                      <a:lnTo>
                        <a:pt x="495" y="823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2" name="Google Shape;2372;p31"/>
                <p:cNvSpPr/>
                <p:nvPr/>
              </p:nvSpPr>
              <p:spPr>
                <a:xfrm>
                  <a:off x="1147519" y="2459065"/>
                  <a:ext cx="13147" cy="5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47" h="53295" extrusionOk="0">
                      <a:moveTo>
                        <a:pt x="13121" y="773"/>
                      </a:moveTo>
                      <a:cubicBezTo>
                        <a:pt x="8762" y="17512"/>
                        <a:pt x="4654" y="35795"/>
                        <a:pt x="1354" y="52768"/>
                      </a:cubicBezTo>
                      <a:cubicBezTo>
                        <a:pt x="1210" y="53593"/>
                        <a:pt x="-117" y="53396"/>
                        <a:pt x="8" y="52553"/>
                      </a:cubicBezTo>
                      <a:cubicBezTo>
                        <a:pt x="1085" y="43689"/>
                        <a:pt x="2753" y="34898"/>
                        <a:pt x="4708" y="26196"/>
                      </a:cubicBezTo>
                      <a:cubicBezTo>
                        <a:pt x="6735" y="17494"/>
                        <a:pt x="9067" y="8864"/>
                        <a:pt x="11937" y="414"/>
                      </a:cubicBezTo>
                      <a:cubicBezTo>
                        <a:pt x="12170" y="-322"/>
                        <a:pt x="13336" y="1"/>
                        <a:pt x="13121" y="773"/>
                      </a:cubicBezTo>
                      <a:lnTo>
                        <a:pt x="13121" y="77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3" name="Google Shape;2373;p31"/>
                <p:cNvSpPr/>
                <p:nvPr/>
              </p:nvSpPr>
              <p:spPr>
                <a:xfrm>
                  <a:off x="1158980" y="2487626"/>
                  <a:ext cx="17883" cy="5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3" h="59903" extrusionOk="0">
                      <a:moveTo>
                        <a:pt x="17858" y="757"/>
                      </a:moveTo>
                      <a:cubicBezTo>
                        <a:pt x="13068" y="19829"/>
                        <a:pt x="7239" y="40678"/>
                        <a:pt x="1337" y="59445"/>
                      </a:cubicBezTo>
                      <a:cubicBezTo>
                        <a:pt x="1104" y="60252"/>
                        <a:pt x="-206" y="59911"/>
                        <a:pt x="28" y="59068"/>
                      </a:cubicBezTo>
                      <a:cubicBezTo>
                        <a:pt x="1247" y="54134"/>
                        <a:pt x="2521" y="49218"/>
                        <a:pt x="3848" y="44320"/>
                      </a:cubicBezTo>
                      <a:cubicBezTo>
                        <a:pt x="5839" y="36982"/>
                        <a:pt x="10001" y="22269"/>
                        <a:pt x="12172" y="15003"/>
                      </a:cubicBezTo>
                      <a:cubicBezTo>
                        <a:pt x="13607" y="10123"/>
                        <a:pt x="15113" y="5278"/>
                        <a:pt x="16656" y="434"/>
                      </a:cubicBezTo>
                      <a:cubicBezTo>
                        <a:pt x="16871" y="-319"/>
                        <a:pt x="18073" y="-15"/>
                        <a:pt x="17858" y="757"/>
                      </a:cubicBezTo>
                      <a:lnTo>
                        <a:pt x="17858" y="75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4" name="Google Shape;2374;p31"/>
                <p:cNvSpPr/>
                <p:nvPr/>
              </p:nvSpPr>
              <p:spPr>
                <a:xfrm>
                  <a:off x="1173056" y="2515080"/>
                  <a:ext cx="22331" cy="6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1" h="64761" extrusionOk="0">
                      <a:moveTo>
                        <a:pt x="22293" y="809"/>
                      </a:moveTo>
                      <a:cubicBezTo>
                        <a:pt x="16068" y="21460"/>
                        <a:pt x="8660" y="44012"/>
                        <a:pt x="1342" y="64305"/>
                      </a:cubicBezTo>
                      <a:cubicBezTo>
                        <a:pt x="1073" y="65112"/>
                        <a:pt x="-219" y="64771"/>
                        <a:pt x="32" y="63892"/>
                      </a:cubicBezTo>
                      <a:cubicBezTo>
                        <a:pt x="1629" y="58545"/>
                        <a:pt x="3279" y="53217"/>
                        <a:pt x="4983" y="47906"/>
                      </a:cubicBezTo>
                      <a:cubicBezTo>
                        <a:pt x="7530" y="39958"/>
                        <a:pt x="12822" y="24043"/>
                        <a:pt x="15530" y="16149"/>
                      </a:cubicBezTo>
                      <a:cubicBezTo>
                        <a:pt x="17342" y="10874"/>
                        <a:pt x="19208" y="5617"/>
                        <a:pt x="21109" y="378"/>
                      </a:cubicBezTo>
                      <a:cubicBezTo>
                        <a:pt x="21360" y="-340"/>
                        <a:pt x="22562" y="55"/>
                        <a:pt x="22293" y="809"/>
                      </a:cubicBezTo>
                      <a:lnTo>
                        <a:pt x="22293" y="80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5" name="Google Shape;2375;p31"/>
                <p:cNvSpPr/>
                <p:nvPr/>
              </p:nvSpPr>
              <p:spPr>
                <a:xfrm>
                  <a:off x="1193169" y="2544981"/>
                  <a:ext cx="22083" cy="60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83" h="60465" extrusionOk="0">
                      <a:moveTo>
                        <a:pt x="22038" y="834"/>
                      </a:moveTo>
                      <a:cubicBezTo>
                        <a:pt x="14737" y="19817"/>
                        <a:pt x="7508" y="40611"/>
                        <a:pt x="1337" y="60006"/>
                      </a:cubicBezTo>
                      <a:cubicBezTo>
                        <a:pt x="1086" y="60814"/>
                        <a:pt x="-205" y="60473"/>
                        <a:pt x="28" y="59629"/>
                      </a:cubicBezTo>
                      <a:cubicBezTo>
                        <a:pt x="2593" y="49456"/>
                        <a:pt x="5732" y="39445"/>
                        <a:pt x="9194" y="29541"/>
                      </a:cubicBezTo>
                      <a:cubicBezTo>
                        <a:pt x="12710" y="19655"/>
                        <a:pt x="16531" y="9895"/>
                        <a:pt x="20890" y="350"/>
                      </a:cubicBezTo>
                      <a:cubicBezTo>
                        <a:pt x="21194" y="-350"/>
                        <a:pt x="22325" y="98"/>
                        <a:pt x="22038" y="834"/>
                      </a:cubicBezTo>
                      <a:lnTo>
                        <a:pt x="22038" y="83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6" name="Google Shape;2376;p31"/>
                <p:cNvSpPr/>
                <p:nvPr/>
              </p:nvSpPr>
              <p:spPr>
                <a:xfrm>
                  <a:off x="1219846" y="2573676"/>
                  <a:ext cx="17853" cy="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53" h="53695" extrusionOk="0">
                      <a:moveTo>
                        <a:pt x="17818" y="792"/>
                      </a:moveTo>
                      <a:lnTo>
                        <a:pt x="1334" y="53236"/>
                      </a:lnTo>
                      <a:cubicBezTo>
                        <a:pt x="1100" y="54043"/>
                        <a:pt x="-191" y="53702"/>
                        <a:pt x="24" y="52877"/>
                      </a:cubicBezTo>
                      <a:cubicBezTo>
                        <a:pt x="4383" y="35043"/>
                        <a:pt x="9979" y="17496"/>
                        <a:pt x="16652" y="397"/>
                      </a:cubicBezTo>
                      <a:cubicBezTo>
                        <a:pt x="16921" y="-338"/>
                        <a:pt x="18069" y="38"/>
                        <a:pt x="17818" y="792"/>
                      </a:cubicBezTo>
                      <a:lnTo>
                        <a:pt x="17818" y="79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7" name="Google Shape;2377;p31"/>
                <p:cNvSpPr/>
                <p:nvPr/>
              </p:nvSpPr>
              <p:spPr>
                <a:xfrm>
                  <a:off x="1246825" y="2603909"/>
                  <a:ext cx="13294" cy="42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4" h="42656" extrusionOk="0">
                      <a:moveTo>
                        <a:pt x="13279" y="738"/>
                      </a:moveTo>
                      <a:cubicBezTo>
                        <a:pt x="11091" y="11323"/>
                        <a:pt x="8185" y="21748"/>
                        <a:pt x="4884" y="32028"/>
                      </a:cubicBezTo>
                      <a:cubicBezTo>
                        <a:pt x="3754" y="35455"/>
                        <a:pt x="2588" y="38864"/>
                        <a:pt x="1315" y="42219"/>
                      </a:cubicBezTo>
                      <a:cubicBezTo>
                        <a:pt x="1171" y="42578"/>
                        <a:pt x="794" y="42740"/>
                        <a:pt x="436" y="42614"/>
                      </a:cubicBezTo>
                      <a:cubicBezTo>
                        <a:pt x="113" y="42488"/>
                        <a:pt x="-67" y="42130"/>
                        <a:pt x="23" y="41807"/>
                      </a:cubicBezTo>
                      <a:cubicBezTo>
                        <a:pt x="956" y="38344"/>
                        <a:pt x="1978" y="34899"/>
                        <a:pt x="2965" y="31436"/>
                      </a:cubicBezTo>
                      <a:lnTo>
                        <a:pt x="5978" y="21102"/>
                      </a:lnTo>
                      <a:cubicBezTo>
                        <a:pt x="8041" y="14230"/>
                        <a:pt x="9961" y="7304"/>
                        <a:pt x="12095" y="433"/>
                      </a:cubicBezTo>
                      <a:cubicBezTo>
                        <a:pt x="12274" y="-303"/>
                        <a:pt x="13440" y="-34"/>
                        <a:pt x="13279" y="738"/>
                      </a:cubicBezTo>
                      <a:lnTo>
                        <a:pt x="13279" y="73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78" name="Google Shape;2378;p31"/>
                <p:cNvSpPr/>
                <p:nvPr/>
              </p:nvSpPr>
              <p:spPr>
                <a:xfrm>
                  <a:off x="1272063" y="2627979"/>
                  <a:ext cx="8887" cy="33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7" h="33674" extrusionOk="0">
                      <a:moveTo>
                        <a:pt x="8884" y="655"/>
                      </a:moveTo>
                      <a:cubicBezTo>
                        <a:pt x="8149" y="9016"/>
                        <a:pt x="6409" y="17270"/>
                        <a:pt x="4041" y="25308"/>
                      </a:cubicBezTo>
                      <a:cubicBezTo>
                        <a:pt x="3234" y="27981"/>
                        <a:pt x="2355" y="30636"/>
                        <a:pt x="1315" y="33238"/>
                      </a:cubicBezTo>
                      <a:cubicBezTo>
                        <a:pt x="1171" y="33597"/>
                        <a:pt x="776" y="33758"/>
                        <a:pt x="436" y="33632"/>
                      </a:cubicBezTo>
                      <a:cubicBezTo>
                        <a:pt x="113" y="33507"/>
                        <a:pt x="-67" y="33148"/>
                        <a:pt x="23" y="32825"/>
                      </a:cubicBezTo>
                      <a:cubicBezTo>
                        <a:pt x="2839" y="22239"/>
                        <a:pt x="5476" y="11205"/>
                        <a:pt x="7647" y="476"/>
                      </a:cubicBezTo>
                      <a:cubicBezTo>
                        <a:pt x="7790" y="-260"/>
                        <a:pt x="8956" y="-98"/>
                        <a:pt x="8884" y="655"/>
                      </a:cubicBezTo>
                      <a:lnTo>
                        <a:pt x="8884" y="65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grpSp>
        <p:nvGrpSpPr>
          <p:cNvPr id="2379" name="Google Shape;2379;p31"/>
          <p:cNvGrpSpPr/>
          <p:nvPr/>
        </p:nvGrpSpPr>
        <p:grpSpPr>
          <a:xfrm flipH="1">
            <a:off x="2972335" y="5597836"/>
            <a:ext cx="2364015" cy="1584797"/>
            <a:chOff x="4303578" y="3066628"/>
            <a:chExt cx="1078933" cy="723300"/>
          </a:xfrm>
        </p:grpSpPr>
        <p:sp>
          <p:nvSpPr>
            <p:cNvPr id="2380" name="Google Shape;2380;p31"/>
            <p:cNvSpPr/>
            <p:nvPr/>
          </p:nvSpPr>
          <p:spPr>
            <a:xfrm>
              <a:off x="4303578" y="3066628"/>
              <a:ext cx="1078933" cy="723300"/>
            </a:xfrm>
            <a:custGeom>
              <a:avLst/>
              <a:gdLst/>
              <a:ahLst/>
              <a:cxnLst/>
              <a:rect l="l" t="t" r="r" b="b"/>
              <a:pathLst>
                <a:path w="400718" h="268635" extrusionOk="0">
                  <a:moveTo>
                    <a:pt x="17062" y="268546"/>
                  </a:moveTo>
                  <a:cubicBezTo>
                    <a:pt x="2264" y="234259"/>
                    <a:pt x="-3979" y="190517"/>
                    <a:pt x="2622" y="153754"/>
                  </a:cubicBezTo>
                  <a:cubicBezTo>
                    <a:pt x="5080" y="140011"/>
                    <a:pt x="9313" y="126052"/>
                    <a:pt x="18569" y="115574"/>
                  </a:cubicBezTo>
                  <a:cubicBezTo>
                    <a:pt x="33996" y="98099"/>
                    <a:pt x="60759" y="94169"/>
                    <a:pt x="83127" y="100754"/>
                  </a:cubicBezTo>
                  <a:cubicBezTo>
                    <a:pt x="105495" y="107339"/>
                    <a:pt x="124222" y="122625"/>
                    <a:pt x="140922" y="138880"/>
                  </a:cubicBezTo>
                  <a:cubicBezTo>
                    <a:pt x="141209" y="113834"/>
                    <a:pt x="147577" y="88894"/>
                    <a:pt x="159308" y="66772"/>
                  </a:cubicBezTo>
                  <a:cubicBezTo>
                    <a:pt x="162860" y="60080"/>
                    <a:pt x="167165" y="53370"/>
                    <a:pt x="173730" y="49584"/>
                  </a:cubicBezTo>
                  <a:cubicBezTo>
                    <a:pt x="182663" y="44435"/>
                    <a:pt x="194269" y="45834"/>
                    <a:pt x="203220" y="50965"/>
                  </a:cubicBezTo>
                  <a:cubicBezTo>
                    <a:pt x="212170" y="56079"/>
                    <a:pt x="218843" y="64386"/>
                    <a:pt x="224458" y="73016"/>
                  </a:cubicBezTo>
                  <a:cubicBezTo>
                    <a:pt x="235938" y="90635"/>
                    <a:pt x="243956" y="110514"/>
                    <a:pt x="247920" y="131165"/>
                  </a:cubicBezTo>
                  <a:cubicBezTo>
                    <a:pt x="256602" y="86723"/>
                    <a:pt x="267598" y="38352"/>
                    <a:pt x="303258" y="10471"/>
                  </a:cubicBezTo>
                  <a:cubicBezTo>
                    <a:pt x="312640" y="3132"/>
                    <a:pt x="324945" y="-2573"/>
                    <a:pt x="336246" y="1195"/>
                  </a:cubicBezTo>
                  <a:cubicBezTo>
                    <a:pt x="343708" y="3689"/>
                    <a:pt x="349358" y="9968"/>
                    <a:pt x="353268" y="16804"/>
                  </a:cubicBezTo>
                  <a:cubicBezTo>
                    <a:pt x="363475" y="34674"/>
                    <a:pt x="363601" y="56420"/>
                    <a:pt x="362381" y="76963"/>
                  </a:cubicBezTo>
                  <a:cubicBezTo>
                    <a:pt x="361000" y="100144"/>
                    <a:pt x="358273" y="123253"/>
                    <a:pt x="354201" y="146111"/>
                  </a:cubicBezTo>
                  <a:cubicBezTo>
                    <a:pt x="359618" y="140621"/>
                    <a:pt x="365251" y="134987"/>
                    <a:pt x="372372" y="132027"/>
                  </a:cubicBezTo>
                  <a:cubicBezTo>
                    <a:pt x="379493" y="129066"/>
                    <a:pt x="388570" y="129389"/>
                    <a:pt x="393987" y="134897"/>
                  </a:cubicBezTo>
                  <a:cubicBezTo>
                    <a:pt x="398328" y="139329"/>
                    <a:pt x="399404" y="145932"/>
                    <a:pt x="399960" y="152104"/>
                  </a:cubicBezTo>
                  <a:cubicBezTo>
                    <a:pt x="403620" y="192508"/>
                    <a:pt x="393951" y="234008"/>
                    <a:pt x="372820" y="268636"/>
                  </a:cubicBezTo>
                  <a:lnTo>
                    <a:pt x="17062" y="2685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1" name="Google Shape;2381;p31"/>
            <p:cNvSpPr/>
            <p:nvPr/>
          </p:nvSpPr>
          <p:spPr>
            <a:xfrm>
              <a:off x="4373810" y="3228860"/>
              <a:ext cx="948040" cy="559160"/>
            </a:xfrm>
            <a:custGeom>
              <a:avLst/>
              <a:gdLst/>
              <a:ahLst/>
              <a:cxnLst/>
              <a:rect l="l" t="t" r="r" b="b"/>
              <a:pathLst>
                <a:path w="352104" h="207673" extrusionOk="0">
                  <a:moveTo>
                    <a:pt x="15000" y="207637"/>
                  </a:moveTo>
                  <a:cubicBezTo>
                    <a:pt x="1995" y="181137"/>
                    <a:pt x="-3494" y="147317"/>
                    <a:pt x="2300" y="118897"/>
                  </a:cubicBezTo>
                  <a:cubicBezTo>
                    <a:pt x="4470" y="108275"/>
                    <a:pt x="8183" y="97474"/>
                    <a:pt x="16309" y="89383"/>
                  </a:cubicBezTo>
                  <a:cubicBezTo>
                    <a:pt x="29870" y="75872"/>
                    <a:pt x="53386" y="72840"/>
                    <a:pt x="73046" y="77918"/>
                  </a:cubicBezTo>
                  <a:cubicBezTo>
                    <a:pt x="92706" y="82995"/>
                    <a:pt x="109154" y="94819"/>
                    <a:pt x="123845" y="107378"/>
                  </a:cubicBezTo>
                  <a:cubicBezTo>
                    <a:pt x="124097" y="88019"/>
                    <a:pt x="129693" y="68750"/>
                    <a:pt x="139989" y="51633"/>
                  </a:cubicBezTo>
                  <a:cubicBezTo>
                    <a:pt x="143111" y="46448"/>
                    <a:pt x="146895" y="41263"/>
                    <a:pt x="152653" y="38338"/>
                  </a:cubicBezTo>
                  <a:cubicBezTo>
                    <a:pt x="160492" y="34355"/>
                    <a:pt x="170717" y="35450"/>
                    <a:pt x="178573" y="39397"/>
                  </a:cubicBezTo>
                  <a:cubicBezTo>
                    <a:pt x="186430" y="43344"/>
                    <a:pt x="192296" y="49767"/>
                    <a:pt x="197229" y="56441"/>
                  </a:cubicBezTo>
                  <a:cubicBezTo>
                    <a:pt x="207310" y="70059"/>
                    <a:pt x="214359" y="85418"/>
                    <a:pt x="217839" y="101386"/>
                  </a:cubicBezTo>
                  <a:cubicBezTo>
                    <a:pt x="225462" y="67045"/>
                    <a:pt x="235131" y="29654"/>
                    <a:pt x="266468" y="8088"/>
                  </a:cubicBezTo>
                  <a:cubicBezTo>
                    <a:pt x="274719" y="2419"/>
                    <a:pt x="285536" y="-1995"/>
                    <a:pt x="295455" y="929"/>
                  </a:cubicBezTo>
                  <a:cubicBezTo>
                    <a:pt x="302020" y="2867"/>
                    <a:pt x="306989" y="7712"/>
                    <a:pt x="310415" y="13004"/>
                  </a:cubicBezTo>
                  <a:cubicBezTo>
                    <a:pt x="319384" y="26819"/>
                    <a:pt x="319492" y="43631"/>
                    <a:pt x="318416" y="59510"/>
                  </a:cubicBezTo>
                  <a:cubicBezTo>
                    <a:pt x="317214" y="77433"/>
                    <a:pt x="314810" y="95286"/>
                    <a:pt x="311223" y="112958"/>
                  </a:cubicBezTo>
                  <a:cubicBezTo>
                    <a:pt x="315994" y="108706"/>
                    <a:pt x="320927" y="104364"/>
                    <a:pt x="327187" y="102068"/>
                  </a:cubicBezTo>
                  <a:cubicBezTo>
                    <a:pt x="333447" y="99771"/>
                    <a:pt x="341430" y="100040"/>
                    <a:pt x="346183" y="104292"/>
                  </a:cubicBezTo>
                  <a:cubicBezTo>
                    <a:pt x="350004" y="107719"/>
                    <a:pt x="350937" y="112815"/>
                    <a:pt x="351439" y="117587"/>
                  </a:cubicBezTo>
                  <a:cubicBezTo>
                    <a:pt x="354650" y="148824"/>
                    <a:pt x="346165" y="180904"/>
                    <a:pt x="327582" y="207673"/>
                  </a:cubicBezTo>
                  <a:lnTo>
                    <a:pt x="15000" y="207637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382" name="Google Shape;2382;p31"/>
            <p:cNvGrpSpPr/>
            <p:nvPr/>
          </p:nvGrpSpPr>
          <p:grpSpPr>
            <a:xfrm>
              <a:off x="4466608" y="3137336"/>
              <a:ext cx="856968" cy="623822"/>
              <a:chOff x="1465899" y="2580237"/>
              <a:chExt cx="318457" cy="231792"/>
            </a:xfrm>
          </p:grpSpPr>
          <p:sp>
            <p:nvSpPr>
              <p:cNvPr id="2383" name="Google Shape;2383;p31"/>
              <p:cNvSpPr/>
              <p:nvPr/>
            </p:nvSpPr>
            <p:spPr>
              <a:xfrm>
                <a:off x="1685054" y="2580237"/>
                <a:ext cx="45504" cy="231792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231792" extrusionOk="0">
                    <a:moveTo>
                      <a:pt x="45502" y="1138"/>
                    </a:moveTo>
                    <a:cubicBezTo>
                      <a:pt x="39475" y="74000"/>
                      <a:pt x="26309" y="146647"/>
                      <a:pt x="6290" y="216943"/>
                    </a:cubicBezTo>
                    <a:cubicBezTo>
                      <a:pt x="6290" y="216943"/>
                      <a:pt x="2182" y="230991"/>
                      <a:pt x="2182" y="230991"/>
                    </a:cubicBezTo>
                    <a:cubicBezTo>
                      <a:pt x="2003" y="231583"/>
                      <a:pt x="1393" y="231924"/>
                      <a:pt x="801" y="231745"/>
                    </a:cubicBezTo>
                    <a:cubicBezTo>
                      <a:pt x="209" y="231565"/>
                      <a:pt x="-131" y="230955"/>
                      <a:pt x="48" y="230363"/>
                    </a:cubicBezTo>
                    <a:cubicBezTo>
                      <a:pt x="48" y="230363"/>
                      <a:pt x="3815" y="216243"/>
                      <a:pt x="3815" y="216243"/>
                    </a:cubicBezTo>
                    <a:cubicBezTo>
                      <a:pt x="18560" y="159798"/>
                      <a:pt x="30201" y="102223"/>
                      <a:pt x="38094" y="44432"/>
                    </a:cubicBezTo>
                    <a:cubicBezTo>
                      <a:pt x="39062" y="37255"/>
                      <a:pt x="40946" y="22651"/>
                      <a:pt x="41825" y="15438"/>
                    </a:cubicBezTo>
                    <a:cubicBezTo>
                      <a:pt x="41825" y="15438"/>
                      <a:pt x="43475" y="923"/>
                      <a:pt x="43475" y="923"/>
                    </a:cubicBezTo>
                    <a:cubicBezTo>
                      <a:pt x="43529" y="349"/>
                      <a:pt x="44049" y="-64"/>
                      <a:pt x="44605" y="8"/>
                    </a:cubicBezTo>
                    <a:cubicBezTo>
                      <a:pt x="45143" y="80"/>
                      <a:pt x="45538" y="582"/>
                      <a:pt x="45502" y="1138"/>
                    </a:cubicBezTo>
                    <a:lnTo>
                      <a:pt x="45502" y="113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4" name="Google Shape;2384;p31"/>
              <p:cNvSpPr/>
              <p:nvPr/>
            </p:nvSpPr>
            <p:spPr>
              <a:xfrm>
                <a:off x="1593153" y="2633963"/>
                <a:ext cx="23198" cy="175351"/>
              </a:xfrm>
              <a:custGeom>
                <a:avLst/>
                <a:gdLst/>
                <a:ahLst/>
                <a:cxnLst/>
                <a:rect l="l" t="t" r="r" b="b"/>
                <a:pathLst>
                  <a:path w="23198" h="175351" extrusionOk="0">
                    <a:moveTo>
                      <a:pt x="2045" y="1023"/>
                    </a:moveTo>
                    <a:cubicBezTo>
                      <a:pt x="4126" y="55422"/>
                      <a:pt x="10512" y="109894"/>
                      <a:pt x="21023" y="163307"/>
                    </a:cubicBezTo>
                    <a:cubicBezTo>
                      <a:pt x="21023" y="163307"/>
                      <a:pt x="23176" y="174000"/>
                      <a:pt x="23176" y="174000"/>
                    </a:cubicBezTo>
                    <a:cubicBezTo>
                      <a:pt x="23301" y="174610"/>
                      <a:pt x="22906" y="175202"/>
                      <a:pt x="22297" y="175327"/>
                    </a:cubicBezTo>
                    <a:cubicBezTo>
                      <a:pt x="21705" y="175453"/>
                      <a:pt x="21131" y="175076"/>
                      <a:pt x="20987" y="174484"/>
                    </a:cubicBezTo>
                    <a:lnTo>
                      <a:pt x="18494" y="163827"/>
                    </a:lnTo>
                    <a:cubicBezTo>
                      <a:pt x="8843" y="121215"/>
                      <a:pt x="3014" y="77491"/>
                      <a:pt x="843" y="33856"/>
                    </a:cubicBezTo>
                    <a:cubicBezTo>
                      <a:pt x="574" y="28438"/>
                      <a:pt x="197" y="17422"/>
                      <a:pt x="126" y="11985"/>
                    </a:cubicBezTo>
                    <a:cubicBezTo>
                      <a:pt x="126" y="11985"/>
                      <a:pt x="0" y="1041"/>
                      <a:pt x="0" y="1041"/>
                    </a:cubicBezTo>
                    <a:cubicBezTo>
                      <a:pt x="0" y="467"/>
                      <a:pt x="448" y="18"/>
                      <a:pt x="1005" y="0"/>
                    </a:cubicBezTo>
                    <a:cubicBezTo>
                      <a:pt x="1561" y="18"/>
                      <a:pt x="2027" y="467"/>
                      <a:pt x="2045" y="1023"/>
                    </a:cubicBezTo>
                    <a:lnTo>
                      <a:pt x="2045" y="10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5" name="Google Shape;2385;p31"/>
              <p:cNvSpPr/>
              <p:nvPr/>
            </p:nvSpPr>
            <p:spPr>
              <a:xfrm>
                <a:off x="1465899" y="2685963"/>
                <a:ext cx="40561" cy="120963"/>
              </a:xfrm>
              <a:custGeom>
                <a:avLst/>
                <a:gdLst/>
                <a:ahLst/>
                <a:cxnLst/>
                <a:rect l="l" t="t" r="r" b="b"/>
                <a:pathLst>
                  <a:path w="40561" h="120963" extrusionOk="0">
                    <a:moveTo>
                      <a:pt x="2013" y="785"/>
                    </a:moveTo>
                    <a:cubicBezTo>
                      <a:pt x="11251" y="41351"/>
                      <a:pt x="24202" y="81128"/>
                      <a:pt x="40472" y="119416"/>
                    </a:cubicBezTo>
                    <a:cubicBezTo>
                      <a:pt x="40992" y="120636"/>
                      <a:pt x="39108" y="121677"/>
                      <a:pt x="38445" y="120331"/>
                    </a:cubicBezTo>
                    <a:cubicBezTo>
                      <a:pt x="21422" y="85004"/>
                      <a:pt x="9063" y="47362"/>
                      <a:pt x="1457" y="8894"/>
                    </a:cubicBezTo>
                    <a:cubicBezTo>
                      <a:pt x="1457" y="8894"/>
                      <a:pt x="22" y="1179"/>
                      <a:pt x="22" y="1179"/>
                    </a:cubicBezTo>
                    <a:cubicBezTo>
                      <a:pt x="-229" y="-58"/>
                      <a:pt x="1726" y="-525"/>
                      <a:pt x="2013" y="785"/>
                    </a:cubicBezTo>
                    <a:lnTo>
                      <a:pt x="2013" y="78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6" name="Google Shape;2386;p31"/>
              <p:cNvSpPr/>
              <p:nvPr/>
            </p:nvSpPr>
            <p:spPr>
              <a:xfrm>
                <a:off x="1744988" y="2709096"/>
                <a:ext cx="39368" cy="101843"/>
              </a:xfrm>
              <a:custGeom>
                <a:avLst/>
                <a:gdLst/>
                <a:ahLst/>
                <a:cxnLst/>
                <a:rect l="l" t="t" r="r" b="b"/>
                <a:pathLst>
                  <a:path w="39368" h="101843" extrusionOk="0">
                    <a:moveTo>
                      <a:pt x="39327" y="1263"/>
                    </a:moveTo>
                    <a:cubicBezTo>
                      <a:pt x="30215" y="35676"/>
                      <a:pt x="17784" y="69263"/>
                      <a:pt x="2125" y="101235"/>
                    </a:cubicBezTo>
                    <a:cubicBezTo>
                      <a:pt x="1515" y="102473"/>
                      <a:pt x="-458" y="101648"/>
                      <a:pt x="98" y="100302"/>
                    </a:cubicBezTo>
                    <a:cubicBezTo>
                      <a:pt x="10412" y="75776"/>
                      <a:pt x="20188" y="51052"/>
                      <a:pt x="28870" y="25898"/>
                    </a:cubicBezTo>
                    <a:cubicBezTo>
                      <a:pt x="31794" y="17519"/>
                      <a:pt x="34592" y="9104"/>
                      <a:pt x="37372" y="689"/>
                    </a:cubicBezTo>
                    <a:cubicBezTo>
                      <a:pt x="37767" y="-513"/>
                      <a:pt x="39668" y="-28"/>
                      <a:pt x="39327" y="1263"/>
                    </a:cubicBezTo>
                    <a:lnTo>
                      <a:pt x="39327" y="126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387" name="Google Shape;2387;p31"/>
          <p:cNvGrpSpPr/>
          <p:nvPr/>
        </p:nvGrpSpPr>
        <p:grpSpPr>
          <a:xfrm rot="7200007" flipH="1">
            <a:off x="-177269" y="4563789"/>
            <a:ext cx="1110673" cy="1458579"/>
            <a:chOff x="683276" y="3058688"/>
            <a:chExt cx="170078" cy="223363"/>
          </a:xfrm>
        </p:grpSpPr>
        <p:grpSp>
          <p:nvGrpSpPr>
            <p:cNvPr id="2388" name="Google Shape;2388;p31"/>
            <p:cNvGrpSpPr/>
            <p:nvPr/>
          </p:nvGrpSpPr>
          <p:grpSpPr>
            <a:xfrm>
              <a:off x="683276" y="3081743"/>
              <a:ext cx="52227" cy="80869"/>
              <a:chOff x="683276" y="3081743"/>
              <a:chExt cx="52227" cy="80869"/>
            </a:xfrm>
          </p:grpSpPr>
          <p:sp>
            <p:nvSpPr>
              <p:cNvPr id="2389" name="Google Shape;2389;p31"/>
              <p:cNvSpPr/>
              <p:nvPr/>
            </p:nvSpPr>
            <p:spPr>
              <a:xfrm>
                <a:off x="713249" y="3136714"/>
                <a:ext cx="22254" cy="25898"/>
              </a:xfrm>
              <a:custGeom>
                <a:avLst/>
                <a:gdLst/>
                <a:ahLst/>
                <a:cxnLst/>
                <a:rect l="l" t="t" r="r" b="b"/>
                <a:pathLst>
                  <a:path w="22254" h="25898" extrusionOk="0">
                    <a:moveTo>
                      <a:pt x="13029" y="25653"/>
                    </a:moveTo>
                    <a:cubicBezTo>
                      <a:pt x="10625" y="24990"/>
                      <a:pt x="8903" y="23877"/>
                      <a:pt x="7307" y="22675"/>
                    </a:cubicBezTo>
                    <a:cubicBezTo>
                      <a:pt x="5764" y="21437"/>
                      <a:pt x="4455" y="20038"/>
                      <a:pt x="3361" y="18495"/>
                    </a:cubicBezTo>
                    <a:cubicBezTo>
                      <a:pt x="2249" y="16970"/>
                      <a:pt x="1370" y="15265"/>
                      <a:pt x="778" y="13399"/>
                    </a:cubicBezTo>
                    <a:cubicBezTo>
                      <a:pt x="204" y="11515"/>
                      <a:pt x="-191" y="9488"/>
                      <a:pt x="96" y="7012"/>
                    </a:cubicBezTo>
                    <a:cubicBezTo>
                      <a:pt x="616" y="2598"/>
                      <a:pt x="4562" y="-506"/>
                      <a:pt x="8921" y="68"/>
                    </a:cubicBezTo>
                    <a:cubicBezTo>
                      <a:pt x="9298" y="122"/>
                      <a:pt x="9693" y="194"/>
                      <a:pt x="10033" y="302"/>
                    </a:cubicBezTo>
                    <a:cubicBezTo>
                      <a:pt x="12419" y="965"/>
                      <a:pt x="14105" y="2114"/>
                      <a:pt x="15612" y="3370"/>
                    </a:cubicBezTo>
                    <a:cubicBezTo>
                      <a:pt x="17101" y="4644"/>
                      <a:pt x="18303" y="6115"/>
                      <a:pt x="19289" y="7730"/>
                    </a:cubicBezTo>
                    <a:cubicBezTo>
                      <a:pt x="20276" y="9344"/>
                      <a:pt x="21065" y="11103"/>
                      <a:pt x="21603" y="13005"/>
                    </a:cubicBezTo>
                    <a:cubicBezTo>
                      <a:pt x="22088" y="14960"/>
                      <a:pt x="22446" y="17006"/>
                      <a:pt x="22141" y="19482"/>
                    </a:cubicBezTo>
                    <a:cubicBezTo>
                      <a:pt x="21639" y="23536"/>
                      <a:pt x="17998" y="26371"/>
                      <a:pt x="13998" y="25833"/>
                    </a:cubicBezTo>
                    <a:cubicBezTo>
                      <a:pt x="13675" y="25815"/>
                      <a:pt x="13334" y="25743"/>
                      <a:pt x="13029" y="25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0" name="Google Shape;2390;p31"/>
              <p:cNvSpPr/>
              <p:nvPr/>
            </p:nvSpPr>
            <p:spPr>
              <a:xfrm>
                <a:off x="683276" y="3091509"/>
                <a:ext cx="19395" cy="19754"/>
              </a:xfrm>
              <a:custGeom>
                <a:avLst/>
                <a:gdLst/>
                <a:ahLst/>
                <a:cxnLst/>
                <a:rect l="l" t="t" r="r" b="b"/>
                <a:pathLst>
                  <a:path w="19395" h="19754" extrusionOk="0">
                    <a:moveTo>
                      <a:pt x="11038" y="19743"/>
                    </a:moveTo>
                    <a:cubicBezTo>
                      <a:pt x="8939" y="19833"/>
                      <a:pt x="7450" y="19366"/>
                      <a:pt x="6069" y="18810"/>
                    </a:cubicBezTo>
                    <a:cubicBezTo>
                      <a:pt x="4741" y="18218"/>
                      <a:pt x="3629" y="17411"/>
                      <a:pt x="2697" y="16460"/>
                    </a:cubicBezTo>
                    <a:cubicBezTo>
                      <a:pt x="1764" y="15509"/>
                      <a:pt x="1028" y="14360"/>
                      <a:pt x="562" y="12997"/>
                    </a:cubicBezTo>
                    <a:cubicBezTo>
                      <a:pt x="96" y="11616"/>
                      <a:pt x="-191" y="10090"/>
                      <a:pt x="149" y="8009"/>
                    </a:cubicBezTo>
                    <a:cubicBezTo>
                      <a:pt x="867" y="3416"/>
                      <a:pt x="4688" y="151"/>
                      <a:pt x="9100" y="7"/>
                    </a:cubicBezTo>
                    <a:cubicBezTo>
                      <a:pt x="11181" y="-65"/>
                      <a:pt x="12652" y="420"/>
                      <a:pt x="13943" y="1048"/>
                    </a:cubicBezTo>
                    <a:cubicBezTo>
                      <a:pt x="15217" y="1694"/>
                      <a:pt x="16239" y="2573"/>
                      <a:pt x="17065" y="3631"/>
                    </a:cubicBezTo>
                    <a:cubicBezTo>
                      <a:pt x="17890" y="4672"/>
                      <a:pt x="18535" y="5892"/>
                      <a:pt x="18948" y="7309"/>
                    </a:cubicBezTo>
                    <a:cubicBezTo>
                      <a:pt x="19325" y="8763"/>
                      <a:pt x="19576" y="10324"/>
                      <a:pt x="19235" y="12423"/>
                    </a:cubicBezTo>
                    <a:cubicBezTo>
                      <a:pt x="18571" y="16603"/>
                      <a:pt x="15074" y="19582"/>
                      <a:pt x="11038" y="197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1" name="Google Shape;2391;p31"/>
              <p:cNvSpPr/>
              <p:nvPr/>
            </p:nvSpPr>
            <p:spPr>
              <a:xfrm>
                <a:off x="712474" y="3081743"/>
                <a:ext cx="21763" cy="26714"/>
              </a:xfrm>
              <a:custGeom>
                <a:avLst/>
                <a:gdLst/>
                <a:ahLst/>
                <a:cxnLst/>
                <a:rect l="l" t="t" r="r" b="b"/>
                <a:pathLst>
                  <a:path w="21763" h="26714" extrusionOk="0">
                    <a:moveTo>
                      <a:pt x="11957" y="26261"/>
                    </a:moveTo>
                    <a:cubicBezTo>
                      <a:pt x="9607" y="25400"/>
                      <a:pt x="7939" y="24126"/>
                      <a:pt x="6414" y="22798"/>
                    </a:cubicBezTo>
                    <a:cubicBezTo>
                      <a:pt x="4944" y="21417"/>
                      <a:pt x="3742" y="19910"/>
                      <a:pt x="2737" y="18259"/>
                    </a:cubicBezTo>
                    <a:cubicBezTo>
                      <a:pt x="1733" y="16626"/>
                      <a:pt x="961" y="14850"/>
                      <a:pt x="495" y="12912"/>
                    </a:cubicBezTo>
                    <a:cubicBezTo>
                      <a:pt x="46" y="10957"/>
                      <a:pt x="-223" y="8893"/>
                      <a:pt x="244" y="6435"/>
                    </a:cubicBezTo>
                    <a:cubicBezTo>
                      <a:pt x="1051" y="2093"/>
                      <a:pt x="5177" y="-706"/>
                      <a:pt x="9464" y="156"/>
                    </a:cubicBezTo>
                    <a:cubicBezTo>
                      <a:pt x="9858" y="227"/>
                      <a:pt x="10289" y="371"/>
                      <a:pt x="10666" y="497"/>
                    </a:cubicBezTo>
                    <a:cubicBezTo>
                      <a:pt x="12998" y="1376"/>
                      <a:pt x="14630" y="2650"/>
                      <a:pt x="16047" y="4049"/>
                    </a:cubicBezTo>
                    <a:cubicBezTo>
                      <a:pt x="17446" y="5467"/>
                      <a:pt x="18558" y="7027"/>
                      <a:pt x="19437" y="8750"/>
                    </a:cubicBezTo>
                    <a:cubicBezTo>
                      <a:pt x="20316" y="10454"/>
                      <a:pt x="20980" y="12284"/>
                      <a:pt x="21392" y="14258"/>
                    </a:cubicBezTo>
                    <a:cubicBezTo>
                      <a:pt x="21751" y="16267"/>
                      <a:pt x="21966" y="18349"/>
                      <a:pt x="21482" y="20825"/>
                    </a:cubicBezTo>
                    <a:cubicBezTo>
                      <a:pt x="20711" y="24808"/>
                      <a:pt x="16908" y="27373"/>
                      <a:pt x="12980" y="26566"/>
                    </a:cubicBezTo>
                    <a:cubicBezTo>
                      <a:pt x="12639" y="26494"/>
                      <a:pt x="12280" y="26387"/>
                      <a:pt x="11957" y="262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392" name="Google Shape;2392;p31"/>
            <p:cNvGrpSpPr/>
            <p:nvPr/>
          </p:nvGrpSpPr>
          <p:grpSpPr>
            <a:xfrm>
              <a:off x="734937" y="3106377"/>
              <a:ext cx="52227" cy="80870"/>
              <a:chOff x="734937" y="3106377"/>
              <a:chExt cx="52227" cy="80870"/>
            </a:xfrm>
          </p:grpSpPr>
          <p:sp>
            <p:nvSpPr>
              <p:cNvPr id="2393" name="Google Shape;2393;p31"/>
              <p:cNvSpPr/>
              <p:nvPr/>
            </p:nvSpPr>
            <p:spPr>
              <a:xfrm>
                <a:off x="764910" y="3161349"/>
                <a:ext cx="22254" cy="25898"/>
              </a:xfrm>
              <a:custGeom>
                <a:avLst/>
                <a:gdLst/>
                <a:ahLst/>
                <a:cxnLst/>
                <a:rect l="l" t="t" r="r" b="b"/>
                <a:pathLst>
                  <a:path w="22254" h="25898" extrusionOk="0">
                    <a:moveTo>
                      <a:pt x="13029" y="25653"/>
                    </a:moveTo>
                    <a:cubicBezTo>
                      <a:pt x="10625" y="24990"/>
                      <a:pt x="8903" y="23877"/>
                      <a:pt x="7307" y="22675"/>
                    </a:cubicBezTo>
                    <a:cubicBezTo>
                      <a:pt x="5764" y="21437"/>
                      <a:pt x="4455" y="20038"/>
                      <a:pt x="3361" y="18494"/>
                    </a:cubicBezTo>
                    <a:cubicBezTo>
                      <a:pt x="2248" y="16969"/>
                      <a:pt x="1370" y="15265"/>
                      <a:pt x="778" y="13399"/>
                    </a:cubicBezTo>
                    <a:cubicBezTo>
                      <a:pt x="204" y="11515"/>
                      <a:pt x="-191" y="9488"/>
                      <a:pt x="96" y="7012"/>
                    </a:cubicBezTo>
                    <a:cubicBezTo>
                      <a:pt x="616" y="2598"/>
                      <a:pt x="4562" y="-506"/>
                      <a:pt x="8921" y="68"/>
                    </a:cubicBezTo>
                    <a:cubicBezTo>
                      <a:pt x="9298" y="122"/>
                      <a:pt x="9693" y="212"/>
                      <a:pt x="10033" y="302"/>
                    </a:cubicBezTo>
                    <a:cubicBezTo>
                      <a:pt x="12419" y="966"/>
                      <a:pt x="14105" y="2114"/>
                      <a:pt x="15612" y="3370"/>
                    </a:cubicBezTo>
                    <a:cubicBezTo>
                      <a:pt x="17101" y="4643"/>
                      <a:pt x="18303" y="6115"/>
                      <a:pt x="19289" y="7729"/>
                    </a:cubicBezTo>
                    <a:cubicBezTo>
                      <a:pt x="20276" y="9344"/>
                      <a:pt x="21065" y="11102"/>
                      <a:pt x="21603" y="13004"/>
                    </a:cubicBezTo>
                    <a:cubicBezTo>
                      <a:pt x="22088" y="14960"/>
                      <a:pt x="22446" y="17005"/>
                      <a:pt x="22141" y="19481"/>
                    </a:cubicBezTo>
                    <a:cubicBezTo>
                      <a:pt x="21639" y="23536"/>
                      <a:pt x="17998" y="26371"/>
                      <a:pt x="13998" y="25833"/>
                    </a:cubicBezTo>
                    <a:cubicBezTo>
                      <a:pt x="13675" y="25815"/>
                      <a:pt x="13334" y="25743"/>
                      <a:pt x="13029" y="25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4" name="Google Shape;2394;p31"/>
              <p:cNvSpPr/>
              <p:nvPr/>
            </p:nvSpPr>
            <p:spPr>
              <a:xfrm>
                <a:off x="734937" y="3116143"/>
                <a:ext cx="19395" cy="19754"/>
              </a:xfrm>
              <a:custGeom>
                <a:avLst/>
                <a:gdLst/>
                <a:ahLst/>
                <a:cxnLst/>
                <a:rect l="l" t="t" r="r" b="b"/>
                <a:pathLst>
                  <a:path w="19395" h="19754" extrusionOk="0">
                    <a:moveTo>
                      <a:pt x="11038" y="19743"/>
                    </a:moveTo>
                    <a:cubicBezTo>
                      <a:pt x="8939" y="19833"/>
                      <a:pt x="7450" y="19366"/>
                      <a:pt x="6069" y="18810"/>
                    </a:cubicBezTo>
                    <a:cubicBezTo>
                      <a:pt x="4741" y="18218"/>
                      <a:pt x="3629" y="17411"/>
                      <a:pt x="2697" y="16460"/>
                    </a:cubicBezTo>
                    <a:cubicBezTo>
                      <a:pt x="1764" y="15509"/>
                      <a:pt x="1028" y="14360"/>
                      <a:pt x="562" y="12997"/>
                    </a:cubicBezTo>
                    <a:cubicBezTo>
                      <a:pt x="96" y="11616"/>
                      <a:pt x="-191" y="10091"/>
                      <a:pt x="149" y="8009"/>
                    </a:cubicBezTo>
                    <a:cubicBezTo>
                      <a:pt x="867" y="3416"/>
                      <a:pt x="4688" y="151"/>
                      <a:pt x="9100" y="7"/>
                    </a:cubicBezTo>
                    <a:cubicBezTo>
                      <a:pt x="11181" y="-65"/>
                      <a:pt x="12652" y="420"/>
                      <a:pt x="13943" y="1048"/>
                    </a:cubicBezTo>
                    <a:cubicBezTo>
                      <a:pt x="15217" y="1694"/>
                      <a:pt x="16239" y="2573"/>
                      <a:pt x="17065" y="3631"/>
                    </a:cubicBezTo>
                    <a:cubicBezTo>
                      <a:pt x="17890" y="4672"/>
                      <a:pt x="18535" y="5892"/>
                      <a:pt x="18948" y="7309"/>
                    </a:cubicBezTo>
                    <a:cubicBezTo>
                      <a:pt x="19325" y="8763"/>
                      <a:pt x="19576" y="10324"/>
                      <a:pt x="19235" y="12423"/>
                    </a:cubicBezTo>
                    <a:cubicBezTo>
                      <a:pt x="18571" y="16603"/>
                      <a:pt x="15074" y="19582"/>
                      <a:pt x="11038" y="197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5" name="Google Shape;2395;p31"/>
              <p:cNvSpPr/>
              <p:nvPr/>
            </p:nvSpPr>
            <p:spPr>
              <a:xfrm>
                <a:off x="764134" y="3106377"/>
                <a:ext cx="21763" cy="26714"/>
              </a:xfrm>
              <a:custGeom>
                <a:avLst/>
                <a:gdLst/>
                <a:ahLst/>
                <a:cxnLst/>
                <a:rect l="l" t="t" r="r" b="b"/>
                <a:pathLst>
                  <a:path w="21763" h="26714" extrusionOk="0">
                    <a:moveTo>
                      <a:pt x="11957" y="26261"/>
                    </a:moveTo>
                    <a:cubicBezTo>
                      <a:pt x="9607" y="25400"/>
                      <a:pt x="7939" y="24126"/>
                      <a:pt x="6414" y="22798"/>
                    </a:cubicBezTo>
                    <a:cubicBezTo>
                      <a:pt x="4943" y="21435"/>
                      <a:pt x="3742" y="19910"/>
                      <a:pt x="2737" y="18259"/>
                    </a:cubicBezTo>
                    <a:cubicBezTo>
                      <a:pt x="1733" y="16626"/>
                      <a:pt x="961" y="14850"/>
                      <a:pt x="495" y="12912"/>
                    </a:cubicBezTo>
                    <a:cubicBezTo>
                      <a:pt x="46" y="10957"/>
                      <a:pt x="-223" y="8893"/>
                      <a:pt x="244" y="6435"/>
                    </a:cubicBezTo>
                    <a:cubicBezTo>
                      <a:pt x="1051" y="2093"/>
                      <a:pt x="5177" y="-706"/>
                      <a:pt x="9464" y="156"/>
                    </a:cubicBezTo>
                    <a:cubicBezTo>
                      <a:pt x="9858" y="245"/>
                      <a:pt x="10289" y="371"/>
                      <a:pt x="10666" y="497"/>
                    </a:cubicBezTo>
                    <a:cubicBezTo>
                      <a:pt x="12997" y="1376"/>
                      <a:pt x="14630" y="2650"/>
                      <a:pt x="16047" y="4049"/>
                    </a:cubicBezTo>
                    <a:cubicBezTo>
                      <a:pt x="17446" y="5467"/>
                      <a:pt x="18558" y="7027"/>
                      <a:pt x="19437" y="8750"/>
                    </a:cubicBezTo>
                    <a:cubicBezTo>
                      <a:pt x="20316" y="10454"/>
                      <a:pt x="20980" y="12284"/>
                      <a:pt x="21392" y="14258"/>
                    </a:cubicBezTo>
                    <a:cubicBezTo>
                      <a:pt x="21751" y="16268"/>
                      <a:pt x="21966" y="18349"/>
                      <a:pt x="21482" y="20825"/>
                    </a:cubicBezTo>
                    <a:cubicBezTo>
                      <a:pt x="20711" y="24808"/>
                      <a:pt x="16908" y="27373"/>
                      <a:pt x="12980" y="26566"/>
                    </a:cubicBezTo>
                    <a:cubicBezTo>
                      <a:pt x="12657" y="26476"/>
                      <a:pt x="12280" y="26369"/>
                      <a:pt x="11957" y="262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396" name="Google Shape;2396;p31"/>
            <p:cNvGrpSpPr/>
            <p:nvPr/>
          </p:nvGrpSpPr>
          <p:grpSpPr>
            <a:xfrm>
              <a:off x="769700" y="3058688"/>
              <a:ext cx="52227" cy="80869"/>
              <a:chOff x="769700" y="3058688"/>
              <a:chExt cx="52227" cy="80869"/>
            </a:xfrm>
          </p:grpSpPr>
          <p:sp>
            <p:nvSpPr>
              <p:cNvPr id="2397" name="Google Shape;2397;p31"/>
              <p:cNvSpPr/>
              <p:nvPr/>
            </p:nvSpPr>
            <p:spPr>
              <a:xfrm>
                <a:off x="799673" y="3113659"/>
                <a:ext cx="22254" cy="25898"/>
              </a:xfrm>
              <a:custGeom>
                <a:avLst/>
                <a:gdLst/>
                <a:ahLst/>
                <a:cxnLst/>
                <a:rect l="l" t="t" r="r" b="b"/>
                <a:pathLst>
                  <a:path w="22254" h="25898" extrusionOk="0">
                    <a:moveTo>
                      <a:pt x="13029" y="25653"/>
                    </a:moveTo>
                    <a:cubicBezTo>
                      <a:pt x="10625" y="24990"/>
                      <a:pt x="8903" y="23877"/>
                      <a:pt x="7307" y="22675"/>
                    </a:cubicBezTo>
                    <a:cubicBezTo>
                      <a:pt x="5764" y="21437"/>
                      <a:pt x="4455" y="20038"/>
                      <a:pt x="3361" y="18495"/>
                    </a:cubicBezTo>
                    <a:cubicBezTo>
                      <a:pt x="2248" y="16970"/>
                      <a:pt x="1370" y="15265"/>
                      <a:pt x="778" y="13399"/>
                    </a:cubicBezTo>
                    <a:cubicBezTo>
                      <a:pt x="204" y="11515"/>
                      <a:pt x="-191" y="9488"/>
                      <a:pt x="96" y="7012"/>
                    </a:cubicBezTo>
                    <a:cubicBezTo>
                      <a:pt x="616" y="2598"/>
                      <a:pt x="4562" y="-506"/>
                      <a:pt x="8921" y="68"/>
                    </a:cubicBezTo>
                    <a:cubicBezTo>
                      <a:pt x="9298" y="122"/>
                      <a:pt x="9693" y="212"/>
                      <a:pt x="10033" y="302"/>
                    </a:cubicBezTo>
                    <a:cubicBezTo>
                      <a:pt x="12419" y="965"/>
                      <a:pt x="14105" y="2114"/>
                      <a:pt x="15612" y="3370"/>
                    </a:cubicBezTo>
                    <a:cubicBezTo>
                      <a:pt x="17101" y="4644"/>
                      <a:pt x="18303" y="6115"/>
                      <a:pt x="19289" y="7730"/>
                    </a:cubicBezTo>
                    <a:cubicBezTo>
                      <a:pt x="20276" y="9344"/>
                      <a:pt x="21065" y="11103"/>
                      <a:pt x="21603" y="13005"/>
                    </a:cubicBezTo>
                    <a:cubicBezTo>
                      <a:pt x="22088" y="14960"/>
                      <a:pt x="22446" y="17006"/>
                      <a:pt x="22141" y="19482"/>
                    </a:cubicBezTo>
                    <a:cubicBezTo>
                      <a:pt x="21639" y="23536"/>
                      <a:pt x="17998" y="26371"/>
                      <a:pt x="13998" y="25833"/>
                    </a:cubicBezTo>
                    <a:cubicBezTo>
                      <a:pt x="13675" y="25815"/>
                      <a:pt x="13316" y="25743"/>
                      <a:pt x="13029" y="25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8" name="Google Shape;2398;p31"/>
              <p:cNvSpPr/>
              <p:nvPr/>
            </p:nvSpPr>
            <p:spPr>
              <a:xfrm>
                <a:off x="769700" y="3068453"/>
                <a:ext cx="19395" cy="19754"/>
              </a:xfrm>
              <a:custGeom>
                <a:avLst/>
                <a:gdLst/>
                <a:ahLst/>
                <a:cxnLst/>
                <a:rect l="l" t="t" r="r" b="b"/>
                <a:pathLst>
                  <a:path w="19395" h="19754" extrusionOk="0">
                    <a:moveTo>
                      <a:pt x="11038" y="19743"/>
                    </a:moveTo>
                    <a:cubicBezTo>
                      <a:pt x="8939" y="19833"/>
                      <a:pt x="7450" y="19366"/>
                      <a:pt x="6069" y="18810"/>
                    </a:cubicBezTo>
                    <a:cubicBezTo>
                      <a:pt x="4741" y="18218"/>
                      <a:pt x="3629" y="17411"/>
                      <a:pt x="2697" y="16460"/>
                    </a:cubicBezTo>
                    <a:cubicBezTo>
                      <a:pt x="1764" y="15509"/>
                      <a:pt x="1028" y="14361"/>
                      <a:pt x="562" y="12997"/>
                    </a:cubicBezTo>
                    <a:cubicBezTo>
                      <a:pt x="96" y="11615"/>
                      <a:pt x="-191" y="10090"/>
                      <a:pt x="149" y="8009"/>
                    </a:cubicBezTo>
                    <a:cubicBezTo>
                      <a:pt x="867" y="3416"/>
                      <a:pt x="4688" y="151"/>
                      <a:pt x="9100" y="7"/>
                    </a:cubicBezTo>
                    <a:cubicBezTo>
                      <a:pt x="11181" y="-65"/>
                      <a:pt x="12652" y="420"/>
                      <a:pt x="13943" y="1048"/>
                    </a:cubicBezTo>
                    <a:cubicBezTo>
                      <a:pt x="15217" y="1694"/>
                      <a:pt x="16239" y="2573"/>
                      <a:pt x="17065" y="3631"/>
                    </a:cubicBezTo>
                    <a:cubicBezTo>
                      <a:pt x="17890" y="4672"/>
                      <a:pt x="18535" y="5892"/>
                      <a:pt x="18948" y="7310"/>
                    </a:cubicBezTo>
                    <a:cubicBezTo>
                      <a:pt x="19325" y="8763"/>
                      <a:pt x="19576" y="10324"/>
                      <a:pt x="19235" y="12423"/>
                    </a:cubicBezTo>
                    <a:cubicBezTo>
                      <a:pt x="18553" y="16603"/>
                      <a:pt x="15056" y="19582"/>
                      <a:pt x="11038" y="197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9" name="Google Shape;2399;p31"/>
              <p:cNvSpPr/>
              <p:nvPr/>
            </p:nvSpPr>
            <p:spPr>
              <a:xfrm>
                <a:off x="798880" y="3058688"/>
                <a:ext cx="21763" cy="26714"/>
              </a:xfrm>
              <a:custGeom>
                <a:avLst/>
                <a:gdLst/>
                <a:ahLst/>
                <a:cxnLst/>
                <a:rect l="l" t="t" r="r" b="b"/>
                <a:pathLst>
                  <a:path w="21763" h="26714" extrusionOk="0">
                    <a:moveTo>
                      <a:pt x="11957" y="26261"/>
                    </a:moveTo>
                    <a:cubicBezTo>
                      <a:pt x="9607" y="25400"/>
                      <a:pt x="7939" y="24126"/>
                      <a:pt x="6414" y="22798"/>
                    </a:cubicBezTo>
                    <a:cubicBezTo>
                      <a:pt x="4943" y="21435"/>
                      <a:pt x="3742" y="19910"/>
                      <a:pt x="2737" y="18259"/>
                    </a:cubicBezTo>
                    <a:cubicBezTo>
                      <a:pt x="1733" y="16626"/>
                      <a:pt x="961" y="14850"/>
                      <a:pt x="495" y="12912"/>
                    </a:cubicBezTo>
                    <a:cubicBezTo>
                      <a:pt x="47" y="10957"/>
                      <a:pt x="-223" y="8893"/>
                      <a:pt x="244" y="6435"/>
                    </a:cubicBezTo>
                    <a:cubicBezTo>
                      <a:pt x="1051" y="2093"/>
                      <a:pt x="5177" y="-706"/>
                      <a:pt x="9464" y="156"/>
                    </a:cubicBezTo>
                    <a:cubicBezTo>
                      <a:pt x="9858" y="245"/>
                      <a:pt x="10289" y="371"/>
                      <a:pt x="10666" y="496"/>
                    </a:cubicBezTo>
                    <a:cubicBezTo>
                      <a:pt x="12997" y="1376"/>
                      <a:pt x="14630" y="2650"/>
                      <a:pt x="16047" y="4049"/>
                    </a:cubicBezTo>
                    <a:cubicBezTo>
                      <a:pt x="17446" y="5466"/>
                      <a:pt x="18558" y="7027"/>
                      <a:pt x="19437" y="8750"/>
                    </a:cubicBezTo>
                    <a:cubicBezTo>
                      <a:pt x="20316" y="10454"/>
                      <a:pt x="20980" y="12284"/>
                      <a:pt x="21392" y="14258"/>
                    </a:cubicBezTo>
                    <a:cubicBezTo>
                      <a:pt x="21751" y="16267"/>
                      <a:pt x="21966" y="18349"/>
                      <a:pt x="21482" y="20825"/>
                    </a:cubicBezTo>
                    <a:cubicBezTo>
                      <a:pt x="20711" y="24808"/>
                      <a:pt x="16908" y="27373"/>
                      <a:pt x="12980" y="26566"/>
                    </a:cubicBezTo>
                    <a:cubicBezTo>
                      <a:pt x="12657" y="26476"/>
                      <a:pt x="12280" y="26369"/>
                      <a:pt x="11957" y="262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400" name="Google Shape;2400;p31"/>
            <p:cNvGrpSpPr/>
            <p:nvPr/>
          </p:nvGrpSpPr>
          <p:grpSpPr>
            <a:xfrm>
              <a:off x="707851" y="3173892"/>
              <a:ext cx="52227" cy="80870"/>
              <a:chOff x="707851" y="3173892"/>
              <a:chExt cx="52227" cy="80870"/>
            </a:xfrm>
          </p:grpSpPr>
          <p:sp>
            <p:nvSpPr>
              <p:cNvPr id="2401" name="Google Shape;2401;p31"/>
              <p:cNvSpPr/>
              <p:nvPr/>
            </p:nvSpPr>
            <p:spPr>
              <a:xfrm>
                <a:off x="737824" y="3228864"/>
                <a:ext cx="22254" cy="25898"/>
              </a:xfrm>
              <a:custGeom>
                <a:avLst/>
                <a:gdLst/>
                <a:ahLst/>
                <a:cxnLst/>
                <a:rect l="l" t="t" r="r" b="b"/>
                <a:pathLst>
                  <a:path w="22254" h="25898" extrusionOk="0">
                    <a:moveTo>
                      <a:pt x="13029" y="25653"/>
                    </a:moveTo>
                    <a:cubicBezTo>
                      <a:pt x="10625" y="24989"/>
                      <a:pt x="8903" y="23877"/>
                      <a:pt x="7307" y="22675"/>
                    </a:cubicBezTo>
                    <a:cubicBezTo>
                      <a:pt x="5764" y="21437"/>
                      <a:pt x="4455" y="20038"/>
                      <a:pt x="3361" y="18494"/>
                    </a:cubicBezTo>
                    <a:cubicBezTo>
                      <a:pt x="2248" y="16969"/>
                      <a:pt x="1370" y="15265"/>
                      <a:pt x="778" y="13399"/>
                    </a:cubicBezTo>
                    <a:cubicBezTo>
                      <a:pt x="204" y="11515"/>
                      <a:pt x="-191" y="9488"/>
                      <a:pt x="96" y="7012"/>
                    </a:cubicBezTo>
                    <a:cubicBezTo>
                      <a:pt x="616" y="2598"/>
                      <a:pt x="4562" y="-506"/>
                      <a:pt x="8921" y="68"/>
                    </a:cubicBezTo>
                    <a:cubicBezTo>
                      <a:pt x="9298" y="122"/>
                      <a:pt x="9693" y="212"/>
                      <a:pt x="10033" y="302"/>
                    </a:cubicBezTo>
                    <a:cubicBezTo>
                      <a:pt x="12419" y="966"/>
                      <a:pt x="14105" y="2114"/>
                      <a:pt x="15612" y="3370"/>
                    </a:cubicBezTo>
                    <a:cubicBezTo>
                      <a:pt x="17101" y="4643"/>
                      <a:pt x="18303" y="6115"/>
                      <a:pt x="19289" y="7729"/>
                    </a:cubicBezTo>
                    <a:cubicBezTo>
                      <a:pt x="20276" y="9344"/>
                      <a:pt x="21065" y="11102"/>
                      <a:pt x="21603" y="13004"/>
                    </a:cubicBezTo>
                    <a:cubicBezTo>
                      <a:pt x="22088" y="14960"/>
                      <a:pt x="22446" y="17005"/>
                      <a:pt x="22141" y="19481"/>
                    </a:cubicBezTo>
                    <a:cubicBezTo>
                      <a:pt x="21639" y="23536"/>
                      <a:pt x="17998" y="26371"/>
                      <a:pt x="13998" y="25833"/>
                    </a:cubicBezTo>
                    <a:cubicBezTo>
                      <a:pt x="13675" y="25797"/>
                      <a:pt x="13334" y="25725"/>
                      <a:pt x="13029" y="25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02" name="Google Shape;2402;p31"/>
              <p:cNvSpPr/>
              <p:nvPr/>
            </p:nvSpPr>
            <p:spPr>
              <a:xfrm>
                <a:off x="707851" y="3183640"/>
                <a:ext cx="19395" cy="19754"/>
              </a:xfrm>
              <a:custGeom>
                <a:avLst/>
                <a:gdLst/>
                <a:ahLst/>
                <a:cxnLst/>
                <a:rect l="l" t="t" r="r" b="b"/>
                <a:pathLst>
                  <a:path w="19395" h="19754" extrusionOk="0">
                    <a:moveTo>
                      <a:pt x="11037" y="19743"/>
                    </a:moveTo>
                    <a:cubicBezTo>
                      <a:pt x="8939" y="19833"/>
                      <a:pt x="7450" y="19366"/>
                      <a:pt x="6069" y="18810"/>
                    </a:cubicBezTo>
                    <a:cubicBezTo>
                      <a:pt x="4741" y="18218"/>
                      <a:pt x="3629" y="17411"/>
                      <a:pt x="2696" y="16460"/>
                    </a:cubicBezTo>
                    <a:cubicBezTo>
                      <a:pt x="1764" y="15509"/>
                      <a:pt x="1028" y="14361"/>
                      <a:pt x="562" y="12997"/>
                    </a:cubicBezTo>
                    <a:cubicBezTo>
                      <a:pt x="96" y="11615"/>
                      <a:pt x="-191" y="10090"/>
                      <a:pt x="149" y="8009"/>
                    </a:cubicBezTo>
                    <a:cubicBezTo>
                      <a:pt x="867" y="3416"/>
                      <a:pt x="4688" y="151"/>
                      <a:pt x="9100" y="7"/>
                    </a:cubicBezTo>
                    <a:cubicBezTo>
                      <a:pt x="11181" y="-65"/>
                      <a:pt x="12652" y="420"/>
                      <a:pt x="13943" y="1048"/>
                    </a:cubicBezTo>
                    <a:cubicBezTo>
                      <a:pt x="15217" y="1693"/>
                      <a:pt x="16239" y="2573"/>
                      <a:pt x="17065" y="3631"/>
                    </a:cubicBezTo>
                    <a:cubicBezTo>
                      <a:pt x="17890" y="4672"/>
                      <a:pt x="18535" y="5892"/>
                      <a:pt x="18948" y="7309"/>
                    </a:cubicBezTo>
                    <a:cubicBezTo>
                      <a:pt x="19325" y="8762"/>
                      <a:pt x="19576" y="10324"/>
                      <a:pt x="19235" y="12423"/>
                    </a:cubicBezTo>
                    <a:cubicBezTo>
                      <a:pt x="18571" y="16603"/>
                      <a:pt x="15073" y="19599"/>
                      <a:pt x="11037" y="197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03" name="Google Shape;2403;p31"/>
              <p:cNvSpPr/>
              <p:nvPr/>
            </p:nvSpPr>
            <p:spPr>
              <a:xfrm>
                <a:off x="737048" y="3173892"/>
                <a:ext cx="21763" cy="26714"/>
              </a:xfrm>
              <a:custGeom>
                <a:avLst/>
                <a:gdLst/>
                <a:ahLst/>
                <a:cxnLst/>
                <a:rect l="l" t="t" r="r" b="b"/>
                <a:pathLst>
                  <a:path w="21763" h="26714" extrusionOk="0">
                    <a:moveTo>
                      <a:pt x="11957" y="26261"/>
                    </a:moveTo>
                    <a:cubicBezTo>
                      <a:pt x="9607" y="25400"/>
                      <a:pt x="7939" y="24126"/>
                      <a:pt x="6414" y="22798"/>
                    </a:cubicBezTo>
                    <a:cubicBezTo>
                      <a:pt x="4943" y="21435"/>
                      <a:pt x="3742" y="19910"/>
                      <a:pt x="2737" y="18259"/>
                    </a:cubicBezTo>
                    <a:cubicBezTo>
                      <a:pt x="1733" y="16626"/>
                      <a:pt x="961" y="14850"/>
                      <a:pt x="495" y="12912"/>
                    </a:cubicBezTo>
                    <a:cubicBezTo>
                      <a:pt x="47" y="10957"/>
                      <a:pt x="-223" y="8893"/>
                      <a:pt x="244" y="6435"/>
                    </a:cubicBezTo>
                    <a:cubicBezTo>
                      <a:pt x="1051" y="2093"/>
                      <a:pt x="5177" y="-706"/>
                      <a:pt x="9464" y="156"/>
                    </a:cubicBezTo>
                    <a:cubicBezTo>
                      <a:pt x="9858" y="245"/>
                      <a:pt x="10289" y="371"/>
                      <a:pt x="10666" y="497"/>
                    </a:cubicBezTo>
                    <a:cubicBezTo>
                      <a:pt x="12998" y="1376"/>
                      <a:pt x="14630" y="2650"/>
                      <a:pt x="16047" y="4049"/>
                    </a:cubicBezTo>
                    <a:cubicBezTo>
                      <a:pt x="17446" y="5467"/>
                      <a:pt x="18558" y="7027"/>
                      <a:pt x="19437" y="8750"/>
                    </a:cubicBezTo>
                    <a:cubicBezTo>
                      <a:pt x="20316" y="10454"/>
                      <a:pt x="20980" y="12284"/>
                      <a:pt x="21392" y="14258"/>
                    </a:cubicBezTo>
                    <a:cubicBezTo>
                      <a:pt x="21751" y="16267"/>
                      <a:pt x="21966" y="18349"/>
                      <a:pt x="21482" y="20825"/>
                    </a:cubicBezTo>
                    <a:cubicBezTo>
                      <a:pt x="20711" y="24808"/>
                      <a:pt x="16908" y="27373"/>
                      <a:pt x="12980" y="26566"/>
                    </a:cubicBezTo>
                    <a:cubicBezTo>
                      <a:pt x="12639" y="26476"/>
                      <a:pt x="12280" y="26369"/>
                      <a:pt x="11957" y="262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404" name="Google Shape;2404;p31"/>
            <p:cNvGrpSpPr/>
            <p:nvPr/>
          </p:nvGrpSpPr>
          <p:grpSpPr>
            <a:xfrm>
              <a:off x="801127" y="3146424"/>
              <a:ext cx="52227" cy="80869"/>
              <a:chOff x="801127" y="3146424"/>
              <a:chExt cx="52227" cy="80869"/>
            </a:xfrm>
          </p:grpSpPr>
          <p:sp>
            <p:nvSpPr>
              <p:cNvPr id="2405" name="Google Shape;2405;p31"/>
              <p:cNvSpPr/>
              <p:nvPr/>
            </p:nvSpPr>
            <p:spPr>
              <a:xfrm>
                <a:off x="831100" y="3201395"/>
                <a:ext cx="22254" cy="25898"/>
              </a:xfrm>
              <a:custGeom>
                <a:avLst/>
                <a:gdLst/>
                <a:ahLst/>
                <a:cxnLst/>
                <a:rect l="l" t="t" r="r" b="b"/>
                <a:pathLst>
                  <a:path w="22254" h="25898" extrusionOk="0">
                    <a:moveTo>
                      <a:pt x="13029" y="25653"/>
                    </a:moveTo>
                    <a:cubicBezTo>
                      <a:pt x="10625" y="24990"/>
                      <a:pt x="8903" y="23877"/>
                      <a:pt x="7307" y="22675"/>
                    </a:cubicBezTo>
                    <a:cubicBezTo>
                      <a:pt x="5764" y="21437"/>
                      <a:pt x="4455" y="20038"/>
                      <a:pt x="3361" y="18495"/>
                    </a:cubicBezTo>
                    <a:cubicBezTo>
                      <a:pt x="2248" y="16970"/>
                      <a:pt x="1370" y="15265"/>
                      <a:pt x="778" y="13399"/>
                    </a:cubicBezTo>
                    <a:cubicBezTo>
                      <a:pt x="204" y="11515"/>
                      <a:pt x="-191" y="9488"/>
                      <a:pt x="96" y="7012"/>
                    </a:cubicBezTo>
                    <a:cubicBezTo>
                      <a:pt x="616" y="2598"/>
                      <a:pt x="4562" y="-506"/>
                      <a:pt x="8921" y="68"/>
                    </a:cubicBezTo>
                    <a:cubicBezTo>
                      <a:pt x="9298" y="122"/>
                      <a:pt x="9693" y="212"/>
                      <a:pt x="10033" y="302"/>
                    </a:cubicBezTo>
                    <a:cubicBezTo>
                      <a:pt x="12419" y="965"/>
                      <a:pt x="14105" y="2114"/>
                      <a:pt x="15612" y="3370"/>
                    </a:cubicBezTo>
                    <a:cubicBezTo>
                      <a:pt x="17101" y="4644"/>
                      <a:pt x="18303" y="6115"/>
                      <a:pt x="19289" y="7730"/>
                    </a:cubicBezTo>
                    <a:cubicBezTo>
                      <a:pt x="20276" y="9344"/>
                      <a:pt x="21065" y="11103"/>
                      <a:pt x="21603" y="13004"/>
                    </a:cubicBezTo>
                    <a:cubicBezTo>
                      <a:pt x="22088" y="14960"/>
                      <a:pt x="22446" y="17006"/>
                      <a:pt x="22141" y="19482"/>
                    </a:cubicBezTo>
                    <a:cubicBezTo>
                      <a:pt x="21639" y="23536"/>
                      <a:pt x="17998" y="26371"/>
                      <a:pt x="13998" y="25833"/>
                    </a:cubicBezTo>
                    <a:cubicBezTo>
                      <a:pt x="13675" y="25815"/>
                      <a:pt x="13334" y="25743"/>
                      <a:pt x="13029" y="25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06" name="Google Shape;2406;p31"/>
              <p:cNvSpPr/>
              <p:nvPr/>
            </p:nvSpPr>
            <p:spPr>
              <a:xfrm>
                <a:off x="801127" y="3156189"/>
                <a:ext cx="19395" cy="19754"/>
              </a:xfrm>
              <a:custGeom>
                <a:avLst/>
                <a:gdLst/>
                <a:ahLst/>
                <a:cxnLst/>
                <a:rect l="l" t="t" r="r" b="b"/>
                <a:pathLst>
                  <a:path w="19395" h="19754" extrusionOk="0">
                    <a:moveTo>
                      <a:pt x="11037" y="19743"/>
                    </a:moveTo>
                    <a:cubicBezTo>
                      <a:pt x="8939" y="19833"/>
                      <a:pt x="7450" y="19366"/>
                      <a:pt x="6069" y="18810"/>
                    </a:cubicBezTo>
                    <a:cubicBezTo>
                      <a:pt x="4741" y="18218"/>
                      <a:pt x="3629" y="17411"/>
                      <a:pt x="2696" y="16460"/>
                    </a:cubicBezTo>
                    <a:cubicBezTo>
                      <a:pt x="1764" y="15509"/>
                      <a:pt x="1028" y="14361"/>
                      <a:pt x="562" y="12997"/>
                    </a:cubicBezTo>
                    <a:cubicBezTo>
                      <a:pt x="96" y="11615"/>
                      <a:pt x="-191" y="10090"/>
                      <a:pt x="149" y="8009"/>
                    </a:cubicBezTo>
                    <a:cubicBezTo>
                      <a:pt x="867" y="3416"/>
                      <a:pt x="4688" y="151"/>
                      <a:pt x="9100" y="7"/>
                    </a:cubicBezTo>
                    <a:cubicBezTo>
                      <a:pt x="11181" y="-65"/>
                      <a:pt x="12652" y="420"/>
                      <a:pt x="13943" y="1048"/>
                    </a:cubicBezTo>
                    <a:cubicBezTo>
                      <a:pt x="15217" y="1693"/>
                      <a:pt x="16239" y="2573"/>
                      <a:pt x="17065" y="3631"/>
                    </a:cubicBezTo>
                    <a:cubicBezTo>
                      <a:pt x="17890" y="4672"/>
                      <a:pt x="18535" y="5892"/>
                      <a:pt x="18948" y="7309"/>
                    </a:cubicBezTo>
                    <a:cubicBezTo>
                      <a:pt x="19325" y="8763"/>
                      <a:pt x="19576" y="10324"/>
                      <a:pt x="19235" y="12423"/>
                    </a:cubicBezTo>
                    <a:cubicBezTo>
                      <a:pt x="18571" y="16603"/>
                      <a:pt x="15073" y="19582"/>
                      <a:pt x="11037" y="197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07" name="Google Shape;2407;p31"/>
              <p:cNvSpPr/>
              <p:nvPr/>
            </p:nvSpPr>
            <p:spPr>
              <a:xfrm>
                <a:off x="830324" y="3146424"/>
                <a:ext cx="21763" cy="26714"/>
              </a:xfrm>
              <a:custGeom>
                <a:avLst/>
                <a:gdLst/>
                <a:ahLst/>
                <a:cxnLst/>
                <a:rect l="l" t="t" r="r" b="b"/>
                <a:pathLst>
                  <a:path w="21763" h="26714" extrusionOk="0">
                    <a:moveTo>
                      <a:pt x="11957" y="26261"/>
                    </a:moveTo>
                    <a:cubicBezTo>
                      <a:pt x="9607" y="25400"/>
                      <a:pt x="7939" y="24126"/>
                      <a:pt x="6414" y="22798"/>
                    </a:cubicBezTo>
                    <a:cubicBezTo>
                      <a:pt x="4943" y="21417"/>
                      <a:pt x="3742" y="19910"/>
                      <a:pt x="2737" y="18259"/>
                    </a:cubicBezTo>
                    <a:cubicBezTo>
                      <a:pt x="1733" y="16626"/>
                      <a:pt x="961" y="14850"/>
                      <a:pt x="495" y="12912"/>
                    </a:cubicBezTo>
                    <a:cubicBezTo>
                      <a:pt x="47" y="10957"/>
                      <a:pt x="-223" y="8893"/>
                      <a:pt x="244" y="6435"/>
                    </a:cubicBezTo>
                    <a:cubicBezTo>
                      <a:pt x="1051" y="2093"/>
                      <a:pt x="5177" y="-706"/>
                      <a:pt x="9464" y="156"/>
                    </a:cubicBezTo>
                    <a:cubicBezTo>
                      <a:pt x="9858" y="245"/>
                      <a:pt x="10289" y="371"/>
                      <a:pt x="10666" y="496"/>
                    </a:cubicBezTo>
                    <a:cubicBezTo>
                      <a:pt x="12998" y="1376"/>
                      <a:pt x="14630" y="2650"/>
                      <a:pt x="16047" y="4049"/>
                    </a:cubicBezTo>
                    <a:cubicBezTo>
                      <a:pt x="17446" y="5466"/>
                      <a:pt x="18558" y="7027"/>
                      <a:pt x="19437" y="8750"/>
                    </a:cubicBezTo>
                    <a:cubicBezTo>
                      <a:pt x="20316" y="10454"/>
                      <a:pt x="20980" y="12284"/>
                      <a:pt x="21392" y="14258"/>
                    </a:cubicBezTo>
                    <a:cubicBezTo>
                      <a:pt x="21751" y="16267"/>
                      <a:pt x="21966" y="18349"/>
                      <a:pt x="21482" y="20825"/>
                    </a:cubicBezTo>
                    <a:cubicBezTo>
                      <a:pt x="20711" y="24808"/>
                      <a:pt x="16908" y="27373"/>
                      <a:pt x="12980" y="26566"/>
                    </a:cubicBezTo>
                    <a:cubicBezTo>
                      <a:pt x="12657" y="26494"/>
                      <a:pt x="12280" y="26387"/>
                      <a:pt x="11957" y="262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408" name="Google Shape;2408;p31"/>
            <p:cNvGrpSpPr/>
            <p:nvPr/>
          </p:nvGrpSpPr>
          <p:grpSpPr>
            <a:xfrm>
              <a:off x="770615" y="3201182"/>
              <a:ext cx="52227" cy="80869"/>
              <a:chOff x="770615" y="3201182"/>
              <a:chExt cx="52227" cy="80869"/>
            </a:xfrm>
          </p:grpSpPr>
          <p:sp>
            <p:nvSpPr>
              <p:cNvPr id="2409" name="Google Shape;2409;p31"/>
              <p:cNvSpPr/>
              <p:nvPr/>
            </p:nvSpPr>
            <p:spPr>
              <a:xfrm>
                <a:off x="800588" y="3256153"/>
                <a:ext cx="22254" cy="25898"/>
              </a:xfrm>
              <a:custGeom>
                <a:avLst/>
                <a:gdLst/>
                <a:ahLst/>
                <a:cxnLst/>
                <a:rect l="l" t="t" r="r" b="b"/>
                <a:pathLst>
                  <a:path w="22254" h="25898" extrusionOk="0">
                    <a:moveTo>
                      <a:pt x="13029" y="25653"/>
                    </a:moveTo>
                    <a:cubicBezTo>
                      <a:pt x="10625" y="24990"/>
                      <a:pt x="8903" y="23877"/>
                      <a:pt x="7307" y="22675"/>
                    </a:cubicBezTo>
                    <a:cubicBezTo>
                      <a:pt x="5764" y="21437"/>
                      <a:pt x="4455" y="20038"/>
                      <a:pt x="3361" y="18495"/>
                    </a:cubicBezTo>
                    <a:cubicBezTo>
                      <a:pt x="2249" y="16970"/>
                      <a:pt x="1370" y="15265"/>
                      <a:pt x="778" y="13399"/>
                    </a:cubicBezTo>
                    <a:cubicBezTo>
                      <a:pt x="204" y="11515"/>
                      <a:pt x="-191" y="9488"/>
                      <a:pt x="96" y="7012"/>
                    </a:cubicBezTo>
                    <a:cubicBezTo>
                      <a:pt x="616" y="2598"/>
                      <a:pt x="4562" y="-506"/>
                      <a:pt x="8921" y="68"/>
                    </a:cubicBezTo>
                    <a:cubicBezTo>
                      <a:pt x="9298" y="122"/>
                      <a:pt x="9693" y="212"/>
                      <a:pt x="10033" y="302"/>
                    </a:cubicBezTo>
                    <a:cubicBezTo>
                      <a:pt x="12419" y="966"/>
                      <a:pt x="14105" y="2114"/>
                      <a:pt x="15612" y="3370"/>
                    </a:cubicBezTo>
                    <a:cubicBezTo>
                      <a:pt x="17101" y="4644"/>
                      <a:pt x="18303" y="6115"/>
                      <a:pt x="19289" y="7730"/>
                    </a:cubicBezTo>
                    <a:cubicBezTo>
                      <a:pt x="20276" y="9344"/>
                      <a:pt x="21065" y="11103"/>
                      <a:pt x="21603" y="13004"/>
                    </a:cubicBezTo>
                    <a:cubicBezTo>
                      <a:pt x="22088" y="14960"/>
                      <a:pt x="22446" y="17005"/>
                      <a:pt x="22141" y="19481"/>
                    </a:cubicBezTo>
                    <a:cubicBezTo>
                      <a:pt x="21639" y="23536"/>
                      <a:pt x="17998" y="26371"/>
                      <a:pt x="13998" y="25833"/>
                    </a:cubicBezTo>
                    <a:cubicBezTo>
                      <a:pt x="13675" y="25797"/>
                      <a:pt x="13334" y="25725"/>
                      <a:pt x="13029" y="25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0" name="Google Shape;2410;p31"/>
              <p:cNvSpPr/>
              <p:nvPr/>
            </p:nvSpPr>
            <p:spPr>
              <a:xfrm>
                <a:off x="770615" y="3210947"/>
                <a:ext cx="19395" cy="19754"/>
              </a:xfrm>
              <a:custGeom>
                <a:avLst/>
                <a:gdLst/>
                <a:ahLst/>
                <a:cxnLst/>
                <a:rect l="l" t="t" r="r" b="b"/>
                <a:pathLst>
                  <a:path w="19395" h="19754" extrusionOk="0">
                    <a:moveTo>
                      <a:pt x="11038" y="19743"/>
                    </a:moveTo>
                    <a:cubicBezTo>
                      <a:pt x="8939" y="19833"/>
                      <a:pt x="7450" y="19366"/>
                      <a:pt x="6069" y="18810"/>
                    </a:cubicBezTo>
                    <a:cubicBezTo>
                      <a:pt x="4741" y="18218"/>
                      <a:pt x="3629" y="17411"/>
                      <a:pt x="2696" y="16460"/>
                    </a:cubicBezTo>
                    <a:cubicBezTo>
                      <a:pt x="1764" y="15509"/>
                      <a:pt x="1028" y="14361"/>
                      <a:pt x="562" y="12997"/>
                    </a:cubicBezTo>
                    <a:cubicBezTo>
                      <a:pt x="96" y="11615"/>
                      <a:pt x="-191" y="10090"/>
                      <a:pt x="149" y="8009"/>
                    </a:cubicBezTo>
                    <a:cubicBezTo>
                      <a:pt x="867" y="3416"/>
                      <a:pt x="4688" y="151"/>
                      <a:pt x="9100" y="7"/>
                    </a:cubicBezTo>
                    <a:cubicBezTo>
                      <a:pt x="11181" y="-65"/>
                      <a:pt x="12652" y="420"/>
                      <a:pt x="13943" y="1048"/>
                    </a:cubicBezTo>
                    <a:cubicBezTo>
                      <a:pt x="15217" y="1693"/>
                      <a:pt x="16239" y="2573"/>
                      <a:pt x="17065" y="3631"/>
                    </a:cubicBezTo>
                    <a:cubicBezTo>
                      <a:pt x="17890" y="4672"/>
                      <a:pt x="18535" y="5892"/>
                      <a:pt x="18948" y="7309"/>
                    </a:cubicBezTo>
                    <a:cubicBezTo>
                      <a:pt x="19325" y="8763"/>
                      <a:pt x="19576" y="10324"/>
                      <a:pt x="19235" y="12423"/>
                    </a:cubicBezTo>
                    <a:cubicBezTo>
                      <a:pt x="18571" y="16585"/>
                      <a:pt x="15074" y="19581"/>
                      <a:pt x="11038" y="197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1" name="Google Shape;2411;p31"/>
              <p:cNvSpPr/>
              <p:nvPr/>
            </p:nvSpPr>
            <p:spPr>
              <a:xfrm>
                <a:off x="799812" y="3201182"/>
                <a:ext cx="21763" cy="26714"/>
              </a:xfrm>
              <a:custGeom>
                <a:avLst/>
                <a:gdLst/>
                <a:ahLst/>
                <a:cxnLst/>
                <a:rect l="l" t="t" r="r" b="b"/>
                <a:pathLst>
                  <a:path w="21763" h="26714" extrusionOk="0">
                    <a:moveTo>
                      <a:pt x="11957" y="26261"/>
                    </a:moveTo>
                    <a:cubicBezTo>
                      <a:pt x="9607" y="25400"/>
                      <a:pt x="7939" y="24126"/>
                      <a:pt x="6414" y="22798"/>
                    </a:cubicBezTo>
                    <a:cubicBezTo>
                      <a:pt x="4944" y="21435"/>
                      <a:pt x="3742" y="19910"/>
                      <a:pt x="2737" y="18259"/>
                    </a:cubicBezTo>
                    <a:cubicBezTo>
                      <a:pt x="1733" y="16626"/>
                      <a:pt x="961" y="14850"/>
                      <a:pt x="495" y="12912"/>
                    </a:cubicBezTo>
                    <a:cubicBezTo>
                      <a:pt x="46" y="10956"/>
                      <a:pt x="-223" y="8893"/>
                      <a:pt x="244" y="6435"/>
                    </a:cubicBezTo>
                    <a:cubicBezTo>
                      <a:pt x="1051" y="2093"/>
                      <a:pt x="5177" y="-706"/>
                      <a:pt x="9464" y="156"/>
                    </a:cubicBezTo>
                    <a:cubicBezTo>
                      <a:pt x="9858" y="227"/>
                      <a:pt x="10289" y="371"/>
                      <a:pt x="10666" y="496"/>
                    </a:cubicBezTo>
                    <a:cubicBezTo>
                      <a:pt x="12998" y="1376"/>
                      <a:pt x="14630" y="2650"/>
                      <a:pt x="16047" y="4049"/>
                    </a:cubicBezTo>
                    <a:cubicBezTo>
                      <a:pt x="17446" y="5466"/>
                      <a:pt x="18558" y="7027"/>
                      <a:pt x="19437" y="8750"/>
                    </a:cubicBezTo>
                    <a:cubicBezTo>
                      <a:pt x="20316" y="10454"/>
                      <a:pt x="20980" y="12284"/>
                      <a:pt x="21392" y="14258"/>
                    </a:cubicBezTo>
                    <a:cubicBezTo>
                      <a:pt x="21751" y="16267"/>
                      <a:pt x="21966" y="18349"/>
                      <a:pt x="21482" y="20824"/>
                    </a:cubicBezTo>
                    <a:cubicBezTo>
                      <a:pt x="20711" y="24808"/>
                      <a:pt x="16908" y="27373"/>
                      <a:pt x="12980" y="26566"/>
                    </a:cubicBezTo>
                    <a:cubicBezTo>
                      <a:pt x="12639" y="26476"/>
                      <a:pt x="12280" y="26369"/>
                      <a:pt x="11957" y="262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30565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3" name="Google Shape;2413;p32"/>
          <p:cNvGrpSpPr/>
          <p:nvPr/>
        </p:nvGrpSpPr>
        <p:grpSpPr>
          <a:xfrm>
            <a:off x="55" y="-33"/>
            <a:ext cx="12189132" cy="6857968"/>
            <a:chOff x="3673620" y="1627875"/>
            <a:chExt cx="3444036" cy="1937717"/>
          </a:xfrm>
        </p:grpSpPr>
        <p:grpSp>
          <p:nvGrpSpPr>
            <p:cNvPr id="2414" name="Google Shape;2414;p32"/>
            <p:cNvGrpSpPr/>
            <p:nvPr/>
          </p:nvGrpSpPr>
          <p:grpSpPr>
            <a:xfrm>
              <a:off x="3782233" y="1627875"/>
              <a:ext cx="3228442" cy="1937717"/>
              <a:chOff x="3782233" y="1627875"/>
              <a:chExt cx="3228442" cy="1937717"/>
            </a:xfrm>
          </p:grpSpPr>
          <p:sp>
            <p:nvSpPr>
              <p:cNvPr id="2415" name="Google Shape;2415;p32"/>
              <p:cNvSpPr/>
              <p:nvPr/>
            </p:nvSpPr>
            <p:spPr>
              <a:xfrm>
                <a:off x="378223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6" name="Google Shape;2416;p32"/>
              <p:cNvSpPr/>
              <p:nvPr/>
            </p:nvSpPr>
            <p:spPr>
              <a:xfrm>
                <a:off x="388978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7" name="Google Shape;2417;p32"/>
              <p:cNvSpPr/>
              <p:nvPr/>
            </p:nvSpPr>
            <p:spPr>
              <a:xfrm>
                <a:off x="399734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8" name="Google Shape;2418;p32"/>
              <p:cNvSpPr/>
              <p:nvPr/>
            </p:nvSpPr>
            <p:spPr>
              <a:xfrm>
                <a:off x="410489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9" name="Google Shape;2419;p32"/>
              <p:cNvSpPr/>
              <p:nvPr/>
            </p:nvSpPr>
            <p:spPr>
              <a:xfrm>
                <a:off x="421245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0" name="Google Shape;2420;p32"/>
              <p:cNvSpPr/>
              <p:nvPr/>
            </p:nvSpPr>
            <p:spPr>
              <a:xfrm>
                <a:off x="432000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1" name="Google Shape;2421;p32"/>
              <p:cNvSpPr/>
              <p:nvPr/>
            </p:nvSpPr>
            <p:spPr>
              <a:xfrm>
                <a:off x="442755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2" name="Google Shape;2422;p32"/>
              <p:cNvSpPr/>
              <p:nvPr/>
            </p:nvSpPr>
            <p:spPr>
              <a:xfrm>
                <a:off x="453511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3" name="Google Shape;2423;p32"/>
              <p:cNvSpPr/>
              <p:nvPr/>
            </p:nvSpPr>
            <p:spPr>
              <a:xfrm>
                <a:off x="464268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4" name="Google Shape;2424;p32"/>
              <p:cNvSpPr/>
              <p:nvPr/>
            </p:nvSpPr>
            <p:spPr>
              <a:xfrm>
                <a:off x="475024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5" name="Google Shape;2425;p32"/>
              <p:cNvSpPr/>
              <p:nvPr/>
            </p:nvSpPr>
            <p:spPr>
              <a:xfrm>
                <a:off x="485779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6" name="Google Shape;2426;p32"/>
              <p:cNvSpPr/>
              <p:nvPr/>
            </p:nvSpPr>
            <p:spPr>
              <a:xfrm>
                <a:off x="496534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7" name="Google Shape;2427;p32"/>
              <p:cNvSpPr/>
              <p:nvPr/>
            </p:nvSpPr>
            <p:spPr>
              <a:xfrm>
                <a:off x="507290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8" name="Google Shape;2428;p32"/>
              <p:cNvSpPr/>
              <p:nvPr/>
            </p:nvSpPr>
            <p:spPr>
              <a:xfrm>
                <a:off x="518045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9" name="Google Shape;2429;p32"/>
              <p:cNvSpPr/>
              <p:nvPr/>
            </p:nvSpPr>
            <p:spPr>
              <a:xfrm>
                <a:off x="528801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0" name="Google Shape;2430;p32"/>
              <p:cNvSpPr/>
              <p:nvPr/>
            </p:nvSpPr>
            <p:spPr>
              <a:xfrm>
                <a:off x="539556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1" name="Google Shape;2431;p32"/>
              <p:cNvSpPr/>
              <p:nvPr/>
            </p:nvSpPr>
            <p:spPr>
              <a:xfrm>
                <a:off x="550312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2" name="Google Shape;2432;p32"/>
              <p:cNvSpPr/>
              <p:nvPr/>
            </p:nvSpPr>
            <p:spPr>
              <a:xfrm>
                <a:off x="5610675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3" name="Google Shape;2433;p32"/>
              <p:cNvSpPr/>
              <p:nvPr/>
            </p:nvSpPr>
            <p:spPr>
              <a:xfrm>
                <a:off x="571822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4" name="Google Shape;2434;p32"/>
              <p:cNvSpPr/>
              <p:nvPr/>
            </p:nvSpPr>
            <p:spPr>
              <a:xfrm>
                <a:off x="582578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5" name="Google Shape;2435;p32"/>
              <p:cNvSpPr/>
              <p:nvPr/>
            </p:nvSpPr>
            <p:spPr>
              <a:xfrm>
                <a:off x="5933338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6" name="Google Shape;2436;p32"/>
              <p:cNvSpPr/>
              <p:nvPr/>
            </p:nvSpPr>
            <p:spPr>
              <a:xfrm>
                <a:off x="604089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7" name="Google Shape;2437;p32"/>
              <p:cNvSpPr/>
              <p:nvPr/>
            </p:nvSpPr>
            <p:spPr>
              <a:xfrm>
                <a:off x="614844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8" name="Google Shape;2438;p32"/>
              <p:cNvSpPr/>
              <p:nvPr/>
            </p:nvSpPr>
            <p:spPr>
              <a:xfrm>
                <a:off x="6256001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9" name="Google Shape;2439;p32"/>
              <p:cNvSpPr/>
              <p:nvPr/>
            </p:nvSpPr>
            <p:spPr>
              <a:xfrm>
                <a:off x="6363556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0" name="Google Shape;2440;p32"/>
              <p:cNvSpPr/>
              <p:nvPr/>
            </p:nvSpPr>
            <p:spPr>
              <a:xfrm>
                <a:off x="6471110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1" name="Google Shape;2441;p32"/>
              <p:cNvSpPr/>
              <p:nvPr/>
            </p:nvSpPr>
            <p:spPr>
              <a:xfrm>
                <a:off x="6578664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2" name="Google Shape;2442;p32"/>
              <p:cNvSpPr/>
              <p:nvPr/>
            </p:nvSpPr>
            <p:spPr>
              <a:xfrm>
                <a:off x="6686219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3" name="Google Shape;2443;p32"/>
              <p:cNvSpPr/>
              <p:nvPr/>
            </p:nvSpPr>
            <p:spPr>
              <a:xfrm>
                <a:off x="6793773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4" name="Google Shape;2444;p32"/>
              <p:cNvSpPr/>
              <p:nvPr/>
            </p:nvSpPr>
            <p:spPr>
              <a:xfrm>
                <a:off x="6901327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5" name="Google Shape;2445;p32"/>
              <p:cNvSpPr/>
              <p:nvPr/>
            </p:nvSpPr>
            <p:spPr>
              <a:xfrm>
                <a:off x="7008882" y="1627875"/>
                <a:ext cx="1793" cy="1937717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937717" extrusionOk="0">
                    <a:moveTo>
                      <a:pt x="0" y="0"/>
                    </a:moveTo>
                    <a:lnTo>
                      <a:pt x="1794" y="0"/>
                    </a:lnTo>
                    <a:lnTo>
                      <a:pt x="1794" y="1937717"/>
                    </a:lnTo>
                    <a:lnTo>
                      <a:pt x="0" y="193771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446" name="Google Shape;2446;p32"/>
            <p:cNvSpPr/>
            <p:nvPr/>
          </p:nvSpPr>
          <p:spPr>
            <a:xfrm>
              <a:off x="3673620" y="173663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7" name="Google Shape;2447;p32"/>
            <p:cNvSpPr/>
            <p:nvPr/>
          </p:nvSpPr>
          <p:spPr>
            <a:xfrm>
              <a:off x="3673620" y="184421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8" name="Google Shape;2448;p32"/>
            <p:cNvSpPr/>
            <p:nvPr/>
          </p:nvSpPr>
          <p:spPr>
            <a:xfrm>
              <a:off x="3673620" y="195179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9" name="Google Shape;2449;p32"/>
            <p:cNvSpPr/>
            <p:nvPr/>
          </p:nvSpPr>
          <p:spPr>
            <a:xfrm>
              <a:off x="3673620" y="205937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0" name="Google Shape;2450;p32"/>
            <p:cNvSpPr/>
            <p:nvPr/>
          </p:nvSpPr>
          <p:spPr>
            <a:xfrm>
              <a:off x="3673620" y="216695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1" name="Google Shape;2451;p32"/>
            <p:cNvSpPr/>
            <p:nvPr/>
          </p:nvSpPr>
          <p:spPr>
            <a:xfrm>
              <a:off x="3673620" y="2274535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2" name="Google Shape;2452;p32"/>
            <p:cNvSpPr/>
            <p:nvPr/>
          </p:nvSpPr>
          <p:spPr>
            <a:xfrm>
              <a:off x="3673620" y="2382114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3" name="Google Shape;2453;p32"/>
            <p:cNvSpPr/>
            <p:nvPr/>
          </p:nvSpPr>
          <p:spPr>
            <a:xfrm>
              <a:off x="3673620" y="2489693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4" name="Google Shape;2454;p32"/>
            <p:cNvSpPr/>
            <p:nvPr/>
          </p:nvSpPr>
          <p:spPr>
            <a:xfrm>
              <a:off x="3673620" y="2597272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5" name="Google Shape;2455;p32"/>
            <p:cNvSpPr/>
            <p:nvPr/>
          </p:nvSpPr>
          <p:spPr>
            <a:xfrm>
              <a:off x="3673620" y="270485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6" name="Google Shape;2456;p32"/>
            <p:cNvSpPr/>
            <p:nvPr/>
          </p:nvSpPr>
          <p:spPr>
            <a:xfrm>
              <a:off x="3673620" y="2812431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7" name="Google Shape;2457;p32"/>
            <p:cNvSpPr/>
            <p:nvPr/>
          </p:nvSpPr>
          <p:spPr>
            <a:xfrm>
              <a:off x="3673620" y="2920010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8" name="Google Shape;2458;p32"/>
            <p:cNvSpPr/>
            <p:nvPr/>
          </p:nvSpPr>
          <p:spPr>
            <a:xfrm>
              <a:off x="3673620" y="3027589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9" name="Google Shape;2459;p32"/>
            <p:cNvSpPr/>
            <p:nvPr/>
          </p:nvSpPr>
          <p:spPr>
            <a:xfrm>
              <a:off x="3673620" y="3135168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0" name="Google Shape;2460;p32"/>
            <p:cNvSpPr/>
            <p:nvPr/>
          </p:nvSpPr>
          <p:spPr>
            <a:xfrm>
              <a:off x="3673620" y="324274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1" name="Google Shape;2461;p32"/>
            <p:cNvSpPr/>
            <p:nvPr/>
          </p:nvSpPr>
          <p:spPr>
            <a:xfrm>
              <a:off x="3673620" y="3350327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2" name="Google Shape;2462;p32"/>
            <p:cNvSpPr/>
            <p:nvPr/>
          </p:nvSpPr>
          <p:spPr>
            <a:xfrm>
              <a:off x="3673620" y="3457906"/>
              <a:ext cx="3444036" cy="1794"/>
            </a:xfrm>
            <a:custGeom>
              <a:avLst/>
              <a:gdLst/>
              <a:ahLst/>
              <a:cxnLst/>
              <a:rect l="l" t="t" r="r" b="b"/>
              <a:pathLst>
                <a:path w="3444036" h="1794" extrusionOk="0">
                  <a:moveTo>
                    <a:pt x="0" y="0"/>
                  </a:moveTo>
                  <a:lnTo>
                    <a:pt x="3444036" y="0"/>
                  </a:lnTo>
                  <a:lnTo>
                    <a:pt x="3444036" y="1794"/>
                  </a:lnTo>
                  <a:lnTo>
                    <a:pt x="0" y="17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463" name="Google Shape;2463;p32"/>
          <p:cNvGrpSpPr/>
          <p:nvPr/>
        </p:nvGrpSpPr>
        <p:grpSpPr>
          <a:xfrm flipH="1">
            <a:off x="10445766" y="4283515"/>
            <a:ext cx="2210401" cy="1688420"/>
            <a:chOff x="1457221" y="2919992"/>
            <a:chExt cx="670008" cy="511808"/>
          </a:xfrm>
        </p:grpSpPr>
        <p:sp>
          <p:nvSpPr>
            <p:cNvPr id="2464" name="Google Shape;2464;p32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5" name="Google Shape;2465;p32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6" name="Google Shape;2466;p32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7" name="Google Shape;2467;p32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8" name="Google Shape;2468;p32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9" name="Google Shape;2469;p32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0" name="Google Shape;2470;p32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1" name="Google Shape;2471;p32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472" name="Google Shape;2472;p32"/>
          <p:cNvGrpSpPr/>
          <p:nvPr/>
        </p:nvGrpSpPr>
        <p:grpSpPr>
          <a:xfrm rot="-8100000" flipH="1">
            <a:off x="-724028" y="2730830"/>
            <a:ext cx="1464255" cy="1884481"/>
            <a:chOff x="5696952" y="709827"/>
            <a:chExt cx="952925" cy="1226405"/>
          </a:xfrm>
        </p:grpSpPr>
        <p:sp>
          <p:nvSpPr>
            <p:cNvPr id="2473" name="Google Shape;2473;p32"/>
            <p:cNvSpPr/>
            <p:nvPr/>
          </p:nvSpPr>
          <p:spPr>
            <a:xfrm>
              <a:off x="5696952" y="709908"/>
              <a:ext cx="952925" cy="1226323"/>
            </a:xfrm>
            <a:custGeom>
              <a:avLst/>
              <a:gdLst/>
              <a:ahLst/>
              <a:cxnLst/>
              <a:rect l="l" t="t" r="r" b="b"/>
              <a:pathLst>
                <a:path w="210011" h="270264" extrusionOk="0">
                  <a:moveTo>
                    <a:pt x="202968" y="270265"/>
                  </a:moveTo>
                  <a:cubicBezTo>
                    <a:pt x="189730" y="269116"/>
                    <a:pt x="177120" y="264254"/>
                    <a:pt x="164904" y="259051"/>
                  </a:cubicBezTo>
                  <a:cubicBezTo>
                    <a:pt x="115271" y="237862"/>
                    <a:pt x="67359" y="208868"/>
                    <a:pt x="34713" y="165897"/>
                  </a:cubicBezTo>
                  <a:cubicBezTo>
                    <a:pt x="2066" y="122908"/>
                    <a:pt x="-9988" y="53294"/>
                    <a:pt x="9116" y="2824"/>
                  </a:cubicBezTo>
                  <a:cubicBezTo>
                    <a:pt x="17385" y="-173"/>
                    <a:pt x="41906" y="-3815"/>
                    <a:pt x="82014" y="9606"/>
                  </a:cubicBezTo>
                  <a:cubicBezTo>
                    <a:pt x="130697" y="25897"/>
                    <a:pt x="168133" y="71918"/>
                    <a:pt x="188797" y="118907"/>
                  </a:cubicBezTo>
                  <a:cubicBezTo>
                    <a:pt x="209444" y="165897"/>
                    <a:pt x="216726" y="220817"/>
                    <a:pt x="202968" y="2702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4" name="Google Shape;2474;p32"/>
            <p:cNvSpPr/>
            <p:nvPr/>
          </p:nvSpPr>
          <p:spPr>
            <a:xfrm>
              <a:off x="5738234" y="709827"/>
              <a:ext cx="911616" cy="1226323"/>
            </a:xfrm>
            <a:custGeom>
              <a:avLst/>
              <a:gdLst/>
              <a:ahLst/>
              <a:cxnLst/>
              <a:rect l="l" t="t" r="r" b="b"/>
              <a:pathLst>
                <a:path w="200907" h="270264" extrusionOk="0">
                  <a:moveTo>
                    <a:pt x="0" y="2824"/>
                  </a:moveTo>
                  <a:cubicBezTo>
                    <a:pt x="8269" y="-173"/>
                    <a:pt x="32790" y="-3815"/>
                    <a:pt x="72899" y="9606"/>
                  </a:cubicBezTo>
                  <a:cubicBezTo>
                    <a:pt x="121582" y="25897"/>
                    <a:pt x="159018" y="71918"/>
                    <a:pt x="179682" y="118907"/>
                  </a:cubicBezTo>
                  <a:cubicBezTo>
                    <a:pt x="200346" y="165897"/>
                    <a:pt x="207629" y="220817"/>
                    <a:pt x="193853" y="270265"/>
                  </a:cubicBezTo>
                  <a:lnTo>
                    <a:pt x="67338" y="111282"/>
                  </a:lnTo>
                  <a:lnTo>
                    <a:pt x="0" y="2824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475" name="Google Shape;2475;p32"/>
            <p:cNvGrpSpPr/>
            <p:nvPr/>
          </p:nvGrpSpPr>
          <p:grpSpPr>
            <a:xfrm>
              <a:off x="5748919" y="743265"/>
              <a:ext cx="849401" cy="1144857"/>
              <a:chOff x="2197021" y="1037167"/>
              <a:chExt cx="1001180" cy="1349431"/>
            </a:xfrm>
          </p:grpSpPr>
          <p:sp>
            <p:nvSpPr>
              <p:cNvPr id="2476" name="Google Shape;2476;p32"/>
              <p:cNvSpPr/>
              <p:nvPr/>
            </p:nvSpPr>
            <p:spPr>
              <a:xfrm>
                <a:off x="2197021" y="1037167"/>
                <a:ext cx="1001180" cy="1349431"/>
              </a:xfrm>
              <a:custGeom>
                <a:avLst/>
                <a:gdLst/>
                <a:ahLst/>
                <a:cxnLst/>
                <a:rect l="l" t="t" r="r" b="b"/>
                <a:pathLst>
                  <a:path w="187224" h="252348" extrusionOk="0">
                    <a:moveTo>
                      <a:pt x="2152" y="615"/>
                    </a:moveTo>
                    <a:cubicBezTo>
                      <a:pt x="44898" y="80761"/>
                      <a:pt x="101653" y="152941"/>
                      <a:pt x="161385" y="221048"/>
                    </a:cubicBezTo>
                    <a:cubicBezTo>
                      <a:pt x="169870" y="230862"/>
                      <a:pt x="178498" y="240569"/>
                      <a:pt x="186946" y="250455"/>
                    </a:cubicBezTo>
                    <a:cubicBezTo>
                      <a:pt x="187359" y="250939"/>
                      <a:pt x="187305" y="251657"/>
                      <a:pt x="186839" y="252070"/>
                    </a:cubicBezTo>
                    <a:cubicBezTo>
                      <a:pt x="186390" y="252464"/>
                      <a:pt x="185726" y="252428"/>
                      <a:pt x="185296" y="252034"/>
                    </a:cubicBezTo>
                    <a:cubicBezTo>
                      <a:pt x="180578" y="247548"/>
                      <a:pt x="175968" y="242937"/>
                      <a:pt x="171340" y="238362"/>
                    </a:cubicBezTo>
                    <a:cubicBezTo>
                      <a:pt x="139734" y="206157"/>
                      <a:pt x="110334" y="169950"/>
                      <a:pt x="83804" y="133456"/>
                    </a:cubicBezTo>
                    <a:cubicBezTo>
                      <a:pt x="53328" y="91239"/>
                      <a:pt x="25256" y="47317"/>
                      <a:pt x="143" y="1691"/>
                    </a:cubicBezTo>
                    <a:cubicBezTo>
                      <a:pt x="-162" y="1135"/>
                      <a:pt x="36" y="435"/>
                      <a:pt x="592" y="131"/>
                    </a:cubicBezTo>
                    <a:cubicBezTo>
                      <a:pt x="1148" y="-157"/>
                      <a:pt x="1847" y="41"/>
                      <a:pt x="2152" y="615"/>
                    </a:cubicBezTo>
                    <a:lnTo>
                      <a:pt x="2152" y="6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2477" name="Google Shape;2477;p32"/>
              <p:cNvGrpSpPr/>
              <p:nvPr/>
            </p:nvGrpSpPr>
            <p:grpSpPr>
              <a:xfrm>
                <a:off x="2227294" y="1149089"/>
                <a:ext cx="964973" cy="1129736"/>
                <a:chOff x="1147519" y="2450436"/>
                <a:chExt cx="180416" cy="211217"/>
              </a:xfrm>
            </p:grpSpPr>
            <p:sp>
              <p:nvSpPr>
                <p:cNvPr id="2478" name="Google Shape;2478;p32"/>
                <p:cNvSpPr/>
                <p:nvPr/>
              </p:nvSpPr>
              <p:spPr>
                <a:xfrm>
                  <a:off x="1269360" y="2613300"/>
                  <a:ext cx="58575" cy="12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75" h="12564" extrusionOk="0">
                      <a:moveTo>
                        <a:pt x="717" y="12"/>
                      </a:moveTo>
                      <a:cubicBezTo>
                        <a:pt x="19318" y="3080"/>
                        <a:pt x="39678" y="7009"/>
                        <a:pt x="58064" y="11208"/>
                      </a:cubicBezTo>
                      <a:cubicBezTo>
                        <a:pt x="58889" y="11387"/>
                        <a:pt x="58656" y="12697"/>
                        <a:pt x="57795" y="12553"/>
                      </a:cubicBezTo>
                      <a:cubicBezTo>
                        <a:pt x="52988" y="11782"/>
                        <a:pt x="48180" y="10938"/>
                        <a:pt x="43391" y="10059"/>
                      </a:cubicBezTo>
                      <a:cubicBezTo>
                        <a:pt x="36234" y="8732"/>
                        <a:pt x="21848" y="5897"/>
                        <a:pt x="14726" y="4390"/>
                      </a:cubicBezTo>
                      <a:cubicBezTo>
                        <a:pt x="9955" y="3385"/>
                        <a:pt x="5202" y="2326"/>
                        <a:pt x="466" y="1232"/>
                      </a:cubicBezTo>
                      <a:cubicBezTo>
                        <a:pt x="-287" y="1070"/>
                        <a:pt x="-72" y="-132"/>
                        <a:pt x="717" y="12"/>
                      </a:cubicBezTo>
                      <a:lnTo>
                        <a:pt x="717" y="1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79" name="Google Shape;2479;p32"/>
                <p:cNvSpPr/>
                <p:nvPr/>
              </p:nvSpPr>
              <p:spPr>
                <a:xfrm>
                  <a:off x="1240355" y="2577787"/>
                  <a:ext cx="79315" cy="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15" h="9211" extrusionOk="0">
                      <a:moveTo>
                        <a:pt x="610" y="0"/>
                      </a:moveTo>
                      <a:cubicBezTo>
                        <a:pt x="20270" y="36"/>
                        <a:pt x="39929" y="1633"/>
                        <a:pt x="59392" y="4467"/>
                      </a:cubicBezTo>
                      <a:cubicBezTo>
                        <a:pt x="65885" y="5418"/>
                        <a:pt x="72343" y="6549"/>
                        <a:pt x="78765" y="7859"/>
                      </a:cubicBezTo>
                      <a:cubicBezTo>
                        <a:pt x="79141" y="7930"/>
                        <a:pt x="79374" y="8289"/>
                        <a:pt x="79303" y="8666"/>
                      </a:cubicBezTo>
                      <a:cubicBezTo>
                        <a:pt x="79231" y="9025"/>
                        <a:pt x="78890" y="9258"/>
                        <a:pt x="78531" y="9204"/>
                      </a:cubicBezTo>
                      <a:cubicBezTo>
                        <a:pt x="72074" y="8235"/>
                        <a:pt x="65598" y="7320"/>
                        <a:pt x="59123" y="6477"/>
                      </a:cubicBezTo>
                      <a:cubicBezTo>
                        <a:pt x="46172" y="4790"/>
                        <a:pt x="33185" y="3463"/>
                        <a:pt x="20144" y="2494"/>
                      </a:cubicBezTo>
                      <a:cubicBezTo>
                        <a:pt x="13633" y="2009"/>
                        <a:pt x="7103" y="1597"/>
                        <a:pt x="574" y="1256"/>
                      </a:cubicBezTo>
                      <a:cubicBezTo>
                        <a:pt x="-197" y="1238"/>
                        <a:pt x="-197" y="0"/>
                        <a:pt x="610" y="0"/>
                      </a:cubicBezTo>
                      <a:lnTo>
                        <a:pt x="61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0" name="Google Shape;2480;p32"/>
                <p:cNvSpPr/>
                <p:nvPr/>
              </p:nvSpPr>
              <p:spPr>
                <a:xfrm>
                  <a:off x="1215691" y="2544771"/>
                  <a:ext cx="88270" cy="4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70" h="4764" extrusionOk="0">
                      <a:moveTo>
                        <a:pt x="645" y="3"/>
                      </a:moveTo>
                      <a:cubicBezTo>
                        <a:pt x="22350" y="1331"/>
                        <a:pt x="44090" y="2336"/>
                        <a:pt x="65831" y="2748"/>
                      </a:cubicBezTo>
                      <a:cubicBezTo>
                        <a:pt x="65831" y="2748"/>
                        <a:pt x="87589" y="3071"/>
                        <a:pt x="87589" y="3071"/>
                      </a:cubicBezTo>
                      <a:cubicBezTo>
                        <a:pt x="87966" y="3071"/>
                        <a:pt x="88271" y="3376"/>
                        <a:pt x="88271" y="3753"/>
                      </a:cubicBezTo>
                      <a:cubicBezTo>
                        <a:pt x="88271" y="4112"/>
                        <a:pt x="87966" y="4417"/>
                        <a:pt x="87607" y="4435"/>
                      </a:cubicBezTo>
                      <a:cubicBezTo>
                        <a:pt x="80342" y="4686"/>
                        <a:pt x="73077" y="4794"/>
                        <a:pt x="65813" y="4758"/>
                      </a:cubicBezTo>
                      <a:cubicBezTo>
                        <a:pt x="51283" y="4686"/>
                        <a:pt x="36754" y="4148"/>
                        <a:pt x="22260" y="3143"/>
                      </a:cubicBezTo>
                      <a:cubicBezTo>
                        <a:pt x="15013" y="2641"/>
                        <a:pt x="7766" y="1995"/>
                        <a:pt x="555" y="1223"/>
                      </a:cubicBezTo>
                      <a:cubicBezTo>
                        <a:pt x="-234" y="1169"/>
                        <a:pt x="-162" y="-69"/>
                        <a:pt x="645" y="3"/>
                      </a:cubicBezTo>
                      <a:lnTo>
                        <a:pt x="645" y="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1" name="Google Shape;2481;p32"/>
                <p:cNvSpPr/>
                <p:nvPr/>
              </p:nvSpPr>
              <p:spPr>
                <a:xfrm>
                  <a:off x="1192701" y="2508747"/>
                  <a:ext cx="96641" cy="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41" h="5400" extrusionOk="0">
                      <a:moveTo>
                        <a:pt x="567" y="4145"/>
                      </a:moveTo>
                      <a:cubicBezTo>
                        <a:pt x="31312" y="2243"/>
                        <a:pt x="65161" y="736"/>
                        <a:pt x="95959" y="0"/>
                      </a:cubicBezTo>
                      <a:cubicBezTo>
                        <a:pt x="96785" y="-18"/>
                        <a:pt x="96928" y="1310"/>
                        <a:pt x="96013" y="1364"/>
                      </a:cubicBezTo>
                      <a:cubicBezTo>
                        <a:pt x="88067" y="1866"/>
                        <a:pt x="80121" y="2315"/>
                        <a:pt x="72174" y="2709"/>
                      </a:cubicBezTo>
                      <a:cubicBezTo>
                        <a:pt x="60282" y="3301"/>
                        <a:pt x="36371" y="4306"/>
                        <a:pt x="24478" y="4719"/>
                      </a:cubicBezTo>
                      <a:cubicBezTo>
                        <a:pt x="16531" y="5006"/>
                        <a:pt x="8567" y="5221"/>
                        <a:pt x="621" y="5401"/>
                      </a:cubicBezTo>
                      <a:cubicBezTo>
                        <a:pt x="-133" y="5419"/>
                        <a:pt x="-258" y="4199"/>
                        <a:pt x="567" y="4145"/>
                      </a:cubicBezTo>
                      <a:lnTo>
                        <a:pt x="567" y="41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2" name="Google Shape;2482;p32"/>
                <p:cNvSpPr/>
                <p:nvPr/>
              </p:nvSpPr>
              <p:spPr>
                <a:xfrm>
                  <a:off x="1173460" y="2478766"/>
                  <a:ext cx="74001" cy="5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01" h="5868" extrusionOk="0">
                      <a:moveTo>
                        <a:pt x="543" y="4630"/>
                      </a:moveTo>
                      <a:cubicBezTo>
                        <a:pt x="23987" y="2584"/>
                        <a:pt x="49800" y="898"/>
                        <a:pt x="73316" y="1"/>
                      </a:cubicBezTo>
                      <a:cubicBezTo>
                        <a:pt x="74159" y="-35"/>
                        <a:pt x="74267" y="1292"/>
                        <a:pt x="73406" y="1364"/>
                      </a:cubicBezTo>
                      <a:cubicBezTo>
                        <a:pt x="67343" y="1903"/>
                        <a:pt x="61298" y="2405"/>
                        <a:pt x="55235" y="2836"/>
                      </a:cubicBezTo>
                      <a:cubicBezTo>
                        <a:pt x="46176" y="3481"/>
                        <a:pt x="27916" y="4612"/>
                        <a:pt x="18839" y="5078"/>
                      </a:cubicBezTo>
                      <a:cubicBezTo>
                        <a:pt x="12776" y="5401"/>
                        <a:pt x="6695" y="5652"/>
                        <a:pt x="632" y="5868"/>
                      </a:cubicBezTo>
                      <a:cubicBezTo>
                        <a:pt x="-139" y="5904"/>
                        <a:pt x="-247" y="4684"/>
                        <a:pt x="543" y="4630"/>
                      </a:cubicBezTo>
                      <a:lnTo>
                        <a:pt x="543" y="463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3" name="Google Shape;2483;p32"/>
                <p:cNvSpPr/>
                <p:nvPr/>
              </p:nvSpPr>
              <p:spPr>
                <a:xfrm>
                  <a:off x="1159248" y="2450436"/>
                  <a:ext cx="66004" cy="9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04" h="9465" extrusionOk="0">
                      <a:moveTo>
                        <a:pt x="495" y="8236"/>
                      </a:moveTo>
                      <a:cubicBezTo>
                        <a:pt x="16549" y="5186"/>
                        <a:pt x="32747" y="2961"/>
                        <a:pt x="48999" y="1328"/>
                      </a:cubicBezTo>
                      <a:cubicBezTo>
                        <a:pt x="54416" y="790"/>
                        <a:pt x="59851" y="360"/>
                        <a:pt x="65286" y="1"/>
                      </a:cubicBezTo>
                      <a:cubicBezTo>
                        <a:pt x="65663" y="-17"/>
                        <a:pt x="65986" y="270"/>
                        <a:pt x="66004" y="629"/>
                      </a:cubicBezTo>
                      <a:cubicBezTo>
                        <a:pt x="66022" y="988"/>
                        <a:pt x="65753" y="1311"/>
                        <a:pt x="65412" y="1346"/>
                      </a:cubicBezTo>
                      <a:cubicBezTo>
                        <a:pt x="49268" y="3284"/>
                        <a:pt x="16819" y="7339"/>
                        <a:pt x="710" y="9456"/>
                      </a:cubicBezTo>
                      <a:cubicBezTo>
                        <a:pt x="-79" y="9582"/>
                        <a:pt x="-294" y="8362"/>
                        <a:pt x="495" y="8236"/>
                      </a:cubicBezTo>
                      <a:lnTo>
                        <a:pt x="495" y="823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4" name="Google Shape;2484;p32"/>
                <p:cNvSpPr/>
                <p:nvPr/>
              </p:nvSpPr>
              <p:spPr>
                <a:xfrm>
                  <a:off x="1147519" y="2459065"/>
                  <a:ext cx="13147" cy="5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47" h="53295" extrusionOk="0">
                      <a:moveTo>
                        <a:pt x="13121" y="773"/>
                      </a:moveTo>
                      <a:cubicBezTo>
                        <a:pt x="8762" y="17512"/>
                        <a:pt x="4654" y="35795"/>
                        <a:pt x="1354" y="52768"/>
                      </a:cubicBezTo>
                      <a:cubicBezTo>
                        <a:pt x="1210" y="53593"/>
                        <a:pt x="-117" y="53396"/>
                        <a:pt x="8" y="52553"/>
                      </a:cubicBezTo>
                      <a:cubicBezTo>
                        <a:pt x="1085" y="43689"/>
                        <a:pt x="2753" y="34898"/>
                        <a:pt x="4708" y="26196"/>
                      </a:cubicBezTo>
                      <a:cubicBezTo>
                        <a:pt x="6735" y="17494"/>
                        <a:pt x="9067" y="8864"/>
                        <a:pt x="11937" y="414"/>
                      </a:cubicBezTo>
                      <a:cubicBezTo>
                        <a:pt x="12170" y="-322"/>
                        <a:pt x="13336" y="1"/>
                        <a:pt x="13121" y="773"/>
                      </a:cubicBezTo>
                      <a:lnTo>
                        <a:pt x="13121" y="77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5" name="Google Shape;2485;p32"/>
                <p:cNvSpPr/>
                <p:nvPr/>
              </p:nvSpPr>
              <p:spPr>
                <a:xfrm>
                  <a:off x="1158980" y="2487626"/>
                  <a:ext cx="17883" cy="5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3" h="59903" extrusionOk="0">
                      <a:moveTo>
                        <a:pt x="17858" y="757"/>
                      </a:moveTo>
                      <a:cubicBezTo>
                        <a:pt x="13068" y="19829"/>
                        <a:pt x="7239" y="40678"/>
                        <a:pt x="1337" y="59445"/>
                      </a:cubicBezTo>
                      <a:cubicBezTo>
                        <a:pt x="1104" y="60252"/>
                        <a:pt x="-206" y="59911"/>
                        <a:pt x="28" y="59068"/>
                      </a:cubicBezTo>
                      <a:cubicBezTo>
                        <a:pt x="1247" y="54134"/>
                        <a:pt x="2521" y="49218"/>
                        <a:pt x="3848" y="44320"/>
                      </a:cubicBezTo>
                      <a:cubicBezTo>
                        <a:pt x="5839" y="36982"/>
                        <a:pt x="10001" y="22269"/>
                        <a:pt x="12172" y="15003"/>
                      </a:cubicBezTo>
                      <a:cubicBezTo>
                        <a:pt x="13607" y="10123"/>
                        <a:pt x="15113" y="5278"/>
                        <a:pt x="16656" y="434"/>
                      </a:cubicBezTo>
                      <a:cubicBezTo>
                        <a:pt x="16871" y="-319"/>
                        <a:pt x="18073" y="-15"/>
                        <a:pt x="17858" y="757"/>
                      </a:cubicBezTo>
                      <a:lnTo>
                        <a:pt x="17858" y="75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6" name="Google Shape;2486;p32"/>
                <p:cNvSpPr/>
                <p:nvPr/>
              </p:nvSpPr>
              <p:spPr>
                <a:xfrm>
                  <a:off x="1173056" y="2515080"/>
                  <a:ext cx="22331" cy="6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1" h="64761" extrusionOk="0">
                      <a:moveTo>
                        <a:pt x="22293" y="809"/>
                      </a:moveTo>
                      <a:cubicBezTo>
                        <a:pt x="16068" y="21460"/>
                        <a:pt x="8660" y="44012"/>
                        <a:pt x="1342" y="64305"/>
                      </a:cubicBezTo>
                      <a:cubicBezTo>
                        <a:pt x="1073" y="65112"/>
                        <a:pt x="-219" y="64771"/>
                        <a:pt x="32" y="63892"/>
                      </a:cubicBezTo>
                      <a:cubicBezTo>
                        <a:pt x="1629" y="58545"/>
                        <a:pt x="3279" y="53217"/>
                        <a:pt x="4983" y="47906"/>
                      </a:cubicBezTo>
                      <a:cubicBezTo>
                        <a:pt x="7530" y="39958"/>
                        <a:pt x="12822" y="24043"/>
                        <a:pt x="15530" y="16149"/>
                      </a:cubicBezTo>
                      <a:cubicBezTo>
                        <a:pt x="17342" y="10874"/>
                        <a:pt x="19208" y="5617"/>
                        <a:pt x="21109" y="378"/>
                      </a:cubicBezTo>
                      <a:cubicBezTo>
                        <a:pt x="21360" y="-340"/>
                        <a:pt x="22562" y="55"/>
                        <a:pt x="22293" y="809"/>
                      </a:cubicBezTo>
                      <a:lnTo>
                        <a:pt x="22293" y="80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7" name="Google Shape;2487;p32"/>
                <p:cNvSpPr/>
                <p:nvPr/>
              </p:nvSpPr>
              <p:spPr>
                <a:xfrm>
                  <a:off x="1193169" y="2544981"/>
                  <a:ext cx="22083" cy="60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83" h="60465" extrusionOk="0">
                      <a:moveTo>
                        <a:pt x="22038" y="834"/>
                      </a:moveTo>
                      <a:cubicBezTo>
                        <a:pt x="14737" y="19817"/>
                        <a:pt x="7508" y="40611"/>
                        <a:pt x="1337" y="60006"/>
                      </a:cubicBezTo>
                      <a:cubicBezTo>
                        <a:pt x="1086" y="60814"/>
                        <a:pt x="-205" y="60473"/>
                        <a:pt x="28" y="59629"/>
                      </a:cubicBezTo>
                      <a:cubicBezTo>
                        <a:pt x="2593" y="49456"/>
                        <a:pt x="5732" y="39445"/>
                        <a:pt x="9194" y="29541"/>
                      </a:cubicBezTo>
                      <a:cubicBezTo>
                        <a:pt x="12710" y="19655"/>
                        <a:pt x="16531" y="9895"/>
                        <a:pt x="20890" y="350"/>
                      </a:cubicBezTo>
                      <a:cubicBezTo>
                        <a:pt x="21194" y="-350"/>
                        <a:pt x="22325" y="98"/>
                        <a:pt x="22038" y="834"/>
                      </a:cubicBezTo>
                      <a:lnTo>
                        <a:pt x="22038" y="83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8" name="Google Shape;2488;p32"/>
                <p:cNvSpPr/>
                <p:nvPr/>
              </p:nvSpPr>
              <p:spPr>
                <a:xfrm>
                  <a:off x="1219846" y="2573676"/>
                  <a:ext cx="17853" cy="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53" h="53695" extrusionOk="0">
                      <a:moveTo>
                        <a:pt x="17818" y="792"/>
                      </a:moveTo>
                      <a:lnTo>
                        <a:pt x="1334" y="53236"/>
                      </a:lnTo>
                      <a:cubicBezTo>
                        <a:pt x="1100" y="54043"/>
                        <a:pt x="-191" y="53702"/>
                        <a:pt x="24" y="52877"/>
                      </a:cubicBezTo>
                      <a:cubicBezTo>
                        <a:pt x="4383" y="35043"/>
                        <a:pt x="9979" y="17496"/>
                        <a:pt x="16652" y="397"/>
                      </a:cubicBezTo>
                      <a:cubicBezTo>
                        <a:pt x="16921" y="-338"/>
                        <a:pt x="18069" y="38"/>
                        <a:pt x="17818" y="792"/>
                      </a:cubicBezTo>
                      <a:lnTo>
                        <a:pt x="17818" y="79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89" name="Google Shape;2489;p32"/>
                <p:cNvSpPr/>
                <p:nvPr/>
              </p:nvSpPr>
              <p:spPr>
                <a:xfrm>
                  <a:off x="1246825" y="2603909"/>
                  <a:ext cx="13294" cy="42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4" h="42656" extrusionOk="0">
                      <a:moveTo>
                        <a:pt x="13279" y="738"/>
                      </a:moveTo>
                      <a:cubicBezTo>
                        <a:pt x="11091" y="11323"/>
                        <a:pt x="8185" y="21748"/>
                        <a:pt x="4884" y="32028"/>
                      </a:cubicBezTo>
                      <a:cubicBezTo>
                        <a:pt x="3754" y="35455"/>
                        <a:pt x="2588" y="38864"/>
                        <a:pt x="1315" y="42219"/>
                      </a:cubicBezTo>
                      <a:cubicBezTo>
                        <a:pt x="1171" y="42578"/>
                        <a:pt x="794" y="42740"/>
                        <a:pt x="436" y="42614"/>
                      </a:cubicBezTo>
                      <a:cubicBezTo>
                        <a:pt x="113" y="42488"/>
                        <a:pt x="-67" y="42130"/>
                        <a:pt x="23" y="41807"/>
                      </a:cubicBezTo>
                      <a:cubicBezTo>
                        <a:pt x="956" y="38344"/>
                        <a:pt x="1978" y="34899"/>
                        <a:pt x="2965" y="31436"/>
                      </a:cubicBezTo>
                      <a:lnTo>
                        <a:pt x="5978" y="21102"/>
                      </a:lnTo>
                      <a:cubicBezTo>
                        <a:pt x="8041" y="14230"/>
                        <a:pt x="9961" y="7304"/>
                        <a:pt x="12095" y="433"/>
                      </a:cubicBezTo>
                      <a:cubicBezTo>
                        <a:pt x="12274" y="-303"/>
                        <a:pt x="13440" y="-34"/>
                        <a:pt x="13279" y="738"/>
                      </a:cubicBezTo>
                      <a:lnTo>
                        <a:pt x="13279" y="73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90" name="Google Shape;2490;p32"/>
                <p:cNvSpPr/>
                <p:nvPr/>
              </p:nvSpPr>
              <p:spPr>
                <a:xfrm>
                  <a:off x="1272063" y="2627979"/>
                  <a:ext cx="8887" cy="33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7" h="33674" extrusionOk="0">
                      <a:moveTo>
                        <a:pt x="8884" y="655"/>
                      </a:moveTo>
                      <a:cubicBezTo>
                        <a:pt x="8149" y="9016"/>
                        <a:pt x="6409" y="17270"/>
                        <a:pt x="4041" y="25308"/>
                      </a:cubicBezTo>
                      <a:cubicBezTo>
                        <a:pt x="3234" y="27981"/>
                        <a:pt x="2355" y="30636"/>
                        <a:pt x="1315" y="33238"/>
                      </a:cubicBezTo>
                      <a:cubicBezTo>
                        <a:pt x="1171" y="33597"/>
                        <a:pt x="776" y="33758"/>
                        <a:pt x="436" y="33632"/>
                      </a:cubicBezTo>
                      <a:cubicBezTo>
                        <a:pt x="113" y="33507"/>
                        <a:pt x="-67" y="33148"/>
                        <a:pt x="23" y="32825"/>
                      </a:cubicBezTo>
                      <a:cubicBezTo>
                        <a:pt x="2839" y="22239"/>
                        <a:pt x="5476" y="11205"/>
                        <a:pt x="7647" y="476"/>
                      </a:cubicBezTo>
                      <a:cubicBezTo>
                        <a:pt x="7790" y="-260"/>
                        <a:pt x="8956" y="-98"/>
                        <a:pt x="8884" y="655"/>
                      </a:cubicBezTo>
                      <a:lnTo>
                        <a:pt x="8884" y="65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grpSp>
        <p:nvGrpSpPr>
          <p:cNvPr id="2491" name="Google Shape;2491;p32"/>
          <p:cNvGrpSpPr/>
          <p:nvPr/>
        </p:nvGrpSpPr>
        <p:grpSpPr>
          <a:xfrm flipH="1">
            <a:off x="6979406" y="5201444"/>
            <a:ext cx="2796129" cy="1874481"/>
            <a:chOff x="3112460" y="1424911"/>
            <a:chExt cx="1357432" cy="910001"/>
          </a:xfrm>
        </p:grpSpPr>
        <p:sp>
          <p:nvSpPr>
            <p:cNvPr id="2492" name="Google Shape;2492;p32"/>
            <p:cNvSpPr/>
            <p:nvPr/>
          </p:nvSpPr>
          <p:spPr>
            <a:xfrm>
              <a:off x="3112460" y="1424911"/>
              <a:ext cx="1357432" cy="910001"/>
            </a:xfrm>
            <a:custGeom>
              <a:avLst/>
              <a:gdLst/>
              <a:ahLst/>
              <a:cxnLst/>
              <a:rect l="l" t="t" r="r" b="b"/>
              <a:pathLst>
                <a:path w="400718" h="268635" extrusionOk="0">
                  <a:moveTo>
                    <a:pt x="17062" y="268546"/>
                  </a:moveTo>
                  <a:cubicBezTo>
                    <a:pt x="2264" y="234259"/>
                    <a:pt x="-3979" y="190517"/>
                    <a:pt x="2622" y="153754"/>
                  </a:cubicBezTo>
                  <a:cubicBezTo>
                    <a:pt x="5080" y="140011"/>
                    <a:pt x="9313" y="126052"/>
                    <a:pt x="18569" y="115574"/>
                  </a:cubicBezTo>
                  <a:cubicBezTo>
                    <a:pt x="33996" y="98099"/>
                    <a:pt x="60759" y="94169"/>
                    <a:pt x="83127" y="100754"/>
                  </a:cubicBezTo>
                  <a:cubicBezTo>
                    <a:pt x="105495" y="107339"/>
                    <a:pt x="124222" y="122625"/>
                    <a:pt x="140922" y="138880"/>
                  </a:cubicBezTo>
                  <a:cubicBezTo>
                    <a:pt x="141209" y="113834"/>
                    <a:pt x="147577" y="88894"/>
                    <a:pt x="159308" y="66772"/>
                  </a:cubicBezTo>
                  <a:cubicBezTo>
                    <a:pt x="162860" y="60080"/>
                    <a:pt x="167165" y="53370"/>
                    <a:pt x="173730" y="49584"/>
                  </a:cubicBezTo>
                  <a:cubicBezTo>
                    <a:pt x="182663" y="44435"/>
                    <a:pt x="194269" y="45834"/>
                    <a:pt x="203220" y="50965"/>
                  </a:cubicBezTo>
                  <a:cubicBezTo>
                    <a:pt x="212170" y="56079"/>
                    <a:pt x="218843" y="64386"/>
                    <a:pt x="224458" y="73016"/>
                  </a:cubicBezTo>
                  <a:cubicBezTo>
                    <a:pt x="235938" y="90635"/>
                    <a:pt x="243956" y="110514"/>
                    <a:pt x="247920" y="131165"/>
                  </a:cubicBezTo>
                  <a:cubicBezTo>
                    <a:pt x="256602" y="86723"/>
                    <a:pt x="267598" y="38352"/>
                    <a:pt x="303258" y="10471"/>
                  </a:cubicBezTo>
                  <a:cubicBezTo>
                    <a:pt x="312640" y="3132"/>
                    <a:pt x="324945" y="-2573"/>
                    <a:pt x="336246" y="1195"/>
                  </a:cubicBezTo>
                  <a:cubicBezTo>
                    <a:pt x="343708" y="3689"/>
                    <a:pt x="349358" y="9968"/>
                    <a:pt x="353268" y="16804"/>
                  </a:cubicBezTo>
                  <a:cubicBezTo>
                    <a:pt x="363475" y="34674"/>
                    <a:pt x="363601" y="56420"/>
                    <a:pt x="362381" y="76963"/>
                  </a:cubicBezTo>
                  <a:cubicBezTo>
                    <a:pt x="361000" y="100144"/>
                    <a:pt x="358273" y="123253"/>
                    <a:pt x="354201" y="146111"/>
                  </a:cubicBezTo>
                  <a:cubicBezTo>
                    <a:pt x="359618" y="140621"/>
                    <a:pt x="365251" y="134987"/>
                    <a:pt x="372372" y="132027"/>
                  </a:cubicBezTo>
                  <a:cubicBezTo>
                    <a:pt x="379493" y="129066"/>
                    <a:pt x="388570" y="129389"/>
                    <a:pt x="393987" y="134897"/>
                  </a:cubicBezTo>
                  <a:cubicBezTo>
                    <a:pt x="398328" y="139329"/>
                    <a:pt x="399404" y="145932"/>
                    <a:pt x="399960" y="152104"/>
                  </a:cubicBezTo>
                  <a:cubicBezTo>
                    <a:pt x="403620" y="192508"/>
                    <a:pt x="393951" y="234008"/>
                    <a:pt x="372820" y="268636"/>
                  </a:cubicBezTo>
                  <a:lnTo>
                    <a:pt x="17062" y="26854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3" name="Google Shape;2493;p32"/>
            <p:cNvSpPr/>
            <p:nvPr/>
          </p:nvSpPr>
          <p:spPr>
            <a:xfrm>
              <a:off x="3200853" y="1629094"/>
              <a:ext cx="1192752" cy="703492"/>
            </a:xfrm>
            <a:custGeom>
              <a:avLst/>
              <a:gdLst/>
              <a:ahLst/>
              <a:cxnLst/>
              <a:rect l="l" t="t" r="r" b="b"/>
              <a:pathLst>
                <a:path w="352104" h="207673" extrusionOk="0">
                  <a:moveTo>
                    <a:pt x="15000" y="207637"/>
                  </a:moveTo>
                  <a:cubicBezTo>
                    <a:pt x="1995" y="181137"/>
                    <a:pt x="-3494" y="147317"/>
                    <a:pt x="2300" y="118897"/>
                  </a:cubicBezTo>
                  <a:cubicBezTo>
                    <a:pt x="4470" y="108275"/>
                    <a:pt x="8183" y="97474"/>
                    <a:pt x="16309" y="89383"/>
                  </a:cubicBezTo>
                  <a:cubicBezTo>
                    <a:pt x="29870" y="75872"/>
                    <a:pt x="53386" y="72840"/>
                    <a:pt x="73046" y="77918"/>
                  </a:cubicBezTo>
                  <a:cubicBezTo>
                    <a:pt x="92706" y="82995"/>
                    <a:pt x="109154" y="94819"/>
                    <a:pt x="123845" y="107378"/>
                  </a:cubicBezTo>
                  <a:cubicBezTo>
                    <a:pt x="124097" y="88019"/>
                    <a:pt x="129693" y="68750"/>
                    <a:pt x="139989" y="51633"/>
                  </a:cubicBezTo>
                  <a:cubicBezTo>
                    <a:pt x="143111" y="46448"/>
                    <a:pt x="146895" y="41263"/>
                    <a:pt x="152653" y="38338"/>
                  </a:cubicBezTo>
                  <a:cubicBezTo>
                    <a:pt x="160492" y="34355"/>
                    <a:pt x="170717" y="35450"/>
                    <a:pt x="178573" y="39397"/>
                  </a:cubicBezTo>
                  <a:cubicBezTo>
                    <a:pt x="186430" y="43344"/>
                    <a:pt x="192296" y="49767"/>
                    <a:pt x="197229" y="56441"/>
                  </a:cubicBezTo>
                  <a:cubicBezTo>
                    <a:pt x="207310" y="70059"/>
                    <a:pt x="214359" y="85418"/>
                    <a:pt x="217839" y="101386"/>
                  </a:cubicBezTo>
                  <a:cubicBezTo>
                    <a:pt x="225462" y="67045"/>
                    <a:pt x="235131" y="29654"/>
                    <a:pt x="266468" y="8088"/>
                  </a:cubicBezTo>
                  <a:cubicBezTo>
                    <a:pt x="274719" y="2419"/>
                    <a:pt x="285536" y="-1995"/>
                    <a:pt x="295455" y="929"/>
                  </a:cubicBezTo>
                  <a:cubicBezTo>
                    <a:pt x="302020" y="2867"/>
                    <a:pt x="306989" y="7712"/>
                    <a:pt x="310415" y="13004"/>
                  </a:cubicBezTo>
                  <a:cubicBezTo>
                    <a:pt x="319384" y="26819"/>
                    <a:pt x="319492" y="43631"/>
                    <a:pt x="318416" y="59510"/>
                  </a:cubicBezTo>
                  <a:cubicBezTo>
                    <a:pt x="317214" y="77433"/>
                    <a:pt x="314810" y="95286"/>
                    <a:pt x="311223" y="112958"/>
                  </a:cubicBezTo>
                  <a:cubicBezTo>
                    <a:pt x="315994" y="108706"/>
                    <a:pt x="320927" y="104364"/>
                    <a:pt x="327187" y="102068"/>
                  </a:cubicBezTo>
                  <a:cubicBezTo>
                    <a:pt x="333447" y="99771"/>
                    <a:pt x="341430" y="100040"/>
                    <a:pt x="346183" y="104292"/>
                  </a:cubicBezTo>
                  <a:cubicBezTo>
                    <a:pt x="350004" y="107719"/>
                    <a:pt x="350937" y="112815"/>
                    <a:pt x="351439" y="117587"/>
                  </a:cubicBezTo>
                  <a:cubicBezTo>
                    <a:pt x="354650" y="148824"/>
                    <a:pt x="346165" y="180904"/>
                    <a:pt x="327582" y="207673"/>
                  </a:cubicBezTo>
                  <a:lnTo>
                    <a:pt x="15000" y="207637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494" name="Google Shape;2494;p32"/>
            <p:cNvGrpSpPr/>
            <p:nvPr/>
          </p:nvGrpSpPr>
          <p:grpSpPr>
            <a:xfrm>
              <a:off x="3317692" y="1513810"/>
              <a:ext cx="1078582" cy="785126"/>
              <a:chOff x="1465899" y="2580237"/>
              <a:chExt cx="318457" cy="231792"/>
            </a:xfrm>
          </p:grpSpPr>
          <p:sp>
            <p:nvSpPr>
              <p:cNvPr id="2495" name="Google Shape;2495;p32"/>
              <p:cNvSpPr/>
              <p:nvPr/>
            </p:nvSpPr>
            <p:spPr>
              <a:xfrm>
                <a:off x="1685054" y="2580237"/>
                <a:ext cx="45504" cy="231792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231792" extrusionOk="0">
                    <a:moveTo>
                      <a:pt x="45502" y="1138"/>
                    </a:moveTo>
                    <a:cubicBezTo>
                      <a:pt x="39475" y="74000"/>
                      <a:pt x="26309" y="146647"/>
                      <a:pt x="6290" y="216943"/>
                    </a:cubicBezTo>
                    <a:cubicBezTo>
                      <a:pt x="6290" y="216943"/>
                      <a:pt x="2182" y="230991"/>
                      <a:pt x="2182" y="230991"/>
                    </a:cubicBezTo>
                    <a:cubicBezTo>
                      <a:pt x="2003" y="231583"/>
                      <a:pt x="1393" y="231924"/>
                      <a:pt x="801" y="231745"/>
                    </a:cubicBezTo>
                    <a:cubicBezTo>
                      <a:pt x="209" y="231565"/>
                      <a:pt x="-131" y="230955"/>
                      <a:pt x="48" y="230363"/>
                    </a:cubicBezTo>
                    <a:cubicBezTo>
                      <a:pt x="48" y="230363"/>
                      <a:pt x="3815" y="216243"/>
                      <a:pt x="3815" y="216243"/>
                    </a:cubicBezTo>
                    <a:cubicBezTo>
                      <a:pt x="18560" y="159798"/>
                      <a:pt x="30201" y="102223"/>
                      <a:pt x="38094" y="44432"/>
                    </a:cubicBezTo>
                    <a:cubicBezTo>
                      <a:pt x="39062" y="37255"/>
                      <a:pt x="40946" y="22651"/>
                      <a:pt x="41825" y="15438"/>
                    </a:cubicBezTo>
                    <a:cubicBezTo>
                      <a:pt x="41825" y="15438"/>
                      <a:pt x="43475" y="923"/>
                      <a:pt x="43475" y="923"/>
                    </a:cubicBezTo>
                    <a:cubicBezTo>
                      <a:pt x="43529" y="349"/>
                      <a:pt x="44049" y="-64"/>
                      <a:pt x="44605" y="8"/>
                    </a:cubicBezTo>
                    <a:cubicBezTo>
                      <a:pt x="45143" y="80"/>
                      <a:pt x="45538" y="582"/>
                      <a:pt x="45502" y="1138"/>
                    </a:cubicBezTo>
                    <a:lnTo>
                      <a:pt x="45502" y="113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6" name="Google Shape;2496;p32"/>
              <p:cNvSpPr/>
              <p:nvPr/>
            </p:nvSpPr>
            <p:spPr>
              <a:xfrm>
                <a:off x="1593153" y="2633963"/>
                <a:ext cx="23198" cy="175351"/>
              </a:xfrm>
              <a:custGeom>
                <a:avLst/>
                <a:gdLst/>
                <a:ahLst/>
                <a:cxnLst/>
                <a:rect l="l" t="t" r="r" b="b"/>
                <a:pathLst>
                  <a:path w="23198" h="175351" extrusionOk="0">
                    <a:moveTo>
                      <a:pt x="2045" y="1023"/>
                    </a:moveTo>
                    <a:cubicBezTo>
                      <a:pt x="4126" y="55422"/>
                      <a:pt x="10512" y="109894"/>
                      <a:pt x="21023" y="163307"/>
                    </a:cubicBezTo>
                    <a:cubicBezTo>
                      <a:pt x="21023" y="163307"/>
                      <a:pt x="23176" y="174000"/>
                      <a:pt x="23176" y="174000"/>
                    </a:cubicBezTo>
                    <a:cubicBezTo>
                      <a:pt x="23301" y="174610"/>
                      <a:pt x="22906" y="175202"/>
                      <a:pt x="22297" y="175327"/>
                    </a:cubicBezTo>
                    <a:cubicBezTo>
                      <a:pt x="21705" y="175453"/>
                      <a:pt x="21131" y="175076"/>
                      <a:pt x="20987" y="174484"/>
                    </a:cubicBezTo>
                    <a:lnTo>
                      <a:pt x="18494" y="163827"/>
                    </a:lnTo>
                    <a:cubicBezTo>
                      <a:pt x="8843" y="121215"/>
                      <a:pt x="3014" y="77491"/>
                      <a:pt x="843" y="33856"/>
                    </a:cubicBezTo>
                    <a:cubicBezTo>
                      <a:pt x="574" y="28438"/>
                      <a:pt x="197" y="17422"/>
                      <a:pt x="126" y="11985"/>
                    </a:cubicBezTo>
                    <a:cubicBezTo>
                      <a:pt x="126" y="11985"/>
                      <a:pt x="0" y="1041"/>
                      <a:pt x="0" y="1041"/>
                    </a:cubicBezTo>
                    <a:cubicBezTo>
                      <a:pt x="0" y="467"/>
                      <a:pt x="448" y="18"/>
                      <a:pt x="1005" y="0"/>
                    </a:cubicBezTo>
                    <a:cubicBezTo>
                      <a:pt x="1561" y="18"/>
                      <a:pt x="2027" y="467"/>
                      <a:pt x="2045" y="1023"/>
                    </a:cubicBezTo>
                    <a:lnTo>
                      <a:pt x="2045" y="10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7" name="Google Shape;2497;p32"/>
              <p:cNvSpPr/>
              <p:nvPr/>
            </p:nvSpPr>
            <p:spPr>
              <a:xfrm>
                <a:off x="1465899" y="2685963"/>
                <a:ext cx="40561" cy="120963"/>
              </a:xfrm>
              <a:custGeom>
                <a:avLst/>
                <a:gdLst/>
                <a:ahLst/>
                <a:cxnLst/>
                <a:rect l="l" t="t" r="r" b="b"/>
                <a:pathLst>
                  <a:path w="40561" h="120963" extrusionOk="0">
                    <a:moveTo>
                      <a:pt x="2013" y="785"/>
                    </a:moveTo>
                    <a:cubicBezTo>
                      <a:pt x="11251" y="41351"/>
                      <a:pt x="24202" y="81128"/>
                      <a:pt x="40472" y="119416"/>
                    </a:cubicBezTo>
                    <a:cubicBezTo>
                      <a:pt x="40992" y="120636"/>
                      <a:pt x="39108" y="121677"/>
                      <a:pt x="38445" y="120331"/>
                    </a:cubicBezTo>
                    <a:cubicBezTo>
                      <a:pt x="21422" y="85004"/>
                      <a:pt x="9063" y="47362"/>
                      <a:pt x="1457" y="8894"/>
                    </a:cubicBezTo>
                    <a:cubicBezTo>
                      <a:pt x="1457" y="8894"/>
                      <a:pt x="22" y="1179"/>
                      <a:pt x="22" y="1179"/>
                    </a:cubicBezTo>
                    <a:cubicBezTo>
                      <a:pt x="-229" y="-58"/>
                      <a:pt x="1726" y="-525"/>
                      <a:pt x="2013" y="785"/>
                    </a:cubicBezTo>
                    <a:lnTo>
                      <a:pt x="2013" y="78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8" name="Google Shape;2498;p32"/>
              <p:cNvSpPr/>
              <p:nvPr/>
            </p:nvSpPr>
            <p:spPr>
              <a:xfrm>
                <a:off x="1744988" y="2709096"/>
                <a:ext cx="39368" cy="101843"/>
              </a:xfrm>
              <a:custGeom>
                <a:avLst/>
                <a:gdLst/>
                <a:ahLst/>
                <a:cxnLst/>
                <a:rect l="l" t="t" r="r" b="b"/>
                <a:pathLst>
                  <a:path w="39368" h="101843" extrusionOk="0">
                    <a:moveTo>
                      <a:pt x="39327" y="1263"/>
                    </a:moveTo>
                    <a:cubicBezTo>
                      <a:pt x="30215" y="35676"/>
                      <a:pt x="17784" y="69263"/>
                      <a:pt x="2125" y="101235"/>
                    </a:cubicBezTo>
                    <a:cubicBezTo>
                      <a:pt x="1515" y="102473"/>
                      <a:pt x="-458" y="101648"/>
                      <a:pt x="98" y="100302"/>
                    </a:cubicBezTo>
                    <a:cubicBezTo>
                      <a:pt x="10412" y="75776"/>
                      <a:pt x="20188" y="51052"/>
                      <a:pt x="28870" y="25898"/>
                    </a:cubicBezTo>
                    <a:cubicBezTo>
                      <a:pt x="31794" y="17519"/>
                      <a:pt x="34592" y="9104"/>
                      <a:pt x="37372" y="689"/>
                    </a:cubicBezTo>
                    <a:cubicBezTo>
                      <a:pt x="37767" y="-513"/>
                      <a:pt x="39668" y="-28"/>
                      <a:pt x="39327" y="1263"/>
                    </a:cubicBezTo>
                    <a:lnTo>
                      <a:pt x="39327" y="126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96227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dk2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34"/>
          <p:cNvGrpSpPr/>
          <p:nvPr/>
        </p:nvGrpSpPr>
        <p:grpSpPr>
          <a:xfrm flipH="1">
            <a:off x="227080" y="254530"/>
            <a:ext cx="11737841" cy="6343417"/>
            <a:chOff x="170309" y="190897"/>
            <a:chExt cx="8803381" cy="4757563"/>
          </a:xfrm>
        </p:grpSpPr>
        <p:sp>
          <p:nvSpPr>
            <p:cNvPr id="266" name="Google Shape;266;p34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267" name="Google Shape;267;p34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</p:grpSp>
      <p:sp>
        <p:nvSpPr>
          <p:cNvPr id="269" name="Google Shape;269;p34"/>
          <p:cNvSpPr txBox="1">
            <a:spLocks noGrp="1"/>
          </p:cNvSpPr>
          <p:nvPr>
            <p:ph type="title"/>
          </p:nvPr>
        </p:nvSpPr>
        <p:spPr>
          <a:xfrm>
            <a:off x="1312700" y="730967"/>
            <a:ext cx="9555600" cy="90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888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 amt="62000"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24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●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○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■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●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○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■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●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○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■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8542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0" tIns="45718" rIns="91420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0" tIns="45718" rIns="9142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3">
              <a:buClrTx/>
            </a:pPr>
            <a:fld id="{3B526A92-8AAF-4BF0-85FE-B336BF0F8D2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173">
                <a:buClrTx/>
              </a:pPr>
              <a:t>3/13/2025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3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3">
              <a:buClrTx/>
            </a:pPr>
            <a:fld id="{52AF2F91-6C79-4775-9E01-5F8EDCA63F8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173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343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62000"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28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8" tIns="121878" rIns="121878" bIns="12187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8" tIns="121878" rIns="121878" bIns="121878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●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○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■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●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○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■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●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○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Char char="■"/>
              <a:defRPr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9020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9.xml"/><Relationship Id="rId12" Type="http://schemas.openxmlformats.org/officeDocument/2006/relationships/image" Target="../media/image1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8.xml"/><Relationship Id="rId11" Type="http://schemas.openxmlformats.org/officeDocument/2006/relationships/image" Target="../media/image14.gif"/><Relationship Id="rId5" Type="http://schemas.openxmlformats.org/officeDocument/2006/relationships/image" Target="../media/image13.png"/><Relationship Id="rId15" Type="http://schemas.openxmlformats.org/officeDocument/2006/relationships/slide" Target="slide23.xml"/><Relationship Id="rId10" Type="http://schemas.openxmlformats.org/officeDocument/2006/relationships/slide" Target="slide22.xml"/><Relationship Id="rId4" Type="http://schemas.openxmlformats.org/officeDocument/2006/relationships/image" Target="../media/image12.png"/><Relationship Id="rId9" Type="http://schemas.openxmlformats.org/officeDocument/2006/relationships/slide" Target="slide21.xml"/><Relationship Id="rId1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hyperlink" Target="file:///G:\2024%20-%202025\GA%208%202024%20-%202025\file-nghe-tieng-anh-8-global-success\1.%20Audio\Track%2060.mp3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36"/>
          <p:cNvSpPr txBox="1">
            <a:spLocks noGrp="1"/>
          </p:cNvSpPr>
          <p:nvPr>
            <p:ph type="ctrTitle"/>
          </p:nvPr>
        </p:nvSpPr>
        <p:spPr>
          <a:xfrm>
            <a:off x="2105823" y="2282387"/>
            <a:ext cx="7915600" cy="1553743"/>
          </a:xfrm>
          <a:prstGeom prst="rect">
            <a:avLst/>
          </a:prstGeom>
        </p:spPr>
        <p:txBody>
          <a:bodyPr spcFirstLastPara="1" wrap="square" lIns="121868" tIns="121868" rIns="121868" bIns="121868" anchor="b" anchorCtr="0">
            <a:noAutofit/>
          </a:bodyPr>
          <a:lstStyle/>
          <a:p>
            <a:r>
              <a:rPr lang="en-US" dirty="0" smtClean="0">
                <a:solidFill>
                  <a:schemeClr val="dk1"/>
                </a:solidFill>
              </a:rPr>
              <a:t>CLASS 8A2</a:t>
            </a:r>
            <a:endParaRPr dirty="0">
              <a:solidFill>
                <a:schemeClr val="dk1"/>
              </a:solidFill>
            </a:endParaRPr>
          </a:p>
        </p:txBody>
      </p:sp>
      <p:grpSp>
        <p:nvGrpSpPr>
          <p:cNvPr id="2511" name="Google Shape;2511;p36"/>
          <p:cNvGrpSpPr/>
          <p:nvPr/>
        </p:nvGrpSpPr>
        <p:grpSpPr>
          <a:xfrm>
            <a:off x="-685321" y="-493049"/>
            <a:ext cx="2899092" cy="2915745"/>
            <a:chOff x="397160" y="267813"/>
            <a:chExt cx="1352693" cy="1360463"/>
          </a:xfrm>
        </p:grpSpPr>
        <p:grpSp>
          <p:nvGrpSpPr>
            <p:cNvPr id="2512" name="Google Shape;2512;p36"/>
            <p:cNvGrpSpPr/>
            <p:nvPr/>
          </p:nvGrpSpPr>
          <p:grpSpPr>
            <a:xfrm>
              <a:off x="397160" y="267813"/>
              <a:ext cx="1352693" cy="1360463"/>
              <a:chOff x="397184" y="267823"/>
              <a:chExt cx="2224459" cy="2237236"/>
            </a:xfrm>
          </p:grpSpPr>
          <p:sp>
            <p:nvSpPr>
              <p:cNvPr id="2513" name="Google Shape;2513;p36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4" name="Google Shape;2514;p36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5" name="Google Shape;2515;p36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6" name="Google Shape;2516;p36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7" name="Google Shape;2517;p36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8" name="Google Shape;2518;p36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9" name="Google Shape;2519;p36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0" name="Google Shape;2520;p36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1" name="Google Shape;2521;p36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2" name="Google Shape;2522;p36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3" name="Google Shape;2523;p36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4" name="Google Shape;2524;p36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5" name="Google Shape;2525;p36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6" name="Google Shape;2526;p36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527" name="Google Shape;2527;p36"/>
            <p:cNvGrpSpPr/>
            <p:nvPr/>
          </p:nvGrpSpPr>
          <p:grpSpPr>
            <a:xfrm>
              <a:off x="423541" y="292093"/>
              <a:ext cx="1304067" cy="1312394"/>
              <a:chOff x="440568" y="307751"/>
              <a:chExt cx="2144494" cy="2158187"/>
            </a:xfrm>
          </p:grpSpPr>
          <p:grpSp>
            <p:nvGrpSpPr>
              <p:cNvPr id="2528" name="Google Shape;2528;p36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2529" name="Google Shape;2529;p36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30" name="Google Shape;2530;p36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31" name="Google Shape;2531;p36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32" name="Google Shape;2532;p36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33" name="Google Shape;2533;p36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2534" name="Google Shape;2534;p36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35" name="Google Shape;2535;p36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36" name="Google Shape;2536;p36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37" name="Google Shape;2537;p36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38" name="Google Shape;2538;p36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2539" name="Google Shape;2539;p36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40" name="Google Shape;2540;p36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41" name="Google Shape;2541;p36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42" name="Google Shape;2542;p36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43" name="Google Shape;2543;p36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2544" name="Google Shape;2544;p36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45" name="Google Shape;2545;p36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48" name="Google Shape;2548;p36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2549" name="Google Shape;2549;p36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53" name="Google Shape;2553;p36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2554" name="Google Shape;2554;p36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58" name="Google Shape;2558;p36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2559" name="Google Shape;2559;p36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63" name="Google Shape;2563;p36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2564" name="Google Shape;2564;p36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68" name="Google Shape;2568;p36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2569" name="Google Shape;2569;p36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73" name="Google Shape;2573;p36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2574" name="Google Shape;2574;p36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78" name="Google Shape;2578;p36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2579" name="Google Shape;2579;p36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80" name="Google Shape;2580;p36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81" name="Google Shape;2581;p36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83" name="Google Shape;2583;p36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2584" name="Google Shape;2584;p36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88" name="Google Shape;2588;p36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2589" name="Google Shape;2589;p36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93" name="Google Shape;2593;p36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2594" name="Google Shape;2594;p36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97" name="Google Shape;2597;p36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2598" name="Google Shape;2598;p36"/>
            <p:cNvSpPr/>
            <p:nvPr/>
          </p:nvSpPr>
          <p:spPr>
            <a:xfrm rot="-2700000">
              <a:off x="852187" y="728387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599" name="Google Shape;2599;p36"/>
            <p:cNvGrpSpPr/>
            <p:nvPr/>
          </p:nvGrpSpPr>
          <p:grpSpPr>
            <a:xfrm>
              <a:off x="942153" y="935866"/>
              <a:ext cx="277859" cy="87581"/>
              <a:chOff x="1293408" y="1366414"/>
              <a:chExt cx="456929" cy="144024"/>
            </a:xfrm>
          </p:grpSpPr>
          <p:sp>
            <p:nvSpPr>
              <p:cNvPr id="2600" name="Google Shape;2600;p36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01" name="Google Shape;2601;p36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602" name="Google Shape;2602;p36"/>
            <p:cNvGrpSpPr/>
            <p:nvPr/>
          </p:nvGrpSpPr>
          <p:grpSpPr>
            <a:xfrm>
              <a:off x="967750" y="906097"/>
              <a:ext cx="203785" cy="66133"/>
              <a:chOff x="1335501" y="1317459"/>
              <a:chExt cx="335117" cy="108754"/>
            </a:xfrm>
          </p:grpSpPr>
          <p:sp>
            <p:nvSpPr>
              <p:cNvPr id="2603" name="Google Shape;2603;p36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2604" name="Google Shape;2604;p36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2605" name="Google Shape;2605;p36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06" name="Google Shape;2606;p36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2607" name="Google Shape;2607;p36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608" name="Google Shape;2608;p36"/>
          <p:cNvGrpSpPr/>
          <p:nvPr/>
        </p:nvGrpSpPr>
        <p:grpSpPr>
          <a:xfrm>
            <a:off x="2504224" y="5262392"/>
            <a:ext cx="2167585" cy="3007613"/>
            <a:chOff x="6371876" y="2022750"/>
            <a:chExt cx="905071" cy="1255824"/>
          </a:xfrm>
        </p:grpSpPr>
        <p:sp>
          <p:nvSpPr>
            <p:cNvPr id="2609" name="Google Shape;2609;p36"/>
            <p:cNvSpPr/>
            <p:nvPr/>
          </p:nvSpPr>
          <p:spPr>
            <a:xfrm>
              <a:off x="6371876" y="2423979"/>
              <a:ext cx="273244" cy="854595"/>
            </a:xfrm>
            <a:custGeom>
              <a:avLst/>
              <a:gdLst/>
              <a:ahLst/>
              <a:cxnLst/>
              <a:rect l="l" t="t" r="r" b="b"/>
              <a:pathLst>
                <a:path w="499076" h="1560904" extrusionOk="0">
                  <a:moveTo>
                    <a:pt x="496363" y="464216"/>
                  </a:moveTo>
                  <a:cubicBezTo>
                    <a:pt x="493319" y="462026"/>
                    <a:pt x="489133" y="462692"/>
                    <a:pt x="486945" y="465740"/>
                  </a:cubicBezTo>
                  <a:cubicBezTo>
                    <a:pt x="431388" y="542893"/>
                    <a:pt x="385344" y="626903"/>
                    <a:pt x="348813" y="714819"/>
                  </a:cubicBezTo>
                  <a:cubicBezTo>
                    <a:pt x="339775" y="736441"/>
                    <a:pt x="331594" y="758348"/>
                    <a:pt x="323793" y="780446"/>
                  </a:cubicBezTo>
                  <a:cubicBezTo>
                    <a:pt x="327027" y="741775"/>
                    <a:pt x="328359" y="703008"/>
                    <a:pt x="327408" y="664337"/>
                  </a:cubicBezTo>
                  <a:cubicBezTo>
                    <a:pt x="324935" y="508603"/>
                    <a:pt x="288309" y="353060"/>
                    <a:pt x="222953" y="211994"/>
                  </a:cubicBezTo>
                  <a:cubicBezTo>
                    <a:pt x="185375" y="131603"/>
                    <a:pt x="136097" y="52641"/>
                    <a:pt x="61989" y="1111"/>
                  </a:cubicBezTo>
                  <a:cubicBezTo>
                    <a:pt x="58754" y="-1366"/>
                    <a:pt x="53808" y="539"/>
                    <a:pt x="52951" y="4444"/>
                  </a:cubicBezTo>
                  <a:cubicBezTo>
                    <a:pt x="2246" y="218852"/>
                    <a:pt x="-28958" y="518414"/>
                    <a:pt x="39348" y="729583"/>
                  </a:cubicBezTo>
                  <a:cubicBezTo>
                    <a:pt x="76925" y="843692"/>
                    <a:pt x="156836" y="946943"/>
                    <a:pt x="266904" y="998950"/>
                  </a:cubicBezTo>
                  <a:cubicBezTo>
                    <a:pt x="239506" y="1160018"/>
                    <a:pt x="241694" y="1326229"/>
                    <a:pt x="275085" y="1485963"/>
                  </a:cubicBezTo>
                  <a:lnTo>
                    <a:pt x="292019" y="1555305"/>
                  </a:lnTo>
                  <a:cubicBezTo>
                    <a:pt x="292970" y="1559115"/>
                    <a:pt x="296775" y="1561592"/>
                    <a:pt x="300581" y="1560734"/>
                  </a:cubicBezTo>
                  <a:cubicBezTo>
                    <a:pt x="304671" y="1559877"/>
                    <a:pt x="307240" y="1555686"/>
                    <a:pt x="306193" y="1551686"/>
                  </a:cubicBezTo>
                  <a:cubicBezTo>
                    <a:pt x="306193" y="1551686"/>
                    <a:pt x="291828" y="1482725"/>
                    <a:pt x="291828" y="1482725"/>
                  </a:cubicBezTo>
                  <a:cubicBezTo>
                    <a:pt x="229136" y="1136300"/>
                    <a:pt x="302959" y="767016"/>
                    <a:pt x="497885" y="473456"/>
                  </a:cubicBezTo>
                  <a:cubicBezTo>
                    <a:pt x="499978" y="470408"/>
                    <a:pt x="499217" y="466312"/>
                    <a:pt x="496363" y="464216"/>
                  </a:cubicBezTo>
                  <a:close/>
                  <a:moveTo>
                    <a:pt x="145515" y="103886"/>
                  </a:moveTo>
                  <a:cubicBezTo>
                    <a:pt x="269758" y="291052"/>
                    <a:pt x="320178" y="540797"/>
                    <a:pt x="304101" y="763111"/>
                  </a:cubicBezTo>
                  <a:cubicBezTo>
                    <a:pt x="302008" y="793115"/>
                    <a:pt x="297727" y="831310"/>
                    <a:pt x="292685" y="860837"/>
                  </a:cubicBezTo>
                  <a:cubicBezTo>
                    <a:pt x="290402" y="877125"/>
                    <a:pt x="284408" y="909320"/>
                    <a:pt x="280698" y="925322"/>
                  </a:cubicBezTo>
                  <a:cubicBezTo>
                    <a:pt x="279176" y="933513"/>
                    <a:pt x="275466" y="949229"/>
                    <a:pt x="273278" y="957326"/>
                  </a:cubicBezTo>
                  <a:lnTo>
                    <a:pt x="267950" y="978090"/>
                  </a:lnTo>
                  <a:cubicBezTo>
                    <a:pt x="262813" y="975709"/>
                    <a:pt x="257771" y="973328"/>
                    <a:pt x="252824" y="970661"/>
                  </a:cubicBezTo>
                  <a:cubicBezTo>
                    <a:pt x="203926" y="839692"/>
                    <a:pt x="164637" y="702532"/>
                    <a:pt x="137429" y="565562"/>
                  </a:cubicBezTo>
                  <a:cubicBezTo>
                    <a:pt x="101469" y="387254"/>
                    <a:pt x="84726" y="205136"/>
                    <a:pt x="72359" y="23780"/>
                  </a:cubicBezTo>
                  <a:cubicBezTo>
                    <a:pt x="100232" y="46736"/>
                    <a:pt x="124586" y="74168"/>
                    <a:pt x="145515" y="103886"/>
                  </a:cubicBezTo>
                  <a:close/>
                  <a:moveTo>
                    <a:pt x="47909" y="726725"/>
                  </a:moveTo>
                  <a:cubicBezTo>
                    <a:pt x="-20681" y="519557"/>
                    <a:pt x="9666" y="227520"/>
                    <a:pt x="62179" y="15875"/>
                  </a:cubicBezTo>
                  <a:cubicBezTo>
                    <a:pt x="62369" y="15970"/>
                    <a:pt x="62465" y="16160"/>
                    <a:pt x="62655" y="16256"/>
                  </a:cubicBezTo>
                  <a:cubicBezTo>
                    <a:pt x="75688" y="180276"/>
                    <a:pt x="86723" y="344487"/>
                    <a:pt x="109936" y="507650"/>
                  </a:cubicBezTo>
                  <a:cubicBezTo>
                    <a:pt x="133053" y="662336"/>
                    <a:pt x="168062" y="821213"/>
                    <a:pt x="237318" y="962374"/>
                  </a:cubicBezTo>
                  <a:cubicBezTo>
                    <a:pt x="148464" y="910844"/>
                    <a:pt x="81491" y="823880"/>
                    <a:pt x="47909" y="7267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610" name="Google Shape;2610;p36"/>
            <p:cNvGrpSpPr/>
            <p:nvPr/>
          </p:nvGrpSpPr>
          <p:grpSpPr>
            <a:xfrm>
              <a:off x="6504184" y="2022750"/>
              <a:ext cx="772763" cy="685807"/>
              <a:chOff x="5977984" y="1569550"/>
              <a:chExt cx="772763" cy="685807"/>
            </a:xfrm>
          </p:grpSpPr>
          <p:sp>
            <p:nvSpPr>
              <p:cNvPr id="2611" name="Google Shape;2611;p36"/>
              <p:cNvSpPr/>
              <p:nvPr/>
            </p:nvSpPr>
            <p:spPr>
              <a:xfrm>
                <a:off x="5977984" y="1569550"/>
                <a:ext cx="375442" cy="614133"/>
              </a:xfrm>
              <a:custGeom>
                <a:avLst/>
                <a:gdLst/>
                <a:ahLst/>
                <a:cxnLst/>
                <a:rect l="l" t="t" r="r" b="b"/>
                <a:pathLst>
                  <a:path w="685738" h="1121704" extrusionOk="0">
                    <a:moveTo>
                      <a:pt x="14467" y="210657"/>
                    </a:moveTo>
                    <a:cubicBezTo>
                      <a:pt x="22743" y="154174"/>
                      <a:pt x="35396" y="95691"/>
                      <a:pt x="71641" y="51685"/>
                    </a:cubicBezTo>
                    <a:cubicBezTo>
                      <a:pt x="107982" y="7680"/>
                      <a:pt x="174574" y="-16133"/>
                      <a:pt x="223853" y="12442"/>
                    </a:cubicBezTo>
                    <a:cubicBezTo>
                      <a:pt x="270848" y="39684"/>
                      <a:pt x="287116" y="102834"/>
                      <a:pt x="333160" y="131695"/>
                    </a:cubicBezTo>
                    <a:cubicBezTo>
                      <a:pt x="398040" y="172462"/>
                      <a:pt x="484039" y="126647"/>
                      <a:pt x="558909" y="142744"/>
                    </a:cubicBezTo>
                    <a:cubicBezTo>
                      <a:pt x="655087" y="163413"/>
                      <a:pt x="700941" y="282571"/>
                      <a:pt x="681249" y="379155"/>
                    </a:cubicBezTo>
                    <a:cubicBezTo>
                      <a:pt x="661556" y="475643"/>
                      <a:pt x="596771" y="555558"/>
                      <a:pt x="540929" y="636615"/>
                    </a:cubicBezTo>
                    <a:cubicBezTo>
                      <a:pt x="477000" y="729389"/>
                      <a:pt x="422584" y="828735"/>
                      <a:pt x="378823" y="932557"/>
                    </a:cubicBezTo>
                    <a:cubicBezTo>
                      <a:pt x="347049" y="1007805"/>
                      <a:pt x="288162" y="1148203"/>
                      <a:pt x="178950" y="1117342"/>
                    </a:cubicBezTo>
                    <a:cubicBezTo>
                      <a:pt x="104176" y="1096292"/>
                      <a:pt x="101798" y="976467"/>
                      <a:pt x="82201" y="913602"/>
                    </a:cubicBezTo>
                    <a:cubicBezTo>
                      <a:pt x="10281" y="684050"/>
                      <a:pt x="-20542" y="450306"/>
                      <a:pt x="14467" y="21065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2" name="Google Shape;2612;p36"/>
              <p:cNvSpPr/>
              <p:nvPr/>
            </p:nvSpPr>
            <p:spPr>
              <a:xfrm>
                <a:off x="6103986" y="1744104"/>
                <a:ext cx="499189" cy="473499"/>
              </a:xfrm>
              <a:custGeom>
                <a:avLst/>
                <a:gdLst/>
                <a:ahLst/>
                <a:cxnLst/>
                <a:rect l="l" t="t" r="r" b="b"/>
                <a:pathLst>
                  <a:path w="911760" h="864838" extrusionOk="0">
                    <a:moveTo>
                      <a:pt x="574665" y="52228"/>
                    </a:moveTo>
                    <a:cubicBezTo>
                      <a:pt x="592454" y="77851"/>
                      <a:pt x="601872" y="109664"/>
                      <a:pt x="624989" y="130524"/>
                    </a:cubicBezTo>
                    <a:cubicBezTo>
                      <a:pt x="689013" y="188341"/>
                      <a:pt x="803933" y="123666"/>
                      <a:pt x="872714" y="175672"/>
                    </a:cubicBezTo>
                    <a:cubicBezTo>
                      <a:pt x="906581" y="201200"/>
                      <a:pt x="917331" y="249110"/>
                      <a:pt x="909149" y="290830"/>
                    </a:cubicBezTo>
                    <a:cubicBezTo>
                      <a:pt x="900968" y="332454"/>
                      <a:pt x="877090" y="369220"/>
                      <a:pt x="852165" y="403510"/>
                    </a:cubicBezTo>
                    <a:cubicBezTo>
                      <a:pt x="687587" y="629348"/>
                      <a:pt x="444999" y="803084"/>
                      <a:pt x="171304" y="858234"/>
                    </a:cubicBezTo>
                    <a:cubicBezTo>
                      <a:pt x="117744" y="868997"/>
                      <a:pt x="52674" y="871283"/>
                      <a:pt x="19092" y="828135"/>
                    </a:cubicBezTo>
                    <a:cubicBezTo>
                      <a:pt x="-8116" y="793178"/>
                      <a:pt x="-2027" y="742981"/>
                      <a:pt x="11386" y="700786"/>
                    </a:cubicBezTo>
                    <a:cubicBezTo>
                      <a:pt x="58001" y="554101"/>
                      <a:pt x="173016" y="437801"/>
                      <a:pt x="225244" y="293020"/>
                    </a:cubicBezTo>
                    <a:cubicBezTo>
                      <a:pt x="259206" y="198723"/>
                      <a:pt x="271192" y="106807"/>
                      <a:pt x="355099" y="43846"/>
                    </a:cubicBezTo>
                    <a:cubicBezTo>
                      <a:pt x="419789" y="-4731"/>
                      <a:pt x="519488" y="-26924"/>
                      <a:pt x="574665" y="522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3" name="Google Shape;2613;p36"/>
              <p:cNvSpPr/>
              <p:nvPr/>
            </p:nvSpPr>
            <p:spPr>
              <a:xfrm>
                <a:off x="6164779" y="1939333"/>
                <a:ext cx="585967" cy="316024"/>
              </a:xfrm>
              <a:custGeom>
                <a:avLst/>
                <a:gdLst/>
                <a:ahLst/>
                <a:cxnLst/>
                <a:rect l="l" t="t" r="r" b="b"/>
                <a:pathLst>
                  <a:path w="1070260" h="577212" extrusionOk="0">
                    <a:moveTo>
                      <a:pt x="1060576" y="107843"/>
                    </a:moveTo>
                    <a:cubicBezTo>
                      <a:pt x="1070470" y="129941"/>
                      <a:pt x="1071707" y="155087"/>
                      <a:pt x="1069043" y="179185"/>
                    </a:cubicBezTo>
                    <a:cubicBezTo>
                      <a:pt x="1060671" y="256814"/>
                      <a:pt x="1015008" y="326918"/>
                      <a:pt x="955645" y="377495"/>
                    </a:cubicBezTo>
                    <a:cubicBezTo>
                      <a:pt x="896283" y="428073"/>
                      <a:pt x="824077" y="461125"/>
                      <a:pt x="750825" y="487795"/>
                    </a:cubicBezTo>
                    <a:cubicBezTo>
                      <a:pt x="557231" y="558185"/>
                      <a:pt x="348891" y="587712"/>
                      <a:pt x="143406" y="573901"/>
                    </a:cubicBezTo>
                    <a:cubicBezTo>
                      <a:pt x="108778" y="571615"/>
                      <a:pt x="72913" y="567615"/>
                      <a:pt x="43422" y="549517"/>
                    </a:cubicBezTo>
                    <a:cubicBezTo>
                      <a:pt x="13836" y="531419"/>
                      <a:pt x="-7379" y="495129"/>
                      <a:pt x="2420" y="461792"/>
                    </a:cubicBezTo>
                    <a:cubicBezTo>
                      <a:pt x="14026" y="422358"/>
                      <a:pt x="59689" y="405880"/>
                      <a:pt x="99360" y="395212"/>
                    </a:cubicBezTo>
                    <a:cubicBezTo>
                      <a:pt x="198012" y="368542"/>
                      <a:pt x="300755" y="340443"/>
                      <a:pt x="387040" y="283484"/>
                    </a:cubicBezTo>
                    <a:cubicBezTo>
                      <a:pt x="484645" y="219095"/>
                      <a:pt x="507857" y="112796"/>
                      <a:pt x="589481" y="38405"/>
                    </a:cubicBezTo>
                    <a:cubicBezTo>
                      <a:pt x="659023" y="-24936"/>
                      <a:pt x="710204" y="5163"/>
                      <a:pt x="790305" y="22785"/>
                    </a:cubicBezTo>
                    <a:cubicBezTo>
                      <a:pt x="874497" y="41453"/>
                      <a:pt x="1016149" y="8973"/>
                      <a:pt x="1060576" y="10784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614" name="Google Shape;2614;p36"/>
            <p:cNvGrpSpPr/>
            <p:nvPr/>
          </p:nvGrpSpPr>
          <p:grpSpPr>
            <a:xfrm>
              <a:off x="6541304" y="2068284"/>
              <a:ext cx="698294" cy="621674"/>
              <a:chOff x="6015104" y="1615084"/>
              <a:chExt cx="698294" cy="621674"/>
            </a:xfrm>
          </p:grpSpPr>
          <p:sp>
            <p:nvSpPr>
              <p:cNvPr id="2615" name="Google Shape;2615;p36"/>
              <p:cNvSpPr/>
              <p:nvPr/>
            </p:nvSpPr>
            <p:spPr>
              <a:xfrm>
                <a:off x="6135277" y="1767638"/>
                <a:ext cx="203714" cy="404824"/>
              </a:xfrm>
              <a:custGeom>
                <a:avLst/>
                <a:gdLst/>
                <a:ahLst/>
                <a:cxnLst/>
                <a:rect l="l" t="t" r="r" b="b"/>
                <a:pathLst>
                  <a:path w="372081" h="739404" extrusionOk="0">
                    <a:moveTo>
                      <a:pt x="371813" y="4538"/>
                    </a:moveTo>
                    <a:cubicBezTo>
                      <a:pt x="377711" y="114742"/>
                      <a:pt x="285148" y="191894"/>
                      <a:pt x="226736" y="274000"/>
                    </a:cubicBezTo>
                    <a:cubicBezTo>
                      <a:pt x="124184" y="411731"/>
                      <a:pt x="59208" y="572323"/>
                      <a:pt x="9740" y="735867"/>
                    </a:cubicBezTo>
                    <a:cubicBezTo>
                      <a:pt x="8979" y="738534"/>
                      <a:pt x="6125" y="739963"/>
                      <a:pt x="3556" y="739201"/>
                    </a:cubicBezTo>
                    <a:cubicBezTo>
                      <a:pt x="1178" y="738439"/>
                      <a:pt x="-249" y="736153"/>
                      <a:pt x="36" y="733772"/>
                    </a:cubicBezTo>
                    <a:cubicBezTo>
                      <a:pt x="24866" y="561274"/>
                      <a:pt x="108677" y="401254"/>
                      <a:pt x="216081" y="265904"/>
                    </a:cubicBezTo>
                    <a:cubicBezTo>
                      <a:pt x="275634" y="187703"/>
                      <a:pt x="368959" y="113027"/>
                      <a:pt x="361919" y="5395"/>
                    </a:cubicBezTo>
                    <a:cubicBezTo>
                      <a:pt x="361158" y="-892"/>
                      <a:pt x="371242" y="-2320"/>
                      <a:pt x="371813" y="4538"/>
                    </a:cubicBezTo>
                    <a:lnTo>
                      <a:pt x="371813" y="4538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6" name="Google Shape;2616;p36"/>
              <p:cNvSpPr/>
              <p:nvPr/>
            </p:nvSpPr>
            <p:spPr>
              <a:xfrm>
                <a:off x="6182964" y="1949243"/>
                <a:ext cx="390230" cy="254336"/>
              </a:xfrm>
              <a:custGeom>
                <a:avLst/>
                <a:gdLst/>
                <a:ahLst/>
                <a:cxnLst/>
                <a:rect l="l" t="t" r="r" b="b"/>
                <a:pathLst>
                  <a:path w="712748" h="464541" extrusionOk="0">
                    <a:moveTo>
                      <a:pt x="707877" y="9906"/>
                    </a:moveTo>
                    <a:cubicBezTo>
                      <a:pt x="634910" y="10954"/>
                      <a:pt x="572313" y="58674"/>
                      <a:pt x="526460" y="112300"/>
                    </a:cubicBezTo>
                    <a:cubicBezTo>
                      <a:pt x="456633" y="194691"/>
                      <a:pt x="412491" y="304990"/>
                      <a:pt x="320308" y="368998"/>
                    </a:cubicBezTo>
                    <a:cubicBezTo>
                      <a:pt x="228505" y="433673"/>
                      <a:pt x="114917" y="454914"/>
                      <a:pt x="5420" y="464534"/>
                    </a:cubicBezTo>
                    <a:cubicBezTo>
                      <a:pt x="93" y="464820"/>
                      <a:pt x="-2761" y="456819"/>
                      <a:pt x="3803" y="454723"/>
                    </a:cubicBezTo>
                    <a:cubicBezTo>
                      <a:pt x="142030" y="421862"/>
                      <a:pt x="293386" y="396907"/>
                      <a:pt x="386615" y="279749"/>
                    </a:cubicBezTo>
                    <a:cubicBezTo>
                      <a:pt x="475754" y="173546"/>
                      <a:pt x="549101" y="8763"/>
                      <a:pt x="707686" y="0"/>
                    </a:cubicBezTo>
                    <a:cubicBezTo>
                      <a:pt x="713965" y="0"/>
                      <a:pt x="714821" y="9525"/>
                      <a:pt x="707877" y="9906"/>
                    </a:cubicBezTo>
                    <a:lnTo>
                      <a:pt x="707877" y="9906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7" name="Google Shape;2617;p36"/>
              <p:cNvSpPr/>
              <p:nvPr/>
            </p:nvSpPr>
            <p:spPr>
              <a:xfrm>
                <a:off x="6015104" y="1615084"/>
                <a:ext cx="65126" cy="534538"/>
              </a:xfrm>
              <a:custGeom>
                <a:avLst/>
                <a:gdLst/>
                <a:ahLst/>
                <a:cxnLst/>
                <a:rect l="l" t="t" r="r" b="b"/>
                <a:pathLst>
                  <a:path w="118952" h="976326" extrusionOk="0">
                    <a:moveTo>
                      <a:pt x="116035" y="9494"/>
                    </a:moveTo>
                    <a:cubicBezTo>
                      <a:pt x="33841" y="46355"/>
                      <a:pt x="39168" y="150750"/>
                      <a:pt x="28513" y="227045"/>
                    </a:cubicBezTo>
                    <a:cubicBezTo>
                      <a:pt x="13958" y="372777"/>
                      <a:pt x="13483" y="519843"/>
                      <a:pt x="31082" y="665195"/>
                    </a:cubicBezTo>
                    <a:cubicBezTo>
                      <a:pt x="43925" y="768731"/>
                      <a:pt x="67422" y="869982"/>
                      <a:pt x="98816" y="969804"/>
                    </a:cubicBezTo>
                    <a:cubicBezTo>
                      <a:pt x="99672" y="972376"/>
                      <a:pt x="98246" y="975234"/>
                      <a:pt x="95582" y="976091"/>
                    </a:cubicBezTo>
                    <a:cubicBezTo>
                      <a:pt x="93204" y="976853"/>
                      <a:pt x="90635" y="975710"/>
                      <a:pt x="89493" y="973519"/>
                    </a:cubicBezTo>
                    <a:cubicBezTo>
                      <a:pt x="53438" y="896938"/>
                      <a:pt x="30606" y="814356"/>
                      <a:pt x="16907" y="730822"/>
                    </a:cubicBezTo>
                    <a:cubicBezTo>
                      <a:pt x="3874" y="647573"/>
                      <a:pt x="-1263" y="562229"/>
                      <a:pt x="259" y="478028"/>
                    </a:cubicBezTo>
                    <a:cubicBezTo>
                      <a:pt x="4160" y="351536"/>
                      <a:pt x="12912" y="225044"/>
                      <a:pt x="36314" y="100743"/>
                    </a:cubicBezTo>
                    <a:cubicBezTo>
                      <a:pt x="41642" y="80074"/>
                      <a:pt x="49538" y="59690"/>
                      <a:pt x="62190" y="41879"/>
                    </a:cubicBezTo>
                    <a:cubicBezTo>
                      <a:pt x="74557" y="23876"/>
                      <a:pt x="91967" y="9494"/>
                      <a:pt x="111945" y="445"/>
                    </a:cubicBezTo>
                    <a:cubicBezTo>
                      <a:pt x="114418" y="-698"/>
                      <a:pt x="117367" y="445"/>
                      <a:pt x="118509" y="2921"/>
                    </a:cubicBezTo>
                    <a:cubicBezTo>
                      <a:pt x="119650" y="5398"/>
                      <a:pt x="118509" y="8446"/>
                      <a:pt x="116035" y="9494"/>
                    </a:cubicBezTo>
                    <a:lnTo>
                      <a:pt x="116035" y="9494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8" name="Google Shape;2618;p36"/>
              <p:cNvSpPr/>
              <p:nvPr/>
            </p:nvSpPr>
            <p:spPr>
              <a:xfrm>
                <a:off x="6104386" y="1685840"/>
                <a:ext cx="189235" cy="477552"/>
              </a:xfrm>
              <a:custGeom>
                <a:avLst/>
                <a:gdLst/>
                <a:ahLst/>
                <a:cxnLst/>
                <a:rect l="l" t="t" r="r" b="b"/>
                <a:pathLst>
                  <a:path w="345634" h="872241" extrusionOk="0">
                    <a:moveTo>
                      <a:pt x="145077" y="9488"/>
                    </a:moveTo>
                    <a:cubicBezTo>
                      <a:pt x="76867" y="42826"/>
                      <a:pt x="58506" y="126360"/>
                      <a:pt x="44807" y="195226"/>
                    </a:cubicBezTo>
                    <a:cubicBezTo>
                      <a:pt x="856" y="415349"/>
                      <a:pt x="17409" y="640615"/>
                      <a:pt x="17409" y="863690"/>
                    </a:cubicBezTo>
                    <a:cubicBezTo>
                      <a:pt x="17409" y="863690"/>
                      <a:pt x="0" y="862833"/>
                      <a:pt x="0" y="862833"/>
                    </a:cubicBezTo>
                    <a:cubicBezTo>
                      <a:pt x="6564" y="783776"/>
                      <a:pt x="20168" y="705194"/>
                      <a:pt x="42334" y="628899"/>
                    </a:cubicBezTo>
                    <a:cubicBezTo>
                      <a:pt x="85904" y="476213"/>
                      <a:pt x="161249" y="332195"/>
                      <a:pt x="262280" y="209894"/>
                    </a:cubicBezTo>
                    <a:cubicBezTo>
                      <a:pt x="299001" y="165984"/>
                      <a:pt x="336197" y="117978"/>
                      <a:pt x="330204" y="59018"/>
                    </a:cubicBezTo>
                    <a:cubicBezTo>
                      <a:pt x="328302" y="40635"/>
                      <a:pt x="321547" y="22728"/>
                      <a:pt x="309275" y="8822"/>
                    </a:cubicBezTo>
                    <a:cubicBezTo>
                      <a:pt x="307468" y="6726"/>
                      <a:pt x="307658" y="3583"/>
                      <a:pt x="309656" y="1773"/>
                    </a:cubicBezTo>
                    <a:cubicBezTo>
                      <a:pt x="311558" y="59"/>
                      <a:pt x="314507" y="154"/>
                      <a:pt x="316410" y="1868"/>
                    </a:cubicBezTo>
                    <a:cubicBezTo>
                      <a:pt x="347138" y="31586"/>
                      <a:pt x="351133" y="79497"/>
                      <a:pt x="339908" y="118931"/>
                    </a:cubicBezTo>
                    <a:cubicBezTo>
                      <a:pt x="327921" y="159031"/>
                      <a:pt x="302616" y="191987"/>
                      <a:pt x="278738" y="223039"/>
                    </a:cubicBezTo>
                    <a:cubicBezTo>
                      <a:pt x="229744" y="284094"/>
                      <a:pt x="187886" y="350007"/>
                      <a:pt x="151165" y="418777"/>
                    </a:cubicBezTo>
                    <a:cubicBezTo>
                      <a:pt x="78674" y="556985"/>
                      <a:pt x="32535" y="709004"/>
                      <a:pt x="17409" y="864548"/>
                    </a:cubicBezTo>
                    <a:cubicBezTo>
                      <a:pt x="16363" y="874835"/>
                      <a:pt x="95" y="875120"/>
                      <a:pt x="0" y="863500"/>
                    </a:cubicBezTo>
                    <a:cubicBezTo>
                      <a:pt x="1237" y="789014"/>
                      <a:pt x="761" y="714529"/>
                      <a:pt x="1237" y="639853"/>
                    </a:cubicBezTo>
                    <a:cubicBezTo>
                      <a:pt x="2568" y="490691"/>
                      <a:pt x="5803" y="340101"/>
                      <a:pt x="35579" y="193321"/>
                    </a:cubicBezTo>
                    <a:cubicBezTo>
                      <a:pt x="50230" y="122169"/>
                      <a:pt x="69637" y="35587"/>
                      <a:pt x="140986" y="440"/>
                    </a:cubicBezTo>
                    <a:cubicBezTo>
                      <a:pt x="146789" y="-2037"/>
                      <a:pt x="150975" y="6631"/>
                      <a:pt x="145077" y="9488"/>
                    </a:cubicBezTo>
                    <a:lnTo>
                      <a:pt x="145077" y="9488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9" name="Google Shape;2619;p36"/>
              <p:cNvSpPr/>
              <p:nvPr/>
            </p:nvSpPr>
            <p:spPr>
              <a:xfrm>
                <a:off x="6135462" y="1824692"/>
                <a:ext cx="433575" cy="371020"/>
              </a:xfrm>
              <a:custGeom>
                <a:avLst/>
                <a:gdLst/>
                <a:ahLst/>
                <a:cxnLst/>
                <a:rect l="l" t="t" r="r" b="b"/>
                <a:pathLst>
                  <a:path w="791917" h="677663" extrusionOk="0">
                    <a:moveTo>
                      <a:pt x="511605" y="9770"/>
                    </a:moveTo>
                    <a:cubicBezTo>
                      <a:pt x="476881" y="14532"/>
                      <a:pt x="447200" y="36725"/>
                      <a:pt x="426081" y="64062"/>
                    </a:cubicBezTo>
                    <a:cubicBezTo>
                      <a:pt x="381274" y="121212"/>
                      <a:pt x="375756" y="196174"/>
                      <a:pt x="355968" y="264182"/>
                    </a:cubicBezTo>
                    <a:cubicBezTo>
                      <a:pt x="336752" y="334667"/>
                      <a:pt x="294323" y="396675"/>
                      <a:pt x="243712" y="448396"/>
                    </a:cubicBezTo>
                    <a:cubicBezTo>
                      <a:pt x="218978" y="474494"/>
                      <a:pt x="190248" y="496402"/>
                      <a:pt x="165513" y="522405"/>
                    </a:cubicBezTo>
                    <a:cubicBezTo>
                      <a:pt x="140779" y="548027"/>
                      <a:pt x="117377" y="575269"/>
                      <a:pt x="92928" y="601748"/>
                    </a:cubicBezTo>
                    <a:cubicBezTo>
                      <a:pt x="68479" y="628228"/>
                      <a:pt x="42793" y="654231"/>
                      <a:pt x="12922" y="675948"/>
                    </a:cubicBezTo>
                    <a:cubicBezTo>
                      <a:pt x="12922" y="675948"/>
                      <a:pt x="6452" y="661184"/>
                      <a:pt x="6452" y="661184"/>
                    </a:cubicBezTo>
                    <a:cubicBezTo>
                      <a:pt x="129744" y="633181"/>
                      <a:pt x="259314" y="602129"/>
                      <a:pt x="347406" y="506689"/>
                    </a:cubicBezTo>
                    <a:cubicBezTo>
                      <a:pt x="434453" y="411820"/>
                      <a:pt x="478213" y="279137"/>
                      <a:pt x="587520" y="203222"/>
                    </a:cubicBezTo>
                    <a:cubicBezTo>
                      <a:pt x="605786" y="190459"/>
                      <a:pt x="625763" y="179886"/>
                      <a:pt x="646883" y="172362"/>
                    </a:cubicBezTo>
                    <a:cubicBezTo>
                      <a:pt x="677896" y="160074"/>
                      <a:pt x="711002" y="161312"/>
                      <a:pt x="741730" y="152549"/>
                    </a:cubicBezTo>
                    <a:cubicBezTo>
                      <a:pt x="767701" y="146834"/>
                      <a:pt x="793006" y="112163"/>
                      <a:pt x="772838" y="88732"/>
                    </a:cubicBezTo>
                    <a:cubicBezTo>
                      <a:pt x="768272" y="84541"/>
                      <a:pt x="775216" y="77302"/>
                      <a:pt x="779592" y="81493"/>
                    </a:cubicBezTo>
                    <a:cubicBezTo>
                      <a:pt x="809083" y="110068"/>
                      <a:pt x="780639" y="157693"/>
                      <a:pt x="746867" y="167408"/>
                    </a:cubicBezTo>
                    <a:cubicBezTo>
                      <a:pt x="716329" y="178457"/>
                      <a:pt x="682653" y="177600"/>
                      <a:pt x="653637" y="190554"/>
                    </a:cubicBezTo>
                    <a:cubicBezTo>
                      <a:pt x="553653" y="231607"/>
                      <a:pt x="498191" y="329810"/>
                      <a:pt x="442158" y="417344"/>
                    </a:cubicBezTo>
                    <a:cubicBezTo>
                      <a:pt x="334183" y="598796"/>
                      <a:pt x="205279" y="637181"/>
                      <a:pt x="9972" y="677472"/>
                    </a:cubicBezTo>
                    <a:cubicBezTo>
                      <a:pt x="1696" y="679282"/>
                      <a:pt x="-4012" y="667757"/>
                      <a:pt x="3503" y="662708"/>
                    </a:cubicBezTo>
                    <a:cubicBezTo>
                      <a:pt x="61534" y="621560"/>
                      <a:pt x="105866" y="563744"/>
                      <a:pt x="156476" y="513547"/>
                    </a:cubicBezTo>
                    <a:cubicBezTo>
                      <a:pt x="181686" y="487829"/>
                      <a:pt x="210701" y="466493"/>
                      <a:pt x="235911" y="440776"/>
                    </a:cubicBezTo>
                    <a:cubicBezTo>
                      <a:pt x="286141" y="390770"/>
                      <a:pt x="327238" y="330381"/>
                      <a:pt x="346550" y="261611"/>
                    </a:cubicBezTo>
                    <a:cubicBezTo>
                      <a:pt x="361676" y="210271"/>
                      <a:pt x="368621" y="155312"/>
                      <a:pt x="390787" y="105686"/>
                    </a:cubicBezTo>
                    <a:cubicBezTo>
                      <a:pt x="413143" y="56156"/>
                      <a:pt x="453764" y="8341"/>
                      <a:pt x="510273" y="54"/>
                    </a:cubicBezTo>
                    <a:cubicBezTo>
                      <a:pt x="516647" y="-803"/>
                      <a:pt x="518074" y="8817"/>
                      <a:pt x="511605" y="9770"/>
                    </a:cubicBezTo>
                    <a:lnTo>
                      <a:pt x="511605" y="9770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20" name="Google Shape;2620;p36"/>
              <p:cNvSpPr/>
              <p:nvPr/>
            </p:nvSpPr>
            <p:spPr>
              <a:xfrm>
                <a:off x="6211060" y="1990658"/>
                <a:ext cx="502338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917512" h="449498" extrusionOk="0">
                    <a:moveTo>
                      <a:pt x="786750" y="9821"/>
                    </a:moveTo>
                    <a:cubicBezTo>
                      <a:pt x="711120" y="15632"/>
                      <a:pt x="666693" y="99452"/>
                      <a:pt x="614751" y="146696"/>
                    </a:cubicBezTo>
                    <a:cubicBezTo>
                      <a:pt x="561001" y="201179"/>
                      <a:pt x="502970" y="251947"/>
                      <a:pt x="439232" y="294619"/>
                    </a:cubicBezTo>
                    <a:cubicBezTo>
                      <a:pt x="312325" y="381106"/>
                      <a:pt x="163158" y="438161"/>
                      <a:pt x="8283" y="440828"/>
                    </a:cubicBezTo>
                    <a:cubicBezTo>
                      <a:pt x="8283" y="440828"/>
                      <a:pt x="9329" y="424350"/>
                      <a:pt x="9329" y="424350"/>
                    </a:cubicBezTo>
                    <a:cubicBezTo>
                      <a:pt x="97802" y="435494"/>
                      <a:pt x="187702" y="431112"/>
                      <a:pt x="276556" y="420825"/>
                    </a:cubicBezTo>
                    <a:cubicBezTo>
                      <a:pt x="321077" y="415682"/>
                      <a:pt x="365504" y="409205"/>
                      <a:pt x="410026" y="402728"/>
                    </a:cubicBezTo>
                    <a:cubicBezTo>
                      <a:pt x="497928" y="390060"/>
                      <a:pt x="587258" y="377868"/>
                      <a:pt x="665742" y="335005"/>
                    </a:cubicBezTo>
                    <a:cubicBezTo>
                      <a:pt x="704651" y="314336"/>
                      <a:pt x="741277" y="288428"/>
                      <a:pt x="777142" y="261853"/>
                    </a:cubicBezTo>
                    <a:cubicBezTo>
                      <a:pt x="812911" y="235564"/>
                      <a:pt x="846969" y="206703"/>
                      <a:pt x="871418" y="170508"/>
                    </a:cubicBezTo>
                    <a:cubicBezTo>
                      <a:pt x="895772" y="134789"/>
                      <a:pt x="910517" y="90975"/>
                      <a:pt x="904524" y="47636"/>
                    </a:cubicBezTo>
                    <a:cubicBezTo>
                      <a:pt x="904143" y="44873"/>
                      <a:pt x="906046" y="42397"/>
                      <a:pt x="908709" y="42016"/>
                    </a:cubicBezTo>
                    <a:cubicBezTo>
                      <a:pt x="911278" y="41635"/>
                      <a:pt x="913752" y="43350"/>
                      <a:pt x="914322" y="45921"/>
                    </a:cubicBezTo>
                    <a:cubicBezTo>
                      <a:pt x="924121" y="92022"/>
                      <a:pt x="910422" y="140600"/>
                      <a:pt x="885878" y="179938"/>
                    </a:cubicBezTo>
                    <a:cubicBezTo>
                      <a:pt x="860858" y="219562"/>
                      <a:pt x="825944" y="251090"/>
                      <a:pt x="790080" y="278903"/>
                    </a:cubicBezTo>
                    <a:cubicBezTo>
                      <a:pt x="753929" y="306239"/>
                      <a:pt x="717018" y="333005"/>
                      <a:pt x="676587" y="355198"/>
                    </a:cubicBezTo>
                    <a:cubicBezTo>
                      <a:pt x="596485" y="400537"/>
                      <a:pt x="502495" y="412538"/>
                      <a:pt x="413165" y="425016"/>
                    </a:cubicBezTo>
                    <a:cubicBezTo>
                      <a:pt x="278934" y="443780"/>
                      <a:pt x="142514" y="460068"/>
                      <a:pt x="7046" y="440923"/>
                    </a:cubicBezTo>
                    <a:cubicBezTo>
                      <a:pt x="-2562" y="439399"/>
                      <a:pt x="-2467" y="424730"/>
                      <a:pt x="8092" y="424445"/>
                    </a:cubicBezTo>
                    <a:cubicBezTo>
                      <a:pt x="238407" y="424540"/>
                      <a:pt x="450648" y="302239"/>
                      <a:pt x="607996" y="140219"/>
                    </a:cubicBezTo>
                    <a:cubicBezTo>
                      <a:pt x="635014" y="113358"/>
                      <a:pt x="659558" y="84497"/>
                      <a:pt x="685910" y="56399"/>
                    </a:cubicBezTo>
                    <a:cubicBezTo>
                      <a:pt x="712452" y="28491"/>
                      <a:pt x="746128" y="1820"/>
                      <a:pt x="786369" y="11"/>
                    </a:cubicBezTo>
                    <a:cubicBezTo>
                      <a:pt x="792838" y="-370"/>
                      <a:pt x="793504" y="9536"/>
                      <a:pt x="786750" y="9821"/>
                    </a:cubicBezTo>
                    <a:lnTo>
                      <a:pt x="786750" y="9821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621" name="Google Shape;2621;p36"/>
            <p:cNvSpPr/>
            <p:nvPr/>
          </p:nvSpPr>
          <p:spPr>
            <a:xfrm>
              <a:off x="6563542" y="2559089"/>
              <a:ext cx="211699" cy="150441"/>
            </a:xfrm>
            <a:custGeom>
              <a:avLst/>
              <a:gdLst/>
              <a:ahLst/>
              <a:cxnLst/>
              <a:rect l="l" t="t" r="r" b="b"/>
              <a:pathLst>
                <a:path w="386664" h="274778" extrusionOk="0">
                  <a:moveTo>
                    <a:pt x="37" y="24900"/>
                  </a:moveTo>
                  <a:cubicBezTo>
                    <a:pt x="133" y="19566"/>
                    <a:pt x="418" y="13946"/>
                    <a:pt x="2986" y="9279"/>
                  </a:cubicBezTo>
                  <a:cubicBezTo>
                    <a:pt x="11453" y="-6247"/>
                    <a:pt x="35902" y="-246"/>
                    <a:pt x="48174" y="12327"/>
                  </a:cubicBezTo>
                  <a:cubicBezTo>
                    <a:pt x="60446" y="24900"/>
                    <a:pt x="69199" y="42521"/>
                    <a:pt x="85656" y="48713"/>
                  </a:cubicBezTo>
                  <a:cubicBezTo>
                    <a:pt x="100592" y="54237"/>
                    <a:pt x="116955" y="48522"/>
                    <a:pt x="132462" y="45188"/>
                  </a:cubicBezTo>
                  <a:cubicBezTo>
                    <a:pt x="147968" y="41855"/>
                    <a:pt x="167185" y="42140"/>
                    <a:pt x="176222" y="55285"/>
                  </a:cubicBezTo>
                  <a:cubicBezTo>
                    <a:pt x="180884" y="61952"/>
                    <a:pt x="181645" y="70430"/>
                    <a:pt x="183738" y="78335"/>
                  </a:cubicBezTo>
                  <a:cubicBezTo>
                    <a:pt x="191824" y="109863"/>
                    <a:pt x="222742" y="133961"/>
                    <a:pt x="255277" y="133961"/>
                  </a:cubicBezTo>
                  <a:cubicBezTo>
                    <a:pt x="269262" y="133961"/>
                    <a:pt x="284388" y="130247"/>
                    <a:pt x="296565" y="137200"/>
                  </a:cubicBezTo>
                  <a:cubicBezTo>
                    <a:pt x="317494" y="149201"/>
                    <a:pt x="313118" y="181967"/>
                    <a:pt x="328719" y="200446"/>
                  </a:cubicBezTo>
                  <a:cubicBezTo>
                    <a:pt x="338423" y="211876"/>
                    <a:pt x="354120" y="215781"/>
                    <a:pt x="367153" y="223211"/>
                  </a:cubicBezTo>
                  <a:cubicBezTo>
                    <a:pt x="380186" y="230640"/>
                    <a:pt x="391602" y="246737"/>
                    <a:pt x="384467" y="259882"/>
                  </a:cubicBezTo>
                  <a:cubicBezTo>
                    <a:pt x="378664" y="270645"/>
                    <a:pt x="364299" y="272645"/>
                    <a:pt x="352027" y="273122"/>
                  </a:cubicBezTo>
                  <a:cubicBezTo>
                    <a:pt x="300275" y="275407"/>
                    <a:pt x="248428" y="275312"/>
                    <a:pt x="196676" y="272931"/>
                  </a:cubicBezTo>
                  <a:cubicBezTo>
                    <a:pt x="166995" y="271597"/>
                    <a:pt x="136172" y="269121"/>
                    <a:pt x="110201" y="254738"/>
                  </a:cubicBezTo>
                  <a:cubicBezTo>
                    <a:pt x="32953" y="212066"/>
                    <a:pt x="-1294" y="106720"/>
                    <a:pt x="37" y="249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22" name="Google Shape;2622;p36"/>
          <p:cNvGrpSpPr/>
          <p:nvPr/>
        </p:nvGrpSpPr>
        <p:grpSpPr>
          <a:xfrm>
            <a:off x="-997817" y="5955489"/>
            <a:ext cx="3273033" cy="2499875"/>
            <a:chOff x="1457221" y="2919992"/>
            <a:chExt cx="670008" cy="511808"/>
          </a:xfrm>
        </p:grpSpPr>
        <p:sp>
          <p:nvSpPr>
            <p:cNvPr id="2623" name="Google Shape;2623;p36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4" name="Google Shape;2624;p36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5" name="Google Shape;2625;p36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6" name="Google Shape;2626;p36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7" name="Google Shape;2627;p36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8" name="Google Shape;2628;p36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9" name="Google Shape;2629;p36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0" name="Google Shape;2630;p36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31" name="Google Shape;2631;p36"/>
          <p:cNvGrpSpPr/>
          <p:nvPr/>
        </p:nvGrpSpPr>
        <p:grpSpPr>
          <a:xfrm rot="9899948">
            <a:off x="10563854" y="5316504"/>
            <a:ext cx="1735265" cy="2233269"/>
            <a:chOff x="1906452" y="709827"/>
            <a:chExt cx="952925" cy="1226405"/>
          </a:xfrm>
        </p:grpSpPr>
        <p:sp>
          <p:nvSpPr>
            <p:cNvPr id="2632" name="Google Shape;2632;p36"/>
            <p:cNvSpPr/>
            <p:nvPr/>
          </p:nvSpPr>
          <p:spPr>
            <a:xfrm>
              <a:off x="1906452" y="709908"/>
              <a:ext cx="952925" cy="1226323"/>
            </a:xfrm>
            <a:custGeom>
              <a:avLst/>
              <a:gdLst/>
              <a:ahLst/>
              <a:cxnLst/>
              <a:rect l="l" t="t" r="r" b="b"/>
              <a:pathLst>
                <a:path w="210011" h="270264" extrusionOk="0">
                  <a:moveTo>
                    <a:pt x="202968" y="270265"/>
                  </a:moveTo>
                  <a:cubicBezTo>
                    <a:pt x="189730" y="269116"/>
                    <a:pt x="177120" y="264254"/>
                    <a:pt x="164904" y="259051"/>
                  </a:cubicBezTo>
                  <a:cubicBezTo>
                    <a:pt x="115271" y="237862"/>
                    <a:pt x="67359" y="208868"/>
                    <a:pt x="34713" y="165897"/>
                  </a:cubicBezTo>
                  <a:cubicBezTo>
                    <a:pt x="2066" y="122908"/>
                    <a:pt x="-9988" y="53294"/>
                    <a:pt x="9116" y="2824"/>
                  </a:cubicBezTo>
                  <a:cubicBezTo>
                    <a:pt x="17385" y="-173"/>
                    <a:pt x="41906" y="-3815"/>
                    <a:pt x="82014" y="9606"/>
                  </a:cubicBezTo>
                  <a:cubicBezTo>
                    <a:pt x="130697" y="25897"/>
                    <a:pt x="168133" y="71918"/>
                    <a:pt x="188797" y="118907"/>
                  </a:cubicBezTo>
                  <a:cubicBezTo>
                    <a:pt x="209444" y="165897"/>
                    <a:pt x="216726" y="220817"/>
                    <a:pt x="202968" y="2702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3" name="Google Shape;2633;p36"/>
            <p:cNvSpPr/>
            <p:nvPr/>
          </p:nvSpPr>
          <p:spPr>
            <a:xfrm>
              <a:off x="1947734" y="709827"/>
              <a:ext cx="911616" cy="1226323"/>
            </a:xfrm>
            <a:custGeom>
              <a:avLst/>
              <a:gdLst/>
              <a:ahLst/>
              <a:cxnLst/>
              <a:rect l="l" t="t" r="r" b="b"/>
              <a:pathLst>
                <a:path w="200907" h="270264" extrusionOk="0">
                  <a:moveTo>
                    <a:pt x="0" y="2824"/>
                  </a:moveTo>
                  <a:cubicBezTo>
                    <a:pt x="8269" y="-173"/>
                    <a:pt x="32790" y="-3815"/>
                    <a:pt x="72899" y="9606"/>
                  </a:cubicBezTo>
                  <a:cubicBezTo>
                    <a:pt x="121582" y="25897"/>
                    <a:pt x="159018" y="71918"/>
                    <a:pt x="179682" y="118907"/>
                  </a:cubicBezTo>
                  <a:cubicBezTo>
                    <a:pt x="200346" y="165897"/>
                    <a:pt x="207629" y="220817"/>
                    <a:pt x="193853" y="270265"/>
                  </a:cubicBezTo>
                  <a:lnTo>
                    <a:pt x="67338" y="111282"/>
                  </a:lnTo>
                  <a:lnTo>
                    <a:pt x="0" y="2824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634" name="Google Shape;2634;p36"/>
            <p:cNvGrpSpPr/>
            <p:nvPr/>
          </p:nvGrpSpPr>
          <p:grpSpPr>
            <a:xfrm>
              <a:off x="1958419" y="743265"/>
              <a:ext cx="849401" cy="1144857"/>
              <a:chOff x="2197021" y="1037167"/>
              <a:chExt cx="1001180" cy="1349431"/>
            </a:xfrm>
          </p:grpSpPr>
          <p:sp>
            <p:nvSpPr>
              <p:cNvPr id="2635" name="Google Shape;2635;p36"/>
              <p:cNvSpPr/>
              <p:nvPr/>
            </p:nvSpPr>
            <p:spPr>
              <a:xfrm>
                <a:off x="2197021" y="1037167"/>
                <a:ext cx="1001180" cy="1349431"/>
              </a:xfrm>
              <a:custGeom>
                <a:avLst/>
                <a:gdLst/>
                <a:ahLst/>
                <a:cxnLst/>
                <a:rect l="l" t="t" r="r" b="b"/>
                <a:pathLst>
                  <a:path w="187224" h="252348" extrusionOk="0">
                    <a:moveTo>
                      <a:pt x="2152" y="615"/>
                    </a:moveTo>
                    <a:cubicBezTo>
                      <a:pt x="44898" y="80761"/>
                      <a:pt x="101653" y="152941"/>
                      <a:pt x="161385" y="221048"/>
                    </a:cubicBezTo>
                    <a:cubicBezTo>
                      <a:pt x="169870" y="230862"/>
                      <a:pt x="178498" y="240569"/>
                      <a:pt x="186946" y="250455"/>
                    </a:cubicBezTo>
                    <a:cubicBezTo>
                      <a:pt x="187359" y="250939"/>
                      <a:pt x="187305" y="251657"/>
                      <a:pt x="186839" y="252070"/>
                    </a:cubicBezTo>
                    <a:cubicBezTo>
                      <a:pt x="186390" y="252464"/>
                      <a:pt x="185726" y="252428"/>
                      <a:pt x="185296" y="252034"/>
                    </a:cubicBezTo>
                    <a:cubicBezTo>
                      <a:pt x="180578" y="247548"/>
                      <a:pt x="175968" y="242937"/>
                      <a:pt x="171340" y="238362"/>
                    </a:cubicBezTo>
                    <a:cubicBezTo>
                      <a:pt x="139734" y="206157"/>
                      <a:pt x="110334" y="169950"/>
                      <a:pt x="83804" y="133456"/>
                    </a:cubicBezTo>
                    <a:cubicBezTo>
                      <a:pt x="53328" y="91239"/>
                      <a:pt x="25256" y="47317"/>
                      <a:pt x="143" y="1691"/>
                    </a:cubicBezTo>
                    <a:cubicBezTo>
                      <a:pt x="-162" y="1135"/>
                      <a:pt x="36" y="435"/>
                      <a:pt x="592" y="131"/>
                    </a:cubicBezTo>
                    <a:cubicBezTo>
                      <a:pt x="1148" y="-157"/>
                      <a:pt x="1847" y="41"/>
                      <a:pt x="2152" y="615"/>
                    </a:cubicBezTo>
                    <a:lnTo>
                      <a:pt x="2152" y="6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2636" name="Google Shape;2636;p36"/>
              <p:cNvGrpSpPr/>
              <p:nvPr/>
            </p:nvGrpSpPr>
            <p:grpSpPr>
              <a:xfrm>
                <a:off x="2227294" y="1149089"/>
                <a:ext cx="964973" cy="1129736"/>
                <a:chOff x="1147519" y="2450436"/>
                <a:chExt cx="180416" cy="211217"/>
              </a:xfrm>
            </p:grpSpPr>
            <p:sp>
              <p:nvSpPr>
                <p:cNvPr id="2637" name="Google Shape;2637;p36"/>
                <p:cNvSpPr/>
                <p:nvPr/>
              </p:nvSpPr>
              <p:spPr>
                <a:xfrm>
                  <a:off x="1269360" y="2613300"/>
                  <a:ext cx="58575" cy="12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75" h="12564" extrusionOk="0">
                      <a:moveTo>
                        <a:pt x="717" y="12"/>
                      </a:moveTo>
                      <a:cubicBezTo>
                        <a:pt x="19318" y="3080"/>
                        <a:pt x="39678" y="7009"/>
                        <a:pt x="58064" y="11208"/>
                      </a:cubicBezTo>
                      <a:cubicBezTo>
                        <a:pt x="58889" y="11387"/>
                        <a:pt x="58656" y="12697"/>
                        <a:pt x="57795" y="12553"/>
                      </a:cubicBezTo>
                      <a:cubicBezTo>
                        <a:pt x="52988" y="11782"/>
                        <a:pt x="48180" y="10938"/>
                        <a:pt x="43391" y="10059"/>
                      </a:cubicBezTo>
                      <a:cubicBezTo>
                        <a:pt x="36234" y="8732"/>
                        <a:pt x="21848" y="5897"/>
                        <a:pt x="14726" y="4390"/>
                      </a:cubicBezTo>
                      <a:cubicBezTo>
                        <a:pt x="9955" y="3385"/>
                        <a:pt x="5202" y="2326"/>
                        <a:pt x="466" y="1232"/>
                      </a:cubicBezTo>
                      <a:cubicBezTo>
                        <a:pt x="-287" y="1070"/>
                        <a:pt x="-72" y="-132"/>
                        <a:pt x="717" y="12"/>
                      </a:cubicBezTo>
                      <a:lnTo>
                        <a:pt x="717" y="1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38" name="Google Shape;2638;p36"/>
                <p:cNvSpPr/>
                <p:nvPr/>
              </p:nvSpPr>
              <p:spPr>
                <a:xfrm>
                  <a:off x="1240355" y="2577787"/>
                  <a:ext cx="79315" cy="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15" h="9211" extrusionOk="0">
                      <a:moveTo>
                        <a:pt x="610" y="0"/>
                      </a:moveTo>
                      <a:cubicBezTo>
                        <a:pt x="20270" y="36"/>
                        <a:pt x="39929" y="1633"/>
                        <a:pt x="59392" y="4467"/>
                      </a:cubicBezTo>
                      <a:cubicBezTo>
                        <a:pt x="65885" y="5418"/>
                        <a:pt x="72343" y="6549"/>
                        <a:pt x="78765" y="7859"/>
                      </a:cubicBezTo>
                      <a:cubicBezTo>
                        <a:pt x="79141" y="7930"/>
                        <a:pt x="79374" y="8289"/>
                        <a:pt x="79303" y="8666"/>
                      </a:cubicBezTo>
                      <a:cubicBezTo>
                        <a:pt x="79231" y="9025"/>
                        <a:pt x="78890" y="9258"/>
                        <a:pt x="78531" y="9204"/>
                      </a:cubicBezTo>
                      <a:cubicBezTo>
                        <a:pt x="72074" y="8235"/>
                        <a:pt x="65598" y="7320"/>
                        <a:pt x="59123" y="6477"/>
                      </a:cubicBezTo>
                      <a:cubicBezTo>
                        <a:pt x="46172" y="4790"/>
                        <a:pt x="33185" y="3463"/>
                        <a:pt x="20144" y="2494"/>
                      </a:cubicBezTo>
                      <a:cubicBezTo>
                        <a:pt x="13633" y="2009"/>
                        <a:pt x="7103" y="1597"/>
                        <a:pt x="574" y="1256"/>
                      </a:cubicBezTo>
                      <a:cubicBezTo>
                        <a:pt x="-197" y="1238"/>
                        <a:pt x="-197" y="0"/>
                        <a:pt x="610" y="0"/>
                      </a:cubicBezTo>
                      <a:lnTo>
                        <a:pt x="61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39" name="Google Shape;2639;p36"/>
                <p:cNvSpPr/>
                <p:nvPr/>
              </p:nvSpPr>
              <p:spPr>
                <a:xfrm>
                  <a:off x="1215691" y="2544771"/>
                  <a:ext cx="88270" cy="4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70" h="4764" extrusionOk="0">
                      <a:moveTo>
                        <a:pt x="645" y="3"/>
                      </a:moveTo>
                      <a:cubicBezTo>
                        <a:pt x="22350" y="1331"/>
                        <a:pt x="44090" y="2336"/>
                        <a:pt x="65831" y="2748"/>
                      </a:cubicBezTo>
                      <a:cubicBezTo>
                        <a:pt x="65831" y="2748"/>
                        <a:pt x="87589" y="3071"/>
                        <a:pt x="87589" y="3071"/>
                      </a:cubicBezTo>
                      <a:cubicBezTo>
                        <a:pt x="87966" y="3071"/>
                        <a:pt x="88271" y="3376"/>
                        <a:pt x="88271" y="3753"/>
                      </a:cubicBezTo>
                      <a:cubicBezTo>
                        <a:pt x="88271" y="4112"/>
                        <a:pt x="87966" y="4417"/>
                        <a:pt x="87607" y="4435"/>
                      </a:cubicBezTo>
                      <a:cubicBezTo>
                        <a:pt x="80342" y="4686"/>
                        <a:pt x="73077" y="4794"/>
                        <a:pt x="65813" y="4758"/>
                      </a:cubicBezTo>
                      <a:cubicBezTo>
                        <a:pt x="51283" y="4686"/>
                        <a:pt x="36754" y="4148"/>
                        <a:pt x="22260" y="3143"/>
                      </a:cubicBezTo>
                      <a:cubicBezTo>
                        <a:pt x="15013" y="2641"/>
                        <a:pt x="7766" y="1995"/>
                        <a:pt x="555" y="1223"/>
                      </a:cubicBezTo>
                      <a:cubicBezTo>
                        <a:pt x="-234" y="1169"/>
                        <a:pt x="-162" y="-69"/>
                        <a:pt x="645" y="3"/>
                      </a:cubicBezTo>
                      <a:lnTo>
                        <a:pt x="645" y="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0" name="Google Shape;2640;p36"/>
                <p:cNvSpPr/>
                <p:nvPr/>
              </p:nvSpPr>
              <p:spPr>
                <a:xfrm>
                  <a:off x="1192701" y="2508747"/>
                  <a:ext cx="96641" cy="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41" h="5400" extrusionOk="0">
                      <a:moveTo>
                        <a:pt x="567" y="4145"/>
                      </a:moveTo>
                      <a:cubicBezTo>
                        <a:pt x="31312" y="2243"/>
                        <a:pt x="65161" y="736"/>
                        <a:pt x="95959" y="0"/>
                      </a:cubicBezTo>
                      <a:cubicBezTo>
                        <a:pt x="96785" y="-18"/>
                        <a:pt x="96928" y="1310"/>
                        <a:pt x="96013" y="1364"/>
                      </a:cubicBezTo>
                      <a:cubicBezTo>
                        <a:pt x="88067" y="1866"/>
                        <a:pt x="80121" y="2315"/>
                        <a:pt x="72174" y="2709"/>
                      </a:cubicBezTo>
                      <a:cubicBezTo>
                        <a:pt x="60282" y="3301"/>
                        <a:pt x="36371" y="4306"/>
                        <a:pt x="24478" y="4719"/>
                      </a:cubicBezTo>
                      <a:cubicBezTo>
                        <a:pt x="16531" y="5006"/>
                        <a:pt x="8567" y="5221"/>
                        <a:pt x="621" y="5401"/>
                      </a:cubicBezTo>
                      <a:cubicBezTo>
                        <a:pt x="-133" y="5419"/>
                        <a:pt x="-258" y="4199"/>
                        <a:pt x="567" y="4145"/>
                      </a:cubicBezTo>
                      <a:lnTo>
                        <a:pt x="567" y="41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1" name="Google Shape;2641;p36"/>
                <p:cNvSpPr/>
                <p:nvPr/>
              </p:nvSpPr>
              <p:spPr>
                <a:xfrm>
                  <a:off x="1173460" y="2478766"/>
                  <a:ext cx="74001" cy="5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01" h="5868" extrusionOk="0">
                      <a:moveTo>
                        <a:pt x="543" y="4630"/>
                      </a:moveTo>
                      <a:cubicBezTo>
                        <a:pt x="23987" y="2584"/>
                        <a:pt x="49800" y="898"/>
                        <a:pt x="73316" y="1"/>
                      </a:cubicBezTo>
                      <a:cubicBezTo>
                        <a:pt x="74159" y="-35"/>
                        <a:pt x="74267" y="1292"/>
                        <a:pt x="73406" y="1364"/>
                      </a:cubicBezTo>
                      <a:cubicBezTo>
                        <a:pt x="67343" y="1903"/>
                        <a:pt x="61298" y="2405"/>
                        <a:pt x="55235" y="2836"/>
                      </a:cubicBezTo>
                      <a:cubicBezTo>
                        <a:pt x="46176" y="3481"/>
                        <a:pt x="27916" y="4612"/>
                        <a:pt x="18839" y="5078"/>
                      </a:cubicBezTo>
                      <a:cubicBezTo>
                        <a:pt x="12776" y="5401"/>
                        <a:pt x="6695" y="5652"/>
                        <a:pt x="632" y="5868"/>
                      </a:cubicBezTo>
                      <a:cubicBezTo>
                        <a:pt x="-139" y="5904"/>
                        <a:pt x="-247" y="4684"/>
                        <a:pt x="543" y="4630"/>
                      </a:cubicBezTo>
                      <a:lnTo>
                        <a:pt x="543" y="463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2" name="Google Shape;2642;p36"/>
                <p:cNvSpPr/>
                <p:nvPr/>
              </p:nvSpPr>
              <p:spPr>
                <a:xfrm>
                  <a:off x="1159248" y="2450436"/>
                  <a:ext cx="66004" cy="9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04" h="9465" extrusionOk="0">
                      <a:moveTo>
                        <a:pt x="495" y="8236"/>
                      </a:moveTo>
                      <a:cubicBezTo>
                        <a:pt x="16549" y="5186"/>
                        <a:pt x="32747" y="2961"/>
                        <a:pt x="48999" y="1328"/>
                      </a:cubicBezTo>
                      <a:cubicBezTo>
                        <a:pt x="54416" y="790"/>
                        <a:pt x="59851" y="360"/>
                        <a:pt x="65286" y="1"/>
                      </a:cubicBezTo>
                      <a:cubicBezTo>
                        <a:pt x="65663" y="-17"/>
                        <a:pt x="65986" y="270"/>
                        <a:pt x="66004" y="629"/>
                      </a:cubicBezTo>
                      <a:cubicBezTo>
                        <a:pt x="66022" y="988"/>
                        <a:pt x="65753" y="1311"/>
                        <a:pt x="65412" y="1346"/>
                      </a:cubicBezTo>
                      <a:cubicBezTo>
                        <a:pt x="49268" y="3284"/>
                        <a:pt x="16819" y="7339"/>
                        <a:pt x="710" y="9456"/>
                      </a:cubicBezTo>
                      <a:cubicBezTo>
                        <a:pt x="-79" y="9582"/>
                        <a:pt x="-294" y="8362"/>
                        <a:pt x="495" y="8236"/>
                      </a:cubicBezTo>
                      <a:lnTo>
                        <a:pt x="495" y="823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3" name="Google Shape;2643;p36"/>
                <p:cNvSpPr/>
                <p:nvPr/>
              </p:nvSpPr>
              <p:spPr>
                <a:xfrm>
                  <a:off x="1147519" y="2459065"/>
                  <a:ext cx="13147" cy="5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47" h="53295" extrusionOk="0">
                      <a:moveTo>
                        <a:pt x="13121" y="773"/>
                      </a:moveTo>
                      <a:cubicBezTo>
                        <a:pt x="8762" y="17512"/>
                        <a:pt x="4654" y="35795"/>
                        <a:pt x="1354" y="52768"/>
                      </a:cubicBezTo>
                      <a:cubicBezTo>
                        <a:pt x="1210" y="53593"/>
                        <a:pt x="-117" y="53396"/>
                        <a:pt x="8" y="52553"/>
                      </a:cubicBezTo>
                      <a:cubicBezTo>
                        <a:pt x="1085" y="43689"/>
                        <a:pt x="2753" y="34898"/>
                        <a:pt x="4708" y="26196"/>
                      </a:cubicBezTo>
                      <a:cubicBezTo>
                        <a:pt x="6735" y="17494"/>
                        <a:pt x="9067" y="8864"/>
                        <a:pt x="11937" y="414"/>
                      </a:cubicBezTo>
                      <a:cubicBezTo>
                        <a:pt x="12170" y="-322"/>
                        <a:pt x="13336" y="1"/>
                        <a:pt x="13121" y="773"/>
                      </a:cubicBezTo>
                      <a:lnTo>
                        <a:pt x="13121" y="77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4" name="Google Shape;2644;p36"/>
                <p:cNvSpPr/>
                <p:nvPr/>
              </p:nvSpPr>
              <p:spPr>
                <a:xfrm>
                  <a:off x="1158980" y="2487626"/>
                  <a:ext cx="17883" cy="5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3" h="59903" extrusionOk="0">
                      <a:moveTo>
                        <a:pt x="17858" y="757"/>
                      </a:moveTo>
                      <a:cubicBezTo>
                        <a:pt x="13068" y="19829"/>
                        <a:pt x="7239" y="40678"/>
                        <a:pt x="1337" y="59445"/>
                      </a:cubicBezTo>
                      <a:cubicBezTo>
                        <a:pt x="1104" y="60252"/>
                        <a:pt x="-206" y="59911"/>
                        <a:pt x="28" y="59068"/>
                      </a:cubicBezTo>
                      <a:cubicBezTo>
                        <a:pt x="1247" y="54134"/>
                        <a:pt x="2521" y="49218"/>
                        <a:pt x="3848" y="44320"/>
                      </a:cubicBezTo>
                      <a:cubicBezTo>
                        <a:pt x="5839" y="36982"/>
                        <a:pt x="10001" y="22269"/>
                        <a:pt x="12172" y="15003"/>
                      </a:cubicBezTo>
                      <a:cubicBezTo>
                        <a:pt x="13607" y="10123"/>
                        <a:pt x="15113" y="5278"/>
                        <a:pt x="16656" y="434"/>
                      </a:cubicBezTo>
                      <a:cubicBezTo>
                        <a:pt x="16871" y="-319"/>
                        <a:pt x="18073" y="-15"/>
                        <a:pt x="17858" y="757"/>
                      </a:cubicBezTo>
                      <a:lnTo>
                        <a:pt x="17858" y="75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5" name="Google Shape;2645;p36"/>
                <p:cNvSpPr/>
                <p:nvPr/>
              </p:nvSpPr>
              <p:spPr>
                <a:xfrm>
                  <a:off x="1173056" y="2515080"/>
                  <a:ext cx="22331" cy="6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1" h="64761" extrusionOk="0">
                      <a:moveTo>
                        <a:pt x="22293" y="809"/>
                      </a:moveTo>
                      <a:cubicBezTo>
                        <a:pt x="16068" y="21460"/>
                        <a:pt x="8660" y="44012"/>
                        <a:pt x="1342" y="64305"/>
                      </a:cubicBezTo>
                      <a:cubicBezTo>
                        <a:pt x="1073" y="65112"/>
                        <a:pt x="-219" y="64771"/>
                        <a:pt x="32" y="63892"/>
                      </a:cubicBezTo>
                      <a:cubicBezTo>
                        <a:pt x="1629" y="58545"/>
                        <a:pt x="3279" y="53217"/>
                        <a:pt x="4983" y="47906"/>
                      </a:cubicBezTo>
                      <a:cubicBezTo>
                        <a:pt x="7530" y="39958"/>
                        <a:pt x="12822" y="24043"/>
                        <a:pt x="15530" y="16149"/>
                      </a:cubicBezTo>
                      <a:cubicBezTo>
                        <a:pt x="17342" y="10874"/>
                        <a:pt x="19208" y="5617"/>
                        <a:pt x="21109" y="378"/>
                      </a:cubicBezTo>
                      <a:cubicBezTo>
                        <a:pt x="21360" y="-340"/>
                        <a:pt x="22562" y="55"/>
                        <a:pt x="22293" y="809"/>
                      </a:cubicBezTo>
                      <a:lnTo>
                        <a:pt x="22293" y="80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6" name="Google Shape;2646;p36"/>
                <p:cNvSpPr/>
                <p:nvPr/>
              </p:nvSpPr>
              <p:spPr>
                <a:xfrm>
                  <a:off x="1193169" y="2544981"/>
                  <a:ext cx="22083" cy="60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83" h="60465" extrusionOk="0">
                      <a:moveTo>
                        <a:pt x="22038" y="834"/>
                      </a:moveTo>
                      <a:cubicBezTo>
                        <a:pt x="14737" y="19817"/>
                        <a:pt x="7508" y="40611"/>
                        <a:pt x="1337" y="60006"/>
                      </a:cubicBezTo>
                      <a:cubicBezTo>
                        <a:pt x="1086" y="60814"/>
                        <a:pt x="-205" y="60473"/>
                        <a:pt x="28" y="59629"/>
                      </a:cubicBezTo>
                      <a:cubicBezTo>
                        <a:pt x="2593" y="49456"/>
                        <a:pt x="5732" y="39445"/>
                        <a:pt x="9194" y="29541"/>
                      </a:cubicBezTo>
                      <a:cubicBezTo>
                        <a:pt x="12710" y="19655"/>
                        <a:pt x="16531" y="9895"/>
                        <a:pt x="20890" y="350"/>
                      </a:cubicBezTo>
                      <a:cubicBezTo>
                        <a:pt x="21194" y="-350"/>
                        <a:pt x="22325" y="98"/>
                        <a:pt x="22038" y="834"/>
                      </a:cubicBezTo>
                      <a:lnTo>
                        <a:pt x="22038" y="83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7" name="Google Shape;2647;p36"/>
                <p:cNvSpPr/>
                <p:nvPr/>
              </p:nvSpPr>
              <p:spPr>
                <a:xfrm>
                  <a:off x="1219846" y="2573676"/>
                  <a:ext cx="17853" cy="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53" h="53695" extrusionOk="0">
                      <a:moveTo>
                        <a:pt x="17818" y="792"/>
                      </a:moveTo>
                      <a:lnTo>
                        <a:pt x="1334" y="53236"/>
                      </a:lnTo>
                      <a:cubicBezTo>
                        <a:pt x="1100" y="54043"/>
                        <a:pt x="-191" y="53702"/>
                        <a:pt x="24" y="52877"/>
                      </a:cubicBezTo>
                      <a:cubicBezTo>
                        <a:pt x="4383" y="35043"/>
                        <a:pt x="9979" y="17496"/>
                        <a:pt x="16652" y="397"/>
                      </a:cubicBezTo>
                      <a:cubicBezTo>
                        <a:pt x="16921" y="-338"/>
                        <a:pt x="18069" y="38"/>
                        <a:pt x="17818" y="792"/>
                      </a:cubicBezTo>
                      <a:lnTo>
                        <a:pt x="17818" y="79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8" name="Google Shape;2648;p36"/>
                <p:cNvSpPr/>
                <p:nvPr/>
              </p:nvSpPr>
              <p:spPr>
                <a:xfrm>
                  <a:off x="1246825" y="2603909"/>
                  <a:ext cx="13294" cy="42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4" h="42656" extrusionOk="0">
                      <a:moveTo>
                        <a:pt x="13279" y="738"/>
                      </a:moveTo>
                      <a:cubicBezTo>
                        <a:pt x="11091" y="11323"/>
                        <a:pt x="8185" y="21748"/>
                        <a:pt x="4884" y="32028"/>
                      </a:cubicBezTo>
                      <a:cubicBezTo>
                        <a:pt x="3754" y="35455"/>
                        <a:pt x="2588" y="38864"/>
                        <a:pt x="1315" y="42219"/>
                      </a:cubicBezTo>
                      <a:cubicBezTo>
                        <a:pt x="1171" y="42578"/>
                        <a:pt x="794" y="42740"/>
                        <a:pt x="436" y="42614"/>
                      </a:cubicBezTo>
                      <a:cubicBezTo>
                        <a:pt x="113" y="42488"/>
                        <a:pt x="-67" y="42130"/>
                        <a:pt x="23" y="41807"/>
                      </a:cubicBezTo>
                      <a:cubicBezTo>
                        <a:pt x="956" y="38344"/>
                        <a:pt x="1978" y="34899"/>
                        <a:pt x="2965" y="31436"/>
                      </a:cubicBezTo>
                      <a:lnTo>
                        <a:pt x="5978" y="21102"/>
                      </a:lnTo>
                      <a:cubicBezTo>
                        <a:pt x="8041" y="14230"/>
                        <a:pt x="9961" y="7304"/>
                        <a:pt x="12095" y="433"/>
                      </a:cubicBezTo>
                      <a:cubicBezTo>
                        <a:pt x="12274" y="-303"/>
                        <a:pt x="13440" y="-34"/>
                        <a:pt x="13279" y="738"/>
                      </a:cubicBezTo>
                      <a:lnTo>
                        <a:pt x="13279" y="73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9" name="Google Shape;2649;p36"/>
                <p:cNvSpPr/>
                <p:nvPr/>
              </p:nvSpPr>
              <p:spPr>
                <a:xfrm>
                  <a:off x="1272063" y="2627979"/>
                  <a:ext cx="8887" cy="33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7" h="33674" extrusionOk="0">
                      <a:moveTo>
                        <a:pt x="8884" y="655"/>
                      </a:moveTo>
                      <a:cubicBezTo>
                        <a:pt x="8149" y="9016"/>
                        <a:pt x="6409" y="17270"/>
                        <a:pt x="4041" y="25308"/>
                      </a:cubicBezTo>
                      <a:cubicBezTo>
                        <a:pt x="3234" y="27981"/>
                        <a:pt x="2355" y="30636"/>
                        <a:pt x="1315" y="33238"/>
                      </a:cubicBezTo>
                      <a:cubicBezTo>
                        <a:pt x="1171" y="33597"/>
                        <a:pt x="776" y="33758"/>
                        <a:pt x="436" y="33632"/>
                      </a:cubicBezTo>
                      <a:cubicBezTo>
                        <a:pt x="113" y="33507"/>
                        <a:pt x="-67" y="33148"/>
                        <a:pt x="23" y="32825"/>
                      </a:cubicBezTo>
                      <a:cubicBezTo>
                        <a:pt x="2839" y="22239"/>
                        <a:pt x="5476" y="11205"/>
                        <a:pt x="7647" y="476"/>
                      </a:cubicBezTo>
                      <a:cubicBezTo>
                        <a:pt x="7790" y="-260"/>
                        <a:pt x="8956" y="-98"/>
                        <a:pt x="8884" y="655"/>
                      </a:cubicBezTo>
                      <a:lnTo>
                        <a:pt x="8884" y="65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grpSp>
        <p:nvGrpSpPr>
          <p:cNvPr id="2650" name="Google Shape;2650;p36"/>
          <p:cNvGrpSpPr/>
          <p:nvPr/>
        </p:nvGrpSpPr>
        <p:grpSpPr>
          <a:xfrm rot="-9899938">
            <a:off x="9507985" y="-834924"/>
            <a:ext cx="1823408" cy="2530055"/>
            <a:chOff x="5845676" y="1569550"/>
            <a:chExt cx="905071" cy="1255824"/>
          </a:xfrm>
        </p:grpSpPr>
        <p:sp>
          <p:nvSpPr>
            <p:cNvPr id="2651" name="Google Shape;2651;p36"/>
            <p:cNvSpPr/>
            <p:nvPr/>
          </p:nvSpPr>
          <p:spPr>
            <a:xfrm>
              <a:off x="5845676" y="1970779"/>
              <a:ext cx="273244" cy="854595"/>
            </a:xfrm>
            <a:custGeom>
              <a:avLst/>
              <a:gdLst/>
              <a:ahLst/>
              <a:cxnLst/>
              <a:rect l="l" t="t" r="r" b="b"/>
              <a:pathLst>
                <a:path w="499076" h="1560904" extrusionOk="0">
                  <a:moveTo>
                    <a:pt x="496363" y="464216"/>
                  </a:moveTo>
                  <a:cubicBezTo>
                    <a:pt x="493319" y="462026"/>
                    <a:pt x="489133" y="462692"/>
                    <a:pt x="486945" y="465740"/>
                  </a:cubicBezTo>
                  <a:cubicBezTo>
                    <a:pt x="431388" y="542893"/>
                    <a:pt x="385344" y="626903"/>
                    <a:pt x="348813" y="714819"/>
                  </a:cubicBezTo>
                  <a:cubicBezTo>
                    <a:pt x="339775" y="736441"/>
                    <a:pt x="331594" y="758348"/>
                    <a:pt x="323793" y="780446"/>
                  </a:cubicBezTo>
                  <a:cubicBezTo>
                    <a:pt x="327027" y="741775"/>
                    <a:pt x="328359" y="703008"/>
                    <a:pt x="327408" y="664337"/>
                  </a:cubicBezTo>
                  <a:cubicBezTo>
                    <a:pt x="324935" y="508603"/>
                    <a:pt x="288309" y="353060"/>
                    <a:pt x="222953" y="211994"/>
                  </a:cubicBezTo>
                  <a:cubicBezTo>
                    <a:pt x="185375" y="131603"/>
                    <a:pt x="136097" y="52641"/>
                    <a:pt x="61989" y="1111"/>
                  </a:cubicBezTo>
                  <a:cubicBezTo>
                    <a:pt x="58754" y="-1366"/>
                    <a:pt x="53808" y="539"/>
                    <a:pt x="52951" y="4444"/>
                  </a:cubicBezTo>
                  <a:cubicBezTo>
                    <a:pt x="2246" y="218852"/>
                    <a:pt x="-28958" y="518414"/>
                    <a:pt x="39348" y="729583"/>
                  </a:cubicBezTo>
                  <a:cubicBezTo>
                    <a:pt x="76925" y="843692"/>
                    <a:pt x="156836" y="946943"/>
                    <a:pt x="266904" y="998950"/>
                  </a:cubicBezTo>
                  <a:cubicBezTo>
                    <a:pt x="239506" y="1160018"/>
                    <a:pt x="241694" y="1326229"/>
                    <a:pt x="275085" y="1485963"/>
                  </a:cubicBezTo>
                  <a:lnTo>
                    <a:pt x="292019" y="1555305"/>
                  </a:lnTo>
                  <a:cubicBezTo>
                    <a:pt x="292970" y="1559115"/>
                    <a:pt x="296775" y="1561592"/>
                    <a:pt x="300581" y="1560734"/>
                  </a:cubicBezTo>
                  <a:cubicBezTo>
                    <a:pt x="304671" y="1559877"/>
                    <a:pt x="307240" y="1555686"/>
                    <a:pt x="306193" y="1551686"/>
                  </a:cubicBezTo>
                  <a:cubicBezTo>
                    <a:pt x="306193" y="1551686"/>
                    <a:pt x="291828" y="1482725"/>
                    <a:pt x="291828" y="1482725"/>
                  </a:cubicBezTo>
                  <a:cubicBezTo>
                    <a:pt x="229136" y="1136300"/>
                    <a:pt x="302959" y="767016"/>
                    <a:pt x="497885" y="473456"/>
                  </a:cubicBezTo>
                  <a:cubicBezTo>
                    <a:pt x="499978" y="470408"/>
                    <a:pt x="499217" y="466312"/>
                    <a:pt x="496363" y="464216"/>
                  </a:cubicBezTo>
                  <a:close/>
                  <a:moveTo>
                    <a:pt x="145515" y="103886"/>
                  </a:moveTo>
                  <a:cubicBezTo>
                    <a:pt x="269758" y="291052"/>
                    <a:pt x="320178" y="540797"/>
                    <a:pt x="304101" y="763111"/>
                  </a:cubicBezTo>
                  <a:cubicBezTo>
                    <a:pt x="302008" y="793115"/>
                    <a:pt x="297727" y="831310"/>
                    <a:pt x="292685" y="860837"/>
                  </a:cubicBezTo>
                  <a:cubicBezTo>
                    <a:pt x="290402" y="877125"/>
                    <a:pt x="284408" y="909320"/>
                    <a:pt x="280698" y="925322"/>
                  </a:cubicBezTo>
                  <a:cubicBezTo>
                    <a:pt x="279176" y="933513"/>
                    <a:pt x="275466" y="949229"/>
                    <a:pt x="273278" y="957326"/>
                  </a:cubicBezTo>
                  <a:lnTo>
                    <a:pt x="267950" y="978090"/>
                  </a:lnTo>
                  <a:cubicBezTo>
                    <a:pt x="262813" y="975709"/>
                    <a:pt x="257771" y="973328"/>
                    <a:pt x="252824" y="970661"/>
                  </a:cubicBezTo>
                  <a:cubicBezTo>
                    <a:pt x="203926" y="839692"/>
                    <a:pt x="164637" y="702532"/>
                    <a:pt x="137429" y="565562"/>
                  </a:cubicBezTo>
                  <a:cubicBezTo>
                    <a:pt x="101469" y="387254"/>
                    <a:pt x="84726" y="205136"/>
                    <a:pt x="72359" y="23780"/>
                  </a:cubicBezTo>
                  <a:cubicBezTo>
                    <a:pt x="100232" y="46736"/>
                    <a:pt x="124586" y="74168"/>
                    <a:pt x="145515" y="103886"/>
                  </a:cubicBezTo>
                  <a:close/>
                  <a:moveTo>
                    <a:pt x="47909" y="726725"/>
                  </a:moveTo>
                  <a:cubicBezTo>
                    <a:pt x="-20681" y="519557"/>
                    <a:pt x="9666" y="227520"/>
                    <a:pt x="62179" y="15875"/>
                  </a:cubicBezTo>
                  <a:cubicBezTo>
                    <a:pt x="62369" y="15970"/>
                    <a:pt x="62465" y="16160"/>
                    <a:pt x="62655" y="16256"/>
                  </a:cubicBezTo>
                  <a:cubicBezTo>
                    <a:pt x="75688" y="180276"/>
                    <a:pt x="86723" y="344487"/>
                    <a:pt x="109936" y="507650"/>
                  </a:cubicBezTo>
                  <a:cubicBezTo>
                    <a:pt x="133053" y="662336"/>
                    <a:pt x="168062" y="821213"/>
                    <a:pt x="237318" y="962374"/>
                  </a:cubicBezTo>
                  <a:cubicBezTo>
                    <a:pt x="148464" y="910844"/>
                    <a:pt x="81491" y="823880"/>
                    <a:pt x="47909" y="7267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652" name="Google Shape;2652;p36"/>
            <p:cNvGrpSpPr/>
            <p:nvPr/>
          </p:nvGrpSpPr>
          <p:grpSpPr>
            <a:xfrm>
              <a:off x="5977984" y="1569550"/>
              <a:ext cx="772763" cy="685807"/>
              <a:chOff x="5977984" y="1569550"/>
              <a:chExt cx="772763" cy="685807"/>
            </a:xfrm>
          </p:grpSpPr>
          <p:sp>
            <p:nvSpPr>
              <p:cNvPr id="2653" name="Google Shape;2653;p36"/>
              <p:cNvSpPr/>
              <p:nvPr/>
            </p:nvSpPr>
            <p:spPr>
              <a:xfrm>
                <a:off x="5977984" y="1569550"/>
                <a:ext cx="375442" cy="614133"/>
              </a:xfrm>
              <a:custGeom>
                <a:avLst/>
                <a:gdLst/>
                <a:ahLst/>
                <a:cxnLst/>
                <a:rect l="l" t="t" r="r" b="b"/>
                <a:pathLst>
                  <a:path w="685738" h="1121704" extrusionOk="0">
                    <a:moveTo>
                      <a:pt x="14467" y="210657"/>
                    </a:moveTo>
                    <a:cubicBezTo>
                      <a:pt x="22743" y="154174"/>
                      <a:pt x="35396" y="95691"/>
                      <a:pt x="71641" y="51685"/>
                    </a:cubicBezTo>
                    <a:cubicBezTo>
                      <a:pt x="107982" y="7680"/>
                      <a:pt x="174574" y="-16133"/>
                      <a:pt x="223853" y="12442"/>
                    </a:cubicBezTo>
                    <a:cubicBezTo>
                      <a:pt x="270848" y="39684"/>
                      <a:pt x="287116" y="102834"/>
                      <a:pt x="333160" y="131695"/>
                    </a:cubicBezTo>
                    <a:cubicBezTo>
                      <a:pt x="398040" y="172462"/>
                      <a:pt x="484039" y="126647"/>
                      <a:pt x="558909" y="142744"/>
                    </a:cubicBezTo>
                    <a:cubicBezTo>
                      <a:pt x="655087" y="163413"/>
                      <a:pt x="700941" y="282571"/>
                      <a:pt x="681249" y="379155"/>
                    </a:cubicBezTo>
                    <a:cubicBezTo>
                      <a:pt x="661556" y="475643"/>
                      <a:pt x="596771" y="555558"/>
                      <a:pt x="540929" y="636615"/>
                    </a:cubicBezTo>
                    <a:cubicBezTo>
                      <a:pt x="477000" y="729389"/>
                      <a:pt x="422584" y="828735"/>
                      <a:pt x="378823" y="932557"/>
                    </a:cubicBezTo>
                    <a:cubicBezTo>
                      <a:pt x="347049" y="1007805"/>
                      <a:pt x="288162" y="1148203"/>
                      <a:pt x="178950" y="1117342"/>
                    </a:cubicBezTo>
                    <a:cubicBezTo>
                      <a:pt x="104176" y="1096292"/>
                      <a:pt x="101798" y="976467"/>
                      <a:pt x="82201" y="913602"/>
                    </a:cubicBezTo>
                    <a:cubicBezTo>
                      <a:pt x="10281" y="684050"/>
                      <a:pt x="-20542" y="450306"/>
                      <a:pt x="14467" y="2106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4" name="Google Shape;2654;p36"/>
              <p:cNvSpPr/>
              <p:nvPr/>
            </p:nvSpPr>
            <p:spPr>
              <a:xfrm>
                <a:off x="6103986" y="1744104"/>
                <a:ext cx="499189" cy="473499"/>
              </a:xfrm>
              <a:custGeom>
                <a:avLst/>
                <a:gdLst/>
                <a:ahLst/>
                <a:cxnLst/>
                <a:rect l="l" t="t" r="r" b="b"/>
                <a:pathLst>
                  <a:path w="911760" h="864838" extrusionOk="0">
                    <a:moveTo>
                      <a:pt x="574665" y="52228"/>
                    </a:moveTo>
                    <a:cubicBezTo>
                      <a:pt x="592454" y="77851"/>
                      <a:pt x="601872" y="109664"/>
                      <a:pt x="624989" y="130524"/>
                    </a:cubicBezTo>
                    <a:cubicBezTo>
                      <a:pt x="689013" y="188341"/>
                      <a:pt x="803933" y="123666"/>
                      <a:pt x="872714" y="175672"/>
                    </a:cubicBezTo>
                    <a:cubicBezTo>
                      <a:pt x="906581" y="201200"/>
                      <a:pt x="917331" y="249110"/>
                      <a:pt x="909149" y="290830"/>
                    </a:cubicBezTo>
                    <a:cubicBezTo>
                      <a:pt x="900968" y="332454"/>
                      <a:pt x="877090" y="369220"/>
                      <a:pt x="852165" y="403510"/>
                    </a:cubicBezTo>
                    <a:cubicBezTo>
                      <a:pt x="687587" y="629348"/>
                      <a:pt x="444999" y="803084"/>
                      <a:pt x="171304" y="858234"/>
                    </a:cubicBezTo>
                    <a:cubicBezTo>
                      <a:pt x="117744" y="868997"/>
                      <a:pt x="52674" y="871283"/>
                      <a:pt x="19092" y="828135"/>
                    </a:cubicBezTo>
                    <a:cubicBezTo>
                      <a:pt x="-8116" y="793178"/>
                      <a:pt x="-2027" y="742981"/>
                      <a:pt x="11386" y="700786"/>
                    </a:cubicBezTo>
                    <a:cubicBezTo>
                      <a:pt x="58001" y="554101"/>
                      <a:pt x="173016" y="437801"/>
                      <a:pt x="225244" y="293020"/>
                    </a:cubicBezTo>
                    <a:cubicBezTo>
                      <a:pt x="259206" y="198723"/>
                      <a:pt x="271192" y="106807"/>
                      <a:pt x="355099" y="43846"/>
                    </a:cubicBezTo>
                    <a:cubicBezTo>
                      <a:pt x="419789" y="-4731"/>
                      <a:pt x="519488" y="-26924"/>
                      <a:pt x="574665" y="522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5" name="Google Shape;2655;p36"/>
              <p:cNvSpPr/>
              <p:nvPr/>
            </p:nvSpPr>
            <p:spPr>
              <a:xfrm>
                <a:off x="6164779" y="1939333"/>
                <a:ext cx="585967" cy="316024"/>
              </a:xfrm>
              <a:custGeom>
                <a:avLst/>
                <a:gdLst/>
                <a:ahLst/>
                <a:cxnLst/>
                <a:rect l="l" t="t" r="r" b="b"/>
                <a:pathLst>
                  <a:path w="1070260" h="577212" extrusionOk="0">
                    <a:moveTo>
                      <a:pt x="1060576" y="107843"/>
                    </a:moveTo>
                    <a:cubicBezTo>
                      <a:pt x="1070470" y="129941"/>
                      <a:pt x="1071707" y="155087"/>
                      <a:pt x="1069043" y="179185"/>
                    </a:cubicBezTo>
                    <a:cubicBezTo>
                      <a:pt x="1060671" y="256814"/>
                      <a:pt x="1015008" y="326918"/>
                      <a:pt x="955645" y="377495"/>
                    </a:cubicBezTo>
                    <a:cubicBezTo>
                      <a:pt x="896283" y="428073"/>
                      <a:pt x="824077" y="461125"/>
                      <a:pt x="750825" y="487795"/>
                    </a:cubicBezTo>
                    <a:cubicBezTo>
                      <a:pt x="557231" y="558185"/>
                      <a:pt x="348891" y="587712"/>
                      <a:pt x="143406" y="573901"/>
                    </a:cubicBezTo>
                    <a:cubicBezTo>
                      <a:pt x="108778" y="571615"/>
                      <a:pt x="72913" y="567615"/>
                      <a:pt x="43422" y="549517"/>
                    </a:cubicBezTo>
                    <a:cubicBezTo>
                      <a:pt x="13836" y="531419"/>
                      <a:pt x="-7379" y="495129"/>
                      <a:pt x="2420" y="461792"/>
                    </a:cubicBezTo>
                    <a:cubicBezTo>
                      <a:pt x="14026" y="422358"/>
                      <a:pt x="59689" y="405880"/>
                      <a:pt x="99360" y="395212"/>
                    </a:cubicBezTo>
                    <a:cubicBezTo>
                      <a:pt x="198012" y="368542"/>
                      <a:pt x="300755" y="340443"/>
                      <a:pt x="387040" y="283484"/>
                    </a:cubicBezTo>
                    <a:cubicBezTo>
                      <a:pt x="484645" y="219095"/>
                      <a:pt x="507857" y="112796"/>
                      <a:pt x="589481" y="38405"/>
                    </a:cubicBezTo>
                    <a:cubicBezTo>
                      <a:pt x="659023" y="-24936"/>
                      <a:pt x="710204" y="5163"/>
                      <a:pt x="790305" y="22785"/>
                    </a:cubicBezTo>
                    <a:cubicBezTo>
                      <a:pt x="874497" y="41453"/>
                      <a:pt x="1016149" y="8973"/>
                      <a:pt x="1060576" y="10784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656" name="Google Shape;2656;p36"/>
            <p:cNvGrpSpPr/>
            <p:nvPr/>
          </p:nvGrpSpPr>
          <p:grpSpPr>
            <a:xfrm>
              <a:off x="6015104" y="1615084"/>
              <a:ext cx="698294" cy="621674"/>
              <a:chOff x="6015104" y="1615084"/>
              <a:chExt cx="698294" cy="621674"/>
            </a:xfrm>
          </p:grpSpPr>
          <p:sp>
            <p:nvSpPr>
              <p:cNvPr id="2657" name="Google Shape;2657;p36"/>
              <p:cNvSpPr/>
              <p:nvPr/>
            </p:nvSpPr>
            <p:spPr>
              <a:xfrm>
                <a:off x="6135277" y="1767638"/>
                <a:ext cx="203714" cy="404824"/>
              </a:xfrm>
              <a:custGeom>
                <a:avLst/>
                <a:gdLst/>
                <a:ahLst/>
                <a:cxnLst/>
                <a:rect l="l" t="t" r="r" b="b"/>
                <a:pathLst>
                  <a:path w="372081" h="739404" extrusionOk="0">
                    <a:moveTo>
                      <a:pt x="371813" y="4538"/>
                    </a:moveTo>
                    <a:cubicBezTo>
                      <a:pt x="377711" y="114742"/>
                      <a:pt x="285148" y="191894"/>
                      <a:pt x="226736" y="274000"/>
                    </a:cubicBezTo>
                    <a:cubicBezTo>
                      <a:pt x="124184" y="411731"/>
                      <a:pt x="59208" y="572323"/>
                      <a:pt x="9740" y="735867"/>
                    </a:cubicBezTo>
                    <a:cubicBezTo>
                      <a:pt x="8979" y="738534"/>
                      <a:pt x="6125" y="739963"/>
                      <a:pt x="3556" y="739201"/>
                    </a:cubicBezTo>
                    <a:cubicBezTo>
                      <a:pt x="1178" y="738439"/>
                      <a:pt x="-249" y="736153"/>
                      <a:pt x="36" y="733772"/>
                    </a:cubicBezTo>
                    <a:cubicBezTo>
                      <a:pt x="24866" y="561274"/>
                      <a:pt x="108677" y="401254"/>
                      <a:pt x="216081" y="265904"/>
                    </a:cubicBezTo>
                    <a:cubicBezTo>
                      <a:pt x="275634" y="187703"/>
                      <a:pt x="368959" y="113027"/>
                      <a:pt x="361919" y="5395"/>
                    </a:cubicBezTo>
                    <a:cubicBezTo>
                      <a:pt x="361158" y="-892"/>
                      <a:pt x="371242" y="-2320"/>
                      <a:pt x="371813" y="4538"/>
                    </a:cubicBezTo>
                    <a:lnTo>
                      <a:pt x="371813" y="4538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8" name="Google Shape;2658;p36"/>
              <p:cNvSpPr/>
              <p:nvPr/>
            </p:nvSpPr>
            <p:spPr>
              <a:xfrm>
                <a:off x="6182964" y="1949243"/>
                <a:ext cx="390230" cy="254336"/>
              </a:xfrm>
              <a:custGeom>
                <a:avLst/>
                <a:gdLst/>
                <a:ahLst/>
                <a:cxnLst/>
                <a:rect l="l" t="t" r="r" b="b"/>
                <a:pathLst>
                  <a:path w="712748" h="464541" extrusionOk="0">
                    <a:moveTo>
                      <a:pt x="707877" y="9906"/>
                    </a:moveTo>
                    <a:cubicBezTo>
                      <a:pt x="634910" y="10954"/>
                      <a:pt x="572313" y="58674"/>
                      <a:pt x="526460" y="112300"/>
                    </a:cubicBezTo>
                    <a:cubicBezTo>
                      <a:pt x="456633" y="194691"/>
                      <a:pt x="412491" y="304990"/>
                      <a:pt x="320308" y="368998"/>
                    </a:cubicBezTo>
                    <a:cubicBezTo>
                      <a:pt x="228505" y="433673"/>
                      <a:pt x="114917" y="454914"/>
                      <a:pt x="5420" y="464534"/>
                    </a:cubicBezTo>
                    <a:cubicBezTo>
                      <a:pt x="93" y="464820"/>
                      <a:pt x="-2761" y="456819"/>
                      <a:pt x="3803" y="454723"/>
                    </a:cubicBezTo>
                    <a:cubicBezTo>
                      <a:pt x="142030" y="421862"/>
                      <a:pt x="293386" y="396907"/>
                      <a:pt x="386615" y="279749"/>
                    </a:cubicBezTo>
                    <a:cubicBezTo>
                      <a:pt x="475754" y="173546"/>
                      <a:pt x="549101" y="8763"/>
                      <a:pt x="707686" y="0"/>
                    </a:cubicBezTo>
                    <a:cubicBezTo>
                      <a:pt x="713965" y="0"/>
                      <a:pt x="714821" y="9525"/>
                      <a:pt x="707877" y="9906"/>
                    </a:cubicBezTo>
                    <a:lnTo>
                      <a:pt x="707877" y="9906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9" name="Google Shape;2659;p36"/>
              <p:cNvSpPr/>
              <p:nvPr/>
            </p:nvSpPr>
            <p:spPr>
              <a:xfrm>
                <a:off x="6015104" y="1615084"/>
                <a:ext cx="65126" cy="534538"/>
              </a:xfrm>
              <a:custGeom>
                <a:avLst/>
                <a:gdLst/>
                <a:ahLst/>
                <a:cxnLst/>
                <a:rect l="l" t="t" r="r" b="b"/>
                <a:pathLst>
                  <a:path w="118952" h="976326" extrusionOk="0">
                    <a:moveTo>
                      <a:pt x="116035" y="9494"/>
                    </a:moveTo>
                    <a:cubicBezTo>
                      <a:pt x="33841" y="46355"/>
                      <a:pt x="39168" y="150750"/>
                      <a:pt x="28513" y="227045"/>
                    </a:cubicBezTo>
                    <a:cubicBezTo>
                      <a:pt x="13958" y="372777"/>
                      <a:pt x="13483" y="519843"/>
                      <a:pt x="31082" y="665195"/>
                    </a:cubicBezTo>
                    <a:cubicBezTo>
                      <a:pt x="43925" y="768731"/>
                      <a:pt x="67422" y="869982"/>
                      <a:pt x="98816" y="969804"/>
                    </a:cubicBezTo>
                    <a:cubicBezTo>
                      <a:pt x="99672" y="972376"/>
                      <a:pt x="98246" y="975234"/>
                      <a:pt x="95582" y="976091"/>
                    </a:cubicBezTo>
                    <a:cubicBezTo>
                      <a:pt x="93204" y="976853"/>
                      <a:pt x="90635" y="975710"/>
                      <a:pt x="89493" y="973519"/>
                    </a:cubicBezTo>
                    <a:cubicBezTo>
                      <a:pt x="53438" y="896938"/>
                      <a:pt x="30606" y="814356"/>
                      <a:pt x="16907" y="730822"/>
                    </a:cubicBezTo>
                    <a:cubicBezTo>
                      <a:pt x="3874" y="647573"/>
                      <a:pt x="-1263" y="562229"/>
                      <a:pt x="259" y="478028"/>
                    </a:cubicBezTo>
                    <a:cubicBezTo>
                      <a:pt x="4160" y="351536"/>
                      <a:pt x="12912" y="225044"/>
                      <a:pt x="36314" y="100743"/>
                    </a:cubicBezTo>
                    <a:cubicBezTo>
                      <a:pt x="41642" y="80074"/>
                      <a:pt x="49538" y="59690"/>
                      <a:pt x="62190" y="41879"/>
                    </a:cubicBezTo>
                    <a:cubicBezTo>
                      <a:pt x="74557" y="23876"/>
                      <a:pt x="91967" y="9494"/>
                      <a:pt x="111945" y="445"/>
                    </a:cubicBezTo>
                    <a:cubicBezTo>
                      <a:pt x="114418" y="-698"/>
                      <a:pt x="117367" y="445"/>
                      <a:pt x="118509" y="2921"/>
                    </a:cubicBezTo>
                    <a:cubicBezTo>
                      <a:pt x="119650" y="5398"/>
                      <a:pt x="118509" y="8446"/>
                      <a:pt x="116035" y="9494"/>
                    </a:cubicBezTo>
                    <a:lnTo>
                      <a:pt x="116035" y="9494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0" name="Google Shape;2660;p36"/>
              <p:cNvSpPr/>
              <p:nvPr/>
            </p:nvSpPr>
            <p:spPr>
              <a:xfrm>
                <a:off x="6104386" y="1685840"/>
                <a:ext cx="189235" cy="477552"/>
              </a:xfrm>
              <a:custGeom>
                <a:avLst/>
                <a:gdLst/>
                <a:ahLst/>
                <a:cxnLst/>
                <a:rect l="l" t="t" r="r" b="b"/>
                <a:pathLst>
                  <a:path w="345634" h="872241" extrusionOk="0">
                    <a:moveTo>
                      <a:pt x="145077" y="9488"/>
                    </a:moveTo>
                    <a:cubicBezTo>
                      <a:pt x="76867" y="42826"/>
                      <a:pt x="58506" y="126360"/>
                      <a:pt x="44807" y="195226"/>
                    </a:cubicBezTo>
                    <a:cubicBezTo>
                      <a:pt x="856" y="415349"/>
                      <a:pt x="17409" y="640615"/>
                      <a:pt x="17409" y="863690"/>
                    </a:cubicBezTo>
                    <a:cubicBezTo>
                      <a:pt x="17409" y="863690"/>
                      <a:pt x="0" y="862833"/>
                      <a:pt x="0" y="862833"/>
                    </a:cubicBezTo>
                    <a:cubicBezTo>
                      <a:pt x="6564" y="783776"/>
                      <a:pt x="20168" y="705194"/>
                      <a:pt x="42334" y="628899"/>
                    </a:cubicBezTo>
                    <a:cubicBezTo>
                      <a:pt x="85904" y="476213"/>
                      <a:pt x="161249" y="332195"/>
                      <a:pt x="262280" y="209894"/>
                    </a:cubicBezTo>
                    <a:cubicBezTo>
                      <a:pt x="299001" y="165984"/>
                      <a:pt x="336197" y="117978"/>
                      <a:pt x="330204" y="59018"/>
                    </a:cubicBezTo>
                    <a:cubicBezTo>
                      <a:pt x="328302" y="40635"/>
                      <a:pt x="321547" y="22728"/>
                      <a:pt x="309275" y="8822"/>
                    </a:cubicBezTo>
                    <a:cubicBezTo>
                      <a:pt x="307468" y="6726"/>
                      <a:pt x="307658" y="3583"/>
                      <a:pt x="309656" y="1773"/>
                    </a:cubicBezTo>
                    <a:cubicBezTo>
                      <a:pt x="311558" y="59"/>
                      <a:pt x="314507" y="154"/>
                      <a:pt x="316410" y="1868"/>
                    </a:cubicBezTo>
                    <a:cubicBezTo>
                      <a:pt x="347138" y="31586"/>
                      <a:pt x="351133" y="79497"/>
                      <a:pt x="339908" y="118931"/>
                    </a:cubicBezTo>
                    <a:cubicBezTo>
                      <a:pt x="327921" y="159031"/>
                      <a:pt x="302616" y="191987"/>
                      <a:pt x="278738" y="223039"/>
                    </a:cubicBezTo>
                    <a:cubicBezTo>
                      <a:pt x="229744" y="284094"/>
                      <a:pt x="187886" y="350007"/>
                      <a:pt x="151165" y="418777"/>
                    </a:cubicBezTo>
                    <a:cubicBezTo>
                      <a:pt x="78674" y="556985"/>
                      <a:pt x="32535" y="709004"/>
                      <a:pt x="17409" y="864548"/>
                    </a:cubicBezTo>
                    <a:cubicBezTo>
                      <a:pt x="16363" y="874835"/>
                      <a:pt x="95" y="875120"/>
                      <a:pt x="0" y="863500"/>
                    </a:cubicBezTo>
                    <a:cubicBezTo>
                      <a:pt x="1237" y="789014"/>
                      <a:pt x="761" y="714529"/>
                      <a:pt x="1237" y="639853"/>
                    </a:cubicBezTo>
                    <a:cubicBezTo>
                      <a:pt x="2568" y="490691"/>
                      <a:pt x="5803" y="340101"/>
                      <a:pt x="35579" y="193321"/>
                    </a:cubicBezTo>
                    <a:cubicBezTo>
                      <a:pt x="50230" y="122169"/>
                      <a:pt x="69637" y="35587"/>
                      <a:pt x="140986" y="440"/>
                    </a:cubicBezTo>
                    <a:cubicBezTo>
                      <a:pt x="146789" y="-2037"/>
                      <a:pt x="150975" y="6631"/>
                      <a:pt x="145077" y="9488"/>
                    </a:cubicBezTo>
                    <a:lnTo>
                      <a:pt x="145077" y="9488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1" name="Google Shape;2661;p36"/>
              <p:cNvSpPr/>
              <p:nvPr/>
            </p:nvSpPr>
            <p:spPr>
              <a:xfrm>
                <a:off x="6135462" y="1824692"/>
                <a:ext cx="433575" cy="371020"/>
              </a:xfrm>
              <a:custGeom>
                <a:avLst/>
                <a:gdLst/>
                <a:ahLst/>
                <a:cxnLst/>
                <a:rect l="l" t="t" r="r" b="b"/>
                <a:pathLst>
                  <a:path w="791917" h="677663" extrusionOk="0">
                    <a:moveTo>
                      <a:pt x="511605" y="9770"/>
                    </a:moveTo>
                    <a:cubicBezTo>
                      <a:pt x="476881" y="14532"/>
                      <a:pt x="447200" y="36725"/>
                      <a:pt x="426081" y="64062"/>
                    </a:cubicBezTo>
                    <a:cubicBezTo>
                      <a:pt x="381274" y="121212"/>
                      <a:pt x="375756" y="196174"/>
                      <a:pt x="355968" y="264182"/>
                    </a:cubicBezTo>
                    <a:cubicBezTo>
                      <a:pt x="336752" y="334667"/>
                      <a:pt x="294323" y="396675"/>
                      <a:pt x="243712" y="448396"/>
                    </a:cubicBezTo>
                    <a:cubicBezTo>
                      <a:pt x="218978" y="474494"/>
                      <a:pt x="190248" y="496402"/>
                      <a:pt x="165513" y="522405"/>
                    </a:cubicBezTo>
                    <a:cubicBezTo>
                      <a:pt x="140779" y="548027"/>
                      <a:pt x="117377" y="575269"/>
                      <a:pt x="92928" y="601748"/>
                    </a:cubicBezTo>
                    <a:cubicBezTo>
                      <a:pt x="68479" y="628228"/>
                      <a:pt x="42793" y="654231"/>
                      <a:pt x="12922" y="675948"/>
                    </a:cubicBezTo>
                    <a:cubicBezTo>
                      <a:pt x="12922" y="675948"/>
                      <a:pt x="6452" y="661184"/>
                      <a:pt x="6452" y="661184"/>
                    </a:cubicBezTo>
                    <a:cubicBezTo>
                      <a:pt x="129744" y="633181"/>
                      <a:pt x="259314" y="602129"/>
                      <a:pt x="347406" y="506689"/>
                    </a:cubicBezTo>
                    <a:cubicBezTo>
                      <a:pt x="434453" y="411820"/>
                      <a:pt x="478213" y="279137"/>
                      <a:pt x="587520" y="203222"/>
                    </a:cubicBezTo>
                    <a:cubicBezTo>
                      <a:pt x="605786" y="190459"/>
                      <a:pt x="625763" y="179886"/>
                      <a:pt x="646883" y="172362"/>
                    </a:cubicBezTo>
                    <a:cubicBezTo>
                      <a:pt x="677896" y="160074"/>
                      <a:pt x="711002" y="161312"/>
                      <a:pt x="741730" y="152549"/>
                    </a:cubicBezTo>
                    <a:cubicBezTo>
                      <a:pt x="767701" y="146834"/>
                      <a:pt x="793006" y="112163"/>
                      <a:pt x="772838" y="88732"/>
                    </a:cubicBezTo>
                    <a:cubicBezTo>
                      <a:pt x="768272" y="84541"/>
                      <a:pt x="775216" y="77302"/>
                      <a:pt x="779592" y="81493"/>
                    </a:cubicBezTo>
                    <a:cubicBezTo>
                      <a:pt x="809083" y="110068"/>
                      <a:pt x="780639" y="157693"/>
                      <a:pt x="746867" y="167408"/>
                    </a:cubicBezTo>
                    <a:cubicBezTo>
                      <a:pt x="716329" y="178457"/>
                      <a:pt x="682653" y="177600"/>
                      <a:pt x="653637" y="190554"/>
                    </a:cubicBezTo>
                    <a:cubicBezTo>
                      <a:pt x="553653" y="231607"/>
                      <a:pt x="498191" y="329810"/>
                      <a:pt x="442158" y="417344"/>
                    </a:cubicBezTo>
                    <a:cubicBezTo>
                      <a:pt x="334183" y="598796"/>
                      <a:pt x="205279" y="637181"/>
                      <a:pt x="9972" y="677472"/>
                    </a:cubicBezTo>
                    <a:cubicBezTo>
                      <a:pt x="1696" y="679282"/>
                      <a:pt x="-4012" y="667757"/>
                      <a:pt x="3503" y="662708"/>
                    </a:cubicBezTo>
                    <a:cubicBezTo>
                      <a:pt x="61534" y="621560"/>
                      <a:pt x="105866" y="563744"/>
                      <a:pt x="156476" y="513547"/>
                    </a:cubicBezTo>
                    <a:cubicBezTo>
                      <a:pt x="181686" y="487829"/>
                      <a:pt x="210701" y="466493"/>
                      <a:pt x="235911" y="440776"/>
                    </a:cubicBezTo>
                    <a:cubicBezTo>
                      <a:pt x="286141" y="390770"/>
                      <a:pt x="327238" y="330381"/>
                      <a:pt x="346550" y="261611"/>
                    </a:cubicBezTo>
                    <a:cubicBezTo>
                      <a:pt x="361676" y="210271"/>
                      <a:pt x="368621" y="155312"/>
                      <a:pt x="390787" y="105686"/>
                    </a:cubicBezTo>
                    <a:cubicBezTo>
                      <a:pt x="413143" y="56156"/>
                      <a:pt x="453764" y="8341"/>
                      <a:pt x="510273" y="54"/>
                    </a:cubicBezTo>
                    <a:cubicBezTo>
                      <a:pt x="516647" y="-803"/>
                      <a:pt x="518074" y="8817"/>
                      <a:pt x="511605" y="9770"/>
                    </a:cubicBezTo>
                    <a:lnTo>
                      <a:pt x="511605" y="9770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2" name="Google Shape;2662;p36"/>
              <p:cNvSpPr/>
              <p:nvPr/>
            </p:nvSpPr>
            <p:spPr>
              <a:xfrm>
                <a:off x="6211060" y="1990658"/>
                <a:ext cx="502338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917512" h="449498" extrusionOk="0">
                    <a:moveTo>
                      <a:pt x="786750" y="9821"/>
                    </a:moveTo>
                    <a:cubicBezTo>
                      <a:pt x="711120" y="15632"/>
                      <a:pt x="666693" y="99452"/>
                      <a:pt x="614751" y="146696"/>
                    </a:cubicBezTo>
                    <a:cubicBezTo>
                      <a:pt x="561001" y="201179"/>
                      <a:pt x="502970" y="251947"/>
                      <a:pt x="439232" y="294619"/>
                    </a:cubicBezTo>
                    <a:cubicBezTo>
                      <a:pt x="312325" y="381106"/>
                      <a:pt x="163158" y="438161"/>
                      <a:pt x="8283" y="440828"/>
                    </a:cubicBezTo>
                    <a:cubicBezTo>
                      <a:pt x="8283" y="440828"/>
                      <a:pt x="9329" y="424350"/>
                      <a:pt x="9329" y="424350"/>
                    </a:cubicBezTo>
                    <a:cubicBezTo>
                      <a:pt x="97802" y="435494"/>
                      <a:pt x="187702" y="431112"/>
                      <a:pt x="276556" y="420825"/>
                    </a:cubicBezTo>
                    <a:cubicBezTo>
                      <a:pt x="321077" y="415682"/>
                      <a:pt x="365504" y="409205"/>
                      <a:pt x="410026" y="402728"/>
                    </a:cubicBezTo>
                    <a:cubicBezTo>
                      <a:pt x="497928" y="390060"/>
                      <a:pt x="587258" y="377868"/>
                      <a:pt x="665742" y="335005"/>
                    </a:cubicBezTo>
                    <a:cubicBezTo>
                      <a:pt x="704651" y="314336"/>
                      <a:pt x="741277" y="288428"/>
                      <a:pt x="777142" y="261853"/>
                    </a:cubicBezTo>
                    <a:cubicBezTo>
                      <a:pt x="812911" y="235564"/>
                      <a:pt x="846969" y="206703"/>
                      <a:pt x="871418" y="170508"/>
                    </a:cubicBezTo>
                    <a:cubicBezTo>
                      <a:pt x="895772" y="134789"/>
                      <a:pt x="910517" y="90975"/>
                      <a:pt x="904524" y="47636"/>
                    </a:cubicBezTo>
                    <a:cubicBezTo>
                      <a:pt x="904143" y="44873"/>
                      <a:pt x="906046" y="42397"/>
                      <a:pt x="908709" y="42016"/>
                    </a:cubicBezTo>
                    <a:cubicBezTo>
                      <a:pt x="911278" y="41635"/>
                      <a:pt x="913752" y="43350"/>
                      <a:pt x="914322" y="45921"/>
                    </a:cubicBezTo>
                    <a:cubicBezTo>
                      <a:pt x="924121" y="92022"/>
                      <a:pt x="910422" y="140600"/>
                      <a:pt x="885878" y="179938"/>
                    </a:cubicBezTo>
                    <a:cubicBezTo>
                      <a:pt x="860858" y="219562"/>
                      <a:pt x="825944" y="251090"/>
                      <a:pt x="790080" y="278903"/>
                    </a:cubicBezTo>
                    <a:cubicBezTo>
                      <a:pt x="753929" y="306239"/>
                      <a:pt x="717018" y="333005"/>
                      <a:pt x="676587" y="355198"/>
                    </a:cubicBezTo>
                    <a:cubicBezTo>
                      <a:pt x="596485" y="400537"/>
                      <a:pt x="502495" y="412538"/>
                      <a:pt x="413165" y="425016"/>
                    </a:cubicBezTo>
                    <a:cubicBezTo>
                      <a:pt x="278934" y="443780"/>
                      <a:pt x="142514" y="460068"/>
                      <a:pt x="7046" y="440923"/>
                    </a:cubicBezTo>
                    <a:cubicBezTo>
                      <a:pt x="-2562" y="439399"/>
                      <a:pt x="-2467" y="424730"/>
                      <a:pt x="8092" y="424445"/>
                    </a:cubicBezTo>
                    <a:cubicBezTo>
                      <a:pt x="238407" y="424540"/>
                      <a:pt x="450648" y="302239"/>
                      <a:pt x="607996" y="140219"/>
                    </a:cubicBezTo>
                    <a:cubicBezTo>
                      <a:pt x="635014" y="113358"/>
                      <a:pt x="659558" y="84497"/>
                      <a:pt x="685910" y="56399"/>
                    </a:cubicBezTo>
                    <a:cubicBezTo>
                      <a:pt x="712452" y="28491"/>
                      <a:pt x="746128" y="1820"/>
                      <a:pt x="786369" y="11"/>
                    </a:cubicBezTo>
                    <a:cubicBezTo>
                      <a:pt x="792838" y="-370"/>
                      <a:pt x="793504" y="9536"/>
                      <a:pt x="786750" y="9821"/>
                    </a:cubicBezTo>
                    <a:lnTo>
                      <a:pt x="786750" y="9821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663" name="Google Shape;2663;p36"/>
            <p:cNvSpPr/>
            <p:nvPr/>
          </p:nvSpPr>
          <p:spPr>
            <a:xfrm>
              <a:off x="6037342" y="2105889"/>
              <a:ext cx="211699" cy="150441"/>
            </a:xfrm>
            <a:custGeom>
              <a:avLst/>
              <a:gdLst/>
              <a:ahLst/>
              <a:cxnLst/>
              <a:rect l="l" t="t" r="r" b="b"/>
              <a:pathLst>
                <a:path w="386664" h="274778" extrusionOk="0">
                  <a:moveTo>
                    <a:pt x="37" y="24900"/>
                  </a:moveTo>
                  <a:cubicBezTo>
                    <a:pt x="133" y="19566"/>
                    <a:pt x="418" y="13946"/>
                    <a:pt x="2986" y="9279"/>
                  </a:cubicBezTo>
                  <a:cubicBezTo>
                    <a:pt x="11453" y="-6247"/>
                    <a:pt x="35902" y="-246"/>
                    <a:pt x="48174" y="12327"/>
                  </a:cubicBezTo>
                  <a:cubicBezTo>
                    <a:pt x="60446" y="24900"/>
                    <a:pt x="69199" y="42521"/>
                    <a:pt x="85656" y="48713"/>
                  </a:cubicBezTo>
                  <a:cubicBezTo>
                    <a:pt x="100592" y="54237"/>
                    <a:pt x="116955" y="48522"/>
                    <a:pt x="132462" y="45188"/>
                  </a:cubicBezTo>
                  <a:cubicBezTo>
                    <a:pt x="147968" y="41855"/>
                    <a:pt x="167185" y="42140"/>
                    <a:pt x="176222" y="55285"/>
                  </a:cubicBezTo>
                  <a:cubicBezTo>
                    <a:pt x="180884" y="61952"/>
                    <a:pt x="181645" y="70430"/>
                    <a:pt x="183738" y="78335"/>
                  </a:cubicBezTo>
                  <a:cubicBezTo>
                    <a:pt x="191824" y="109863"/>
                    <a:pt x="222742" y="133961"/>
                    <a:pt x="255277" y="133961"/>
                  </a:cubicBezTo>
                  <a:cubicBezTo>
                    <a:pt x="269262" y="133961"/>
                    <a:pt x="284388" y="130247"/>
                    <a:pt x="296565" y="137200"/>
                  </a:cubicBezTo>
                  <a:cubicBezTo>
                    <a:pt x="317494" y="149201"/>
                    <a:pt x="313118" y="181967"/>
                    <a:pt x="328719" y="200446"/>
                  </a:cubicBezTo>
                  <a:cubicBezTo>
                    <a:pt x="338423" y="211876"/>
                    <a:pt x="354120" y="215781"/>
                    <a:pt x="367153" y="223211"/>
                  </a:cubicBezTo>
                  <a:cubicBezTo>
                    <a:pt x="380186" y="230640"/>
                    <a:pt x="391602" y="246737"/>
                    <a:pt x="384467" y="259882"/>
                  </a:cubicBezTo>
                  <a:cubicBezTo>
                    <a:pt x="378664" y="270645"/>
                    <a:pt x="364299" y="272645"/>
                    <a:pt x="352027" y="273122"/>
                  </a:cubicBezTo>
                  <a:cubicBezTo>
                    <a:pt x="300275" y="275407"/>
                    <a:pt x="248428" y="275312"/>
                    <a:pt x="196676" y="272931"/>
                  </a:cubicBezTo>
                  <a:cubicBezTo>
                    <a:pt x="166995" y="271597"/>
                    <a:pt x="136172" y="269121"/>
                    <a:pt x="110201" y="254738"/>
                  </a:cubicBezTo>
                  <a:cubicBezTo>
                    <a:pt x="32953" y="212066"/>
                    <a:pt x="-1294" y="106720"/>
                    <a:pt x="37" y="249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64" name="Google Shape;2664;p36"/>
          <p:cNvGrpSpPr/>
          <p:nvPr/>
        </p:nvGrpSpPr>
        <p:grpSpPr>
          <a:xfrm rot="-8099838">
            <a:off x="630551" y="4419376"/>
            <a:ext cx="521260" cy="807205"/>
            <a:chOff x="1022083" y="3172726"/>
            <a:chExt cx="52228" cy="80870"/>
          </a:xfrm>
        </p:grpSpPr>
        <p:sp>
          <p:nvSpPr>
            <p:cNvPr id="2665" name="Google Shape;2665;p36"/>
            <p:cNvSpPr/>
            <p:nvPr/>
          </p:nvSpPr>
          <p:spPr>
            <a:xfrm>
              <a:off x="1052057" y="3227698"/>
              <a:ext cx="22254" cy="25898"/>
            </a:xfrm>
            <a:custGeom>
              <a:avLst/>
              <a:gdLst/>
              <a:ahLst/>
              <a:cxnLst/>
              <a:rect l="l" t="t" r="r" b="b"/>
              <a:pathLst>
                <a:path w="22254" h="25898" extrusionOk="0">
                  <a:moveTo>
                    <a:pt x="13029" y="25653"/>
                  </a:moveTo>
                  <a:cubicBezTo>
                    <a:pt x="10625" y="24990"/>
                    <a:pt x="8903" y="23877"/>
                    <a:pt x="7307" y="22675"/>
                  </a:cubicBezTo>
                  <a:cubicBezTo>
                    <a:pt x="5764" y="21437"/>
                    <a:pt x="4455" y="20038"/>
                    <a:pt x="3361" y="18495"/>
                  </a:cubicBezTo>
                  <a:cubicBezTo>
                    <a:pt x="2248" y="16969"/>
                    <a:pt x="1370" y="15265"/>
                    <a:pt x="778" y="13399"/>
                  </a:cubicBezTo>
                  <a:cubicBezTo>
                    <a:pt x="204" y="11515"/>
                    <a:pt x="-191" y="9488"/>
                    <a:pt x="96" y="7012"/>
                  </a:cubicBezTo>
                  <a:cubicBezTo>
                    <a:pt x="616" y="2598"/>
                    <a:pt x="4562" y="-506"/>
                    <a:pt x="8921" y="68"/>
                  </a:cubicBezTo>
                  <a:cubicBezTo>
                    <a:pt x="9298" y="122"/>
                    <a:pt x="9693" y="194"/>
                    <a:pt x="10033" y="302"/>
                  </a:cubicBezTo>
                  <a:cubicBezTo>
                    <a:pt x="12419" y="966"/>
                    <a:pt x="14105" y="2114"/>
                    <a:pt x="15612" y="3370"/>
                  </a:cubicBezTo>
                  <a:cubicBezTo>
                    <a:pt x="17101" y="4643"/>
                    <a:pt x="18303" y="6115"/>
                    <a:pt x="19289" y="7730"/>
                  </a:cubicBezTo>
                  <a:cubicBezTo>
                    <a:pt x="20276" y="9344"/>
                    <a:pt x="21065" y="11103"/>
                    <a:pt x="21603" y="13004"/>
                  </a:cubicBezTo>
                  <a:cubicBezTo>
                    <a:pt x="22088" y="14960"/>
                    <a:pt x="22446" y="17005"/>
                    <a:pt x="22141" y="19481"/>
                  </a:cubicBezTo>
                  <a:cubicBezTo>
                    <a:pt x="21639" y="23536"/>
                    <a:pt x="17998" y="26371"/>
                    <a:pt x="13998" y="25833"/>
                  </a:cubicBezTo>
                  <a:cubicBezTo>
                    <a:pt x="13675" y="25815"/>
                    <a:pt x="13316" y="25743"/>
                    <a:pt x="13029" y="25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6" name="Google Shape;2666;p36"/>
            <p:cNvSpPr/>
            <p:nvPr/>
          </p:nvSpPr>
          <p:spPr>
            <a:xfrm>
              <a:off x="1022083" y="3182492"/>
              <a:ext cx="19395" cy="19754"/>
            </a:xfrm>
            <a:custGeom>
              <a:avLst/>
              <a:gdLst/>
              <a:ahLst/>
              <a:cxnLst/>
              <a:rect l="l" t="t" r="r" b="b"/>
              <a:pathLst>
                <a:path w="19395" h="19754" extrusionOk="0">
                  <a:moveTo>
                    <a:pt x="11038" y="19743"/>
                  </a:moveTo>
                  <a:cubicBezTo>
                    <a:pt x="8939" y="19833"/>
                    <a:pt x="7450" y="19366"/>
                    <a:pt x="6069" y="18810"/>
                  </a:cubicBezTo>
                  <a:cubicBezTo>
                    <a:pt x="4741" y="18218"/>
                    <a:pt x="3629" y="17411"/>
                    <a:pt x="2696" y="16460"/>
                  </a:cubicBezTo>
                  <a:cubicBezTo>
                    <a:pt x="1764" y="15509"/>
                    <a:pt x="1028" y="14361"/>
                    <a:pt x="562" y="12997"/>
                  </a:cubicBezTo>
                  <a:cubicBezTo>
                    <a:pt x="96" y="11615"/>
                    <a:pt x="-191" y="10090"/>
                    <a:pt x="149" y="8009"/>
                  </a:cubicBezTo>
                  <a:cubicBezTo>
                    <a:pt x="867" y="3416"/>
                    <a:pt x="4688" y="151"/>
                    <a:pt x="9100" y="7"/>
                  </a:cubicBezTo>
                  <a:cubicBezTo>
                    <a:pt x="11181" y="-65"/>
                    <a:pt x="12652" y="420"/>
                    <a:pt x="13943" y="1048"/>
                  </a:cubicBezTo>
                  <a:cubicBezTo>
                    <a:pt x="15217" y="1693"/>
                    <a:pt x="16239" y="2573"/>
                    <a:pt x="17065" y="3631"/>
                  </a:cubicBezTo>
                  <a:cubicBezTo>
                    <a:pt x="17890" y="4672"/>
                    <a:pt x="18536" y="5892"/>
                    <a:pt x="18948" y="7309"/>
                  </a:cubicBezTo>
                  <a:cubicBezTo>
                    <a:pt x="19325" y="8763"/>
                    <a:pt x="19576" y="10324"/>
                    <a:pt x="19235" y="12423"/>
                  </a:cubicBezTo>
                  <a:cubicBezTo>
                    <a:pt x="18553" y="16603"/>
                    <a:pt x="15074" y="19581"/>
                    <a:pt x="11038" y="197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7" name="Google Shape;2667;p36"/>
            <p:cNvSpPr/>
            <p:nvPr/>
          </p:nvSpPr>
          <p:spPr>
            <a:xfrm>
              <a:off x="1051281" y="3172726"/>
              <a:ext cx="21763" cy="26714"/>
            </a:xfrm>
            <a:custGeom>
              <a:avLst/>
              <a:gdLst/>
              <a:ahLst/>
              <a:cxnLst/>
              <a:rect l="l" t="t" r="r" b="b"/>
              <a:pathLst>
                <a:path w="21763" h="26714" extrusionOk="0">
                  <a:moveTo>
                    <a:pt x="11957" y="26261"/>
                  </a:moveTo>
                  <a:cubicBezTo>
                    <a:pt x="9607" y="25400"/>
                    <a:pt x="7939" y="24126"/>
                    <a:pt x="6414" y="22798"/>
                  </a:cubicBezTo>
                  <a:cubicBezTo>
                    <a:pt x="4944" y="21417"/>
                    <a:pt x="3742" y="19909"/>
                    <a:pt x="2737" y="18259"/>
                  </a:cubicBezTo>
                  <a:cubicBezTo>
                    <a:pt x="1733" y="16626"/>
                    <a:pt x="961" y="14850"/>
                    <a:pt x="495" y="12912"/>
                  </a:cubicBezTo>
                  <a:cubicBezTo>
                    <a:pt x="46" y="10956"/>
                    <a:pt x="-223" y="8893"/>
                    <a:pt x="244" y="6435"/>
                  </a:cubicBezTo>
                  <a:cubicBezTo>
                    <a:pt x="1051" y="2093"/>
                    <a:pt x="5177" y="-706"/>
                    <a:pt x="9464" y="156"/>
                  </a:cubicBezTo>
                  <a:cubicBezTo>
                    <a:pt x="9858" y="227"/>
                    <a:pt x="10289" y="371"/>
                    <a:pt x="10666" y="496"/>
                  </a:cubicBezTo>
                  <a:cubicBezTo>
                    <a:pt x="12998" y="1376"/>
                    <a:pt x="14630" y="2649"/>
                    <a:pt x="16047" y="4049"/>
                  </a:cubicBezTo>
                  <a:cubicBezTo>
                    <a:pt x="17446" y="5466"/>
                    <a:pt x="18558" y="7027"/>
                    <a:pt x="19437" y="8750"/>
                  </a:cubicBezTo>
                  <a:cubicBezTo>
                    <a:pt x="20316" y="10454"/>
                    <a:pt x="20980" y="12284"/>
                    <a:pt x="21392" y="14258"/>
                  </a:cubicBezTo>
                  <a:cubicBezTo>
                    <a:pt x="21751" y="16267"/>
                    <a:pt x="21966" y="18348"/>
                    <a:pt x="21482" y="20824"/>
                  </a:cubicBezTo>
                  <a:cubicBezTo>
                    <a:pt x="20711" y="24808"/>
                    <a:pt x="16908" y="27373"/>
                    <a:pt x="12980" y="26566"/>
                  </a:cubicBezTo>
                  <a:cubicBezTo>
                    <a:pt x="12639" y="26476"/>
                    <a:pt x="12262" y="26369"/>
                    <a:pt x="11957" y="26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68" name="Google Shape;2668;p36"/>
          <p:cNvGrpSpPr/>
          <p:nvPr/>
        </p:nvGrpSpPr>
        <p:grpSpPr>
          <a:xfrm rot="8099838" flipH="1">
            <a:off x="11170835" y="2589076"/>
            <a:ext cx="521260" cy="807205"/>
            <a:chOff x="1022083" y="3172726"/>
            <a:chExt cx="52228" cy="80870"/>
          </a:xfrm>
        </p:grpSpPr>
        <p:sp>
          <p:nvSpPr>
            <p:cNvPr id="2669" name="Google Shape;2669;p36"/>
            <p:cNvSpPr/>
            <p:nvPr/>
          </p:nvSpPr>
          <p:spPr>
            <a:xfrm>
              <a:off x="1052057" y="3227698"/>
              <a:ext cx="22254" cy="25898"/>
            </a:xfrm>
            <a:custGeom>
              <a:avLst/>
              <a:gdLst/>
              <a:ahLst/>
              <a:cxnLst/>
              <a:rect l="l" t="t" r="r" b="b"/>
              <a:pathLst>
                <a:path w="22254" h="25898" extrusionOk="0">
                  <a:moveTo>
                    <a:pt x="13029" y="25653"/>
                  </a:moveTo>
                  <a:cubicBezTo>
                    <a:pt x="10625" y="24990"/>
                    <a:pt x="8903" y="23877"/>
                    <a:pt x="7307" y="22675"/>
                  </a:cubicBezTo>
                  <a:cubicBezTo>
                    <a:pt x="5764" y="21437"/>
                    <a:pt x="4455" y="20038"/>
                    <a:pt x="3361" y="18495"/>
                  </a:cubicBezTo>
                  <a:cubicBezTo>
                    <a:pt x="2248" y="16969"/>
                    <a:pt x="1370" y="15265"/>
                    <a:pt x="778" y="13399"/>
                  </a:cubicBezTo>
                  <a:cubicBezTo>
                    <a:pt x="204" y="11515"/>
                    <a:pt x="-191" y="9488"/>
                    <a:pt x="96" y="7012"/>
                  </a:cubicBezTo>
                  <a:cubicBezTo>
                    <a:pt x="616" y="2598"/>
                    <a:pt x="4562" y="-506"/>
                    <a:pt x="8921" y="68"/>
                  </a:cubicBezTo>
                  <a:cubicBezTo>
                    <a:pt x="9298" y="122"/>
                    <a:pt x="9693" y="194"/>
                    <a:pt x="10033" y="302"/>
                  </a:cubicBezTo>
                  <a:cubicBezTo>
                    <a:pt x="12419" y="966"/>
                    <a:pt x="14105" y="2114"/>
                    <a:pt x="15612" y="3370"/>
                  </a:cubicBezTo>
                  <a:cubicBezTo>
                    <a:pt x="17101" y="4643"/>
                    <a:pt x="18303" y="6115"/>
                    <a:pt x="19289" y="7730"/>
                  </a:cubicBezTo>
                  <a:cubicBezTo>
                    <a:pt x="20276" y="9344"/>
                    <a:pt x="21065" y="11103"/>
                    <a:pt x="21603" y="13004"/>
                  </a:cubicBezTo>
                  <a:cubicBezTo>
                    <a:pt x="22088" y="14960"/>
                    <a:pt x="22446" y="17005"/>
                    <a:pt x="22141" y="19481"/>
                  </a:cubicBezTo>
                  <a:cubicBezTo>
                    <a:pt x="21639" y="23536"/>
                    <a:pt x="17998" y="26371"/>
                    <a:pt x="13998" y="25833"/>
                  </a:cubicBezTo>
                  <a:cubicBezTo>
                    <a:pt x="13675" y="25815"/>
                    <a:pt x="13316" y="25743"/>
                    <a:pt x="13029" y="25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0" name="Google Shape;2670;p36"/>
            <p:cNvSpPr/>
            <p:nvPr/>
          </p:nvSpPr>
          <p:spPr>
            <a:xfrm>
              <a:off x="1022083" y="3182492"/>
              <a:ext cx="19395" cy="19754"/>
            </a:xfrm>
            <a:custGeom>
              <a:avLst/>
              <a:gdLst/>
              <a:ahLst/>
              <a:cxnLst/>
              <a:rect l="l" t="t" r="r" b="b"/>
              <a:pathLst>
                <a:path w="19395" h="19754" extrusionOk="0">
                  <a:moveTo>
                    <a:pt x="11038" y="19743"/>
                  </a:moveTo>
                  <a:cubicBezTo>
                    <a:pt x="8939" y="19833"/>
                    <a:pt x="7450" y="19366"/>
                    <a:pt x="6069" y="18810"/>
                  </a:cubicBezTo>
                  <a:cubicBezTo>
                    <a:pt x="4741" y="18218"/>
                    <a:pt x="3629" y="17411"/>
                    <a:pt x="2696" y="16460"/>
                  </a:cubicBezTo>
                  <a:cubicBezTo>
                    <a:pt x="1764" y="15509"/>
                    <a:pt x="1028" y="14361"/>
                    <a:pt x="562" y="12997"/>
                  </a:cubicBezTo>
                  <a:cubicBezTo>
                    <a:pt x="96" y="11615"/>
                    <a:pt x="-191" y="10090"/>
                    <a:pt x="149" y="8009"/>
                  </a:cubicBezTo>
                  <a:cubicBezTo>
                    <a:pt x="867" y="3416"/>
                    <a:pt x="4688" y="151"/>
                    <a:pt x="9100" y="7"/>
                  </a:cubicBezTo>
                  <a:cubicBezTo>
                    <a:pt x="11181" y="-65"/>
                    <a:pt x="12652" y="420"/>
                    <a:pt x="13943" y="1048"/>
                  </a:cubicBezTo>
                  <a:cubicBezTo>
                    <a:pt x="15217" y="1693"/>
                    <a:pt x="16239" y="2573"/>
                    <a:pt x="17065" y="3631"/>
                  </a:cubicBezTo>
                  <a:cubicBezTo>
                    <a:pt x="17890" y="4672"/>
                    <a:pt x="18536" y="5892"/>
                    <a:pt x="18948" y="7309"/>
                  </a:cubicBezTo>
                  <a:cubicBezTo>
                    <a:pt x="19325" y="8763"/>
                    <a:pt x="19576" y="10324"/>
                    <a:pt x="19235" y="12423"/>
                  </a:cubicBezTo>
                  <a:cubicBezTo>
                    <a:pt x="18553" y="16603"/>
                    <a:pt x="15074" y="19581"/>
                    <a:pt x="11038" y="197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1" name="Google Shape;2671;p36"/>
            <p:cNvSpPr/>
            <p:nvPr/>
          </p:nvSpPr>
          <p:spPr>
            <a:xfrm>
              <a:off x="1051281" y="3172726"/>
              <a:ext cx="21763" cy="26714"/>
            </a:xfrm>
            <a:custGeom>
              <a:avLst/>
              <a:gdLst/>
              <a:ahLst/>
              <a:cxnLst/>
              <a:rect l="l" t="t" r="r" b="b"/>
              <a:pathLst>
                <a:path w="21763" h="26714" extrusionOk="0">
                  <a:moveTo>
                    <a:pt x="11957" y="26261"/>
                  </a:moveTo>
                  <a:cubicBezTo>
                    <a:pt x="9607" y="25400"/>
                    <a:pt x="7939" y="24126"/>
                    <a:pt x="6414" y="22798"/>
                  </a:cubicBezTo>
                  <a:cubicBezTo>
                    <a:pt x="4944" y="21417"/>
                    <a:pt x="3742" y="19909"/>
                    <a:pt x="2737" y="18259"/>
                  </a:cubicBezTo>
                  <a:cubicBezTo>
                    <a:pt x="1733" y="16626"/>
                    <a:pt x="961" y="14850"/>
                    <a:pt x="495" y="12912"/>
                  </a:cubicBezTo>
                  <a:cubicBezTo>
                    <a:pt x="46" y="10956"/>
                    <a:pt x="-223" y="8893"/>
                    <a:pt x="244" y="6435"/>
                  </a:cubicBezTo>
                  <a:cubicBezTo>
                    <a:pt x="1051" y="2093"/>
                    <a:pt x="5177" y="-706"/>
                    <a:pt x="9464" y="156"/>
                  </a:cubicBezTo>
                  <a:cubicBezTo>
                    <a:pt x="9858" y="227"/>
                    <a:pt x="10289" y="371"/>
                    <a:pt x="10666" y="496"/>
                  </a:cubicBezTo>
                  <a:cubicBezTo>
                    <a:pt x="12998" y="1376"/>
                    <a:pt x="14630" y="2649"/>
                    <a:pt x="16047" y="4049"/>
                  </a:cubicBezTo>
                  <a:cubicBezTo>
                    <a:pt x="17446" y="5466"/>
                    <a:pt x="18558" y="7027"/>
                    <a:pt x="19437" y="8750"/>
                  </a:cubicBezTo>
                  <a:cubicBezTo>
                    <a:pt x="20316" y="10454"/>
                    <a:pt x="20980" y="12284"/>
                    <a:pt x="21392" y="14258"/>
                  </a:cubicBezTo>
                  <a:cubicBezTo>
                    <a:pt x="21751" y="16267"/>
                    <a:pt x="21966" y="18348"/>
                    <a:pt x="21482" y="20824"/>
                  </a:cubicBezTo>
                  <a:cubicBezTo>
                    <a:pt x="20711" y="24808"/>
                    <a:pt x="16908" y="27373"/>
                    <a:pt x="12980" y="26566"/>
                  </a:cubicBezTo>
                  <a:cubicBezTo>
                    <a:pt x="12639" y="26476"/>
                    <a:pt x="12262" y="26369"/>
                    <a:pt x="11957" y="26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82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40"/>
          <p:cNvSpPr txBox="1">
            <a:spLocks noGrp="1"/>
          </p:cNvSpPr>
          <p:nvPr>
            <p:ph type="title"/>
          </p:nvPr>
        </p:nvSpPr>
        <p:spPr>
          <a:xfrm>
            <a:off x="571025" y="513761"/>
            <a:ext cx="7598400" cy="647688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/>
          <a:p>
            <a:r>
              <a:rPr lang="en-US" sz="3200" b="1" dirty="0"/>
              <a:t>1. </a:t>
            </a:r>
            <a:r>
              <a:rPr lang="en-US" sz="3200" b="1" dirty="0" err="1"/>
              <a:t>Pronuciation</a:t>
            </a:r>
            <a:endParaRPr sz="3200" b="1" dirty="0"/>
          </a:p>
        </p:txBody>
      </p:sp>
      <p:grpSp>
        <p:nvGrpSpPr>
          <p:cNvPr id="2969" name="Google Shape;2969;p40"/>
          <p:cNvGrpSpPr/>
          <p:nvPr/>
        </p:nvGrpSpPr>
        <p:grpSpPr>
          <a:xfrm rot="1020500">
            <a:off x="9610261" y="-500651"/>
            <a:ext cx="3324035" cy="3343128"/>
            <a:chOff x="1906460" y="3243528"/>
            <a:chExt cx="1352693" cy="1360463"/>
          </a:xfrm>
        </p:grpSpPr>
        <p:grpSp>
          <p:nvGrpSpPr>
            <p:cNvPr id="2970" name="Google Shape;2970;p40"/>
            <p:cNvGrpSpPr/>
            <p:nvPr/>
          </p:nvGrpSpPr>
          <p:grpSpPr>
            <a:xfrm>
              <a:off x="1906460" y="3243528"/>
              <a:ext cx="1352693" cy="1360463"/>
              <a:chOff x="397184" y="267823"/>
              <a:chExt cx="2224459" cy="2237236"/>
            </a:xfrm>
          </p:grpSpPr>
          <p:sp>
            <p:nvSpPr>
              <p:cNvPr id="2971" name="Google Shape;2971;p40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2" name="Google Shape;2972;p40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3" name="Google Shape;2973;p40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4" name="Google Shape;2974;p40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5" name="Google Shape;2975;p40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6" name="Google Shape;2976;p40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7" name="Google Shape;2977;p40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8" name="Google Shape;2978;p40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9" name="Google Shape;2979;p40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0" name="Google Shape;2980;p40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1" name="Google Shape;2981;p40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2" name="Google Shape;2982;p40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3" name="Google Shape;2983;p40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4" name="Google Shape;2984;p40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985" name="Google Shape;2985;p40"/>
            <p:cNvGrpSpPr/>
            <p:nvPr/>
          </p:nvGrpSpPr>
          <p:grpSpPr>
            <a:xfrm>
              <a:off x="1932841" y="3267809"/>
              <a:ext cx="1304067" cy="1312394"/>
              <a:chOff x="440568" y="307751"/>
              <a:chExt cx="2144494" cy="2158187"/>
            </a:xfrm>
          </p:grpSpPr>
          <p:grpSp>
            <p:nvGrpSpPr>
              <p:cNvPr id="2986" name="Google Shape;2986;p40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2987" name="Google Shape;2987;p40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8" name="Google Shape;2988;p40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9" name="Google Shape;2989;p40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0" name="Google Shape;2990;p40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1" name="Google Shape;2991;p40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2992" name="Google Shape;2992;p40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3" name="Google Shape;2993;p40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4" name="Google Shape;2994;p40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5" name="Google Shape;2995;p40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6" name="Google Shape;2996;p40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2997" name="Google Shape;2997;p40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8" name="Google Shape;2998;p40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9" name="Google Shape;2999;p40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0" name="Google Shape;3000;p40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1" name="Google Shape;3001;p40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3002" name="Google Shape;3002;p40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3" name="Google Shape;3003;p40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4" name="Google Shape;3004;p40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5" name="Google Shape;3005;p40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6" name="Google Shape;3006;p40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3007" name="Google Shape;3007;p40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8" name="Google Shape;3008;p40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9" name="Google Shape;3009;p40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0" name="Google Shape;3010;p40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1" name="Google Shape;3011;p40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3012" name="Google Shape;3012;p40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3" name="Google Shape;3013;p40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4" name="Google Shape;3014;p40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5" name="Google Shape;3015;p40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6" name="Google Shape;3016;p40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3017" name="Google Shape;3017;p40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8" name="Google Shape;3018;p40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9" name="Google Shape;3019;p40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0" name="Google Shape;3020;p40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1" name="Google Shape;3021;p40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3022" name="Google Shape;3022;p40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3" name="Google Shape;3023;p40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4" name="Google Shape;3024;p40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5" name="Google Shape;3025;p40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6" name="Google Shape;3026;p40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3027" name="Google Shape;3027;p40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8" name="Google Shape;3028;p40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9" name="Google Shape;3029;p40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0" name="Google Shape;3030;p40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1" name="Google Shape;3031;p40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3032" name="Google Shape;3032;p40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3" name="Google Shape;3033;p40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4" name="Google Shape;3034;p40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5" name="Google Shape;3035;p40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6" name="Google Shape;3036;p40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3037" name="Google Shape;3037;p40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8" name="Google Shape;3038;p40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9" name="Google Shape;3039;p40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0" name="Google Shape;3040;p40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1" name="Google Shape;3041;p40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3042" name="Google Shape;3042;p40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3" name="Google Shape;3043;p40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4" name="Google Shape;3044;p40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5" name="Google Shape;3045;p40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6" name="Google Shape;3046;p40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3047" name="Google Shape;3047;p40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8" name="Google Shape;3048;p40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9" name="Google Shape;3049;p40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0" name="Google Shape;3050;p40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51" name="Google Shape;3051;p40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3052" name="Google Shape;3052;p40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3" name="Google Shape;3053;p40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4" name="Google Shape;3054;p40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5" name="Google Shape;3055;p40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3056" name="Google Shape;3056;p40"/>
            <p:cNvSpPr/>
            <p:nvPr/>
          </p:nvSpPr>
          <p:spPr>
            <a:xfrm rot="-2700000">
              <a:off x="2361487" y="3704103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57" name="Google Shape;3057;p40"/>
            <p:cNvGrpSpPr/>
            <p:nvPr/>
          </p:nvGrpSpPr>
          <p:grpSpPr>
            <a:xfrm>
              <a:off x="2451453" y="3911582"/>
              <a:ext cx="277859" cy="87581"/>
              <a:chOff x="1293408" y="1366414"/>
              <a:chExt cx="456929" cy="144024"/>
            </a:xfrm>
          </p:grpSpPr>
          <p:sp>
            <p:nvSpPr>
              <p:cNvPr id="3058" name="Google Shape;3058;p40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9" name="Google Shape;3059;p40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60" name="Google Shape;3060;p40"/>
            <p:cNvGrpSpPr/>
            <p:nvPr/>
          </p:nvGrpSpPr>
          <p:grpSpPr>
            <a:xfrm>
              <a:off x="2477050" y="3881812"/>
              <a:ext cx="203785" cy="66133"/>
              <a:chOff x="1335501" y="1317459"/>
              <a:chExt cx="335117" cy="108754"/>
            </a:xfrm>
          </p:grpSpPr>
          <p:sp>
            <p:nvSpPr>
              <p:cNvPr id="3061" name="Google Shape;3061;p40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3062" name="Google Shape;3062;p40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3063" name="Google Shape;3063;p40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64" name="Google Shape;3064;p40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65" name="Google Shape;3065;p40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66" name="Google Shape;3066;p40"/>
          <p:cNvGrpSpPr/>
          <p:nvPr/>
        </p:nvGrpSpPr>
        <p:grpSpPr>
          <a:xfrm>
            <a:off x="9518719" y="5315655"/>
            <a:ext cx="2414420" cy="1618588"/>
            <a:chOff x="3112460" y="1424911"/>
            <a:chExt cx="1357432" cy="910001"/>
          </a:xfrm>
        </p:grpSpPr>
        <p:sp>
          <p:nvSpPr>
            <p:cNvPr id="3067" name="Google Shape;3067;p40"/>
            <p:cNvSpPr/>
            <p:nvPr/>
          </p:nvSpPr>
          <p:spPr>
            <a:xfrm>
              <a:off x="3112460" y="1424911"/>
              <a:ext cx="1357432" cy="910001"/>
            </a:xfrm>
            <a:custGeom>
              <a:avLst/>
              <a:gdLst/>
              <a:ahLst/>
              <a:cxnLst/>
              <a:rect l="l" t="t" r="r" b="b"/>
              <a:pathLst>
                <a:path w="400718" h="268635" extrusionOk="0">
                  <a:moveTo>
                    <a:pt x="17062" y="268546"/>
                  </a:moveTo>
                  <a:cubicBezTo>
                    <a:pt x="2264" y="234259"/>
                    <a:pt x="-3979" y="190517"/>
                    <a:pt x="2622" y="153754"/>
                  </a:cubicBezTo>
                  <a:cubicBezTo>
                    <a:pt x="5080" y="140011"/>
                    <a:pt x="9313" y="126052"/>
                    <a:pt x="18569" y="115574"/>
                  </a:cubicBezTo>
                  <a:cubicBezTo>
                    <a:pt x="33996" y="98099"/>
                    <a:pt x="60759" y="94169"/>
                    <a:pt x="83127" y="100754"/>
                  </a:cubicBezTo>
                  <a:cubicBezTo>
                    <a:pt x="105495" y="107339"/>
                    <a:pt x="124222" y="122625"/>
                    <a:pt x="140922" y="138880"/>
                  </a:cubicBezTo>
                  <a:cubicBezTo>
                    <a:pt x="141209" y="113834"/>
                    <a:pt x="147577" y="88894"/>
                    <a:pt x="159308" y="66772"/>
                  </a:cubicBezTo>
                  <a:cubicBezTo>
                    <a:pt x="162860" y="60080"/>
                    <a:pt x="167165" y="53370"/>
                    <a:pt x="173730" y="49584"/>
                  </a:cubicBezTo>
                  <a:cubicBezTo>
                    <a:pt x="182663" y="44435"/>
                    <a:pt x="194269" y="45834"/>
                    <a:pt x="203220" y="50965"/>
                  </a:cubicBezTo>
                  <a:cubicBezTo>
                    <a:pt x="212170" y="56079"/>
                    <a:pt x="218843" y="64386"/>
                    <a:pt x="224458" y="73016"/>
                  </a:cubicBezTo>
                  <a:cubicBezTo>
                    <a:pt x="235938" y="90635"/>
                    <a:pt x="243956" y="110514"/>
                    <a:pt x="247920" y="131165"/>
                  </a:cubicBezTo>
                  <a:cubicBezTo>
                    <a:pt x="256602" y="86723"/>
                    <a:pt x="267598" y="38352"/>
                    <a:pt x="303258" y="10471"/>
                  </a:cubicBezTo>
                  <a:cubicBezTo>
                    <a:pt x="312640" y="3132"/>
                    <a:pt x="324945" y="-2573"/>
                    <a:pt x="336246" y="1195"/>
                  </a:cubicBezTo>
                  <a:cubicBezTo>
                    <a:pt x="343708" y="3689"/>
                    <a:pt x="349358" y="9968"/>
                    <a:pt x="353268" y="16804"/>
                  </a:cubicBezTo>
                  <a:cubicBezTo>
                    <a:pt x="363475" y="34674"/>
                    <a:pt x="363601" y="56420"/>
                    <a:pt x="362381" y="76963"/>
                  </a:cubicBezTo>
                  <a:cubicBezTo>
                    <a:pt x="361000" y="100144"/>
                    <a:pt x="358273" y="123253"/>
                    <a:pt x="354201" y="146111"/>
                  </a:cubicBezTo>
                  <a:cubicBezTo>
                    <a:pt x="359618" y="140621"/>
                    <a:pt x="365251" y="134987"/>
                    <a:pt x="372372" y="132027"/>
                  </a:cubicBezTo>
                  <a:cubicBezTo>
                    <a:pt x="379493" y="129066"/>
                    <a:pt x="388570" y="129389"/>
                    <a:pt x="393987" y="134897"/>
                  </a:cubicBezTo>
                  <a:cubicBezTo>
                    <a:pt x="398328" y="139329"/>
                    <a:pt x="399404" y="145932"/>
                    <a:pt x="399960" y="152104"/>
                  </a:cubicBezTo>
                  <a:cubicBezTo>
                    <a:pt x="403620" y="192508"/>
                    <a:pt x="393951" y="234008"/>
                    <a:pt x="372820" y="268636"/>
                  </a:cubicBezTo>
                  <a:lnTo>
                    <a:pt x="17062" y="26854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8" name="Google Shape;3068;p40"/>
            <p:cNvSpPr/>
            <p:nvPr/>
          </p:nvSpPr>
          <p:spPr>
            <a:xfrm>
              <a:off x="3200853" y="1629094"/>
              <a:ext cx="1192752" cy="703492"/>
            </a:xfrm>
            <a:custGeom>
              <a:avLst/>
              <a:gdLst/>
              <a:ahLst/>
              <a:cxnLst/>
              <a:rect l="l" t="t" r="r" b="b"/>
              <a:pathLst>
                <a:path w="352104" h="207673" extrusionOk="0">
                  <a:moveTo>
                    <a:pt x="15000" y="207637"/>
                  </a:moveTo>
                  <a:cubicBezTo>
                    <a:pt x="1995" y="181137"/>
                    <a:pt x="-3494" y="147317"/>
                    <a:pt x="2300" y="118897"/>
                  </a:cubicBezTo>
                  <a:cubicBezTo>
                    <a:pt x="4470" y="108275"/>
                    <a:pt x="8183" y="97474"/>
                    <a:pt x="16309" y="89383"/>
                  </a:cubicBezTo>
                  <a:cubicBezTo>
                    <a:pt x="29870" y="75872"/>
                    <a:pt x="53386" y="72840"/>
                    <a:pt x="73046" y="77918"/>
                  </a:cubicBezTo>
                  <a:cubicBezTo>
                    <a:pt x="92706" y="82995"/>
                    <a:pt x="109154" y="94819"/>
                    <a:pt x="123845" y="107378"/>
                  </a:cubicBezTo>
                  <a:cubicBezTo>
                    <a:pt x="124097" y="88019"/>
                    <a:pt x="129693" y="68750"/>
                    <a:pt x="139989" y="51633"/>
                  </a:cubicBezTo>
                  <a:cubicBezTo>
                    <a:pt x="143111" y="46448"/>
                    <a:pt x="146895" y="41263"/>
                    <a:pt x="152653" y="38338"/>
                  </a:cubicBezTo>
                  <a:cubicBezTo>
                    <a:pt x="160492" y="34355"/>
                    <a:pt x="170717" y="35450"/>
                    <a:pt x="178573" y="39397"/>
                  </a:cubicBezTo>
                  <a:cubicBezTo>
                    <a:pt x="186430" y="43344"/>
                    <a:pt x="192296" y="49767"/>
                    <a:pt x="197229" y="56441"/>
                  </a:cubicBezTo>
                  <a:cubicBezTo>
                    <a:pt x="207310" y="70059"/>
                    <a:pt x="214359" y="85418"/>
                    <a:pt x="217839" y="101386"/>
                  </a:cubicBezTo>
                  <a:cubicBezTo>
                    <a:pt x="225462" y="67045"/>
                    <a:pt x="235131" y="29654"/>
                    <a:pt x="266468" y="8088"/>
                  </a:cubicBezTo>
                  <a:cubicBezTo>
                    <a:pt x="274719" y="2419"/>
                    <a:pt x="285536" y="-1995"/>
                    <a:pt x="295455" y="929"/>
                  </a:cubicBezTo>
                  <a:cubicBezTo>
                    <a:pt x="302020" y="2867"/>
                    <a:pt x="306989" y="7712"/>
                    <a:pt x="310415" y="13004"/>
                  </a:cubicBezTo>
                  <a:cubicBezTo>
                    <a:pt x="319384" y="26819"/>
                    <a:pt x="319492" y="43631"/>
                    <a:pt x="318416" y="59510"/>
                  </a:cubicBezTo>
                  <a:cubicBezTo>
                    <a:pt x="317214" y="77433"/>
                    <a:pt x="314810" y="95286"/>
                    <a:pt x="311223" y="112958"/>
                  </a:cubicBezTo>
                  <a:cubicBezTo>
                    <a:pt x="315994" y="108706"/>
                    <a:pt x="320927" y="104364"/>
                    <a:pt x="327187" y="102068"/>
                  </a:cubicBezTo>
                  <a:cubicBezTo>
                    <a:pt x="333447" y="99771"/>
                    <a:pt x="341430" y="100040"/>
                    <a:pt x="346183" y="104292"/>
                  </a:cubicBezTo>
                  <a:cubicBezTo>
                    <a:pt x="350004" y="107719"/>
                    <a:pt x="350937" y="112815"/>
                    <a:pt x="351439" y="117587"/>
                  </a:cubicBezTo>
                  <a:cubicBezTo>
                    <a:pt x="354650" y="148824"/>
                    <a:pt x="346165" y="180904"/>
                    <a:pt x="327582" y="207673"/>
                  </a:cubicBezTo>
                  <a:lnTo>
                    <a:pt x="15000" y="207637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69" name="Google Shape;3069;p40"/>
            <p:cNvGrpSpPr/>
            <p:nvPr/>
          </p:nvGrpSpPr>
          <p:grpSpPr>
            <a:xfrm>
              <a:off x="3317692" y="1513810"/>
              <a:ext cx="1078582" cy="785126"/>
              <a:chOff x="1465899" y="2580237"/>
              <a:chExt cx="318457" cy="231792"/>
            </a:xfrm>
          </p:grpSpPr>
          <p:sp>
            <p:nvSpPr>
              <p:cNvPr id="3070" name="Google Shape;3070;p40"/>
              <p:cNvSpPr/>
              <p:nvPr/>
            </p:nvSpPr>
            <p:spPr>
              <a:xfrm>
                <a:off x="1685054" y="2580237"/>
                <a:ext cx="45504" cy="231792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231792" extrusionOk="0">
                    <a:moveTo>
                      <a:pt x="45502" y="1138"/>
                    </a:moveTo>
                    <a:cubicBezTo>
                      <a:pt x="39475" y="74000"/>
                      <a:pt x="26309" y="146647"/>
                      <a:pt x="6290" y="216943"/>
                    </a:cubicBezTo>
                    <a:cubicBezTo>
                      <a:pt x="6290" y="216943"/>
                      <a:pt x="2182" y="230991"/>
                      <a:pt x="2182" y="230991"/>
                    </a:cubicBezTo>
                    <a:cubicBezTo>
                      <a:pt x="2003" y="231583"/>
                      <a:pt x="1393" y="231924"/>
                      <a:pt x="801" y="231745"/>
                    </a:cubicBezTo>
                    <a:cubicBezTo>
                      <a:pt x="209" y="231565"/>
                      <a:pt x="-131" y="230955"/>
                      <a:pt x="48" y="230363"/>
                    </a:cubicBezTo>
                    <a:cubicBezTo>
                      <a:pt x="48" y="230363"/>
                      <a:pt x="3815" y="216243"/>
                      <a:pt x="3815" y="216243"/>
                    </a:cubicBezTo>
                    <a:cubicBezTo>
                      <a:pt x="18560" y="159798"/>
                      <a:pt x="30201" y="102223"/>
                      <a:pt x="38094" y="44432"/>
                    </a:cubicBezTo>
                    <a:cubicBezTo>
                      <a:pt x="39062" y="37255"/>
                      <a:pt x="40946" y="22651"/>
                      <a:pt x="41825" y="15438"/>
                    </a:cubicBezTo>
                    <a:cubicBezTo>
                      <a:pt x="41825" y="15438"/>
                      <a:pt x="43475" y="923"/>
                      <a:pt x="43475" y="923"/>
                    </a:cubicBezTo>
                    <a:cubicBezTo>
                      <a:pt x="43529" y="349"/>
                      <a:pt x="44049" y="-64"/>
                      <a:pt x="44605" y="8"/>
                    </a:cubicBezTo>
                    <a:cubicBezTo>
                      <a:pt x="45143" y="80"/>
                      <a:pt x="45538" y="582"/>
                      <a:pt x="45502" y="1138"/>
                    </a:cubicBezTo>
                    <a:lnTo>
                      <a:pt x="45502" y="113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1" name="Google Shape;3071;p40"/>
              <p:cNvSpPr/>
              <p:nvPr/>
            </p:nvSpPr>
            <p:spPr>
              <a:xfrm>
                <a:off x="1593153" y="2633963"/>
                <a:ext cx="23198" cy="175351"/>
              </a:xfrm>
              <a:custGeom>
                <a:avLst/>
                <a:gdLst/>
                <a:ahLst/>
                <a:cxnLst/>
                <a:rect l="l" t="t" r="r" b="b"/>
                <a:pathLst>
                  <a:path w="23198" h="175351" extrusionOk="0">
                    <a:moveTo>
                      <a:pt x="2045" y="1023"/>
                    </a:moveTo>
                    <a:cubicBezTo>
                      <a:pt x="4126" y="55422"/>
                      <a:pt x="10512" y="109894"/>
                      <a:pt x="21023" y="163307"/>
                    </a:cubicBezTo>
                    <a:cubicBezTo>
                      <a:pt x="21023" y="163307"/>
                      <a:pt x="23176" y="174000"/>
                      <a:pt x="23176" y="174000"/>
                    </a:cubicBezTo>
                    <a:cubicBezTo>
                      <a:pt x="23301" y="174610"/>
                      <a:pt x="22906" y="175202"/>
                      <a:pt x="22297" y="175327"/>
                    </a:cubicBezTo>
                    <a:cubicBezTo>
                      <a:pt x="21705" y="175453"/>
                      <a:pt x="21131" y="175076"/>
                      <a:pt x="20987" y="174484"/>
                    </a:cubicBezTo>
                    <a:lnTo>
                      <a:pt x="18494" y="163827"/>
                    </a:lnTo>
                    <a:cubicBezTo>
                      <a:pt x="8843" y="121215"/>
                      <a:pt x="3014" y="77491"/>
                      <a:pt x="843" y="33856"/>
                    </a:cubicBezTo>
                    <a:cubicBezTo>
                      <a:pt x="574" y="28438"/>
                      <a:pt x="197" y="17422"/>
                      <a:pt x="126" y="11985"/>
                    </a:cubicBezTo>
                    <a:cubicBezTo>
                      <a:pt x="126" y="11985"/>
                      <a:pt x="0" y="1041"/>
                      <a:pt x="0" y="1041"/>
                    </a:cubicBezTo>
                    <a:cubicBezTo>
                      <a:pt x="0" y="467"/>
                      <a:pt x="448" y="18"/>
                      <a:pt x="1005" y="0"/>
                    </a:cubicBezTo>
                    <a:cubicBezTo>
                      <a:pt x="1561" y="18"/>
                      <a:pt x="2027" y="467"/>
                      <a:pt x="2045" y="1023"/>
                    </a:cubicBezTo>
                    <a:lnTo>
                      <a:pt x="2045" y="10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2" name="Google Shape;3072;p40"/>
              <p:cNvSpPr/>
              <p:nvPr/>
            </p:nvSpPr>
            <p:spPr>
              <a:xfrm>
                <a:off x="1465899" y="2685963"/>
                <a:ext cx="40561" cy="120963"/>
              </a:xfrm>
              <a:custGeom>
                <a:avLst/>
                <a:gdLst/>
                <a:ahLst/>
                <a:cxnLst/>
                <a:rect l="l" t="t" r="r" b="b"/>
                <a:pathLst>
                  <a:path w="40561" h="120963" extrusionOk="0">
                    <a:moveTo>
                      <a:pt x="2013" y="785"/>
                    </a:moveTo>
                    <a:cubicBezTo>
                      <a:pt x="11251" y="41351"/>
                      <a:pt x="24202" y="81128"/>
                      <a:pt x="40472" y="119416"/>
                    </a:cubicBezTo>
                    <a:cubicBezTo>
                      <a:pt x="40992" y="120636"/>
                      <a:pt x="39108" y="121677"/>
                      <a:pt x="38445" y="120331"/>
                    </a:cubicBezTo>
                    <a:cubicBezTo>
                      <a:pt x="21422" y="85004"/>
                      <a:pt x="9063" y="47362"/>
                      <a:pt x="1457" y="8894"/>
                    </a:cubicBezTo>
                    <a:cubicBezTo>
                      <a:pt x="1457" y="8894"/>
                      <a:pt x="22" y="1179"/>
                      <a:pt x="22" y="1179"/>
                    </a:cubicBezTo>
                    <a:cubicBezTo>
                      <a:pt x="-229" y="-58"/>
                      <a:pt x="1726" y="-525"/>
                      <a:pt x="2013" y="785"/>
                    </a:cubicBezTo>
                    <a:lnTo>
                      <a:pt x="2013" y="78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3" name="Google Shape;3073;p40"/>
              <p:cNvSpPr/>
              <p:nvPr/>
            </p:nvSpPr>
            <p:spPr>
              <a:xfrm>
                <a:off x="1744988" y="2709096"/>
                <a:ext cx="39368" cy="101843"/>
              </a:xfrm>
              <a:custGeom>
                <a:avLst/>
                <a:gdLst/>
                <a:ahLst/>
                <a:cxnLst/>
                <a:rect l="l" t="t" r="r" b="b"/>
                <a:pathLst>
                  <a:path w="39368" h="101843" extrusionOk="0">
                    <a:moveTo>
                      <a:pt x="39327" y="1263"/>
                    </a:moveTo>
                    <a:cubicBezTo>
                      <a:pt x="30215" y="35676"/>
                      <a:pt x="17784" y="69263"/>
                      <a:pt x="2125" y="101235"/>
                    </a:cubicBezTo>
                    <a:cubicBezTo>
                      <a:pt x="1515" y="102473"/>
                      <a:pt x="-458" y="101648"/>
                      <a:pt x="98" y="100302"/>
                    </a:cubicBezTo>
                    <a:cubicBezTo>
                      <a:pt x="10412" y="75776"/>
                      <a:pt x="20188" y="51052"/>
                      <a:pt x="28870" y="25898"/>
                    </a:cubicBezTo>
                    <a:cubicBezTo>
                      <a:pt x="31794" y="17519"/>
                      <a:pt x="34592" y="9104"/>
                      <a:pt x="37372" y="689"/>
                    </a:cubicBezTo>
                    <a:cubicBezTo>
                      <a:pt x="37767" y="-513"/>
                      <a:pt x="39668" y="-28"/>
                      <a:pt x="39327" y="1263"/>
                    </a:cubicBezTo>
                    <a:lnTo>
                      <a:pt x="39327" y="126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99" name="Google Shape;3099;p40"/>
          <p:cNvGrpSpPr/>
          <p:nvPr/>
        </p:nvGrpSpPr>
        <p:grpSpPr>
          <a:xfrm rot="3600017">
            <a:off x="-1854833" y="-2074804"/>
            <a:ext cx="4337221" cy="3312581"/>
            <a:chOff x="1457221" y="2919992"/>
            <a:chExt cx="670008" cy="511808"/>
          </a:xfrm>
        </p:grpSpPr>
        <p:sp>
          <p:nvSpPr>
            <p:cNvPr id="3100" name="Google Shape;3100;p40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1" name="Google Shape;3101;p40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2" name="Google Shape;3102;p40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3" name="Google Shape;3103;p40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4" name="Google Shape;3104;p40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5" name="Google Shape;3105;p40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6" name="Google Shape;3106;p40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7" name="Google Shape;3107;p40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44" name="Google Shape;2968;p40"/>
          <p:cNvSpPr txBox="1">
            <a:spLocks/>
          </p:cNvSpPr>
          <p:nvPr/>
        </p:nvSpPr>
        <p:spPr>
          <a:xfrm>
            <a:off x="413247" y="21733"/>
            <a:ext cx="7649704" cy="6300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sz="2700" b="1" dirty="0">
                <a:solidFill>
                  <a:srgbClr val="FF0000"/>
                </a:solidFill>
                <a:latin typeface="Acme"/>
              </a:rPr>
              <a:t>I. Revise knowledge learnt unit 7,8,9</a:t>
            </a:r>
          </a:p>
        </p:txBody>
      </p:sp>
      <p:sp>
        <p:nvSpPr>
          <p:cNvPr id="145" name="Google Shape;2966;p40"/>
          <p:cNvSpPr txBox="1">
            <a:spLocks noGrp="1"/>
          </p:cNvSpPr>
          <p:nvPr>
            <p:ph type="title"/>
          </p:nvPr>
        </p:nvSpPr>
        <p:spPr>
          <a:xfrm>
            <a:off x="617307" y="2475461"/>
            <a:ext cx="3413239" cy="647688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/>
          <a:p>
            <a:r>
              <a:rPr lang="en-US" sz="3200" b="1" dirty="0"/>
              <a:t>2. </a:t>
            </a:r>
            <a:r>
              <a:rPr lang="en-US" sz="3200" b="1" dirty="0" err="1"/>
              <a:t>Vocabuary</a:t>
            </a:r>
            <a:r>
              <a:rPr lang="en-US" sz="3200" b="1" dirty="0"/>
              <a:t> :</a:t>
            </a:r>
            <a:endParaRPr sz="3200" b="1" dirty="0"/>
          </a:p>
        </p:txBody>
      </p:sp>
      <p:sp>
        <p:nvSpPr>
          <p:cNvPr id="146" name="Google Shape;2966;p40"/>
          <p:cNvSpPr txBox="1">
            <a:spLocks noGrp="1"/>
          </p:cNvSpPr>
          <p:nvPr>
            <p:ph type="title"/>
          </p:nvPr>
        </p:nvSpPr>
        <p:spPr>
          <a:xfrm>
            <a:off x="639913" y="2987489"/>
            <a:ext cx="7598400" cy="647688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/>
          <a:p>
            <a:r>
              <a:rPr lang="en-US" sz="3200" b="1" dirty="0"/>
              <a:t>3. Grammar :</a:t>
            </a:r>
            <a:endParaRPr sz="3200" b="1" dirty="0"/>
          </a:p>
        </p:txBody>
      </p:sp>
      <p:sp>
        <p:nvSpPr>
          <p:cNvPr id="121" name="Google Shape;2968;p40"/>
          <p:cNvSpPr txBox="1">
            <a:spLocks/>
          </p:cNvSpPr>
          <p:nvPr/>
        </p:nvSpPr>
        <p:spPr>
          <a:xfrm>
            <a:off x="668121" y="1096116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Pronounce the sounds /</a:t>
            </a:r>
            <a:r>
              <a:rPr lang="en-US" b="1" dirty="0" err="1" smtClean="0">
                <a:solidFill>
                  <a:srgbClr val="002060"/>
                </a:solidFill>
                <a:latin typeface="Acme"/>
              </a:rPr>
              <a:t>bl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/ and /kl/; /</a:t>
            </a:r>
            <a:r>
              <a:rPr lang="en-US" b="1" dirty="0" err="1" smtClean="0">
                <a:solidFill>
                  <a:srgbClr val="002060"/>
                </a:solidFill>
                <a:latin typeface="Acme"/>
              </a:rPr>
              <a:t>sp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/ and /</a:t>
            </a:r>
            <a:r>
              <a:rPr lang="en-US" b="1" dirty="0" err="1" smtClean="0">
                <a:solidFill>
                  <a:srgbClr val="002060"/>
                </a:solidFill>
                <a:latin typeface="Acme"/>
              </a:rPr>
              <a:t>st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/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2" name="Google Shape;2968;p40"/>
          <p:cNvSpPr txBox="1">
            <a:spLocks/>
          </p:cNvSpPr>
          <p:nvPr/>
        </p:nvSpPr>
        <p:spPr>
          <a:xfrm>
            <a:off x="703257" y="1841876"/>
            <a:ext cx="6862232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Stress </a:t>
            </a:r>
            <a:r>
              <a:rPr lang="en-US" dirty="0" smtClean="0">
                <a:solidFill>
                  <a:srgbClr val="563533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in words ending in -al and -</a:t>
            </a:r>
            <a:r>
              <a:rPr lang="en-US" b="1" dirty="0" err="1" smtClean="0">
                <a:solidFill>
                  <a:srgbClr val="002060"/>
                </a:solidFill>
                <a:latin typeface="Acme"/>
              </a:rPr>
              <a:t>ous</a:t>
            </a:r>
            <a:endParaRPr lang="en-US" b="1" dirty="0" smtClean="0">
              <a:solidFill>
                <a:srgbClr val="002060"/>
              </a:solidFill>
              <a:latin typeface="Acme"/>
            </a:endParaRPr>
          </a:p>
          <a:p>
            <a:pPr marL="0" indent="0">
              <a:buClr>
                <a:srgbClr val="563533"/>
              </a:buClr>
            </a:pP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3" name="Google Shape;2968;p40"/>
          <p:cNvSpPr txBox="1">
            <a:spLocks/>
          </p:cNvSpPr>
          <p:nvPr/>
        </p:nvSpPr>
        <p:spPr>
          <a:xfrm>
            <a:off x="3965284" y="2522460"/>
            <a:ext cx="1951573" cy="4851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sz="2700" b="1" dirty="0">
                <a:solidFill>
                  <a:srgbClr val="002060"/>
                </a:solidFill>
                <a:latin typeface="Acme"/>
              </a:rPr>
              <a:t>Unit 7,8,9</a:t>
            </a:r>
          </a:p>
          <a:p>
            <a:pPr marL="0" indent="0">
              <a:buClr>
                <a:srgbClr val="563533"/>
              </a:buClr>
            </a:pPr>
            <a:endParaRPr lang="en-US" sz="2700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5" name="Google Shape;2968;p40"/>
          <p:cNvSpPr txBox="1">
            <a:spLocks/>
          </p:cNvSpPr>
          <p:nvPr/>
        </p:nvSpPr>
        <p:spPr>
          <a:xfrm>
            <a:off x="728984" y="3551244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Complex sentences with adverb clauses of time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6" name="Google Shape;2968;p40"/>
          <p:cNvSpPr txBox="1">
            <a:spLocks/>
          </p:cNvSpPr>
          <p:nvPr/>
        </p:nvSpPr>
        <p:spPr>
          <a:xfrm>
            <a:off x="735453" y="4310308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adverbs of frequency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7" name="Google Shape;2968;p40"/>
          <p:cNvSpPr txBox="1">
            <a:spLocks/>
          </p:cNvSpPr>
          <p:nvPr/>
        </p:nvSpPr>
        <p:spPr>
          <a:xfrm>
            <a:off x="760056" y="5074092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Present simple for future events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8" name="Google Shape;2968;p40"/>
          <p:cNvSpPr txBox="1">
            <a:spLocks/>
          </p:cNvSpPr>
          <p:nvPr/>
        </p:nvSpPr>
        <p:spPr>
          <a:xfrm>
            <a:off x="745712" y="5805636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Past continuous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3" name="Action Button: Forward or Next 2">
            <a:hlinkClick r:id="rId3" action="ppaction://hlinksldjump" highlightClick="1"/>
          </p:cNvPr>
          <p:cNvSpPr/>
          <p:nvPr/>
        </p:nvSpPr>
        <p:spPr>
          <a:xfrm>
            <a:off x="9746572" y="6141680"/>
            <a:ext cx="487680" cy="493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spcCol="0" rtlCol="0" anchor="ctr"/>
          <a:lstStyle/>
          <a:p>
            <a:pPr algn="ctr"/>
            <a:endParaRPr lang="en-US" sz="1900">
              <a:solidFill>
                <a:srgbClr val="EEF0D4"/>
              </a:solidFill>
            </a:endParaRPr>
          </a:p>
        </p:txBody>
      </p:sp>
      <p:sp>
        <p:nvSpPr>
          <p:cNvPr id="4" name="Action Button: Forward or Next 3">
            <a:hlinkClick r:id="rId4" action="ppaction://hlinksldjump" highlightClick="1"/>
          </p:cNvPr>
          <p:cNvSpPr/>
          <p:nvPr/>
        </p:nvSpPr>
        <p:spPr>
          <a:xfrm>
            <a:off x="10476392" y="6168465"/>
            <a:ext cx="487680" cy="53207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spcCol="0" rtlCol="0" anchor="ctr"/>
          <a:lstStyle/>
          <a:p>
            <a:pPr algn="ctr"/>
            <a:endParaRPr lang="en-US" sz="1900">
              <a:solidFill>
                <a:srgbClr val="EEF0D4"/>
              </a:solidFill>
            </a:endParaRPr>
          </a:p>
        </p:txBody>
      </p:sp>
      <p:sp>
        <p:nvSpPr>
          <p:cNvPr id="5" name="Action Button: Forward or Next 4">
            <a:hlinkClick r:id="rId5" action="ppaction://hlinksldjump" highlightClick="1"/>
          </p:cNvPr>
          <p:cNvSpPr/>
          <p:nvPr/>
        </p:nvSpPr>
        <p:spPr>
          <a:xfrm>
            <a:off x="11162639" y="6172029"/>
            <a:ext cx="487680" cy="45265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spcCol="0" rtlCol="0" anchor="ctr"/>
          <a:lstStyle/>
          <a:p>
            <a:pPr algn="ctr"/>
            <a:endParaRPr lang="en-US" sz="1900">
              <a:solidFill>
                <a:srgbClr val="EEF0D4"/>
              </a:solidFill>
            </a:endParaRPr>
          </a:p>
        </p:txBody>
      </p:sp>
      <p:sp>
        <p:nvSpPr>
          <p:cNvPr id="2" name="Action Button: Back or Previous 1">
            <a:hlinkClick r:id="rId6" action="ppaction://hlinksldjump" highlightClick="1"/>
          </p:cNvPr>
          <p:cNvSpPr/>
          <p:nvPr/>
        </p:nvSpPr>
        <p:spPr>
          <a:xfrm>
            <a:off x="9067800" y="6168465"/>
            <a:ext cx="521518" cy="53207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F0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760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40"/>
          <p:cNvSpPr txBox="1">
            <a:spLocks noGrp="1"/>
          </p:cNvSpPr>
          <p:nvPr>
            <p:ph type="title"/>
          </p:nvPr>
        </p:nvSpPr>
        <p:spPr>
          <a:xfrm>
            <a:off x="571025" y="513761"/>
            <a:ext cx="7598400" cy="647688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/>
          <a:p>
            <a:r>
              <a:rPr lang="en-US" sz="3200" b="1" dirty="0"/>
              <a:t>1. </a:t>
            </a:r>
            <a:r>
              <a:rPr lang="en-US" sz="3200" b="1" dirty="0" err="1"/>
              <a:t>Pronuciation</a:t>
            </a:r>
            <a:endParaRPr sz="3200" b="1" dirty="0"/>
          </a:p>
        </p:txBody>
      </p:sp>
      <p:grpSp>
        <p:nvGrpSpPr>
          <p:cNvPr id="2969" name="Google Shape;2969;p40"/>
          <p:cNvGrpSpPr/>
          <p:nvPr/>
        </p:nvGrpSpPr>
        <p:grpSpPr>
          <a:xfrm rot="1020500">
            <a:off x="9610261" y="-500651"/>
            <a:ext cx="3324035" cy="3343128"/>
            <a:chOff x="1906460" y="3243528"/>
            <a:chExt cx="1352693" cy="1360463"/>
          </a:xfrm>
        </p:grpSpPr>
        <p:grpSp>
          <p:nvGrpSpPr>
            <p:cNvPr id="2970" name="Google Shape;2970;p40"/>
            <p:cNvGrpSpPr/>
            <p:nvPr/>
          </p:nvGrpSpPr>
          <p:grpSpPr>
            <a:xfrm>
              <a:off x="1906460" y="3243528"/>
              <a:ext cx="1352693" cy="1360463"/>
              <a:chOff x="397184" y="267823"/>
              <a:chExt cx="2224459" cy="2237236"/>
            </a:xfrm>
          </p:grpSpPr>
          <p:sp>
            <p:nvSpPr>
              <p:cNvPr id="2971" name="Google Shape;2971;p40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2" name="Google Shape;2972;p40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3" name="Google Shape;2973;p40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4" name="Google Shape;2974;p40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5" name="Google Shape;2975;p40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6" name="Google Shape;2976;p40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7" name="Google Shape;2977;p40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8" name="Google Shape;2978;p40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9" name="Google Shape;2979;p40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0" name="Google Shape;2980;p40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1" name="Google Shape;2981;p40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2" name="Google Shape;2982;p40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3" name="Google Shape;2983;p40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4" name="Google Shape;2984;p40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985" name="Google Shape;2985;p40"/>
            <p:cNvGrpSpPr/>
            <p:nvPr/>
          </p:nvGrpSpPr>
          <p:grpSpPr>
            <a:xfrm>
              <a:off x="1932841" y="3267809"/>
              <a:ext cx="1304067" cy="1312394"/>
              <a:chOff x="440568" y="307751"/>
              <a:chExt cx="2144494" cy="2158187"/>
            </a:xfrm>
          </p:grpSpPr>
          <p:grpSp>
            <p:nvGrpSpPr>
              <p:cNvPr id="2986" name="Google Shape;2986;p40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2987" name="Google Shape;2987;p40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8" name="Google Shape;2988;p40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9" name="Google Shape;2989;p40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0" name="Google Shape;2990;p40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1" name="Google Shape;2991;p40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2992" name="Google Shape;2992;p40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3" name="Google Shape;2993;p40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4" name="Google Shape;2994;p40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5" name="Google Shape;2995;p40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6" name="Google Shape;2996;p40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2997" name="Google Shape;2997;p40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8" name="Google Shape;2998;p40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9" name="Google Shape;2999;p40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0" name="Google Shape;3000;p40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1" name="Google Shape;3001;p40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3002" name="Google Shape;3002;p40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3" name="Google Shape;3003;p40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4" name="Google Shape;3004;p40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5" name="Google Shape;3005;p40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6" name="Google Shape;3006;p40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3007" name="Google Shape;3007;p40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8" name="Google Shape;3008;p40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9" name="Google Shape;3009;p40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0" name="Google Shape;3010;p40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1" name="Google Shape;3011;p40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3012" name="Google Shape;3012;p40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3" name="Google Shape;3013;p40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4" name="Google Shape;3014;p40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5" name="Google Shape;3015;p40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6" name="Google Shape;3016;p40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3017" name="Google Shape;3017;p40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8" name="Google Shape;3018;p40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9" name="Google Shape;3019;p40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0" name="Google Shape;3020;p40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1" name="Google Shape;3021;p40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3022" name="Google Shape;3022;p40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3" name="Google Shape;3023;p40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4" name="Google Shape;3024;p40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5" name="Google Shape;3025;p40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6" name="Google Shape;3026;p40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3027" name="Google Shape;3027;p40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8" name="Google Shape;3028;p40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9" name="Google Shape;3029;p40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0" name="Google Shape;3030;p40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1" name="Google Shape;3031;p40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3032" name="Google Shape;3032;p40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3" name="Google Shape;3033;p40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4" name="Google Shape;3034;p40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5" name="Google Shape;3035;p40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6" name="Google Shape;3036;p40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3037" name="Google Shape;3037;p40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8" name="Google Shape;3038;p40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9" name="Google Shape;3039;p40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0" name="Google Shape;3040;p40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1" name="Google Shape;3041;p40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3042" name="Google Shape;3042;p40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3" name="Google Shape;3043;p40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4" name="Google Shape;3044;p40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5" name="Google Shape;3045;p40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6" name="Google Shape;3046;p40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3047" name="Google Shape;3047;p40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8" name="Google Shape;3048;p40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9" name="Google Shape;3049;p40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0" name="Google Shape;3050;p40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51" name="Google Shape;3051;p40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3052" name="Google Shape;3052;p40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3" name="Google Shape;3053;p40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4" name="Google Shape;3054;p40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5" name="Google Shape;3055;p40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3056" name="Google Shape;3056;p40"/>
            <p:cNvSpPr/>
            <p:nvPr/>
          </p:nvSpPr>
          <p:spPr>
            <a:xfrm rot="-2700000">
              <a:off x="2361487" y="3704103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57" name="Google Shape;3057;p40"/>
            <p:cNvGrpSpPr/>
            <p:nvPr/>
          </p:nvGrpSpPr>
          <p:grpSpPr>
            <a:xfrm>
              <a:off x="2451453" y="3911582"/>
              <a:ext cx="277859" cy="87581"/>
              <a:chOff x="1293408" y="1366414"/>
              <a:chExt cx="456929" cy="144024"/>
            </a:xfrm>
          </p:grpSpPr>
          <p:sp>
            <p:nvSpPr>
              <p:cNvPr id="3058" name="Google Shape;3058;p40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9" name="Google Shape;3059;p40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60" name="Google Shape;3060;p40"/>
            <p:cNvGrpSpPr/>
            <p:nvPr/>
          </p:nvGrpSpPr>
          <p:grpSpPr>
            <a:xfrm>
              <a:off x="2477050" y="3881812"/>
              <a:ext cx="203785" cy="66133"/>
              <a:chOff x="1335501" y="1317459"/>
              <a:chExt cx="335117" cy="108754"/>
            </a:xfrm>
          </p:grpSpPr>
          <p:sp>
            <p:nvSpPr>
              <p:cNvPr id="3061" name="Google Shape;3061;p40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3062" name="Google Shape;3062;p40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3063" name="Google Shape;3063;p40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64" name="Google Shape;3064;p40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65" name="Google Shape;3065;p40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66" name="Google Shape;3066;p40"/>
          <p:cNvGrpSpPr/>
          <p:nvPr/>
        </p:nvGrpSpPr>
        <p:grpSpPr>
          <a:xfrm>
            <a:off x="9518719" y="5315655"/>
            <a:ext cx="2414420" cy="1618588"/>
            <a:chOff x="3112460" y="1424911"/>
            <a:chExt cx="1357432" cy="910001"/>
          </a:xfrm>
        </p:grpSpPr>
        <p:sp>
          <p:nvSpPr>
            <p:cNvPr id="3067" name="Google Shape;3067;p40"/>
            <p:cNvSpPr/>
            <p:nvPr/>
          </p:nvSpPr>
          <p:spPr>
            <a:xfrm>
              <a:off x="3112460" y="1424911"/>
              <a:ext cx="1357432" cy="910001"/>
            </a:xfrm>
            <a:custGeom>
              <a:avLst/>
              <a:gdLst/>
              <a:ahLst/>
              <a:cxnLst/>
              <a:rect l="l" t="t" r="r" b="b"/>
              <a:pathLst>
                <a:path w="400718" h="268635" extrusionOk="0">
                  <a:moveTo>
                    <a:pt x="17062" y="268546"/>
                  </a:moveTo>
                  <a:cubicBezTo>
                    <a:pt x="2264" y="234259"/>
                    <a:pt x="-3979" y="190517"/>
                    <a:pt x="2622" y="153754"/>
                  </a:cubicBezTo>
                  <a:cubicBezTo>
                    <a:pt x="5080" y="140011"/>
                    <a:pt x="9313" y="126052"/>
                    <a:pt x="18569" y="115574"/>
                  </a:cubicBezTo>
                  <a:cubicBezTo>
                    <a:pt x="33996" y="98099"/>
                    <a:pt x="60759" y="94169"/>
                    <a:pt x="83127" y="100754"/>
                  </a:cubicBezTo>
                  <a:cubicBezTo>
                    <a:pt x="105495" y="107339"/>
                    <a:pt x="124222" y="122625"/>
                    <a:pt x="140922" y="138880"/>
                  </a:cubicBezTo>
                  <a:cubicBezTo>
                    <a:pt x="141209" y="113834"/>
                    <a:pt x="147577" y="88894"/>
                    <a:pt x="159308" y="66772"/>
                  </a:cubicBezTo>
                  <a:cubicBezTo>
                    <a:pt x="162860" y="60080"/>
                    <a:pt x="167165" y="53370"/>
                    <a:pt x="173730" y="49584"/>
                  </a:cubicBezTo>
                  <a:cubicBezTo>
                    <a:pt x="182663" y="44435"/>
                    <a:pt x="194269" y="45834"/>
                    <a:pt x="203220" y="50965"/>
                  </a:cubicBezTo>
                  <a:cubicBezTo>
                    <a:pt x="212170" y="56079"/>
                    <a:pt x="218843" y="64386"/>
                    <a:pt x="224458" y="73016"/>
                  </a:cubicBezTo>
                  <a:cubicBezTo>
                    <a:pt x="235938" y="90635"/>
                    <a:pt x="243956" y="110514"/>
                    <a:pt x="247920" y="131165"/>
                  </a:cubicBezTo>
                  <a:cubicBezTo>
                    <a:pt x="256602" y="86723"/>
                    <a:pt x="267598" y="38352"/>
                    <a:pt x="303258" y="10471"/>
                  </a:cubicBezTo>
                  <a:cubicBezTo>
                    <a:pt x="312640" y="3132"/>
                    <a:pt x="324945" y="-2573"/>
                    <a:pt x="336246" y="1195"/>
                  </a:cubicBezTo>
                  <a:cubicBezTo>
                    <a:pt x="343708" y="3689"/>
                    <a:pt x="349358" y="9968"/>
                    <a:pt x="353268" y="16804"/>
                  </a:cubicBezTo>
                  <a:cubicBezTo>
                    <a:pt x="363475" y="34674"/>
                    <a:pt x="363601" y="56420"/>
                    <a:pt x="362381" y="76963"/>
                  </a:cubicBezTo>
                  <a:cubicBezTo>
                    <a:pt x="361000" y="100144"/>
                    <a:pt x="358273" y="123253"/>
                    <a:pt x="354201" y="146111"/>
                  </a:cubicBezTo>
                  <a:cubicBezTo>
                    <a:pt x="359618" y="140621"/>
                    <a:pt x="365251" y="134987"/>
                    <a:pt x="372372" y="132027"/>
                  </a:cubicBezTo>
                  <a:cubicBezTo>
                    <a:pt x="379493" y="129066"/>
                    <a:pt x="388570" y="129389"/>
                    <a:pt x="393987" y="134897"/>
                  </a:cubicBezTo>
                  <a:cubicBezTo>
                    <a:pt x="398328" y="139329"/>
                    <a:pt x="399404" y="145932"/>
                    <a:pt x="399960" y="152104"/>
                  </a:cubicBezTo>
                  <a:cubicBezTo>
                    <a:pt x="403620" y="192508"/>
                    <a:pt x="393951" y="234008"/>
                    <a:pt x="372820" y="268636"/>
                  </a:cubicBezTo>
                  <a:lnTo>
                    <a:pt x="17062" y="26854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8" name="Google Shape;3068;p40"/>
            <p:cNvSpPr/>
            <p:nvPr/>
          </p:nvSpPr>
          <p:spPr>
            <a:xfrm>
              <a:off x="3200853" y="1629094"/>
              <a:ext cx="1192752" cy="703492"/>
            </a:xfrm>
            <a:custGeom>
              <a:avLst/>
              <a:gdLst/>
              <a:ahLst/>
              <a:cxnLst/>
              <a:rect l="l" t="t" r="r" b="b"/>
              <a:pathLst>
                <a:path w="352104" h="207673" extrusionOk="0">
                  <a:moveTo>
                    <a:pt x="15000" y="207637"/>
                  </a:moveTo>
                  <a:cubicBezTo>
                    <a:pt x="1995" y="181137"/>
                    <a:pt x="-3494" y="147317"/>
                    <a:pt x="2300" y="118897"/>
                  </a:cubicBezTo>
                  <a:cubicBezTo>
                    <a:pt x="4470" y="108275"/>
                    <a:pt x="8183" y="97474"/>
                    <a:pt x="16309" y="89383"/>
                  </a:cubicBezTo>
                  <a:cubicBezTo>
                    <a:pt x="29870" y="75872"/>
                    <a:pt x="53386" y="72840"/>
                    <a:pt x="73046" y="77918"/>
                  </a:cubicBezTo>
                  <a:cubicBezTo>
                    <a:pt x="92706" y="82995"/>
                    <a:pt x="109154" y="94819"/>
                    <a:pt x="123845" y="107378"/>
                  </a:cubicBezTo>
                  <a:cubicBezTo>
                    <a:pt x="124097" y="88019"/>
                    <a:pt x="129693" y="68750"/>
                    <a:pt x="139989" y="51633"/>
                  </a:cubicBezTo>
                  <a:cubicBezTo>
                    <a:pt x="143111" y="46448"/>
                    <a:pt x="146895" y="41263"/>
                    <a:pt x="152653" y="38338"/>
                  </a:cubicBezTo>
                  <a:cubicBezTo>
                    <a:pt x="160492" y="34355"/>
                    <a:pt x="170717" y="35450"/>
                    <a:pt x="178573" y="39397"/>
                  </a:cubicBezTo>
                  <a:cubicBezTo>
                    <a:pt x="186430" y="43344"/>
                    <a:pt x="192296" y="49767"/>
                    <a:pt x="197229" y="56441"/>
                  </a:cubicBezTo>
                  <a:cubicBezTo>
                    <a:pt x="207310" y="70059"/>
                    <a:pt x="214359" y="85418"/>
                    <a:pt x="217839" y="101386"/>
                  </a:cubicBezTo>
                  <a:cubicBezTo>
                    <a:pt x="225462" y="67045"/>
                    <a:pt x="235131" y="29654"/>
                    <a:pt x="266468" y="8088"/>
                  </a:cubicBezTo>
                  <a:cubicBezTo>
                    <a:pt x="274719" y="2419"/>
                    <a:pt x="285536" y="-1995"/>
                    <a:pt x="295455" y="929"/>
                  </a:cubicBezTo>
                  <a:cubicBezTo>
                    <a:pt x="302020" y="2867"/>
                    <a:pt x="306989" y="7712"/>
                    <a:pt x="310415" y="13004"/>
                  </a:cubicBezTo>
                  <a:cubicBezTo>
                    <a:pt x="319384" y="26819"/>
                    <a:pt x="319492" y="43631"/>
                    <a:pt x="318416" y="59510"/>
                  </a:cubicBezTo>
                  <a:cubicBezTo>
                    <a:pt x="317214" y="77433"/>
                    <a:pt x="314810" y="95286"/>
                    <a:pt x="311223" y="112958"/>
                  </a:cubicBezTo>
                  <a:cubicBezTo>
                    <a:pt x="315994" y="108706"/>
                    <a:pt x="320927" y="104364"/>
                    <a:pt x="327187" y="102068"/>
                  </a:cubicBezTo>
                  <a:cubicBezTo>
                    <a:pt x="333447" y="99771"/>
                    <a:pt x="341430" y="100040"/>
                    <a:pt x="346183" y="104292"/>
                  </a:cubicBezTo>
                  <a:cubicBezTo>
                    <a:pt x="350004" y="107719"/>
                    <a:pt x="350937" y="112815"/>
                    <a:pt x="351439" y="117587"/>
                  </a:cubicBezTo>
                  <a:cubicBezTo>
                    <a:pt x="354650" y="148824"/>
                    <a:pt x="346165" y="180904"/>
                    <a:pt x="327582" y="207673"/>
                  </a:cubicBezTo>
                  <a:lnTo>
                    <a:pt x="15000" y="207637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69" name="Google Shape;3069;p40"/>
            <p:cNvGrpSpPr/>
            <p:nvPr/>
          </p:nvGrpSpPr>
          <p:grpSpPr>
            <a:xfrm>
              <a:off x="3317692" y="1513810"/>
              <a:ext cx="1078582" cy="785126"/>
              <a:chOff x="1465899" y="2580237"/>
              <a:chExt cx="318457" cy="231792"/>
            </a:xfrm>
          </p:grpSpPr>
          <p:sp>
            <p:nvSpPr>
              <p:cNvPr id="3070" name="Google Shape;3070;p40"/>
              <p:cNvSpPr/>
              <p:nvPr/>
            </p:nvSpPr>
            <p:spPr>
              <a:xfrm>
                <a:off x="1685054" y="2580237"/>
                <a:ext cx="45504" cy="231792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231792" extrusionOk="0">
                    <a:moveTo>
                      <a:pt x="45502" y="1138"/>
                    </a:moveTo>
                    <a:cubicBezTo>
                      <a:pt x="39475" y="74000"/>
                      <a:pt x="26309" y="146647"/>
                      <a:pt x="6290" y="216943"/>
                    </a:cubicBezTo>
                    <a:cubicBezTo>
                      <a:pt x="6290" y="216943"/>
                      <a:pt x="2182" y="230991"/>
                      <a:pt x="2182" y="230991"/>
                    </a:cubicBezTo>
                    <a:cubicBezTo>
                      <a:pt x="2003" y="231583"/>
                      <a:pt x="1393" y="231924"/>
                      <a:pt x="801" y="231745"/>
                    </a:cubicBezTo>
                    <a:cubicBezTo>
                      <a:pt x="209" y="231565"/>
                      <a:pt x="-131" y="230955"/>
                      <a:pt x="48" y="230363"/>
                    </a:cubicBezTo>
                    <a:cubicBezTo>
                      <a:pt x="48" y="230363"/>
                      <a:pt x="3815" y="216243"/>
                      <a:pt x="3815" y="216243"/>
                    </a:cubicBezTo>
                    <a:cubicBezTo>
                      <a:pt x="18560" y="159798"/>
                      <a:pt x="30201" y="102223"/>
                      <a:pt x="38094" y="44432"/>
                    </a:cubicBezTo>
                    <a:cubicBezTo>
                      <a:pt x="39062" y="37255"/>
                      <a:pt x="40946" y="22651"/>
                      <a:pt x="41825" y="15438"/>
                    </a:cubicBezTo>
                    <a:cubicBezTo>
                      <a:pt x="41825" y="15438"/>
                      <a:pt x="43475" y="923"/>
                      <a:pt x="43475" y="923"/>
                    </a:cubicBezTo>
                    <a:cubicBezTo>
                      <a:pt x="43529" y="349"/>
                      <a:pt x="44049" y="-64"/>
                      <a:pt x="44605" y="8"/>
                    </a:cubicBezTo>
                    <a:cubicBezTo>
                      <a:pt x="45143" y="80"/>
                      <a:pt x="45538" y="582"/>
                      <a:pt x="45502" y="1138"/>
                    </a:cubicBezTo>
                    <a:lnTo>
                      <a:pt x="45502" y="113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1" name="Google Shape;3071;p40"/>
              <p:cNvSpPr/>
              <p:nvPr/>
            </p:nvSpPr>
            <p:spPr>
              <a:xfrm>
                <a:off x="1593153" y="2633963"/>
                <a:ext cx="23198" cy="175351"/>
              </a:xfrm>
              <a:custGeom>
                <a:avLst/>
                <a:gdLst/>
                <a:ahLst/>
                <a:cxnLst/>
                <a:rect l="l" t="t" r="r" b="b"/>
                <a:pathLst>
                  <a:path w="23198" h="175351" extrusionOk="0">
                    <a:moveTo>
                      <a:pt x="2045" y="1023"/>
                    </a:moveTo>
                    <a:cubicBezTo>
                      <a:pt x="4126" y="55422"/>
                      <a:pt x="10512" y="109894"/>
                      <a:pt x="21023" y="163307"/>
                    </a:cubicBezTo>
                    <a:cubicBezTo>
                      <a:pt x="21023" y="163307"/>
                      <a:pt x="23176" y="174000"/>
                      <a:pt x="23176" y="174000"/>
                    </a:cubicBezTo>
                    <a:cubicBezTo>
                      <a:pt x="23301" y="174610"/>
                      <a:pt x="22906" y="175202"/>
                      <a:pt x="22297" y="175327"/>
                    </a:cubicBezTo>
                    <a:cubicBezTo>
                      <a:pt x="21705" y="175453"/>
                      <a:pt x="21131" y="175076"/>
                      <a:pt x="20987" y="174484"/>
                    </a:cubicBezTo>
                    <a:lnTo>
                      <a:pt x="18494" y="163827"/>
                    </a:lnTo>
                    <a:cubicBezTo>
                      <a:pt x="8843" y="121215"/>
                      <a:pt x="3014" y="77491"/>
                      <a:pt x="843" y="33856"/>
                    </a:cubicBezTo>
                    <a:cubicBezTo>
                      <a:pt x="574" y="28438"/>
                      <a:pt x="197" y="17422"/>
                      <a:pt x="126" y="11985"/>
                    </a:cubicBezTo>
                    <a:cubicBezTo>
                      <a:pt x="126" y="11985"/>
                      <a:pt x="0" y="1041"/>
                      <a:pt x="0" y="1041"/>
                    </a:cubicBezTo>
                    <a:cubicBezTo>
                      <a:pt x="0" y="467"/>
                      <a:pt x="448" y="18"/>
                      <a:pt x="1005" y="0"/>
                    </a:cubicBezTo>
                    <a:cubicBezTo>
                      <a:pt x="1561" y="18"/>
                      <a:pt x="2027" y="467"/>
                      <a:pt x="2045" y="1023"/>
                    </a:cubicBezTo>
                    <a:lnTo>
                      <a:pt x="2045" y="10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2" name="Google Shape;3072;p40"/>
              <p:cNvSpPr/>
              <p:nvPr/>
            </p:nvSpPr>
            <p:spPr>
              <a:xfrm>
                <a:off x="1465899" y="2685963"/>
                <a:ext cx="40561" cy="120963"/>
              </a:xfrm>
              <a:custGeom>
                <a:avLst/>
                <a:gdLst/>
                <a:ahLst/>
                <a:cxnLst/>
                <a:rect l="l" t="t" r="r" b="b"/>
                <a:pathLst>
                  <a:path w="40561" h="120963" extrusionOk="0">
                    <a:moveTo>
                      <a:pt x="2013" y="785"/>
                    </a:moveTo>
                    <a:cubicBezTo>
                      <a:pt x="11251" y="41351"/>
                      <a:pt x="24202" y="81128"/>
                      <a:pt x="40472" y="119416"/>
                    </a:cubicBezTo>
                    <a:cubicBezTo>
                      <a:pt x="40992" y="120636"/>
                      <a:pt x="39108" y="121677"/>
                      <a:pt x="38445" y="120331"/>
                    </a:cubicBezTo>
                    <a:cubicBezTo>
                      <a:pt x="21422" y="85004"/>
                      <a:pt x="9063" y="47362"/>
                      <a:pt x="1457" y="8894"/>
                    </a:cubicBezTo>
                    <a:cubicBezTo>
                      <a:pt x="1457" y="8894"/>
                      <a:pt x="22" y="1179"/>
                      <a:pt x="22" y="1179"/>
                    </a:cubicBezTo>
                    <a:cubicBezTo>
                      <a:pt x="-229" y="-58"/>
                      <a:pt x="1726" y="-525"/>
                      <a:pt x="2013" y="785"/>
                    </a:cubicBezTo>
                    <a:lnTo>
                      <a:pt x="2013" y="78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3" name="Google Shape;3073;p40"/>
              <p:cNvSpPr/>
              <p:nvPr/>
            </p:nvSpPr>
            <p:spPr>
              <a:xfrm>
                <a:off x="1744988" y="2709096"/>
                <a:ext cx="39368" cy="101843"/>
              </a:xfrm>
              <a:custGeom>
                <a:avLst/>
                <a:gdLst/>
                <a:ahLst/>
                <a:cxnLst/>
                <a:rect l="l" t="t" r="r" b="b"/>
                <a:pathLst>
                  <a:path w="39368" h="101843" extrusionOk="0">
                    <a:moveTo>
                      <a:pt x="39327" y="1263"/>
                    </a:moveTo>
                    <a:cubicBezTo>
                      <a:pt x="30215" y="35676"/>
                      <a:pt x="17784" y="69263"/>
                      <a:pt x="2125" y="101235"/>
                    </a:cubicBezTo>
                    <a:cubicBezTo>
                      <a:pt x="1515" y="102473"/>
                      <a:pt x="-458" y="101648"/>
                      <a:pt x="98" y="100302"/>
                    </a:cubicBezTo>
                    <a:cubicBezTo>
                      <a:pt x="10412" y="75776"/>
                      <a:pt x="20188" y="51052"/>
                      <a:pt x="28870" y="25898"/>
                    </a:cubicBezTo>
                    <a:cubicBezTo>
                      <a:pt x="31794" y="17519"/>
                      <a:pt x="34592" y="9104"/>
                      <a:pt x="37372" y="689"/>
                    </a:cubicBezTo>
                    <a:cubicBezTo>
                      <a:pt x="37767" y="-513"/>
                      <a:pt x="39668" y="-28"/>
                      <a:pt x="39327" y="1263"/>
                    </a:cubicBezTo>
                    <a:lnTo>
                      <a:pt x="39327" y="126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99" name="Google Shape;3099;p40"/>
          <p:cNvGrpSpPr/>
          <p:nvPr/>
        </p:nvGrpSpPr>
        <p:grpSpPr>
          <a:xfrm rot="3600017">
            <a:off x="-1854833" y="-2074804"/>
            <a:ext cx="4337221" cy="3312581"/>
            <a:chOff x="1457221" y="2919992"/>
            <a:chExt cx="670008" cy="511808"/>
          </a:xfrm>
        </p:grpSpPr>
        <p:sp>
          <p:nvSpPr>
            <p:cNvPr id="3100" name="Google Shape;3100;p40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1" name="Google Shape;3101;p40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2" name="Google Shape;3102;p40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3" name="Google Shape;3103;p40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4" name="Google Shape;3104;p40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5" name="Google Shape;3105;p40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6" name="Google Shape;3106;p40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7" name="Google Shape;3107;p40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44" name="Google Shape;2968;p40"/>
          <p:cNvSpPr txBox="1">
            <a:spLocks/>
          </p:cNvSpPr>
          <p:nvPr/>
        </p:nvSpPr>
        <p:spPr>
          <a:xfrm>
            <a:off x="413247" y="21733"/>
            <a:ext cx="7649704" cy="6300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sz="2700" b="1" dirty="0">
                <a:solidFill>
                  <a:srgbClr val="FF0000"/>
                </a:solidFill>
                <a:latin typeface="Acme"/>
              </a:rPr>
              <a:t>I. Revise knowledge learnt unit 7,8,9</a:t>
            </a:r>
          </a:p>
        </p:txBody>
      </p:sp>
      <p:sp>
        <p:nvSpPr>
          <p:cNvPr id="145" name="Google Shape;2966;p40"/>
          <p:cNvSpPr txBox="1">
            <a:spLocks noGrp="1"/>
          </p:cNvSpPr>
          <p:nvPr>
            <p:ph type="title"/>
          </p:nvPr>
        </p:nvSpPr>
        <p:spPr>
          <a:xfrm>
            <a:off x="617307" y="2475461"/>
            <a:ext cx="3413239" cy="647688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/>
          <a:p>
            <a:r>
              <a:rPr lang="en-US" sz="3200" b="1" dirty="0"/>
              <a:t>2. </a:t>
            </a:r>
            <a:r>
              <a:rPr lang="en-US" sz="3200" b="1" dirty="0" err="1"/>
              <a:t>Vocabuary</a:t>
            </a:r>
            <a:r>
              <a:rPr lang="en-US" sz="3200" b="1" dirty="0"/>
              <a:t> :</a:t>
            </a:r>
            <a:endParaRPr sz="3200" b="1" dirty="0"/>
          </a:p>
        </p:txBody>
      </p:sp>
      <p:sp>
        <p:nvSpPr>
          <p:cNvPr id="146" name="Google Shape;2966;p40"/>
          <p:cNvSpPr txBox="1">
            <a:spLocks noGrp="1"/>
          </p:cNvSpPr>
          <p:nvPr>
            <p:ph type="title"/>
          </p:nvPr>
        </p:nvSpPr>
        <p:spPr>
          <a:xfrm>
            <a:off x="639913" y="2987489"/>
            <a:ext cx="7598400" cy="647688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/>
          <a:p>
            <a:r>
              <a:rPr lang="en-US" sz="3200" b="1" dirty="0"/>
              <a:t>3. Grammar :</a:t>
            </a:r>
            <a:endParaRPr sz="3200" b="1" dirty="0"/>
          </a:p>
        </p:txBody>
      </p:sp>
      <p:sp>
        <p:nvSpPr>
          <p:cNvPr id="121" name="Google Shape;2968;p40"/>
          <p:cNvSpPr txBox="1">
            <a:spLocks/>
          </p:cNvSpPr>
          <p:nvPr/>
        </p:nvSpPr>
        <p:spPr>
          <a:xfrm>
            <a:off x="668121" y="1096116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Pronounce the sounds /</a:t>
            </a:r>
            <a:r>
              <a:rPr lang="en-US" b="1" dirty="0" err="1" smtClean="0">
                <a:solidFill>
                  <a:srgbClr val="002060"/>
                </a:solidFill>
                <a:latin typeface="Acme"/>
              </a:rPr>
              <a:t>bl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/ and /kl/; /</a:t>
            </a:r>
            <a:r>
              <a:rPr lang="en-US" b="1" dirty="0" err="1" smtClean="0">
                <a:solidFill>
                  <a:srgbClr val="002060"/>
                </a:solidFill>
                <a:latin typeface="Acme"/>
              </a:rPr>
              <a:t>sp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/ and /</a:t>
            </a:r>
            <a:r>
              <a:rPr lang="en-US" b="1" dirty="0" err="1" smtClean="0">
                <a:solidFill>
                  <a:srgbClr val="002060"/>
                </a:solidFill>
                <a:latin typeface="Acme"/>
              </a:rPr>
              <a:t>st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/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2" name="Google Shape;2968;p40"/>
          <p:cNvSpPr txBox="1">
            <a:spLocks/>
          </p:cNvSpPr>
          <p:nvPr/>
        </p:nvSpPr>
        <p:spPr>
          <a:xfrm>
            <a:off x="703257" y="1841876"/>
            <a:ext cx="6862232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Stress </a:t>
            </a:r>
            <a:r>
              <a:rPr lang="en-US" dirty="0" smtClean="0">
                <a:solidFill>
                  <a:srgbClr val="563533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in words ending in -al and -</a:t>
            </a:r>
            <a:r>
              <a:rPr lang="en-US" b="1" dirty="0" err="1" smtClean="0">
                <a:solidFill>
                  <a:srgbClr val="002060"/>
                </a:solidFill>
                <a:latin typeface="Acme"/>
              </a:rPr>
              <a:t>ous</a:t>
            </a:r>
            <a:endParaRPr lang="en-US" b="1" dirty="0" smtClean="0">
              <a:solidFill>
                <a:srgbClr val="002060"/>
              </a:solidFill>
              <a:latin typeface="Acme"/>
            </a:endParaRPr>
          </a:p>
          <a:p>
            <a:pPr marL="0" indent="0">
              <a:buClr>
                <a:srgbClr val="563533"/>
              </a:buClr>
            </a:pP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3" name="Google Shape;2968;p40"/>
          <p:cNvSpPr txBox="1">
            <a:spLocks/>
          </p:cNvSpPr>
          <p:nvPr/>
        </p:nvSpPr>
        <p:spPr>
          <a:xfrm>
            <a:off x="3965284" y="2522460"/>
            <a:ext cx="1951573" cy="4851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sz="2700" b="1" dirty="0">
                <a:solidFill>
                  <a:srgbClr val="002060"/>
                </a:solidFill>
                <a:latin typeface="Acme"/>
              </a:rPr>
              <a:t>Unit 7,8,9</a:t>
            </a:r>
          </a:p>
          <a:p>
            <a:pPr marL="0" indent="0">
              <a:buClr>
                <a:srgbClr val="563533"/>
              </a:buClr>
            </a:pPr>
            <a:endParaRPr lang="en-US" sz="2700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5" name="Google Shape;2968;p40"/>
          <p:cNvSpPr txBox="1">
            <a:spLocks/>
          </p:cNvSpPr>
          <p:nvPr/>
        </p:nvSpPr>
        <p:spPr>
          <a:xfrm>
            <a:off x="728984" y="3551244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Complex sentences with adverb clauses of time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6" name="Google Shape;2968;p40"/>
          <p:cNvSpPr txBox="1">
            <a:spLocks/>
          </p:cNvSpPr>
          <p:nvPr/>
        </p:nvSpPr>
        <p:spPr>
          <a:xfrm>
            <a:off x="735453" y="4310308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adverbs of frequency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7" name="Google Shape;2968;p40"/>
          <p:cNvSpPr txBox="1">
            <a:spLocks/>
          </p:cNvSpPr>
          <p:nvPr/>
        </p:nvSpPr>
        <p:spPr>
          <a:xfrm>
            <a:off x="760056" y="5074092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Present simple for future events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8" name="Google Shape;2968;p40"/>
          <p:cNvSpPr txBox="1">
            <a:spLocks/>
          </p:cNvSpPr>
          <p:nvPr/>
        </p:nvSpPr>
        <p:spPr>
          <a:xfrm>
            <a:off x="745712" y="5805636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Past continuous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3" name="Action Button: Forward or Next 2">
            <a:hlinkClick r:id="rId3" action="ppaction://hlinksldjump" highlightClick="1"/>
          </p:cNvPr>
          <p:cNvSpPr/>
          <p:nvPr/>
        </p:nvSpPr>
        <p:spPr>
          <a:xfrm>
            <a:off x="9746572" y="6141680"/>
            <a:ext cx="487680" cy="493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spcCol="0" rtlCol="0" anchor="ctr"/>
          <a:lstStyle/>
          <a:p>
            <a:pPr algn="ctr"/>
            <a:endParaRPr lang="en-US" sz="1900">
              <a:solidFill>
                <a:srgbClr val="EEF0D4"/>
              </a:solidFill>
            </a:endParaRPr>
          </a:p>
        </p:txBody>
      </p:sp>
      <p:sp>
        <p:nvSpPr>
          <p:cNvPr id="4" name="Action Button: Forward or Next 3">
            <a:hlinkClick r:id="rId4" action="ppaction://hlinksldjump" highlightClick="1"/>
          </p:cNvPr>
          <p:cNvSpPr/>
          <p:nvPr/>
        </p:nvSpPr>
        <p:spPr>
          <a:xfrm>
            <a:off x="10476392" y="6168465"/>
            <a:ext cx="487680" cy="53207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spcCol="0" rtlCol="0" anchor="ctr"/>
          <a:lstStyle/>
          <a:p>
            <a:pPr algn="ctr"/>
            <a:endParaRPr lang="en-US" sz="1900">
              <a:solidFill>
                <a:srgbClr val="EEF0D4"/>
              </a:solidFill>
            </a:endParaRPr>
          </a:p>
        </p:txBody>
      </p:sp>
      <p:sp>
        <p:nvSpPr>
          <p:cNvPr id="5" name="Action Button: Forward or Next 4">
            <a:hlinkClick r:id="rId5" action="ppaction://hlinksldjump" highlightClick="1"/>
          </p:cNvPr>
          <p:cNvSpPr/>
          <p:nvPr/>
        </p:nvSpPr>
        <p:spPr>
          <a:xfrm>
            <a:off x="11162639" y="6172029"/>
            <a:ext cx="487680" cy="45265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spcCol="0" rtlCol="0" anchor="ctr"/>
          <a:lstStyle/>
          <a:p>
            <a:pPr algn="ctr"/>
            <a:endParaRPr lang="en-US" sz="1900">
              <a:solidFill>
                <a:srgbClr val="EEF0D4"/>
              </a:solidFill>
            </a:endParaRPr>
          </a:p>
        </p:txBody>
      </p:sp>
      <p:sp>
        <p:nvSpPr>
          <p:cNvPr id="2" name="Action Button: Back or Previous 1">
            <a:hlinkClick r:id="rId6" action="ppaction://hlinksldjump" highlightClick="1"/>
          </p:cNvPr>
          <p:cNvSpPr/>
          <p:nvPr/>
        </p:nvSpPr>
        <p:spPr>
          <a:xfrm>
            <a:off x="9067800" y="6168465"/>
            <a:ext cx="521518" cy="53207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F0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96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" name="Google Shape;2969;p40"/>
          <p:cNvGrpSpPr/>
          <p:nvPr/>
        </p:nvGrpSpPr>
        <p:grpSpPr>
          <a:xfrm rot="1020500">
            <a:off x="9610261" y="-500651"/>
            <a:ext cx="3324035" cy="3343128"/>
            <a:chOff x="1906460" y="3243528"/>
            <a:chExt cx="1352693" cy="1360463"/>
          </a:xfrm>
        </p:grpSpPr>
        <p:grpSp>
          <p:nvGrpSpPr>
            <p:cNvPr id="2970" name="Google Shape;2970;p40"/>
            <p:cNvGrpSpPr/>
            <p:nvPr/>
          </p:nvGrpSpPr>
          <p:grpSpPr>
            <a:xfrm>
              <a:off x="1906460" y="3243528"/>
              <a:ext cx="1352693" cy="1360463"/>
              <a:chOff x="397184" y="267823"/>
              <a:chExt cx="2224459" cy="2237236"/>
            </a:xfrm>
          </p:grpSpPr>
          <p:sp>
            <p:nvSpPr>
              <p:cNvPr id="2971" name="Google Shape;2971;p40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2" name="Google Shape;2972;p40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3" name="Google Shape;2973;p40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4" name="Google Shape;2974;p40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5" name="Google Shape;2975;p40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6" name="Google Shape;2976;p40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7" name="Google Shape;2977;p40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8" name="Google Shape;2978;p40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9" name="Google Shape;2979;p40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0" name="Google Shape;2980;p40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1" name="Google Shape;2981;p40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2" name="Google Shape;2982;p40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3" name="Google Shape;2983;p40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4" name="Google Shape;2984;p40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985" name="Google Shape;2985;p40"/>
            <p:cNvGrpSpPr/>
            <p:nvPr/>
          </p:nvGrpSpPr>
          <p:grpSpPr>
            <a:xfrm>
              <a:off x="1932841" y="3267809"/>
              <a:ext cx="1304067" cy="1312394"/>
              <a:chOff x="440568" y="307751"/>
              <a:chExt cx="2144494" cy="2158187"/>
            </a:xfrm>
          </p:grpSpPr>
          <p:grpSp>
            <p:nvGrpSpPr>
              <p:cNvPr id="2986" name="Google Shape;2986;p40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2987" name="Google Shape;2987;p40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8" name="Google Shape;2988;p40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9" name="Google Shape;2989;p40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0" name="Google Shape;2990;p40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1" name="Google Shape;2991;p40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2992" name="Google Shape;2992;p40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3" name="Google Shape;2993;p40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4" name="Google Shape;2994;p40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5" name="Google Shape;2995;p40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6" name="Google Shape;2996;p40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2997" name="Google Shape;2997;p40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8" name="Google Shape;2998;p40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9" name="Google Shape;2999;p40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0" name="Google Shape;3000;p40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1" name="Google Shape;3001;p40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3002" name="Google Shape;3002;p40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3" name="Google Shape;3003;p40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4" name="Google Shape;3004;p40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5" name="Google Shape;3005;p40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6" name="Google Shape;3006;p40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3007" name="Google Shape;3007;p40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8" name="Google Shape;3008;p40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9" name="Google Shape;3009;p40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0" name="Google Shape;3010;p40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1" name="Google Shape;3011;p40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3012" name="Google Shape;3012;p40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3" name="Google Shape;3013;p40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4" name="Google Shape;3014;p40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5" name="Google Shape;3015;p40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6" name="Google Shape;3016;p40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3017" name="Google Shape;3017;p40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8" name="Google Shape;3018;p40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9" name="Google Shape;3019;p40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0" name="Google Shape;3020;p40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1" name="Google Shape;3021;p40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3022" name="Google Shape;3022;p40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3" name="Google Shape;3023;p40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4" name="Google Shape;3024;p40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5" name="Google Shape;3025;p40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6" name="Google Shape;3026;p40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3027" name="Google Shape;3027;p40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8" name="Google Shape;3028;p40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9" name="Google Shape;3029;p40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0" name="Google Shape;3030;p40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1" name="Google Shape;3031;p40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3032" name="Google Shape;3032;p40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3" name="Google Shape;3033;p40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4" name="Google Shape;3034;p40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5" name="Google Shape;3035;p40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6" name="Google Shape;3036;p40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3037" name="Google Shape;3037;p40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8" name="Google Shape;3038;p40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9" name="Google Shape;3039;p40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0" name="Google Shape;3040;p40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1" name="Google Shape;3041;p40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3042" name="Google Shape;3042;p40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3" name="Google Shape;3043;p40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4" name="Google Shape;3044;p40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5" name="Google Shape;3045;p40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6" name="Google Shape;3046;p40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3047" name="Google Shape;3047;p40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8" name="Google Shape;3048;p40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9" name="Google Shape;3049;p40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0" name="Google Shape;3050;p40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51" name="Google Shape;3051;p40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3052" name="Google Shape;3052;p40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3" name="Google Shape;3053;p40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4" name="Google Shape;3054;p40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5" name="Google Shape;3055;p40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3056" name="Google Shape;3056;p40"/>
            <p:cNvSpPr/>
            <p:nvPr/>
          </p:nvSpPr>
          <p:spPr>
            <a:xfrm rot="-2700000">
              <a:off x="2361487" y="3704103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57" name="Google Shape;3057;p40"/>
            <p:cNvGrpSpPr/>
            <p:nvPr/>
          </p:nvGrpSpPr>
          <p:grpSpPr>
            <a:xfrm>
              <a:off x="2451453" y="3911582"/>
              <a:ext cx="277859" cy="87581"/>
              <a:chOff x="1293408" y="1366414"/>
              <a:chExt cx="456929" cy="144024"/>
            </a:xfrm>
          </p:grpSpPr>
          <p:sp>
            <p:nvSpPr>
              <p:cNvPr id="3058" name="Google Shape;3058;p40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9" name="Google Shape;3059;p40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60" name="Google Shape;3060;p40"/>
            <p:cNvGrpSpPr/>
            <p:nvPr/>
          </p:nvGrpSpPr>
          <p:grpSpPr>
            <a:xfrm>
              <a:off x="2477050" y="3881812"/>
              <a:ext cx="203785" cy="66133"/>
              <a:chOff x="1335501" y="1317459"/>
              <a:chExt cx="335117" cy="108754"/>
            </a:xfrm>
          </p:grpSpPr>
          <p:sp>
            <p:nvSpPr>
              <p:cNvPr id="3061" name="Google Shape;3061;p40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3062" name="Google Shape;3062;p40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3063" name="Google Shape;3063;p40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64" name="Google Shape;3064;p40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65" name="Google Shape;3065;p40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66" name="Google Shape;3066;p40"/>
          <p:cNvGrpSpPr/>
          <p:nvPr/>
        </p:nvGrpSpPr>
        <p:grpSpPr>
          <a:xfrm>
            <a:off x="9518719" y="5315655"/>
            <a:ext cx="2414420" cy="1618588"/>
            <a:chOff x="3112460" y="1424911"/>
            <a:chExt cx="1357432" cy="910001"/>
          </a:xfrm>
        </p:grpSpPr>
        <p:sp>
          <p:nvSpPr>
            <p:cNvPr id="3067" name="Google Shape;3067;p40"/>
            <p:cNvSpPr/>
            <p:nvPr/>
          </p:nvSpPr>
          <p:spPr>
            <a:xfrm>
              <a:off x="3112460" y="1424911"/>
              <a:ext cx="1357432" cy="910001"/>
            </a:xfrm>
            <a:custGeom>
              <a:avLst/>
              <a:gdLst/>
              <a:ahLst/>
              <a:cxnLst/>
              <a:rect l="l" t="t" r="r" b="b"/>
              <a:pathLst>
                <a:path w="400718" h="268635" extrusionOk="0">
                  <a:moveTo>
                    <a:pt x="17062" y="268546"/>
                  </a:moveTo>
                  <a:cubicBezTo>
                    <a:pt x="2264" y="234259"/>
                    <a:pt x="-3979" y="190517"/>
                    <a:pt x="2622" y="153754"/>
                  </a:cubicBezTo>
                  <a:cubicBezTo>
                    <a:pt x="5080" y="140011"/>
                    <a:pt x="9313" y="126052"/>
                    <a:pt x="18569" y="115574"/>
                  </a:cubicBezTo>
                  <a:cubicBezTo>
                    <a:pt x="33996" y="98099"/>
                    <a:pt x="60759" y="94169"/>
                    <a:pt x="83127" y="100754"/>
                  </a:cubicBezTo>
                  <a:cubicBezTo>
                    <a:pt x="105495" y="107339"/>
                    <a:pt x="124222" y="122625"/>
                    <a:pt x="140922" y="138880"/>
                  </a:cubicBezTo>
                  <a:cubicBezTo>
                    <a:pt x="141209" y="113834"/>
                    <a:pt x="147577" y="88894"/>
                    <a:pt x="159308" y="66772"/>
                  </a:cubicBezTo>
                  <a:cubicBezTo>
                    <a:pt x="162860" y="60080"/>
                    <a:pt x="167165" y="53370"/>
                    <a:pt x="173730" y="49584"/>
                  </a:cubicBezTo>
                  <a:cubicBezTo>
                    <a:pt x="182663" y="44435"/>
                    <a:pt x="194269" y="45834"/>
                    <a:pt x="203220" y="50965"/>
                  </a:cubicBezTo>
                  <a:cubicBezTo>
                    <a:pt x="212170" y="56079"/>
                    <a:pt x="218843" y="64386"/>
                    <a:pt x="224458" y="73016"/>
                  </a:cubicBezTo>
                  <a:cubicBezTo>
                    <a:pt x="235938" y="90635"/>
                    <a:pt x="243956" y="110514"/>
                    <a:pt x="247920" y="131165"/>
                  </a:cubicBezTo>
                  <a:cubicBezTo>
                    <a:pt x="256602" y="86723"/>
                    <a:pt x="267598" y="38352"/>
                    <a:pt x="303258" y="10471"/>
                  </a:cubicBezTo>
                  <a:cubicBezTo>
                    <a:pt x="312640" y="3132"/>
                    <a:pt x="324945" y="-2573"/>
                    <a:pt x="336246" y="1195"/>
                  </a:cubicBezTo>
                  <a:cubicBezTo>
                    <a:pt x="343708" y="3689"/>
                    <a:pt x="349358" y="9968"/>
                    <a:pt x="353268" y="16804"/>
                  </a:cubicBezTo>
                  <a:cubicBezTo>
                    <a:pt x="363475" y="34674"/>
                    <a:pt x="363601" y="56420"/>
                    <a:pt x="362381" y="76963"/>
                  </a:cubicBezTo>
                  <a:cubicBezTo>
                    <a:pt x="361000" y="100144"/>
                    <a:pt x="358273" y="123253"/>
                    <a:pt x="354201" y="146111"/>
                  </a:cubicBezTo>
                  <a:cubicBezTo>
                    <a:pt x="359618" y="140621"/>
                    <a:pt x="365251" y="134987"/>
                    <a:pt x="372372" y="132027"/>
                  </a:cubicBezTo>
                  <a:cubicBezTo>
                    <a:pt x="379493" y="129066"/>
                    <a:pt x="388570" y="129389"/>
                    <a:pt x="393987" y="134897"/>
                  </a:cubicBezTo>
                  <a:cubicBezTo>
                    <a:pt x="398328" y="139329"/>
                    <a:pt x="399404" y="145932"/>
                    <a:pt x="399960" y="152104"/>
                  </a:cubicBezTo>
                  <a:cubicBezTo>
                    <a:pt x="403620" y="192508"/>
                    <a:pt x="393951" y="234008"/>
                    <a:pt x="372820" y="268636"/>
                  </a:cubicBezTo>
                  <a:lnTo>
                    <a:pt x="17062" y="26854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8" name="Google Shape;3068;p40"/>
            <p:cNvSpPr/>
            <p:nvPr/>
          </p:nvSpPr>
          <p:spPr>
            <a:xfrm>
              <a:off x="3200853" y="1629094"/>
              <a:ext cx="1192752" cy="703492"/>
            </a:xfrm>
            <a:custGeom>
              <a:avLst/>
              <a:gdLst/>
              <a:ahLst/>
              <a:cxnLst/>
              <a:rect l="l" t="t" r="r" b="b"/>
              <a:pathLst>
                <a:path w="352104" h="207673" extrusionOk="0">
                  <a:moveTo>
                    <a:pt x="15000" y="207637"/>
                  </a:moveTo>
                  <a:cubicBezTo>
                    <a:pt x="1995" y="181137"/>
                    <a:pt x="-3494" y="147317"/>
                    <a:pt x="2300" y="118897"/>
                  </a:cubicBezTo>
                  <a:cubicBezTo>
                    <a:pt x="4470" y="108275"/>
                    <a:pt x="8183" y="97474"/>
                    <a:pt x="16309" y="89383"/>
                  </a:cubicBezTo>
                  <a:cubicBezTo>
                    <a:pt x="29870" y="75872"/>
                    <a:pt x="53386" y="72840"/>
                    <a:pt x="73046" y="77918"/>
                  </a:cubicBezTo>
                  <a:cubicBezTo>
                    <a:pt x="92706" y="82995"/>
                    <a:pt x="109154" y="94819"/>
                    <a:pt x="123845" y="107378"/>
                  </a:cubicBezTo>
                  <a:cubicBezTo>
                    <a:pt x="124097" y="88019"/>
                    <a:pt x="129693" y="68750"/>
                    <a:pt x="139989" y="51633"/>
                  </a:cubicBezTo>
                  <a:cubicBezTo>
                    <a:pt x="143111" y="46448"/>
                    <a:pt x="146895" y="41263"/>
                    <a:pt x="152653" y="38338"/>
                  </a:cubicBezTo>
                  <a:cubicBezTo>
                    <a:pt x="160492" y="34355"/>
                    <a:pt x="170717" y="35450"/>
                    <a:pt x="178573" y="39397"/>
                  </a:cubicBezTo>
                  <a:cubicBezTo>
                    <a:pt x="186430" y="43344"/>
                    <a:pt x="192296" y="49767"/>
                    <a:pt x="197229" y="56441"/>
                  </a:cubicBezTo>
                  <a:cubicBezTo>
                    <a:pt x="207310" y="70059"/>
                    <a:pt x="214359" y="85418"/>
                    <a:pt x="217839" y="101386"/>
                  </a:cubicBezTo>
                  <a:cubicBezTo>
                    <a:pt x="225462" y="67045"/>
                    <a:pt x="235131" y="29654"/>
                    <a:pt x="266468" y="8088"/>
                  </a:cubicBezTo>
                  <a:cubicBezTo>
                    <a:pt x="274719" y="2419"/>
                    <a:pt x="285536" y="-1995"/>
                    <a:pt x="295455" y="929"/>
                  </a:cubicBezTo>
                  <a:cubicBezTo>
                    <a:pt x="302020" y="2867"/>
                    <a:pt x="306989" y="7712"/>
                    <a:pt x="310415" y="13004"/>
                  </a:cubicBezTo>
                  <a:cubicBezTo>
                    <a:pt x="319384" y="26819"/>
                    <a:pt x="319492" y="43631"/>
                    <a:pt x="318416" y="59510"/>
                  </a:cubicBezTo>
                  <a:cubicBezTo>
                    <a:pt x="317214" y="77433"/>
                    <a:pt x="314810" y="95286"/>
                    <a:pt x="311223" y="112958"/>
                  </a:cubicBezTo>
                  <a:cubicBezTo>
                    <a:pt x="315994" y="108706"/>
                    <a:pt x="320927" y="104364"/>
                    <a:pt x="327187" y="102068"/>
                  </a:cubicBezTo>
                  <a:cubicBezTo>
                    <a:pt x="333447" y="99771"/>
                    <a:pt x="341430" y="100040"/>
                    <a:pt x="346183" y="104292"/>
                  </a:cubicBezTo>
                  <a:cubicBezTo>
                    <a:pt x="350004" y="107719"/>
                    <a:pt x="350937" y="112815"/>
                    <a:pt x="351439" y="117587"/>
                  </a:cubicBezTo>
                  <a:cubicBezTo>
                    <a:pt x="354650" y="148824"/>
                    <a:pt x="346165" y="180904"/>
                    <a:pt x="327582" y="207673"/>
                  </a:cubicBezTo>
                  <a:lnTo>
                    <a:pt x="15000" y="207637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69" name="Google Shape;3069;p40"/>
            <p:cNvGrpSpPr/>
            <p:nvPr/>
          </p:nvGrpSpPr>
          <p:grpSpPr>
            <a:xfrm>
              <a:off x="3317692" y="1513810"/>
              <a:ext cx="1078582" cy="785126"/>
              <a:chOff x="1465899" y="2580237"/>
              <a:chExt cx="318457" cy="231792"/>
            </a:xfrm>
          </p:grpSpPr>
          <p:sp>
            <p:nvSpPr>
              <p:cNvPr id="3070" name="Google Shape;3070;p40"/>
              <p:cNvSpPr/>
              <p:nvPr/>
            </p:nvSpPr>
            <p:spPr>
              <a:xfrm>
                <a:off x="1685054" y="2580237"/>
                <a:ext cx="45504" cy="231792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231792" extrusionOk="0">
                    <a:moveTo>
                      <a:pt x="45502" y="1138"/>
                    </a:moveTo>
                    <a:cubicBezTo>
                      <a:pt x="39475" y="74000"/>
                      <a:pt x="26309" y="146647"/>
                      <a:pt x="6290" y="216943"/>
                    </a:cubicBezTo>
                    <a:cubicBezTo>
                      <a:pt x="6290" y="216943"/>
                      <a:pt x="2182" y="230991"/>
                      <a:pt x="2182" y="230991"/>
                    </a:cubicBezTo>
                    <a:cubicBezTo>
                      <a:pt x="2003" y="231583"/>
                      <a:pt x="1393" y="231924"/>
                      <a:pt x="801" y="231745"/>
                    </a:cubicBezTo>
                    <a:cubicBezTo>
                      <a:pt x="209" y="231565"/>
                      <a:pt x="-131" y="230955"/>
                      <a:pt x="48" y="230363"/>
                    </a:cubicBezTo>
                    <a:cubicBezTo>
                      <a:pt x="48" y="230363"/>
                      <a:pt x="3815" y="216243"/>
                      <a:pt x="3815" y="216243"/>
                    </a:cubicBezTo>
                    <a:cubicBezTo>
                      <a:pt x="18560" y="159798"/>
                      <a:pt x="30201" y="102223"/>
                      <a:pt x="38094" y="44432"/>
                    </a:cubicBezTo>
                    <a:cubicBezTo>
                      <a:pt x="39062" y="37255"/>
                      <a:pt x="40946" y="22651"/>
                      <a:pt x="41825" y="15438"/>
                    </a:cubicBezTo>
                    <a:cubicBezTo>
                      <a:pt x="41825" y="15438"/>
                      <a:pt x="43475" y="923"/>
                      <a:pt x="43475" y="923"/>
                    </a:cubicBezTo>
                    <a:cubicBezTo>
                      <a:pt x="43529" y="349"/>
                      <a:pt x="44049" y="-64"/>
                      <a:pt x="44605" y="8"/>
                    </a:cubicBezTo>
                    <a:cubicBezTo>
                      <a:pt x="45143" y="80"/>
                      <a:pt x="45538" y="582"/>
                      <a:pt x="45502" y="1138"/>
                    </a:cubicBezTo>
                    <a:lnTo>
                      <a:pt x="45502" y="113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1" name="Google Shape;3071;p40"/>
              <p:cNvSpPr/>
              <p:nvPr/>
            </p:nvSpPr>
            <p:spPr>
              <a:xfrm>
                <a:off x="1593153" y="2633963"/>
                <a:ext cx="23198" cy="175351"/>
              </a:xfrm>
              <a:custGeom>
                <a:avLst/>
                <a:gdLst/>
                <a:ahLst/>
                <a:cxnLst/>
                <a:rect l="l" t="t" r="r" b="b"/>
                <a:pathLst>
                  <a:path w="23198" h="175351" extrusionOk="0">
                    <a:moveTo>
                      <a:pt x="2045" y="1023"/>
                    </a:moveTo>
                    <a:cubicBezTo>
                      <a:pt x="4126" y="55422"/>
                      <a:pt x="10512" y="109894"/>
                      <a:pt x="21023" y="163307"/>
                    </a:cubicBezTo>
                    <a:cubicBezTo>
                      <a:pt x="21023" y="163307"/>
                      <a:pt x="23176" y="174000"/>
                      <a:pt x="23176" y="174000"/>
                    </a:cubicBezTo>
                    <a:cubicBezTo>
                      <a:pt x="23301" y="174610"/>
                      <a:pt x="22906" y="175202"/>
                      <a:pt x="22297" y="175327"/>
                    </a:cubicBezTo>
                    <a:cubicBezTo>
                      <a:pt x="21705" y="175453"/>
                      <a:pt x="21131" y="175076"/>
                      <a:pt x="20987" y="174484"/>
                    </a:cubicBezTo>
                    <a:lnTo>
                      <a:pt x="18494" y="163827"/>
                    </a:lnTo>
                    <a:cubicBezTo>
                      <a:pt x="8843" y="121215"/>
                      <a:pt x="3014" y="77491"/>
                      <a:pt x="843" y="33856"/>
                    </a:cubicBezTo>
                    <a:cubicBezTo>
                      <a:pt x="574" y="28438"/>
                      <a:pt x="197" y="17422"/>
                      <a:pt x="126" y="11985"/>
                    </a:cubicBezTo>
                    <a:cubicBezTo>
                      <a:pt x="126" y="11985"/>
                      <a:pt x="0" y="1041"/>
                      <a:pt x="0" y="1041"/>
                    </a:cubicBezTo>
                    <a:cubicBezTo>
                      <a:pt x="0" y="467"/>
                      <a:pt x="448" y="18"/>
                      <a:pt x="1005" y="0"/>
                    </a:cubicBezTo>
                    <a:cubicBezTo>
                      <a:pt x="1561" y="18"/>
                      <a:pt x="2027" y="467"/>
                      <a:pt x="2045" y="1023"/>
                    </a:cubicBezTo>
                    <a:lnTo>
                      <a:pt x="2045" y="10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2" name="Google Shape;3072;p40"/>
              <p:cNvSpPr/>
              <p:nvPr/>
            </p:nvSpPr>
            <p:spPr>
              <a:xfrm>
                <a:off x="1465899" y="2685963"/>
                <a:ext cx="40561" cy="120963"/>
              </a:xfrm>
              <a:custGeom>
                <a:avLst/>
                <a:gdLst/>
                <a:ahLst/>
                <a:cxnLst/>
                <a:rect l="l" t="t" r="r" b="b"/>
                <a:pathLst>
                  <a:path w="40561" h="120963" extrusionOk="0">
                    <a:moveTo>
                      <a:pt x="2013" y="785"/>
                    </a:moveTo>
                    <a:cubicBezTo>
                      <a:pt x="11251" y="41351"/>
                      <a:pt x="24202" y="81128"/>
                      <a:pt x="40472" y="119416"/>
                    </a:cubicBezTo>
                    <a:cubicBezTo>
                      <a:pt x="40992" y="120636"/>
                      <a:pt x="39108" y="121677"/>
                      <a:pt x="38445" y="120331"/>
                    </a:cubicBezTo>
                    <a:cubicBezTo>
                      <a:pt x="21422" y="85004"/>
                      <a:pt x="9063" y="47362"/>
                      <a:pt x="1457" y="8894"/>
                    </a:cubicBezTo>
                    <a:cubicBezTo>
                      <a:pt x="1457" y="8894"/>
                      <a:pt x="22" y="1179"/>
                      <a:pt x="22" y="1179"/>
                    </a:cubicBezTo>
                    <a:cubicBezTo>
                      <a:pt x="-229" y="-58"/>
                      <a:pt x="1726" y="-525"/>
                      <a:pt x="2013" y="785"/>
                    </a:cubicBezTo>
                    <a:lnTo>
                      <a:pt x="2013" y="78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3" name="Google Shape;3073;p40"/>
              <p:cNvSpPr/>
              <p:nvPr/>
            </p:nvSpPr>
            <p:spPr>
              <a:xfrm>
                <a:off x="1744988" y="2709096"/>
                <a:ext cx="39368" cy="101843"/>
              </a:xfrm>
              <a:custGeom>
                <a:avLst/>
                <a:gdLst/>
                <a:ahLst/>
                <a:cxnLst/>
                <a:rect l="l" t="t" r="r" b="b"/>
                <a:pathLst>
                  <a:path w="39368" h="101843" extrusionOk="0">
                    <a:moveTo>
                      <a:pt x="39327" y="1263"/>
                    </a:moveTo>
                    <a:cubicBezTo>
                      <a:pt x="30215" y="35676"/>
                      <a:pt x="17784" y="69263"/>
                      <a:pt x="2125" y="101235"/>
                    </a:cubicBezTo>
                    <a:cubicBezTo>
                      <a:pt x="1515" y="102473"/>
                      <a:pt x="-458" y="101648"/>
                      <a:pt x="98" y="100302"/>
                    </a:cubicBezTo>
                    <a:cubicBezTo>
                      <a:pt x="10412" y="75776"/>
                      <a:pt x="20188" y="51052"/>
                      <a:pt x="28870" y="25898"/>
                    </a:cubicBezTo>
                    <a:cubicBezTo>
                      <a:pt x="31794" y="17519"/>
                      <a:pt x="34592" y="9104"/>
                      <a:pt x="37372" y="689"/>
                    </a:cubicBezTo>
                    <a:cubicBezTo>
                      <a:pt x="37767" y="-513"/>
                      <a:pt x="39668" y="-28"/>
                      <a:pt x="39327" y="1263"/>
                    </a:cubicBezTo>
                    <a:lnTo>
                      <a:pt x="39327" y="126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99" name="Google Shape;3099;p40"/>
          <p:cNvGrpSpPr/>
          <p:nvPr/>
        </p:nvGrpSpPr>
        <p:grpSpPr>
          <a:xfrm rot="3600017">
            <a:off x="-1854833" y="-2074804"/>
            <a:ext cx="4337221" cy="3312581"/>
            <a:chOff x="1457221" y="2919992"/>
            <a:chExt cx="670008" cy="511808"/>
          </a:xfrm>
        </p:grpSpPr>
        <p:sp>
          <p:nvSpPr>
            <p:cNvPr id="3100" name="Google Shape;3100;p40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1" name="Google Shape;3101;p40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2" name="Google Shape;3102;p40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3" name="Google Shape;3103;p40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4" name="Google Shape;3104;p40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5" name="Google Shape;3105;p40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6" name="Google Shape;3106;p40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7" name="Google Shape;3107;p40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44" name="Google Shape;2968;p40"/>
          <p:cNvSpPr txBox="1">
            <a:spLocks/>
          </p:cNvSpPr>
          <p:nvPr/>
        </p:nvSpPr>
        <p:spPr>
          <a:xfrm>
            <a:off x="1589416" y="249904"/>
            <a:ext cx="8630845" cy="52238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>
              <a:buClr>
                <a:srgbClr val="563533"/>
              </a:buClr>
            </a:pPr>
            <a:r>
              <a:rPr lang="en-US" sz="2700" b="1" dirty="0">
                <a:solidFill>
                  <a:srgbClr val="002060"/>
                </a:solidFill>
                <a:latin typeface="Acme"/>
                <a:sym typeface="Wingdings"/>
              </a:rPr>
              <a:t> Complex sentences with adverb clauses of time</a:t>
            </a:r>
          </a:p>
          <a:p>
            <a:pPr>
              <a:buClr>
                <a:srgbClr val="563533"/>
              </a:buClr>
            </a:pPr>
            <a:r>
              <a:rPr lang="en-US" sz="2700" dirty="0">
                <a:solidFill>
                  <a:srgbClr val="FF0000"/>
                </a:solidFill>
                <a:latin typeface="Acme"/>
              </a:rPr>
              <a:t>– A complex sentence contains one independent clause and at least one dependent clause.</a:t>
            </a:r>
          </a:p>
          <a:p>
            <a:pPr>
              <a:buClr>
                <a:srgbClr val="563533"/>
              </a:buClr>
            </a:pPr>
            <a:r>
              <a:rPr lang="en-US" sz="2700" b="1" dirty="0">
                <a:solidFill>
                  <a:srgbClr val="563533"/>
                </a:solidFill>
                <a:latin typeface="Acme"/>
              </a:rPr>
              <a:t>Example:</a:t>
            </a:r>
            <a:endParaRPr lang="en-US" sz="2700" dirty="0">
              <a:solidFill>
                <a:srgbClr val="563533"/>
              </a:solidFill>
              <a:latin typeface="Acme"/>
            </a:endParaRPr>
          </a:p>
          <a:p>
            <a:pPr>
              <a:buClr>
                <a:srgbClr val="563533"/>
              </a:buClr>
            </a:pPr>
            <a:r>
              <a:rPr lang="en-US" sz="2700" b="1" i="1" dirty="0">
                <a:solidFill>
                  <a:srgbClr val="563533"/>
                </a:solidFill>
                <a:latin typeface="Acme"/>
              </a:rPr>
              <a:t>The roads were slippery 	</a:t>
            </a:r>
            <a:r>
              <a:rPr lang="en-US" sz="2700" b="1" i="1" dirty="0" smtClean="0">
                <a:solidFill>
                  <a:srgbClr val="563533"/>
                </a:solidFill>
                <a:latin typeface="Acme"/>
              </a:rPr>
              <a:t>     when </a:t>
            </a:r>
            <a:r>
              <a:rPr lang="en-US" sz="2700" b="1" i="1" dirty="0">
                <a:solidFill>
                  <a:srgbClr val="563533"/>
                </a:solidFill>
                <a:latin typeface="Acme"/>
              </a:rPr>
              <a:t>it rained.</a:t>
            </a:r>
            <a:endParaRPr lang="en-US" sz="2700" dirty="0">
              <a:solidFill>
                <a:srgbClr val="563533"/>
              </a:solidFill>
              <a:latin typeface="Acme"/>
            </a:endParaRPr>
          </a:p>
          <a:p>
            <a:pPr>
              <a:buClr>
                <a:srgbClr val="563533"/>
              </a:buClr>
            </a:pPr>
            <a:r>
              <a:rPr lang="en-US" sz="2400" i="1" dirty="0" smtClean="0">
                <a:solidFill>
                  <a:srgbClr val="563533"/>
                </a:solidFill>
                <a:latin typeface="Acme"/>
              </a:rPr>
              <a:t>(independent clause</a:t>
            </a:r>
            <a:r>
              <a:rPr lang="en-US" sz="2400" dirty="0" smtClean="0">
                <a:solidFill>
                  <a:srgbClr val="563533"/>
                </a:solidFill>
                <a:latin typeface="Acme"/>
              </a:rPr>
              <a:t>) </a:t>
            </a:r>
            <a:r>
              <a:rPr lang="en-US" sz="2400" b="1" dirty="0" smtClean="0">
                <a:solidFill>
                  <a:srgbClr val="563533"/>
                </a:solidFill>
                <a:latin typeface="Acme"/>
              </a:rPr>
              <a:t>                     </a:t>
            </a:r>
            <a:r>
              <a:rPr lang="en-US" sz="2400" dirty="0" smtClean="0">
                <a:solidFill>
                  <a:srgbClr val="563533"/>
                </a:solidFill>
                <a:latin typeface="Acme"/>
              </a:rPr>
              <a:t>(</a:t>
            </a:r>
            <a:r>
              <a:rPr lang="en-US" sz="2400" i="1" dirty="0" smtClean="0">
                <a:solidFill>
                  <a:srgbClr val="563533"/>
                </a:solidFill>
                <a:latin typeface="Acme"/>
              </a:rPr>
              <a:t>dependent clause)</a:t>
            </a:r>
            <a:endParaRPr lang="en-US" sz="2400" dirty="0">
              <a:solidFill>
                <a:srgbClr val="563533"/>
              </a:solidFill>
              <a:latin typeface="Acme"/>
            </a:endParaRPr>
          </a:p>
          <a:p>
            <a:pPr>
              <a:buClr>
                <a:srgbClr val="563533"/>
              </a:buClr>
            </a:pPr>
            <a:r>
              <a:rPr lang="en-US" sz="2700" i="1" dirty="0">
                <a:solidFill>
                  <a:srgbClr val="FF0000"/>
                </a:solidFill>
                <a:latin typeface="Acme"/>
              </a:rPr>
              <a:t> </a:t>
            </a:r>
            <a:endParaRPr lang="en-US" sz="2700" dirty="0">
              <a:solidFill>
                <a:srgbClr val="FF0000"/>
              </a:solidFill>
              <a:latin typeface="Acme"/>
            </a:endParaRPr>
          </a:p>
          <a:p>
            <a:pPr>
              <a:buClr>
                <a:srgbClr val="563533"/>
              </a:buClr>
            </a:pPr>
            <a:r>
              <a:rPr lang="en-US" sz="2700" dirty="0">
                <a:solidFill>
                  <a:srgbClr val="FF0000"/>
                </a:solidFill>
                <a:latin typeface="Acme"/>
              </a:rPr>
              <a:t>– An adverb clause is a </a:t>
            </a:r>
            <a:r>
              <a:rPr lang="en-US" sz="2700" i="1" dirty="0">
                <a:solidFill>
                  <a:srgbClr val="FF0000"/>
                </a:solidFill>
                <a:latin typeface="Acme"/>
              </a:rPr>
              <a:t>dependent clause</a:t>
            </a:r>
            <a:r>
              <a:rPr lang="en-US" sz="2700" dirty="0">
                <a:solidFill>
                  <a:srgbClr val="FF0000"/>
                </a:solidFill>
                <a:latin typeface="Acme"/>
              </a:rPr>
              <a:t>.</a:t>
            </a:r>
          </a:p>
          <a:p>
            <a:pPr>
              <a:buClr>
                <a:srgbClr val="563533"/>
              </a:buClr>
            </a:pPr>
            <a:r>
              <a:rPr lang="en-US" sz="2700" dirty="0">
                <a:solidFill>
                  <a:srgbClr val="FF0000"/>
                </a:solidFill>
                <a:latin typeface="Acme"/>
              </a:rPr>
              <a:t>– An adverb clause of time </a:t>
            </a:r>
            <a:r>
              <a:rPr lang="en-US" sz="2700" i="1" dirty="0">
                <a:solidFill>
                  <a:srgbClr val="FF0000"/>
                </a:solidFill>
                <a:latin typeface="Acme"/>
              </a:rPr>
              <a:t>shows when something happens</a:t>
            </a:r>
            <a:r>
              <a:rPr lang="en-US" sz="2700" dirty="0">
                <a:solidFill>
                  <a:srgbClr val="FF0000"/>
                </a:solidFill>
                <a:latin typeface="Acme"/>
              </a:rPr>
              <a:t>. It is usually introduced by time connectors: </a:t>
            </a:r>
            <a:r>
              <a:rPr lang="en-US" sz="2700" i="1" dirty="0">
                <a:solidFill>
                  <a:srgbClr val="FF0000"/>
                </a:solidFill>
                <a:latin typeface="Acme"/>
              </a:rPr>
              <a:t>before, after, when, while, till / until, as soon as,</a:t>
            </a:r>
            <a:r>
              <a:rPr lang="en-US" sz="2700" dirty="0">
                <a:solidFill>
                  <a:srgbClr val="FF0000"/>
                </a:solidFill>
                <a:latin typeface="Acme"/>
              </a:rPr>
              <a:t> …</a:t>
            </a:r>
          </a:p>
          <a:p>
            <a:pPr>
              <a:buClr>
                <a:srgbClr val="563533"/>
              </a:buClr>
            </a:pPr>
            <a:r>
              <a:rPr lang="en-US" sz="2700" b="1" dirty="0">
                <a:solidFill>
                  <a:srgbClr val="FF0000"/>
                </a:solidFill>
                <a:latin typeface="Acme"/>
              </a:rPr>
              <a:t> </a:t>
            </a:r>
            <a:endParaRPr lang="en-US" sz="2700" dirty="0">
              <a:solidFill>
                <a:srgbClr val="FF0000"/>
              </a:solidFill>
              <a:latin typeface="Acme"/>
            </a:endParaRPr>
          </a:p>
          <a:p>
            <a:pPr marL="0" indent="0">
              <a:buClr>
                <a:srgbClr val="563533"/>
              </a:buClr>
            </a:pPr>
            <a:endParaRPr lang="en-US" sz="2700" b="1" dirty="0">
              <a:solidFill>
                <a:srgbClr val="FF0000"/>
              </a:solidFill>
              <a:latin typeface="Acme"/>
            </a:endParaRPr>
          </a:p>
        </p:txBody>
      </p:sp>
      <p:sp>
        <p:nvSpPr>
          <p:cNvPr id="2" name="Action Button: Back or Previous 1">
            <a:hlinkClick r:id="rId3" action="ppaction://hlinksldjump" highlightClick="1"/>
          </p:cNvPr>
          <p:cNvSpPr/>
          <p:nvPr/>
        </p:nvSpPr>
        <p:spPr>
          <a:xfrm>
            <a:off x="9589318" y="5984350"/>
            <a:ext cx="596900" cy="53152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31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" name="Google Shape;2969;p40"/>
          <p:cNvGrpSpPr/>
          <p:nvPr/>
        </p:nvGrpSpPr>
        <p:grpSpPr>
          <a:xfrm rot="1020500">
            <a:off x="9610261" y="-500651"/>
            <a:ext cx="3324035" cy="3343128"/>
            <a:chOff x="1906460" y="3243528"/>
            <a:chExt cx="1352693" cy="1360463"/>
          </a:xfrm>
        </p:grpSpPr>
        <p:grpSp>
          <p:nvGrpSpPr>
            <p:cNvPr id="2970" name="Google Shape;2970;p40"/>
            <p:cNvGrpSpPr/>
            <p:nvPr/>
          </p:nvGrpSpPr>
          <p:grpSpPr>
            <a:xfrm>
              <a:off x="1906460" y="3243528"/>
              <a:ext cx="1352693" cy="1360463"/>
              <a:chOff x="397184" y="267823"/>
              <a:chExt cx="2224459" cy="2237236"/>
            </a:xfrm>
          </p:grpSpPr>
          <p:sp>
            <p:nvSpPr>
              <p:cNvPr id="2971" name="Google Shape;2971;p40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2" name="Google Shape;2972;p40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3" name="Google Shape;2973;p40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4" name="Google Shape;2974;p40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5" name="Google Shape;2975;p40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6" name="Google Shape;2976;p40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7" name="Google Shape;2977;p40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8" name="Google Shape;2978;p40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9" name="Google Shape;2979;p40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0" name="Google Shape;2980;p40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1" name="Google Shape;2981;p40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2" name="Google Shape;2982;p40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3" name="Google Shape;2983;p40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4" name="Google Shape;2984;p40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985" name="Google Shape;2985;p40"/>
            <p:cNvGrpSpPr/>
            <p:nvPr/>
          </p:nvGrpSpPr>
          <p:grpSpPr>
            <a:xfrm>
              <a:off x="1932841" y="3267809"/>
              <a:ext cx="1304067" cy="1312394"/>
              <a:chOff x="440568" y="307751"/>
              <a:chExt cx="2144494" cy="2158187"/>
            </a:xfrm>
          </p:grpSpPr>
          <p:grpSp>
            <p:nvGrpSpPr>
              <p:cNvPr id="2986" name="Google Shape;2986;p40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2987" name="Google Shape;2987;p40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8" name="Google Shape;2988;p40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9" name="Google Shape;2989;p40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0" name="Google Shape;2990;p40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1" name="Google Shape;2991;p40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2992" name="Google Shape;2992;p40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3" name="Google Shape;2993;p40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4" name="Google Shape;2994;p40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5" name="Google Shape;2995;p40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6" name="Google Shape;2996;p40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2997" name="Google Shape;2997;p40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8" name="Google Shape;2998;p40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9" name="Google Shape;2999;p40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0" name="Google Shape;3000;p40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1" name="Google Shape;3001;p40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3002" name="Google Shape;3002;p40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3" name="Google Shape;3003;p40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4" name="Google Shape;3004;p40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5" name="Google Shape;3005;p40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6" name="Google Shape;3006;p40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3007" name="Google Shape;3007;p40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8" name="Google Shape;3008;p40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9" name="Google Shape;3009;p40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0" name="Google Shape;3010;p40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1" name="Google Shape;3011;p40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3012" name="Google Shape;3012;p40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3" name="Google Shape;3013;p40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4" name="Google Shape;3014;p40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5" name="Google Shape;3015;p40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6" name="Google Shape;3016;p40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3017" name="Google Shape;3017;p40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8" name="Google Shape;3018;p40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9" name="Google Shape;3019;p40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0" name="Google Shape;3020;p40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1" name="Google Shape;3021;p40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3022" name="Google Shape;3022;p40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3" name="Google Shape;3023;p40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4" name="Google Shape;3024;p40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5" name="Google Shape;3025;p40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6" name="Google Shape;3026;p40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3027" name="Google Shape;3027;p40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8" name="Google Shape;3028;p40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9" name="Google Shape;3029;p40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0" name="Google Shape;3030;p40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1" name="Google Shape;3031;p40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3032" name="Google Shape;3032;p40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3" name="Google Shape;3033;p40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4" name="Google Shape;3034;p40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5" name="Google Shape;3035;p40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6" name="Google Shape;3036;p40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3037" name="Google Shape;3037;p40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8" name="Google Shape;3038;p40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9" name="Google Shape;3039;p40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0" name="Google Shape;3040;p40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1" name="Google Shape;3041;p40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3042" name="Google Shape;3042;p40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3" name="Google Shape;3043;p40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4" name="Google Shape;3044;p40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5" name="Google Shape;3045;p40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6" name="Google Shape;3046;p40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3047" name="Google Shape;3047;p40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8" name="Google Shape;3048;p40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9" name="Google Shape;3049;p40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0" name="Google Shape;3050;p40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51" name="Google Shape;3051;p40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3052" name="Google Shape;3052;p40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3" name="Google Shape;3053;p40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4" name="Google Shape;3054;p40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5" name="Google Shape;3055;p40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3056" name="Google Shape;3056;p40"/>
            <p:cNvSpPr/>
            <p:nvPr/>
          </p:nvSpPr>
          <p:spPr>
            <a:xfrm rot="-2700000">
              <a:off x="2361487" y="3704103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57" name="Google Shape;3057;p40"/>
            <p:cNvGrpSpPr/>
            <p:nvPr/>
          </p:nvGrpSpPr>
          <p:grpSpPr>
            <a:xfrm>
              <a:off x="2451453" y="3911582"/>
              <a:ext cx="277859" cy="87581"/>
              <a:chOff x="1293408" y="1366414"/>
              <a:chExt cx="456929" cy="144024"/>
            </a:xfrm>
          </p:grpSpPr>
          <p:sp>
            <p:nvSpPr>
              <p:cNvPr id="3058" name="Google Shape;3058;p40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9" name="Google Shape;3059;p40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60" name="Google Shape;3060;p40"/>
            <p:cNvGrpSpPr/>
            <p:nvPr/>
          </p:nvGrpSpPr>
          <p:grpSpPr>
            <a:xfrm>
              <a:off x="2477050" y="3881812"/>
              <a:ext cx="203785" cy="66133"/>
              <a:chOff x="1335501" y="1317459"/>
              <a:chExt cx="335117" cy="108754"/>
            </a:xfrm>
          </p:grpSpPr>
          <p:sp>
            <p:nvSpPr>
              <p:cNvPr id="3061" name="Google Shape;3061;p40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3062" name="Google Shape;3062;p40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3063" name="Google Shape;3063;p40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64" name="Google Shape;3064;p40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65" name="Google Shape;3065;p40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66" name="Google Shape;3066;p40"/>
          <p:cNvGrpSpPr/>
          <p:nvPr/>
        </p:nvGrpSpPr>
        <p:grpSpPr>
          <a:xfrm>
            <a:off x="9518719" y="5315655"/>
            <a:ext cx="2414420" cy="1618588"/>
            <a:chOff x="3112460" y="1424911"/>
            <a:chExt cx="1357432" cy="910001"/>
          </a:xfrm>
        </p:grpSpPr>
        <p:sp>
          <p:nvSpPr>
            <p:cNvPr id="3067" name="Google Shape;3067;p40"/>
            <p:cNvSpPr/>
            <p:nvPr/>
          </p:nvSpPr>
          <p:spPr>
            <a:xfrm>
              <a:off x="3112460" y="1424911"/>
              <a:ext cx="1357432" cy="910001"/>
            </a:xfrm>
            <a:custGeom>
              <a:avLst/>
              <a:gdLst/>
              <a:ahLst/>
              <a:cxnLst/>
              <a:rect l="l" t="t" r="r" b="b"/>
              <a:pathLst>
                <a:path w="400718" h="268635" extrusionOk="0">
                  <a:moveTo>
                    <a:pt x="17062" y="268546"/>
                  </a:moveTo>
                  <a:cubicBezTo>
                    <a:pt x="2264" y="234259"/>
                    <a:pt x="-3979" y="190517"/>
                    <a:pt x="2622" y="153754"/>
                  </a:cubicBezTo>
                  <a:cubicBezTo>
                    <a:pt x="5080" y="140011"/>
                    <a:pt x="9313" y="126052"/>
                    <a:pt x="18569" y="115574"/>
                  </a:cubicBezTo>
                  <a:cubicBezTo>
                    <a:pt x="33996" y="98099"/>
                    <a:pt x="60759" y="94169"/>
                    <a:pt x="83127" y="100754"/>
                  </a:cubicBezTo>
                  <a:cubicBezTo>
                    <a:pt x="105495" y="107339"/>
                    <a:pt x="124222" y="122625"/>
                    <a:pt x="140922" y="138880"/>
                  </a:cubicBezTo>
                  <a:cubicBezTo>
                    <a:pt x="141209" y="113834"/>
                    <a:pt x="147577" y="88894"/>
                    <a:pt x="159308" y="66772"/>
                  </a:cubicBezTo>
                  <a:cubicBezTo>
                    <a:pt x="162860" y="60080"/>
                    <a:pt x="167165" y="53370"/>
                    <a:pt x="173730" y="49584"/>
                  </a:cubicBezTo>
                  <a:cubicBezTo>
                    <a:pt x="182663" y="44435"/>
                    <a:pt x="194269" y="45834"/>
                    <a:pt x="203220" y="50965"/>
                  </a:cubicBezTo>
                  <a:cubicBezTo>
                    <a:pt x="212170" y="56079"/>
                    <a:pt x="218843" y="64386"/>
                    <a:pt x="224458" y="73016"/>
                  </a:cubicBezTo>
                  <a:cubicBezTo>
                    <a:pt x="235938" y="90635"/>
                    <a:pt x="243956" y="110514"/>
                    <a:pt x="247920" y="131165"/>
                  </a:cubicBezTo>
                  <a:cubicBezTo>
                    <a:pt x="256602" y="86723"/>
                    <a:pt x="267598" y="38352"/>
                    <a:pt x="303258" y="10471"/>
                  </a:cubicBezTo>
                  <a:cubicBezTo>
                    <a:pt x="312640" y="3132"/>
                    <a:pt x="324945" y="-2573"/>
                    <a:pt x="336246" y="1195"/>
                  </a:cubicBezTo>
                  <a:cubicBezTo>
                    <a:pt x="343708" y="3689"/>
                    <a:pt x="349358" y="9968"/>
                    <a:pt x="353268" y="16804"/>
                  </a:cubicBezTo>
                  <a:cubicBezTo>
                    <a:pt x="363475" y="34674"/>
                    <a:pt x="363601" y="56420"/>
                    <a:pt x="362381" y="76963"/>
                  </a:cubicBezTo>
                  <a:cubicBezTo>
                    <a:pt x="361000" y="100144"/>
                    <a:pt x="358273" y="123253"/>
                    <a:pt x="354201" y="146111"/>
                  </a:cubicBezTo>
                  <a:cubicBezTo>
                    <a:pt x="359618" y="140621"/>
                    <a:pt x="365251" y="134987"/>
                    <a:pt x="372372" y="132027"/>
                  </a:cubicBezTo>
                  <a:cubicBezTo>
                    <a:pt x="379493" y="129066"/>
                    <a:pt x="388570" y="129389"/>
                    <a:pt x="393987" y="134897"/>
                  </a:cubicBezTo>
                  <a:cubicBezTo>
                    <a:pt x="398328" y="139329"/>
                    <a:pt x="399404" y="145932"/>
                    <a:pt x="399960" y="152104"/>
                  </a:cubicBezTo>
                  <a:cubicBezTo>
                    <a:pt x="403620" y="192508"/>
                    <a:pt x="393951" y="234008"/>
                    <a:pt x="372820" y="268636"/>
                  </a:cubicBezTo>
                  <a:lnTo>
                    <a:pt x="17062" y="26854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8" name="Google Shape;3068;p40"/>
            <p:cNvSpPr/>
            <p:nvPr/>
          </p:nvSpPr>
          <p:spPr>
            <a:xfrm>
              <a:off x="3200853" y="1629094"/>
              <a:ext cx="1192752" cy="703492"/>
            </a:xfrm>
            <a:custGeom>
              <a:avLst/>
              <a:gdLst/>
              <a:ahLst/>
              <a:cxnLst/>
              <a:rect l="l" t="t" r="r" b="b"/>
              <a:pathLst>
                <a:path w="352104" h="207673" extrusionOk="0">
                  <a:moveTo>
                    <a:pt x="15000" y="207637"/>
                  </a:moveTo>
                  <a:cubicBezTo>
                    <a:pt x="1995" y="181137"/>
                    <a:pt x="-3494" y="147317"/>
                    <a:pt x="2300" y="118897"/>
                  </a:cubicBezTo>
                  <a:cubicBezTo>
                    <a:pt x="4470" y="108275"/>
                    <a:pt x="8183" y="97474"/>
                    <a:pt x="16309" y="89383"/>
                  </a:cubicBezTo>
                  <a:cubicBezTo>
                    <a:pt x="29870" y="75872"/>
                    <a:pt x="53386" y="72840"/>
                    <a:pt x="73046" y="77918"/>
                  </a:cubicBezTo>
                  <a:cubicBezTo>
                    <a:pt x="92706" y="82995"/>
                    <a:pt x="109154" y="94819"/>
                    <a:pt x="123845" y="107378"/>
                  </a:cubicBezTo>
                  <a:cubicBezTo>
                    <a:pt x="124097" y="88019"/>
                    <a:pt x="129693" y="68750"/>
                    <a:pt x="139989" y="51633"/>
                  </a:cubicBezTo>
                  <a:cubicBezTo>
                    <a:pt x="143111" y="46448"/>
                    <a:pt x="146895" y="41263"/>
                    <a:pt x="152653" y="38338"/>
                  </a:cubicBezTo>
                  <a:cubicBezTo>
                    <a:pt x="160492" y="34355"/>
                    <a:pt x="170717" y="35450"/>
                    <a:pt x="178573" y="39397"/>
                  </a:cubicBezTo>
                  <a:cubicBezTo>
                    <a:pt x="186430" y="43344"/>
                    <a:pt x="192296" y="49767"/>
                    <a:pt x="197229" y="56441"/>
                  </a:cubicBezTo>
                  <a:cubicBezTo>
                    <a:pt x="207310" y="70059"/>
                    <a:pt x="214359" y="85418"/>
                    <a:pt x="217839" y="101386"/>
                  </a:cubicBezTo>
                  <a:cubicBezTo>
                    <a:pt x="225462" y="67045"/>
                    <a:pt x="235131" y="29654"/>
                    <a:pt x="266468" y="8088"/>
                  </a:cubicBezTo>
                  <a:cubicBezTo>
                    <a:pt x="274719" y="2419"/>
                    <a:pt x="285536" y="-1995"/>
                    <a:pt x="295455" y="929"/>
                  </a:cubicBezTo>
                  <a:cubicBezTo>
                    <a:pt x="302020" y="2867"/>
                    <a:pt x="306989" y="7712"/>
                    <a:pt x="310415" y="13004"/>
                  </a:cubicBezTo>
                  <a:cubicBezTo>
                    <a:pt x="319384" y="26819"/>
                    <a:pt x="319492" y="43631"/>
                    <a:pt x="318416" y="59510"/>
                  </a:cubicBezTo>
                  <a:cubicBezTo>
                    <a:pt x="317214" y="77433"/>
                    <a:pt x="314810" y="95286"/>
                    <a:pt x="311223" y="112958"/>
                  </a:cubicBezTo>
                  <a:cubicBezTo>
                    <a:pt x="315994" y="108706"/>
                    <a:pt x="320927" y="104364"/>
                    <a:pt x="327187" y="102068"/>
                  </a:cubicBezTo>
                  <a:cubicBezTo>
                    <a:pt x="333447" y="99771"/>
                    <a:pt x="341430" y="100040"/>
                    <a:pt x="346183" y="104292"/>
                  </a:cubicBezTo>
                  <a:cubicBezTo>
                    <a:pt x="350004" y="107719"/>
                    <a:pt x="350937" y="112815"/>
                    <a:pt x="351439" y="117587"/>
                  </a:cubicBezTo>
                  <a:cubicBezTo>
                    <a:pt x="354650" y="148824"/>
                    <a:pt x="346165" y="180904"/>
                    <a:pt x="327582" y="207673"/>
                  </a:cubicBezTo>
                  <a:lnTo>
                    <a:pt x="15000" y="207637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69" name="Google Shape;3069;p40"/>
            <p:cNvGrpSpPr/>
            <p:nvPr/>
          </p:nvGrpSpPr>
          <p:grpSpPr>
            <a:xfrm>
              <a:off x="3317692" y="1513810"/>
              <a:ext cx="1078582" cy="785126"/>
              <a:chOff x="1465899" y="2580237"/>
              <a:chExt cx="318457" cy="231792"/>
            </a:xfrm>
          </p:grpSpPr>
          <p:sp>
            <p:nvSpPr>
              <p:cNvPr id="3070" name="Google Shape;3070;p40"/>
              <p:cNvSpPr/>
              <p:nvPr/>
            </p:nvSpPr>
            <p:spPr>
              <a:xfrm>
                <a:off x="1685054" y="2580237"/>
                <a:ext cx="45504" cy="231792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231792" extrusionOk="0">
                    <a:moveTo>
                      <a:pt x="45502" y="1138"/>
                    </a:moveTo>
                    <a:cubicBezTo>
                      <a:pt x="39475" y="74000"/>
                      <a:pt x="26309" y="146647"/>
                      <a:pt x="6290" y="216943"/>
                    </a:cubicBezTo>
                    <a:cubicBezTo>
                      <a:pt x="6290" y="216943"/>
                      <a:pt x="2182" y="230991"/>
                      <a:pt x="2182" y="230991"/>
                    </a:cubicBezTo>
                    <a:cubicBezTo>
                      <a:pt x="2003" y="231583"/>
                      <a:pt x="1393" y="231924"/>
                      <a:pt x="801" y="231745"/>
                    </a:cubicBezTo>
                    <a:cubicBezTo>
                      <a:pt x="209" y="231565"/>
                      <a:pt x="-131" y="230955"/>
                      <a:pt x="48" y="230363"/>
                    </a:cubicBezTo>
                    <a:cubicBezTo>
                      <a:pt x="48" y="230363"/>
                      <a:pt x="3815" y="216243"/>
                      <a:pt x="3815" y="216243"/>
                    </a:cubicBezTo>
                    <a:cubicBezTo>
                      <a:pt x="18560" y="159798"/>
                      <a:pt x="30201" y="102223"/>
                      <a:pt x="38094" y="44432"/>
                    </a:cubicBezTo>
                    <a:cubicBezTo>
                      <a:pt x="39062" y="37255"/>
                      <a:pt x="40946" y="22651"/>
                      <a:pt x="41825" y="15438"/>
                    </a:cubicBezTo>
                    <a:cubicBezTo>
                      <a:pt x="41825" y="15438"/>
                      <a:pt x="43475" y="923"/>
                      <a:pt x="43475" y="923"/>
                    </a:cubicBezTo>
                    <a:cubicBezTo>
                      <a:pt x="43529" y="349"/>
                      <a:pt x="44049" y="-64"/>
                      <a:pt x="44605" y="8"/>
                    </a:cubicBezTo>
                    <a:cubicBezTo>
                      <a:pt x="45143" y="80"/>
                      <a:pt x="45538" y="582"/>
                      <a:pt x="45502" y="1138"/>
                    </a:cubicBezTo>
                    <a:lnTo>
                      <a:pt x="45502" y="113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1" name="Google Shape;3071;p40"/>
              <p:cNvSpPr/>
              <p:nvPr/>
            </p:nvSpPr>
            <p:spPr>
              <a:xfrm>
                <a:off x="1593153" y="2633963"/>
                <a:ext cx="23198" cy="175351"/>
              </a:xfrm>
              <a:custGeom>
                <a:avLst/>
                <a:gdLst/>
                <a:ahLst/>
                <a:cxnLst/>
                <a:rect l="l" t="t" r="r" b="b"/>
                <a:pathLst>
                  <a:path w="23198" h="175351" extrusionOk="0">
                    <a:moveTo>
                      <a:pt x="2045" y="1023"/>
                    </a:moveTo>
                    <a:cubicBezTo>
                      <a:pt x="4126" y="55422"/>
                      <a:pt x="10512" y="109894"/>
                      <a:pt x="21023" y="163307"/>
                    </a:cubicBezTo>
                    <a:cubicBezTo>
                      <a:pt x="21023" y="163307"/>
                      <a:pt x="23176" y="174000"/>
                      <a:pt x="23176" y="174000"/>
                    </a:cubicBezTo>
                    <a:cubicBezTo>
                      <a:pt x="23301" y="174610"/>
                      <a:pt x="22906" y="175202"/>
                      <a:pt x="22297" y="175327"/>
                    </a:cubicBezTo>
                    <a:cubicBezTo>
                      <a:pt x="21705" y="175453"/>
                      <a:pt x="21131" y="175076"/>
                      <a:pt x="20987" y="174484"/>
                    </a:cubicBezTo>
                    <a:lnTo>
                      <a:pt x="18494" y="163827"/>
                    </a:lnTo>
                    <a:cubicBezTo>
                      <a:pt x="8843" y="121215"/>
                      <a:pt x="3014" y="77491"/>
                      <a:pt x="843" y="33856"/>
                    </a:cubicBezTo>
                    <a:cubicBezTo>
                      <a:pt x="574" y="28438"/>
                      <a:pt x="197" y="17422"/>
                      <a:pt x="126" y="11985"/>
                    </a:cubicBezTo>
                    <a:cubicBezTo>
                      <a:pt x="126" y="11985"/>
                      <a:pt x="0" y="1041"/>
                      <a:pt x="0" y="1041"/>
                    </a:cubicBezTo>
                    <a:cubicBezTo>
                      <a:pt x="0" y="467"/>
                      <a:pt x="448" y="18"/>
                      <a:pt x="1005" y="0"/>
                    </a:cubicBezTo>
                    <a:cubicBezTo>
                      <a:pt x="1561" y="18"/>
                      <a:pt x="2027" y="467"/>
                      <a:pt x="2045" y="1023"/>
                    </a:cubicBezTo>
                    <a:lnTo>
                      <a:pt x="2045" y="10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2" name="Google Shape;3072;p40"/>
              <p:cNvSpPr/>
              <p:nvPr/>
            </p:nvSpPr>
            <p:spPr>
              <a:xfrm>
                <a:off x="1465899" y="2685963"/>
                <a:ext cx="40561" cy="120963"/>
              </a:xfrm>
              <a:custGeom>
                <a:avLst/>
                <a:gdLst/>
                <a:ahLst/>
                <a:cxnLst/>
                <a:rect l="l" t="t" r="r" b="b"/>
                <a:pathLst>
                  <a:path w="40561" h="120963" extrusionOk="0">
                    <a:moveTo>
                      <a:pt x="2013" y="785"/>
                    </a:moveTo>
                    <a:cubicBezTo>
                      <a:pt x="11251" y="41351"/>
                      <a:pt x="24202" y="81128"/>
                      <a:pt x="40472" y="119416"/>
                    </a:cubicBezTo>
                    <a:cubicBezTo>
                      <a:pt x="40992" y="120636"/>
                      <a:pt x="39108" y="121677"/>
                      <a:pt x="38445" y="120331"/>
                    </a:cubicBezTo>
                    <a:cubicBezTo>
                      <a:pt x="21422" y="85004"/>
                      <a:pt x="9063" y="47362"/>
                      <a:pt x="1457" y="8894"/>
                    </a:cubicBezTo>
                    <a:cubicBezTo>
                      <a:pt x="1457" y="8894"/>
                      <a:pt x="22" y="1179"/>
                      <a:pt x="22" y="1179"/>
                    </a:cubicBezTo>
                    <a:cubicBezTo>
                      <a:pt x="-229" y="-58"/>
                      <a:pt x="1726" y="-525"/>
                      <a:pt x="2013" y="785"/>
                    </a:cubicBezTo>
                    <a:lnTo>
                      <a:pt x="2013" y="78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3" name="Google Shape;3073;p40"/>
              <p:cNvSpPr/>
              <p:nvPr/>
            </p:nvSpPr>
            <p:spPr>
              <a:xfrm>
                <a:off x="1744988" y="2709096"/>
                <a:ext cx="39368" cy="101843"/>
              </a:xfrm>
              <a:custGeom>
                <a:avLst/>
                <a:gdLst/>
                <a:ahLst/>
                <a:cxnLst/>
                <a:rect l="l" t="t" r="r" b="b"/>
                <a:pathLst>
                  <a:path w="39368" h="101843" extrusionOk="0">
                    <a:moveTo>
                      <a:pt x="39327" y="1263"/>
                    </a:moveTo>
                    <a:cubicBezTo>
                      <a:pt x="30215" y="35676"/>
                      <a:pt x="17784" y="69263"/>
                      <a:pt x="2125" y="101235"/>
                    </a:cubicBezTo>
                    <a:cubicBezTo>
                      <a:pt x="1515" y="102473"/>
                      <a:pt x="-458" y="101648"/>
                      <a:pt x="98" y="100302"/>
                    </a:cubicBezTo>
                    <a:cubicBezTo>
                      <a:pt x="10412" y="75776"/>
                      <a:pt x="20188" y="51052"/>
                      <a:pt x="28870" y="25898"/>
                    </a:cubicBezTo>
                    <a:cubicBezTo>
                      <a:pt x="31794" y="17519"/>
                      <a:pt x="34592" y="9104"/>
                      <a:pt x="37372" y="689"/>
                    </a:cubicBezTo>
                    <a:cubicBezTo>
                      <a:pt x="37767" y="-513"/>
                      <a:pt x="39668" y="-28"/>
                      <a:pt x="39327" y="1263"/>
                    </a:cubicBezTo>
                    <a:lnTo>
                      <a:pt x="39327" y="126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99" name="Google Shape;3099;p40"/>
          <p:cNvGrpSpPr/>
          <p:nvPr/>
        </p:nvGrpSpPr>
        <p:grpSpPr>
          <a:xfrm rot="3600017">
            <a:off x="-1854833" y="-2074804"/>
            <a:ext cx="4337221" cy="3312581"/>
            <a:chOff x="1457221" y="2919992"/>
            <a:chExt cx="670008" cy="511808"/>
          </a:xfrm>
        </p:grpSpPr>
        <p:sp>
          <p:nvSpPr>
            <p:cNvPr id="3100" name="Google Shape;3100;p40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1" name="Google Shape;3101;p40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2" name="Google Shape;3102;p40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3" name="Google Shape;3103;p40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4" name="Google Shape;3104;p40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5" name="Google Shape;3105;p40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6" name="Google Shape;3106;p40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7" name="Google Shape;3107;p40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44" name="Google Shape;2968;p40"/>
          <p:cNvSpPr txBox="1">
            <a:spLocks/>
          </p:cNvSpPr>
          <p:nvPr/>
        </p:nvSpPr>
        <p:spPr>
          <a:xfrm>
            <a:off x="413247" y="308611"/>
            <a:ext cx="7649704" cy="36071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endParaRPr lang="en-US" sz="2700" b="1" dirty="0">
              <a:solidFill>
                <a:srgbClr val="FF0000"/>
              </a:solidFill>
              <a:latin typeface="Acme"/>
            </a:endParaRPr>
          </a:p>
        </p:txBody>
      </p:sp>
      <p:pic>
        <p:nvPicPr>
          <p:cNvPr id="125" name="image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709574" y="1096868"/>
            <a:ext cx="4199975" cy="2259517"/>
          </a:xfrm>
          <a:prstGeom prst="rect">
            <a:avLst/>
          </a:prstGeom>
          <a:ln/>
        </p:spPr>
      </p:pic>
      <p:sp>
        <p:nvSpPr>
          <p:cNvPr id="126" name="Google Shape;2968;p40"/>
          <p:cNvSpPr txBox="1">
            <a:spLocks/>
          </p:cNvSpPr>
          <p:nvPr/>
        </p:nvSpPr>
        <p:spPr>
          <a:xfrm>
            <a:off x="1709574" y="351924"/>
            <a:ext cx="4199975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adverbs of frequency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7" name="Google Shape;2968;p40"/>
          <p:cNvSpPr txBox="1">
            <a:spLocks/>
          </p:cNvSpPr>
          <p:nvPr/>
        </p:nvSpPr>
        <p:spPr>
          <a:xfrm>
            <a:off x="1709560" y="3601356"/>
            <a:ext cx="7649704" cy="156231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Present simple for future events</a:t>
            </a:r>
          </a:p>
          <a:p>
            <a:pPr marL="0" indent="0">
              <a:buClr>
                <a:srgbClr val="563533"/>
              </a:buClr>
            </a:pPr>
            <a:r>
              <a:rPr lang="en-US" b="1" dirty="0" smtClean="0">
                <a:solidFill>
                  <a:srgbClr val="563533"/>
                </a:solidFill>
                <a:latin typeface="Acme"/>
                <a:sym typeface="Wingdings"/>
              </a:rPr>
              <a:t>We use the present simple with a future meaning to talk about timetables or schedules</a:t>
            </a:r>
            <a:endParaRPr lang="en-US" b="1" dirty="0">
              <a:solidFill>
                <a:srgbClr val="563533"/>
              </a:solidFill>
              <a:latin typeface="Acme"/>
            </a:endParaRPr>
          </a:p>
        </p:txBody>
      </p:sp>
      <p:sp>
        <p:nvSpPr>
          <p:cNvPr id="2" name="Action Button: Back or Previous 1">
            <a:hlinkClick r:id="rId4" action="ppaction://hlinksldjump" highlightClick="1"/>
          </p:cNvPr>
          <p:cNvSpPr/>
          <p:nvPr/>
        </p:nvSpPr>
        <p:spPr>
          <a:xfrm>
            <a:off x="9785459" y="5981700"/>
            <a:ext cx="702310" cy="575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65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" name="Google Shape;2969;p40"/>
          <p:cNvGrpSpPr/>
          <p:nvPr/>
        </p:nvGrpSpPr>
        <p:grpSpPr>
          <a:xfrm rot="1020500">
            <a:off x="9610261" y="-500651"/>
            <a:ext cx="3324035" cy="3343128"/>
            <a:chOff x="1906460" y="3243528"/>
            <a:chExt cx="1352693" cy="1360463"/>
          </a:xfrm>
        </p:grpSpPr>
        <p:grpSp>
          <p:nvGrpSpPr>
            <p:cNvPr id="2970" name="Google Shape;2970;p40"/>
            <p:cNvGrpSpPr/>
            <p:nvPr/>
          </p:nvGrpSpPr>
          <p:grpSpPr>
            <a:xfrm>
              <a:off x="1906460" y="3243528"/>
              <a:ext cx="1352693" cy="1360463"/>
              <a:chOff x="397184" y="267823"/>
              <a:chExt cx="2224459" cy="2237236"/>
            </a:xfrm>
          </p:grpSpPr>
          <p:sp>
            <p:nvSpPr>
              <p:cNvPr id="2971" name="Google Shape;2971;p40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2" name="Google Shape;2972;p40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3" name="Google Shape;2973;p40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4" name="Google Shape;2974;p40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5" name="Google Shape;2975;p40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6" name="Google Shape;2976;p40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7" name="Google Shape;2977;p40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8" name="Google Shape;2978;p40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9" name="Google Shape;2979;p40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0" name="Google Shape;2980;p40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1" name="Google Shape;2981;p40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2" name="Google Shape;2982;p40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3" name="Google Shape;2983;p40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4" name="Google Shape;2984;p40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985" name="Google Shape;2985;p40"/>
            <p:cNvGrpSpPr/>
            <p:nvPr/>
          </p:nvGrpSpPr>
          <p:grpSpPr>
            <a:xfrm>
              <a:off x="1932841" y="3267809"/>
              <a:ext cx="1304067" cy="1312394"/>
              <a:chOff x="440568" y="307751"/>
              <a:chExt cx="2144494" cy="2158187"/>
            </a:xfrm>
          </p:grpSpPr>
          <p:grpSp>
            <p:nvGrpSpPr>
              <p:cNvPr id="2986" name="Google Shape;2986;p40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2987" name="Google Shape;2987;p40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8" name="Google Shape;2988;p40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9" name="Google Shape;2989;p40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0" name="Google Shape;2990;p40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1" name="Google Shape;2991;p40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2992" name="Google Shape;2992;p40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3" name="Google Shape;2993;p40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4" name="Google Shape;2994;p40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5" name="Google Shape;2995;p40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6" name="Google Shape;2996;p40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2997" name="Google Shape;2997;p40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8" name="Google Shape;2998;p40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9" name="Google Shape;2999;p40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0" name="Google Shape;3000;p40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1" name="Google Shape;3001;p40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3002" name="Google Shape;3002;p40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3" name="Google Shape;3003;p40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4" name="Google Shape;3004;p40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5" name="Google Shape;3005;p40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6" name="Google Shape;3006;p40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3007" name="Google Shape;3007;p40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8" name="Google Shape;3008;p40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9" name="Google Shape;3009;p40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0" name="Google Shape;3010;p40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1" name="Google Shape;3011;p40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3012" name="Google Shape;3012;p40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3" name="Google Shape;3013;p40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4" name="Google Shape;3014;p40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5" name="Google Shape;3015;p40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6" name="Google Shape;3016;p40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3017" name="Google Shape;3017;p40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8" name="Google Shape;3018;p40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9" name="Google Shape;3019;p40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0" name="Google Shape;3020;p40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1" name="Google Shape;3021;p40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3022" name="Google Shape;3022;p40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3" name="Google Shape;3023;p40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4" name="Google Shape;3024;p40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5" name="Google Shape;3025;p40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6" name="Google Shape;3026;p40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3027" name="Google Shape;3027;p40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8" name="Google Shape;3028;p40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9" name="Google Shape;3029;p40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0" name="Google Shape;3030;p40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1" name="Google Shape;3031;p40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3032" name="Google Shape;3032;p40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3" name="Google Shape;3033;p40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4" name="Google Shape;3034;p40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5" name="Google Shape;3035;p40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6" name="Google Shape;3036;p40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3037" name="Google Shape;3037;p40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8" name="Google Shape;3038;p40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9" name="Google Shape;3039;p40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0" name="Google Shape;3040;p40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1" name="Google Shape;3041;p40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3042" name="Google Shape;3042;p40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3" name="Google Shape;3043;p40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4" name="Google Shape;3044;p40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5" name="Google Shape;3045;p40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6" name="Google Shape;3046;p40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3047" name="Google Shape;3047;p40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8" name="Google Shape;3048;p40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9" name="Google Shape;3049;p40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0" name="Google Shape;3050;p40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51" name="Google Shape;3051;p40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3052" name="Google Shape;3052;p40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3" name="Google Shape;3053;p40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4" name="Google Shape;3054;p40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5" name="Google Shape;3055;p40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3056" name="Google Shape;3056;p40"/>
            <p:cNvSpPr/>
            <p:nvPr/>
          </p:nvSpPr>
          <p:spPr>
            <a:xfrm rot="-2700000">
              <a:off x="2361487" y="3704103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57" name="Google Shape;3057;p40"/>
            <p:cNvGrpSpPr/>
            <p:nvPr/>
          </p:nvGrpSpPr>
          <p:grpSpPr>
            <a:xfrm>
              <a:off x="2451453" y="3911582"/>
              <a:ext cx="277859" cy="87581"/>
              <a:chOff x="1293408" y="1366414"/>
              <a:chExt cx="456929" cy="144024"/>
            </a:xfrm>
          </p:grpSpPr>
          <p:sp>
            <p:nvSpPr>
              <p:cNvPr id="3058" name="Google Shape;3058;p40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9" name="Google Shape;3059;p40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60" name="Google Shape;3060;p40"/>
            <p:cNvGrpSpPr/>
            <p:nvPr/>
          </p:nvGrpSpPr>
          <p:grpSpPr>
            <a:xfrm>
              <a:off x="2477050" y="3881812"/>
              <a:ext cx="203785" cy="66133"/>
              <a:chOff x="1335501" y="1317459"/>
              <a:chExt cx="335117" cy="108754"/>
            </a:xfrm>
          </p:grpSpPr>
          <p:sp>
            <p:nvSpPr>
              <p:cNvPr id="3061" name="Google Shape;3061;p40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3062" name="Google Shape;3062;p40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3063" name="Google Shape;3063;p40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64" name="Google Shape;3064;p40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65" name="Google Shape;3065;p40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66" name="Google Shape;3066;p40"/>
          <p:cNvGrpSpPr/>
          <p:nvPr/>
        </p:nvGrpSpPr>
        <p:grpSpPr>
          <a:xfrm>
            <a:off x="9518719" y="5315655"/>
            <a:ext cx="2414420" cy="1618588"/>
            <a:chOff x="3112460" y="1424911"/>
            <a:chExt cx="1357432" cy="910001"/>
          </a:xfrm>
        </p:grpSpPr>
        <p:sp>
          <p:nvSpPr>
            <p:cNvPr id="3067" name="Google Shape;3067;p40"/>
            <p:cNvSpPr/>
            <p:nvPr/>
          </p:nvSpPr>
          <p:spPr>
            <a:xfrm>
              <a:off x="3112460" y="1424911"/>
              <a:ext cx="1357432" cy="910001"/>
            </a:xfrm>
            <a:custGeom>
              <a:avLst/>
              <a:gdLst/>
              <a:ahLst/>
              <a:cxnLst/>
              <a:rect l="l" t="t" r="r" b="b"/>
              <a:pathLst>
                <a:path w="400718" h="268635" extrusionOk="0">
                  <a:moveTo>
                    <a:pt x="17062" y="268546"/>
                  </a:moveTo>
                  <a:cubicBezTo>
                    <a:pt x="2264" y="234259"/>
                    <a:pt x="-3979" y="190517"/>
                    <a:pt x="2622" y="153754"/>
                  </a:cubicBezTo>
                  <a:cubicBezTo>
                    <a:pt x="5080" y="140011"/>
                    <a:pt x="9313" y="126052"/>
                    <a:pt x="18569" y="115574"/>
                  </a:cubicBezTo>
                  <a:cubicBezTo>
                    <a:pt x="33996" y="98099"/>
                    <a:pt x="60759" y="94169"/>
                    <a:pt x="83127" y="100754"/>
                  </a:cubicBezTo>
                  <a:cubicBezTo>
                    <a:pt x="105495" y="107339"/>
                    <a:pt x="124222" y="122625"/>
                    <a:pt x="140922" y="138880"/>
                  </a:cubicBezTo>
                  <a:cubicBezTo>
                    <a:pt x="141209" y="113834"/>
                    <a:pt x="147577" y="88894"/>
                    <a:pt x="159308" y="66772"/>
                  </a:cubicBezTo>
                  <a:cubicBezTo>
                    <a:pt x="162860" y="60080"/>
                    <a:pt x="167165" y="53370"/>
                    <a:pt x="173730" y="49584"/>
                  </a:cubicBezTo>
                  <a:cubicBezTo>
                    <a:pt x="182663" y="44435"/>
                    <a:pt x="194269" y="45834"/>
                    <a:pt x="203220" y="50965"/>
                  </a:cubicBezTo>
                  <a:cubicBezTo>
                    <a:pt x="212170" y="56079"/>
                    <a:pt x="218843" y="64386"/>
                    <a:pt x="224458" y="73016"/>
                  </a:cubicBezTo>
                  <a:cubicBezTo>
                    <a:pt x="235938" y="90635"/>
                    <a:pt x="243956" y="110514"/>
                    <a:pt x="247920" y="131165"/>
                  </a:cubicBezTo>
                  <a:cubicBezTo>
                    <a:pt x="256602" y="86723"/>
                    <a:pt x="267598" y="38352"/>
                    <a:pt x="303258" y="10471"/>
                  </a:cubicBezTo>
                  <a:cubicBezTo>
                    <a:pt x="312640" y="3132"/>
                    <a:pt x="324945" y="-2573"/>
                    <a:pt x="336246" y="1195"/>
                  </a:cubicBezTo>
                  <a:cubicBezTo>
                    <a:pt x="343708" y="3689"/>
                    <a:pt x="349358" y="9968"/>
                    <a:pt x="353268" y="16804"/>
                  </a:cubicBezTo>
                  <a:cubicBezTo>
                    <a:pt x="363475" y="34674"/>
                    <a:pt x="363601" y="56420"/>
                    <a:pt x="362381" y="76963"/>
                  </a:cubicBezTo>
                  <a:cubicBezTo>
                    <a:pt x="361000" y="100144"/>
                    <a:pt x="358273" y="123253"/>
                    <a:pt x="354201" y="146111"/>
                  </a:cubicBezTo>
                  <a:cubicBezTo>
                    <a:pt x="359618" y="140621"/>
                    <a:pt x="365251" y="134987"/>
                    <a:pt x="372372" y="132027"/>
                  </a:cubicBezTo>
                  <a:cubicBezTo>
                    <a:pt x="379493" y="129066"/>
                    <a:pt x="388570" y="129389"/>
                    <a:pt x="393987" y="134897"/>
                  </a:cubicBezTo>
                  <a:cubicBezTo>
                    <a:pt x="398328" y="139329"/>
                    <a:pt x="399404" y="145932"/>
                    <a:pt x="399960" y="152104"/>
                  </a:cubicBezTo>
                  <a:cubicBezTo>
                    <a:pt x="403620" y="192508"/>
                    <a:pt x="393951" y="234008"/>
                    <a:pt x="372820" y="268636"/>
                  </a:cubicBezTo>
                  <a:lnTo>
                    <a:pt x="17062" y="26854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8" name="Google Shape;3068;p40"/>
            <p:cNvSpPr/>
            <p:nvPr/>
          </p:nvSpPr>
          <p:spPr>
            <a:xfrm>
              <a:off x="3200853" y="1629094"/>
              <a:ext cx="1192752" cy="703492"/>
            </a:xfrm>
            <a:custGeom>
              <a:avLst/>
              <a:gdLst/>
              <a:ahLst/>
              <a:cxnLst/>
              <a:rect l="l" t="t" r="r" b="b"/>
              <a:pathLst>
                <a:path w="352104" h="207673" extrusionOk="0">
                  <a:moveTo>
                    <a:pt x="15000" y="207637"/>
                  </a:moveTo>
                  <a:cubicBezTo>
                    <a:pt x="1995" y="181137"/>
                    <a:pt x="-3494" y="147317"/>
                    <a:pt x="2300" y="118897"/>
                  </a:cubicBezTo>
                  <a:cubicBezTo>
                    <a:pt x="4470" y="108275"/>
                    <a:pt x="8183" y="97474"/>
                    <a:pt x="16309" y="89383"/>
                  </a:cubicBezTo>
                  <a:cubicBezTo>
                    <a:pt x="29870" y="75872"/>
                    <a:pt x="53386" y="72840"/>
                    <a:pt x="73046" y="77918"/>
                  </a:cubicBezTo>
                  <a:cubicBezTo>
                    <a:pt x="92706" y="82995"/>
                    <a:pt x="109154" y="94819"/>
                    <a:pt x="123845" y="107378"/>
                  </a:cubicBezTo>
                  <a:cubicBezTo>
                    <a:pt x="124097" y="88019"/>
                    <a:pt x="129693" y="68750"/>
                    <a:pt x="139989" y="51633"/>
                  </a:cubicBezTo>
                  <a:cubicBezTo>
                    <a:pt x="143111" y="46448"/>
                    <a:pt x="146895" y="41263"/>
                    <a:pt x="152653" y="38338"/>
                  </a:cubicBezTo>
                  <a:cubicBezTo>
                    <a:pt x="160492" y="34355"/>
                    <a:pt x="170717" y="35450"/>
                    <a:pt x="178573" y="39397"/>
                  </a:cubicBezTo>
                  <a:cubicBezTo>
                    <a:pt x="186430" y="43344"/>
                    <a:pt x="192296" y="49767"/>
                    <a:pt x="197229" y="56441"/>
                  </a:cubicBezTo>
                  <a:cubicBezTo>
                    <a:pt x="207310" y="70059"/>
                    <a:pt x="214359" y="85418"/>
                    <a:pt x="217839" y="101386"/>
                  </a:cubicBezTo>
                  <a:cubicBezTo>
                    <a:pt x="225462" y="67045"/>
                    <a:pt x="235131" y="29654"/>
                    <a:pt x="266468" y="8088"/>
                  </a:cubicBezTo>
                  <a:cubicBezTo>
                    <a:pt x="274719" y="2419"/>
                    <a:pt x="285536" y="-1995"/>
                    <a:pt x="295455" y="929"/>
                  </a:cubicBezTo>
                  <a:cubicBezTo>
                    <a:pt x="302020" y="2867"/>
                    <a:pt x="306989" y="7712"/>
                    <a:pt x="310415" y="13004"/>
                  </a:cubicBezTo>
                  <a:cubicBezTo>
                    <a:pt x="319384" y="26819"/>
                    <a:pt x="319492" y="43631"/>
                    <a:pt x="318416" y="59510"/>
                  </a:cubicBezTo>
                  <a:cubicBezTo>
                    <a:pt x="317214" y="77433"/>
                    <a:pt x="314810" y="95286"/>
                    <a:pt x="311223" y="112958"/>
                  </a:cubicBezTo>
                  <a:cubicBezTo>
                    <a:pt x="315994" y="108706"/>
                    <a:pt x="320927" y="104364"/>
                    <a:pt x="327187" y="102068"/>
                  </a:cubicBezTo>
                  <a:cubicBezTo>
                    <a:pt x="333447" y="99771"/>
                    <a:pt x="341430" y="100040"/>
                    <a:pt x="346183" y="104292"/>
                  </a:cubicBezTo>
                  <a:cubicBezTo>
                    <a:pt x="350004" y="107719"/>
                    <a:pt x="350937" y="112815"/>
                    <a:pt x="351439" y="117587"/>
                  </a:cubicBezTo>
                  <a:cubicBezTo>
                    <a:pt x="354650" y="148824"/>
                    <a:pt x="346165" y="180904"/>
                    <a:pt x="327582" y="207673"/>
                  </a:cubicBezTo>
                  <a:lnTo>
                    <a:pt x="15000" y="207637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69" name="Google Shape;3069;p40"/>
            <p:cNvGrpSpPr/>
            <p:nvPr/>
          </p:nvGrpSpPr>
          <p:grpSpPr>
            <a:xfrm>
              <a:off x="3317692" y="1513810"/>
              <a:ext cx="1078582" cy="785126"/>
              <a:chOff x="1465899" y="2580237"/>
              <a:chExt cx="318457" cy="231792"/>
            </a:xfrm>
          </p:grpSpPr>
          <p:sp>
            <p:nvSpPr>
              <p:cNvPr id="3070" name="Google Shape;3070;p40"/>
              <p:cNvSpPr/>
              <p:nvPr/>
            </p:nvSpPr>
            <p:spPr>
              <a:xfrm>
                <a:off x="1685054" y="2580237"/>
                <a:ext cx="45504" cy="231792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231792" extrusionOk="0">
                    <a:moveTo>
                      <a:pt x="45502" y="1138"/>
                    </a:moveTo>
                    <a:cubicBezTo>
                      <a:pt x="39475" y="74000"/>
                      <a:pt x="26309" y="146647"/>
                      <a:pt x="6290" y="216943"/>
                    </a:cubicBezTo>
                    <a:cubicBezTo>
                      <a:pt x="6290" y="216943"/>
                      <a:pt x="2182" y="230991"/>
                      <a:pt x="2182" y="230991"/>
                    </a:cubicBezTo>
                    <a:cubicBezTo>
                      <a:pt x="2003" y="231583"/>
                      <a:pt x="1393" y="231924"/>
                      <a:pt x="801" y="231745"/>
                    </a:cubicBezTo>
                    <a:cubicBezTo>
                      <a:pt x="209" y="231565"/>
                      <a:pt x="-131" y="230955"/>
                      <a:pt x="48" y="230363"/>
                    </a:cubicBezTo>
                    <a:cubicBezTo>
                      <a:pt x="48" y="230363"/>
                      <a:pt x="3815" y="216243"/>
                      <a:pt x="3815" y="216243"/>
                    </a:cubicBezTo>
                    <a:cubicBezTo>
                      <a:pt x="18560" y="159798"/>
                      <a:pt x="30201" y="102223"/>
                      <a:pt x="38094" y="44432"/>
                    </a:cubicBezTo>
                    <a:cubicBezTo>
                      <a:pt x="39062" y="37255"/>
                      <a:pt x="40946" y="22651"/>
                      <a:pt x="41825" y="15438"/>
                    </a:cubicBezTo>
                    <a:cubicBezTo>
                      <a:pt x="41825" y="15438"/>
                      <a:pt x="43475" y="923"/>
                      <a:pt x="43475" y="923"/>
                    </a:cubicBezTo>
                    <a:cubicBezTo>
                      <a:pt x="43529" y="349"/>
                      <a:pt x="44049" y="-64"/>
                      <a:pt x="44605" y="8"/>
                    </a:cubicBezTo>
                    <a:cubicBezTo>
                      <a:pt x="45143" y="80"/>
                      <a:pt x="45538" y="582"/>
                      <a:pt x="45502" y="1138"/>
                    </a:cubicBezTo>
                    <a:lnTo>
                      <a:pt x="45502" y="113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1" name="Google Shape;3071;p40"/>
              <p:cNvSpPr/>
              <p:nvPr/>
            </p:nvSpPr>
            <p:spPr>
              <a:xfrm>
                <a:off x="1593153" y="2633963"/>
                <a:ext cx="23198" cy="175351"/>
              </a:xfrm>
              <a:custGeom>
                <a:avLst/>
                <a:gdLst/>
                <a:ahLst/>
                <a:cxnLst/>
                <a:rect l="l" t="t" r="r" b="b"/>
                <a:pathLst>
                  <a:path w="23198" h="175351" extrusionOk="0">
                    <a:moveTo>
                      <a:pt x="2045" y="1023"/>
                    </a:moveTo>
                    <a:cubicBezTo>
                      <a:pt x="4126" y="55422"/>
                      <a:pt x="10512" y="109894"/>
                      <a:pt x="21023" y="163307"/>
                    </a:cubicBezTo>
                    <a:cubicBezTo>
                      <a:pt x="21023" y="163307"/>
                      <a:pt x="23176" y="174000"/>
                      <a:pt x="23176" y="174000"/>
                    </a:cubicBezTo>
                    <a:cubicBezTo>
                      <a:pt x="23301" y="174610"/>
                      <a:pt x="22906" y="175202"/>
                      <a:pt x="22297" y="175327"/>
                    </a:cubicBezTo>
                    <a:cubicBezTo>
                      <a:pt x="21705" y="175453"/>
                      <a:pt x="21131" y="175076"/>
                      <a:pt x="20987" y="174484"/>
                    </a:cubicBezTo>
                    <a:lnTo>
                      <a:pt x="18494" y="163827"/>
                    </a:lnTo>
                    <a:cubicBezTo>
                      <a:pt x="8843" y="121215"/>
                      <a:pt x="3014" y="77491"/>
                      <a:pt x="843" y="33856"/>
                    </a:cubicBezTo>
                    <a:cubicBezTo>
                      <a:pt x="574" y="28438"/>
                      <a:pt x="197" y="17422"/>
                      <a:pt x="126" y="11985"/>
                    </a:cubicBezTo>
                    <a:cubicBezTo>
                      <a:pt x="126" y="11985"/>
                      <a:pt x="0" y="1041"/>
                      <a:pt x="0" y="1041"/>
                    </a:cubicBezTo>
                    <a:cubicBezTo>
                      <a:pt x="0" y="467"/>
                      <a:pt x="448" y="18"/>
                      <a:pt x="1005" y="0"/>
                    </a:cubicBezTo>
                    <a:cubicBezTo>
                      <a:pt x="1561" y="18"/>
                      <a:pt x="2027" y="467"/>
                      <a:pt x="2045" y="1023"/>
                    </a:cubicBezTo>
                    <a:lnTo>
                      <a:pt x="2045" y="10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2" name="Google Shape;3072;p40"/>
              <p:cNvSpPr/>
              <p:nvPr/>
            </p:nvSpPr>
            <p:spPr>
              <a:xfrm>
                <a:off x="1465899" y="2685963"/>
                <a:ext cx="40561" cy="120963"/>
              </a:xfrm>
              <a:custGeom>
                <a:avLst/>
                <a:gdLst/>
                <a:ahLst/>
                <a:cxnLst/>
                <a:rect l="l" t="t" r="r" b="b"/>
                <a:pathLst>
                  <a:path w="40561" h="120963" extrusionOk="0">
                    <a:moveTo>
                      <a:pt x="2013" y="785"/>
                    </a:moveTo>
                    <a:cubicBezTo>
                      <a:pt x="11251" y="41351"/>
                      <a:pt x="24202" y="81128"/>
                      <a:pt x="40472" y="119416"/>
                    </a:cubicBezTo>
                    <a:cubicBezTo>
                      <a:pt x="40992" y="120636"/>
                      <a:pt x="39108" y="121677"/>
                      <a:pt x="38445" y="120331"/>
                    </a:cubicBezTo>
                    <a:cubicBezTo>
                      <a:pt x="21422" y="85004"/>
                      <a:pt x="9063" y="47362"/>
                      <a:pt x="1457" y="8894"/>
                    </a:cubicBezTo>
                    <a:cubicBezTo>
                      <a:pt x="1457" y="8894"/>
                      <a:pt x="22" y="1179"/>
                      <a:pt x="22" y="1179"/>
                    </a:cubicBezTo>
                    <a:cubicBezTo>
                      <a:pt x="-229" y="-58"/>
                      <a:pt x="1726" y="-525"/>
                      <a:pt x="2013" y="785"/>
                    </a:cubicBezTo>
                    <a:lnTo>
                      <a:pt x="2013" y="78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3" name="Google Shape;3073;p40"/>
              <p:cNvSpPr/>
              <p:nvPr/>
            </p:nvSpPr>
            <p:spPr>
              <a:xfrm>
                <a:off x="1744988" y="2709096"/>
                <a:ext cx="39368" cy="101843"/>
              </a:xfrm>
              <a:custGeom>
                <a:avLst/>
                <a:gdLst/>
                <a:ahLst/>
                <a:cxnLst/>
                <a:rect l="l" t="t" r="r" b="b"/>
                <a:pathLst>
                  <a:path w="39368" h="101843" extrusionOk="0">
                    <a:moveTo>
                      <a:pt x="39327" y="1263"/>
                    </a:moveTo>
                    <a:cubicBezTo>
                      <a:pt x="30215" y="35676"/>
                      <a:pt x="17784" y="69263"/>
                      <a:pt x="2125" y="101235"/>
                    </a:cubicBezTo>
                    <a:cubicBezTo>
                      <a:pt x="1515" y="102473"/>
                      <a:pt x="-458" y="101648"/>
                      <a:pt x="98" y="100302"/>
                    </a:cubicBezTo>
                    <a:cubicBezTo>
                      <a:pt x="10412" y="75776"/>
                      <a:pt x="20188" y="51052"/>
                      <a:pt x="28870" y="25898"/>
                    </a:cubicBezTo>
                    <a:cubicBezTo>
                      <a:pt x="31794" y="17519"/>
                      <a:pt x="34592" y="9104"/>
                      <a:pt x="37372" y="689"/>
                    </a:cubicBezTo>
                    <a:cubicBezTo>
                      <a:pt x="37767" y="-513"/>
                      <a:pt x="39668" y="-28"/>
                      <a:pt x="39327" y="1263"/>
                    </a:cubicBezTo>
                    <a:lnTo>
                      <a:pt x="39327" y="126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99" name="Google Shape;3099;p40"/>
          <p:cNvGrpSpPr/>
          <p:nvPr/>
        </p:nvGrpSpPr>
        <p:grpSpPr>
          <a:xfrm rot="3600017">
            <a:off x="-1854833" y="-2074804"/>
            <a:ext cx="4337221" cy="3312581"/>
            <a:chOff x="1457221" y="2919992"/>
            <a:chExt cx="670008" cy="511808"/>
          </a:xfrm>
        </p:grpSpPr>
        <p:sp>
          <p:nvSpPr>
            <p:cNvPr id="3100" name="Google Shape;3100;p40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1" name="Google Shape;3101;p40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2" name="Google Shape;3102;p40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3" name="Google Shape;3103;p40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4" name="Google Shape;3104;p40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5" name="Google Shape;3105;p40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6" name="Google Shape;3106;p40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7" name="Google Shape;3107;p40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5" name="Google Shape;2968;p40"/>
          <p:cNvSpPr txBox="1">
            <a:spLocks/>
          </p:cNvSpPr>
          <p:nvPr/>
        </p:nvSpPr>
        <p:spPr>
          <a:xfrm>
            <a:off x="3915633" y="797052"/>
            <a:ext cx="3299163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 algn="ctr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Past continuous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4047" y="1621376"/>
            <a:ext cx="9798268" cy="3816429"/>
          </a:xfrm>
          <a:prstGeom prst="rect">
            <a:avLst/>
          </a:prstGeom>
        </p:spPr>
        <p:txBody>
          <a:bodyPr wrap="square" lIns="121890" tIns="60945" rIns="121890" bIns="60945">
            <a:spAutoFit/>
          </a:bodyPr>
          <a:lstStyle/>
          <a:p>
            <a:r>
              <a:rPr lang="en-US" sz="2400" b="1" dirty="0">
                <a:latin typeface="Acme"/>
              </a:rPr>
              <a:t>- Form of the past continuous:</a:t>
            </a:r>
            <a:endParaRPr lang="en-US" sz="2400" dirty="0">
              <a:latin typeface="Acme"/>
            </a:endParaRPr>
          </a:p>
          <a:p>
            <a:r>
              <a:rPr lang="en-US" sz="2400" dirty="0">
                <a:latin typeface="Acme"/>
              </a:rPr>
              <a:t>(+): S + was/ were + V-</a:t>
            </a:r>
            <a:r>
              <a:rPr lang="en-US" sz="2400" dirty="0" err="1">
                <a:latin typeface="Acme"/>
              </a:rPr>
              <a:t>ing</a:t>
            </a:r>
            <a:r>
              <a:rPr lang="en-US" sz="2400" dirty="0">
                <a:latin typeface="Acme"/>
              </a:rPr>
              <a:t>.</a:t>
            </a:r>
          </a:p>
          <a:p>
            <a:r>
              <a:rPr lang="en-US" sz="2400" dirty="0">
                <a:latin typeface="Acme"/>
              </a:rPr>
              <a:t>(-): S + was/ were not + V-</a:t>
            </a:r>
            <a:r>
              <a:rPr lang="en-US" sz="2400" dirty="0" err="1">
                <a:latin typeface="Acme"/>
              </a:rPr>
              <a:t>ing</a:t>
            </a:r>
            <a:r>
              <a:rPr lang="en-US" sz="2400" dirty="0">
                <a:latin typeface="Acme"/>
              </a:rPr>
              <a:t>.</a:t>
            </a:r>
          </a:p>
          <a:p>
            <a:r>
              <a:rPr lang="en-US" sz="2400" dirty="0">
                <a:latin typeface="Acme"/>
              </a:rPr>
              <a:t>(?): Was/ were + S + V-</a:t>
            </a:r>
            <a:r>
              <a:rPr lang="en-US" sz="2400" dirty="0" err="1">
                <a:latin typeface="Acme"/>
              </a:rPr>
              <a:t>ing</a:t>
            </a:r>
            <a:r>
              <a:rPr lang="en-US" sz="2400" dirty="0">
                <a:latin typeface="Acme"/>
              </a:rPr>
              <a:t>?</a:t>
            </a:r>
          </a:p>
          <a:p>
            <a:r>
              <a:rPr lang="en-US" sz="2400" b="1" dirty="0">
                <a:latin typeface="Acme"/>
              </a:rPr>
              <a:t>- The use of the past continuous:</a:t>
            </a:r>
            <a:endParaRPr lang="en-US" sz="2400" dirty="0">
              <a:latin typeface="Acme"/>
            </a:endParaRPr>
          </a:p>
          <a:p>
            <a:r>
              <a:rPr lang="en-US" sz="2400" dirty="0">
                <a:latin typeface="Acme"/>
              </a:rPr>
              <a:t>We use the past continuous to describe:</a:t>
            </a:r>
          </a:p>
          <a:p>
            <a:r>
              <a:rPr lang="en-US" sz="2400" dirty="0">
                <a:latin typeface="Acme"/>
              </a:rPr>
              <a:t>+ an action that was happening at a particular time in the past.</a:t>
            </a:r>
          </a:p>
          <a:p>
            <a:r>
              <a:rPr lang="en-US" sz="2400" i="1" dirty="0">
                <a:latin typeface="Acme"/>
              </a:rPr>
              <a:t>Ex: I was having dinner at 6 </a:t>
            </a:r>
            <a:r>
              <a:rPr lang="en-US" sz="2400" i="1" dirty="0" err="1">
                <a:latin typeface="Acme"/>
              </a:rPr>
              <a:t>p.m</a:t>
            </a:r>
            <a:r>
              <a:rPr lang="en-US" sz="2400" i="1" dirty="0">
                <a:latin typeface="Acme"/>
              </a:rPr>
              <a:t> yesterday.</a:t>
            </a:r>
          </a:p>
          <a:p>
            <a:r>
              <a:rPr lang="en-US" sz="2400" dirty="0">
                <a:latin typeface="Acme"/>
              </a:rPr>
              <a:t>+ a past action that was happening when another action interrupted it. We use the past simple for the action that interrupted it.</a:t>
            </a:r>
          </a:p>
        </p:txBody>
      </p:sp>
      <p:sp>
        <p:nvSpPr>
          <p:cNvPr id="3" name="Action Button: Back or Previous 2">
            <a:hlinkClick r:id="rId3" action="ppaction://hlinksldjump" highlightClick="1"/>
          </p:cNvPr>
          <p:cNvSpPr/>
          <p:nvPr/>
        </p:nvSpPr>
        <p:spPr>
          <a:xfrm>
            <a:off x="9785459" y="5943600"/>
            <a:ext cx="769792" cy="6133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62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2066D6-015B-FD23-AEA5-844EC92D4F52}"/>
              </a:ext>
            </a:extLst>
          </p:cNvPr>
          <p:cNvSpPr txBox="1"/>
          <p:nvPr/>
        </p:nvSpPr>
        <p:spPr>
          <a:xfrm>
            <a:off x="1190287" y="97422"/>
            <a:ext cx="9962556" cy="861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121890" tIns="60945" rIns="121890" bIns="60945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II. Practice: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Task 2. Complete each of the sentences with a word or phrase from the box.</a:t>
            </a:r>
          </a:p>
        </p:txBody>
      </p:sp>
      <p:sp>
        <p:nvSpPr>
          <p:cNvPr id="7" name="Hộp Văn bản 8">
            <a:extLst>
              <a:ext uri="{FF2B5EF4-FFF2-40B4-BE49-F238E27FC236}">
                <a16:creationId xmlns="" xmlns:a16="http://schemas.microsoft.com/office/drawing/2014/main" id="{97158A26-285C-2F48-B1C8-DD583C584A5B}"/>
              </a:ext>
            </a:extLst>
          </p:cNvPr>
          <p:cNvSpPr txBox="1"/>
          <p:nvPr/>
        </p:nvSpPr>
        <p:spPr>
          <a:xfrm>
            <a:off x="1212749" y="1102924"/>
            <a:ext cx="9766507" cy="492443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2">
                <a:lumMod val="75000"/>
              </a:schemeClr>
            </a:solidFill>
          </a:ln>
        </p:spPr>
        <p:txBody>
          <a:bodyPr wrap="square" lIns="121890" tIns="60945" rIns="121890" bIns="60945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customers          bargain	single-use           habitats	natural disasters</a:t>
            </a:r>
            <a:endParaRPr lang="vi-V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Hộp Văn bản 4">
            <a:extLst>
              <a:ext uri="{FF2B5EF4-FFF2-40B4-BE49-F238E27FC236}">
                <a16:creationId xmlns="" xmlns:a16="http://schemas.microsoft.com/office/drawing/2014/main" id="{44A231FA-1CFA-142A-7A1A-AC50E4CC37FA}"/>
              </a:ext>
            </a:extLst>
          </p:cNvPr>
          <p:cNvSpPr txBox="1"/>
          <p:nvPr/>
        </p:nvSpPr>
        <p:spPr>
          <a:xfrm>
            <a:off x="14" y="1850245"/>
            <a:ext cx="12192001" cy="3964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890" tIns="60945" rIns="121890" bIns="6094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latin typeface="Acme"/>
                <a:cs typeface="Calibri" panose="020F0502020204030204" pitchFamily="34" charset="0"/>
              </a:rPr>
              <a:t>  1. We should recycle various __________ products instead of throwing them          away.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latin typeface="Acme"/>
                <a:cs typeface="Calibri" panose="020F0502020204030204" pitchFamily="34" charset="0"/>
              </a:rPr>
              <a:t>  2. Shopping </a:t>
            </a:r>
            <a:r>
              <a:rPr lang="en-US" sz="2400" b="1" dirty="0" err="1">
                <a:latin typeface="Acme"/>
                <a:cs typeface="Calibri" panose="020F0502020204030204" pitchFamily="34" charset="0"/>
              </a:rPr>
              <a:t>centres</a:t>
            </a:r>
            <a:r>
              <a:rPr lang="en-US" sz="2400" b="1" dirty="0">
                <a:latin typeface="Acme"/>
                <a:cs typeface="Calibri" panose="020F0502020204030204" pitchFamily="34" charset="0"/>
              </a:rPr>
              <a:t> attract a lot of __________ during the sales season.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latin typeface="Acme"/>
                <a:cs typeface="Calibri" panose="020F0502020204030204" pitchFamily="34" charset="0"/>
              </a:rPr>
              <a:t>  3. Population growth is causing destruction of wildlife ________ throughout the world.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latin typeface="Acme"/>
                <a:cs typeface="Calibri" panose="020F0502020204030204" pitchFamily="34" charset="0"/>
              </a:rPr>
              <a:t>  4. Luckily, my home town rarely suffers from _______________, such as floods or storms.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latin typeface="Acme"/>
                <a:cs typeface="Calibri" panose="020F0502020204030204" pitchFamily="34" charset="0"/>
              </a:rPr>
              <a:t>  5. Generally you can’t _______ over prices of goods in supermarkets.</a:t>
            </a:r>
          </a:p>
        </p:txBody>
      </p:sp>
      <p:sp>
        <p:nvSpPr>
          <p:cNvPr id="9" name="Google Shape;1881;p31">
            <a:extLst>
              <a:ext uri="{FF2B5EF4-FFF2-40B4-BE49-F238E27FC236}">
                <a16:creationId xmlns="" xmlns:a16="http://schemas.microsoft.com/office/drawing/2014/main" id="{F5A2D4EB-9ABB-637B-A686-755FFC2C4C99}"/>
              </a:ext>
            </a:extLst>
          </p:cNvPr>
          <p:cNvSpPr txBox="1">
            <a:spLocks/>
          </p:cNvSpPr>
          <p:nvPr/>
        </p:nvSpPr>
        <p:spPr>
          <a:xfrm>
            <a:off x="4325355" y="1819812"/>
            <a:ext cx="1649824" cy="6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single-use</a:t>
            </a:r>
          </a:p>
        </p:txBody>
      </p:sp>
      <p:sp>
        <p:nvSpPr>
          <p:cNvPr id="11" name="Google Shape;1881;p31">
            <a:extLst>
              <a:ext uri="{FF2B5EF4-FFF2-40B4-BE49-F238E27FC236}">
                <a16:creationId xmlns="" xmlns:a16="http://schemas.microsoft.com/office/drawing/2014/main" id="{6DF99E8D-B4CB-1E24-4887-0A66761632AD}"/>
              </a:ext>
            </a:extLst>
          </p:cNvPr>
          <p:cNvSpPr txBox="1">
            <a:spLocks/>
          </p:cNvSpPr>
          <p:nvPr/>
        </p:nvSpPr>
        <p:spPr>
          <a:xfrm>
            <a:off x="7547576" y="3226516"/>
            <a:ext cx="1381785" cy="6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habitats</a:t>
            </a:r>
          </a:p>
        </p:txBody>
      </p:sp>
      <p:sp>
        <p:nvSpPr>
          <p:cNvPr id="12" name="Google Shape;1881;p31">
            <a:extLst>
              <a:ext uri="{FF2B5EF4-FFF2-40B4-BE49-F238E27FC236}">
                <a16:creationId xmlns="" xmlns:a16="http://schemas.microsoft.com/office/drawing/2014/main" id="{2A17D7A4-25B2-73B3-B7F1-D7814610D2D5}"/>
              </a:ext>
            </a:extLst>
          </p:cNvPr>
          <p:cNvSpPr txBox="1">
            <a:spLocks/>
          </p:cNvSpPr>
          <p:nvPr/>
        </p:nvSpPr>
        <p:spPr>
          <a:xfrm>
            <a:off x="6361893" y="3773096"/>
            <a:ext cx="2553328" cy="6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disasters</a:t>
            </a:r>
          </a:p>
        </p:txBody>
      </p:sp>
      <p:sp>
        <p:nvSpPr>
          <p:cNvPr id="13" name="Google Shape;1881;p31">
            <a:extLst>
              <a:ext uri="{FF2B5EF4-FFF2-40B4-BE49-F238E27FC236}">
                <a16:creationId xmlns="" xmlns:a16="http://schemas.microsoft.com/office/drawing/2014/main" id="{E33CB2A9-F752-9301-E658-71A4E52DB2F6}"/>
              </a:ext>
            </a:extLst>
          </p:cNvPr>
          <p:cNvSpPr txBox="1">
            <a:spLocks/>
          </p:cNvSpPr>
          <p:nvPr/>
        </p:nvSpPr>
        <p:spPr>
          <a:xfrm>
            <a:off x="3337369" y="4711220"/>
            <a:ext cx="1281091" cy="6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bargain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="" xmlns:a16="http://schemas.microsoft.com/office/drawing/2014/main" id="{FE218884-FF4F-61AA-A229-E6C9E08B2F2B}"/>
              </a:ext>
            </a:extLst>
          </p:cNvPr>
          <p:cNvSpPr txBox="1">
            <a:spLocks/>
          </p:cNvSpPr>
          <p:nvPr/>
        </p:nvSpPr>
        <p:spPr>
          <a:xfrm>
            <a:off x="5013791" y="2764332"/>
            <a:ext cx="1658913" cy="6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customers</a:t>
            </a:r>
          </a:p>
        </p:txBody>
      </p:sp>
    </p:spTree>
    <p:extLst>
      <p:ext uri="{BB962C8B-B14F-4D97-AF65-F5344CB8AC3E}">
        <p14:creationId xmlns:p14="http://schemas.microsoft.com/office/powerpoint/2010/main" val="2141637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2066D6-015B-FD23-AEA5-844EC92D4F52}"/>
              </a:ext>
            </a:extLst>
          </p:cNvPr>
          <p:cNvSpPr txBox="1"/>
          <p:nvPr/>
        </p:nvSpPr>
        <p:spPr>
          <a:xfrm>
            <a:off x="0" y="231688"/>
            <a:ext cx="12215309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121890" tIns="60945" rIns="121890" bIns="60945" rtlCol="0">
            <a:spAutoFit/>
          </a:bodyPr>
          <a:lstStyle/>
          <a:p>
            <a:r>
              <a:rPr lang="en-US" sz="2400" b="1" dirty="0">
                <a:latin typeface="Acme"/>
                <a:cs typeface="Calibri" panose="020F0502020204030204" pitchFamily="34" charset="0"/>
              </a:rPr>
              <a:t>Task 3. Use the correct forms of the words in brackets to complete the sentences.</a:t>
            </a:r>
          </a:p>
        </p:txBody>
      </p:sp>
      <p:sp>
        <p:nvSpPr>
          <p:cNvPr id="8" name="Hộp Văn bản 4">
            <a:extLst>
              <a:ext uri="{FF2B5EF4-FFF2-40B4-BE49-F238E27FC236}">
                <a16:creationId xmlns="" xmlns:a16="http://schemas.microsoft.com/office/drawing/2014/main" id="{44A231FA-1CFA-142A-7A1A-AC50E4CC37FA}"/>
              </a:ext>
            </a:extLst>
          </p:cNvPr>
          <p:cNvSpPr txBox="1"/>
          <p:nvPr/>
        </p:nvSpPr>
        <p:spPr>
          <a:xfrm>
            <a:off x="400047" y="811057"/>
            <a:ext cx="11391900" cy="40164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890" tIns="60945" rIns="121890" bIns="6094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300" dirty="0">
                <a:latin typeface="Acme"/>
                <a:cs typeface="Calibri" panose="020F0502020204030204" pitchFamily="34" charset="0"/>
              </a:rPr>
              <a:t>1. The tsunami in Tonga was very (destroy) __________; hundreds of houses were swept away.</a:t>
            </a:r>
          </a:p>
          <a:p>
            <a:pPr>
              <a:lnSpc>
                <a:spcPct val="110000"/>
              </a:lnSpc>
            </a:pPr>
            <a:r>
              <a:rPr lang="vi-VN" sz="2300" dirty="0">
                <a:latin typeface="Acme"/>
                <a:cs typeface="Calibri" panose="020F0502020204030204" pitchFamily="34" charset="0"/>
              </a:rPr>
              <a:t>2. One (advantage) ____________ of shopping online is that you do not know exactly what you will get.</a:t>
            </a:r>
          </a:p>
          <a:p>
            <a:pPr>
              <a:lnSpc>
                <a:spcPct val="110000"/>
              </a:lnSpc>
            </a:pPr>
            <a:r>
              <a:rPr lang="vi-VN" sz="2300" dirty="0">
                <a:latin typeface="Acme"/>
                <a:cs typeface="Calibri" panose="020F0502020204030204" pitchFamily="34" charset="0"/>
              </a:rPr>
              <a:t>3. Endangered species are animals in the wild that face a high risk of (extinct) _________.</a:t>
            </a:r>
          </a:p>
          <a:p>
            <a:pPr>
              <a:lnSpc>
                <a:spcPct val="110000"/>
              </a:lnSpc>
            </a:pPr>
            <a:r>
              <a:rPr lang="vi-VN" sz="2300" dirty="0">
                <a:latin typeface="Acme"/>
                <a:cs typeface="Calibri" panose="020F0502020204030204" pitchFamily="34" charset="0"/>
              </a:rPr>
              <a:t>4. (Addict) _________ shopping is a form of behaviour that makes shoppers buy many items they don’t need.</a:t>
            </a:r>
          </a:p>
          <a:p>
            <a:pPr>
              <a:lnSpc>
                <a:spcPct val="110000"/>
              </a:lnSpc>
            </a:pPr>
            <a:r>
              <a:rPr lang="vi-VN" sz="2300" dirty="0">
                <a:latin typeface="Acme"/>
                <a:cs typeface="Calibri" panose="020F0502020204030204" pitchFamily="34" charset="0"/>
              </a:rPr>
              <a:t>5. When a natural disaster happens, we must listen to (instruct) ___________ from local authorities.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="" xmlns:a16="http://schemas.microsoft.com/office/drawing/2014/main" id="{A4F1F5F1-1836-2DC8-67CC-3A20B5AD6E0E}"/>
              </a:ext>
            </a:extLst>
          </p:cNvPr>
          <p:cNvSpPr txBox="1">
            <a:spLocks/>
          </p:cNvSpPr>
          <p:nvPr/>
        </p:nvSpPr>
        <p:spPr>
          <a:xfrm>
            <a:off x="6096005" y="609600"/>
            <a:ext cx="1803395" cy="70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destructive</a:t>
            </a:r>
          </a:p>
        </p:txBody>
      </p:sp>
      <p:sp>
        <p:nvSpPr>
          <p:cNvPr id="3" name="Google Shape;1881;p31">
            <a:extLst>
              <a:ext uri="{FF2B5EF4-FFF2-40B4-BE49-F238E27FC236}">
                <a16:creationId xmlns="" xmlns:a16="http://schemas.microsoft.com/office/drawing/2014/main" id="{3CCA480E-A223-1B61-E00F-760B43F3772E}"/>
              </a:ext>
            </a:extLst>
          </p:cNvPr>
          <p:cNvSpPr txBox="1">
            <a:spLocks/>
          </p:cNvSpPr>
          <p:nvPr/>
        </p:nvSpPr>
        <p:spPr>
          <a:xfrm>
            <a:off x="2931777" y="1376822"/>
            <a:ext cx="1873919" cy="702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disadvantage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="" xmlns:a16="http://schemas.microsoft.com/office/drawing/2014/main" id="{745F6539-A6F5-7116-4ECD-6E6A4341A392}"/>
              </a:ext>
            </a:extLst>
          </p:cNvPr>
          <p:cNvSpPr txBox="1">
            <a:spLocks/>
          </p:cNvSpPr>
          <p:nvPr/>
        </p:nvSpPr>
        <p:spPr>
          <a:xfrm>
            <a:off x="552109" y="2557735"/>
            <a:ext cx="1549857" cy="614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extinction</a:t>
            </a:r>
          </a:p>
        </p:txBody>
      </p:sp>
      <p:sp>
        <p:nvSpPr>
          <p:cNvPr id="5" name="Google Shape;1881;p31">
            <a:extLst>
              <a:ext uri="{FF2B5EF4-FFF2-40B4-BE49-F238E27FC236}">
                <a16:creationId xmlns="" xmlns:a16="http://schemas.microsoft.com/office/drawing/2014/main" id="{48C2FE7F-6B3F-0045-B3E2-9506FAF0EC43}"/>
              </a:ext>
            </a:extLst>
          </p:cNvPr>
          <p:cNvSpPr txBox="1">
            <a:spLocks/>
          </p:cNvSpPr>
          <p:nvPr/>
        </p:nvSpPr>
        <p:spPr>
          <a:xfrm>
            <a:off x="1827396" y="2932797"/>
            <a:ext cx="2208761" cy="89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addictive</a:t>
            </a:r>
          </a:p>
        </p:txBody>
      </p:sp>
      <p:sp>
        <p:nvSpPr>
          <p:cNvPr id="10" name="Google Shape;1881;p31">
            <a:extLst>
              <a:ext uri="{FF2B5EF4-FFF2-40B4-BE49-F238E27FC236}">
                <a16:creationId xmlns="" xmlns:a16="http://schemas.microsoft.com/office/drawing/2014/main" id="{31A3F915-A307-1BE6-A296-D281D959E11E}"/>
              </a:ext>
            </a:extLst>
          </p:cNvPr>
          <p:cNvSpPr txBox="1">
            <a:spLocks/>
          </p:cNvSpPr>
          <p:nvPr/>
        </p:nvSpPr>
        <p:spPr>
          <a:xfrm>
            <a:off x="8598183" y="3699130"/>
            <a:ext cx="2613908" cy="89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instructions</a:t>
            </a:r>
          </a:p>
        </p:txBody>
      </p:sp>
      <p:sp>
        <p:nvSpPr>
          <p:cNvPr id="7" name="Action Button: Forward or Next 6">
            <a:hlinkClick r:id="rId3" action="ppaction://hlinksldjump" highlightClick="1"/>
          </p:cNvPr>
          <p:cNvSpPr/>
          <p:nvPr/>
        </p:nvSpPr>
        <p:spPr>
          <a:xfrm>
            <a:off x="7620000" y="5168900"/>
            <a:ext cx="762000" cy="533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9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314601" y="5306208"/>
            <a:ext cx="1527382" cy="99438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619812" y="2390152"/>
            <a:ext cx="976640" cy="107335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804578" y="2397346"/>
            <a:ext cx="1000415" cy="1066157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3077389" y="2412119"/>
            <a:ext cx="1020341" cy="108246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45459" y="3704747"/>
            <a:ext cx="968559" cy="115009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4331634" y="2412119"/>
            <a:ext cx="992335" cy="115009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71018" y="95110"/>
            <a:ext cx="1847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02805" y="95324"/>
            <a:ext cx="47211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Lucky</a:t>
            </a:r>
            <a:r>
              <a:rPr kumimoji="0" lang="en-US" sz="60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circle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Action Button: Forward or Next 5">
            <a:hlinkClick r:id="rId15" action="ppaction://hlinksldjump" highlightClick="1"/>
          </p:cNvPr>
          <p:cNvSpPr/>
          <p:nvPr/>
        </p:nvSpPr>
        <p:spPr>
          <a:xfrm>
            <a:off x="724807" y="5702300"/>
            <a:ext cx="761093" cy="3937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5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1398311" y="596900"/>
            <a:ext cx="10095189" cy="3024688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en-US" sz="2800" dirty="0">
                <a:latin typeface="Acme"/>
                <a:cs typeface="Calibri" panose="020F0502020204030204" pitchFamily="34" charset="0"/>
              </a:rPr>
              <a:t>2. </a:t>
            </a:r>
            <a:r>
              <a:rPr lang="vi-VN" sz="2800" dirty="0">
                <a:latin typeface="Acme"/>
                <a:cs typeface="Calibri" panose="020F0502020204030204" pitchFamily="34" charset="0"/>
              </a:rPr>
              <a:t>One  ____________ of shopping online is that you do not know exactly what you will get.</a:t>
            </a:r>
            <a:endParaRPr lang="en-US" sz="2800" dirty="0">
              <a:latin typeface="Acme"/>
              <a:cs typeface="Calibri" panose="020F0502020204030204" pitchFamily="34" charset="0"/>
            </a:endParaRPr>
          </a:p>
          <a:p>
            <a:pPr lvl="0">
              <a:lnSpc>
                <a:spcPct val="110000"/>
              </a:lnSpc>
            </a:pPr>
            <a:r>
              <a:rPr lang="en-US" sz="2800" dirty="0">
                <a:latin typeface="Acme"/>
                <a:cs typeface="Calibri" panose="020F0502020204030204" pitchFamily="34" charset="0"/>
              </a:rPr>
              <a:t>A. Disadvantage        B. </a:t>
            </a:r>
            <a:r>
              <a:rPr lang="vi-VN" sz="2800" dirty="0">
                <a:latin typeface="Acme"/>
                <a:cs typeface="Calibri" panose="020F0502020204030204" pitchFamily="34" charset="0"/>
              </a:rPr>
              <a:t>advantage</a:t>
            </a:r>
            <a:r>
              <a:rPr lang="en-US" sz="2800" dirty="0">
                <a:latin typeface="Acme"/>
                <a:cs typeface="Calibri" panose="020F0502020204030204" pitchFamily="34" charset="0"/>
              </a:rPr>
              <a:t>         C. </a:t>
            </a:r>
            <a:r>
              <a:rPr lang="vi-VN" sz="2800" dirty="0">
                <a:latin typeface="Acme"/>
                <a:cs typeface="Calibri" panose="020F0502020204030204" pitchFamily="34" charset="0"/>
              </a:rPr>
              <a:t>advantage</a:t>
            </a:r>
            <a:r>
              <a:rPr lang="en-US" sz="2800" dirty="0">
                <a:latin typeface="Acme"/>
                <a:cs typeface="Calibri" panose="020F0502020204030204" pitchFamily="34" charset="0"/>
              </a:rPr>
              <a:t>s</a:t>
            </a:r>
            <a:endParaRPr lang="vi-VN" sz="2800" dirty="0">
              <a:latin typeface="Acme"/>
              <a:cs typeface="Calibri" panose="020F0502020204030204" pitchFamily="34" charset="0"/>
            </a:endParaRPr>
          </a:p>
        </p:txBody>
      </p:sp>
      <p:sp>
        <p:nvSpPr>
          <p:cNvPr id="213" name="Google Shape;213;p2"/>
          <p:cNvSpPr/>
          <p:nvPr/>
        </p:nvSpPr>
        <p:spPr>
          <a:xfrm>
            <a:off x="5045727" y="3817728"/>
            <a:ext cx="1228073" cy="72621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000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4400" b="1" dirty="0">
              <a:solidFill>
                <a:srgbClr val="FFFF00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4400" b="1" dirty="0" smtClean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A</a:t>
            </a:r>
            <a:endParaRPr lang="en-US" sz="4400" b="1" dirty="0">
              <a:solidFill>
                <a:srgbClr val="FFFF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endParaRPr sz="4400" b="1" i="0" u="none" strike="noStrike" cap="none" dirty="0">
              <a:solidFill>
                <a:srgbClr val="FFFF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4" name="Google Shape;214;p2">
            <a:hlinkClick r:id="rId3" action="ppaction://hlinksldjump"/>
          </p:cNvPr>
          <p:cNvSpPr/>
          <p:nvPr/>
        </p:nvSpPr>
        <p:spPr>
          <a:xfrm flipH="1">
            <a:off x="8877768" y="4772714"/>
            <a:ext cx="2298425" cy="889048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i="0" u="none" strike="noStrike" cap="none" dirty="0" smtClean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Return</a:t>
            </a:r>
            <a:endParaRPr sz="3200" b="1" i="0" u="none" strike="noStrike" cap="none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5" name="Google Shape;21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225" y="751599"/>
            <a:ext cx="1626236" cy="199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"/>
          <p:cNvSpPr/>
          <p:nvPr/>
        </p:nvSpPr>
        <p:spPr>
          <a:xfrm>
            <a:off x="1436411" y="571500"/>
            <a:ext cx="9872603" cy="32385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7030A0"/>
              </a:buClr>
              <a:buSzPts val="3200"/>
            </a:pPr>
            <a:r>
              <a:rPr lang="en-US" sz="3200" dirty="0">
                <a:latin typeface="Acme"/>
                <a:cs typeface="Calibri" panose="020F0502020204030204" pitchFamily="34" charset="0"/>
              </a:rPr>
              <a:t>3. Endangered species are animals in the wild that face a high risk of__________.</a:t>
            </a:r>
          </a:p>
          <a:p>
            <a:pPr lvl="0" algn="ctr">
              <a:buClr>
                <a:srgbClr val="7030A0"/>
              </a:buClr>
              <a:buSzPts val="3200"/>
            </a:pPr>
            <a:r>
              <a:rPr lang="en-US" sz="3200" dirty="0">
                <a:latin typeface="Acme"/>
                <a:ea typeface="Tahoma"/>
                <a:cs typeface="Calibri" panose="020F0502020204030204" pitchFamily="34" charset="0"/>
                <a:sym typeface="Tahoma"/>
              </a:rPr>
              <a:t>A</a:t>
            </a:r>
            <a:r>
              <a:rPr lang="en-US" sz="3200" b="1" dirty="0">
                <a:solidFill>
                  <a:srgbClr val="7030A0"/>
                </a:solidFill>
                <a:latin typeface="Acme"/>
                <a:ea typeface="Tahoma"/>
                <a:cs typeface="Calibri" panose="020F0502020204030204" pitchFamily="34" charset="0"/>
                <a:sym typeface="Tahoma"/>
              </a:rPr>
              <a:t>. </a:t>
            </a:r>
            <a:r>
              <a:rPr lang="en-US" sz="3200" dirty="0">
                <a:latin typeface="Acme"/>
                <a:ea typeface="Tahoma"/>
                <a:cs typeface="Calibri" panose="020F0502020204030204" pitchFamily="34" charset="0"/>
              </a:rPr>
              <a:t>e</a:t>
            </a:r>
            <a:r>
              <a:rPr lang="en-US" sz="3200" dirty="0">
                <a:latin typeface="Acme"/>
                <a:cs typeface="Calibri" panose="020F0502020204030204" pitchFamily="34" charset="0"/>
              </a:rPr>
              <a:t>xtinct         B. extinction       C. </a:t>
            </a:r>
            <a:r>
              <a:rPr lang="en-US" sz="3200" dirty="0" err="1">
                <a:latin typeface="Acme"/>
                <a:cs typeface="Calibri" panose="020F0502020204030204" pitchFamily="34" charset="0"/>
              </a:rPr>
              <a:t>extincts</a:t>
            </a:r>
            <a:r>
              <a:rPr lang="en-US" sz="3200" b="1" dirty="0">
                <a:solidFill>
                  <a:srgbClr val="7030A0"/>
                </a:solidFill>
                <a:latin typeface="Acme"/>
                <a:ea typeface="Tahoma"/>
                <a:cs typeface="Calibri" panose="020F0502020204030204" pitchFamily="34" charset="0"/>
                <a:sym typeface="Tahoma"/>
              </a:rPr>
              <a:t> </a:t>
            </a:r>
            <a:endParaRPr lang="en-US" sz="3200" b="1" dirty="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5110889" y="4116330"/>
            <a:ext cx="1261823" cy="91338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000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4400" b="1" dirty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B</a:t>
            </a:r>
            <a:endParaRPr lang="en-US" sz="4400" b="1" dirty="0" smtClean="0">
              <a:solidFill>
                <a:srgbClr val="FFFF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22" name="Google Shape;22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8225" y="751599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">
            <a:hlinkClick r:id="rId4" action="ppaction://hlinksldjump"/>
          </p:cNvPr>
          <p:cNvSpPr/>
          <p:nvPr/>
        </p:nvSpPr>
        <p:spPr>
          <a:xfrm flipH="1">
            <a:off x="9131473" y="4941605"/>
            <a:ext cx="2279141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i="0" u="none" strike="noStrike" cap="none" dirty="0" smtClean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Return</a:t>
            </a:r>
            <a:endParaRPr sz="3200" b="1" i="0" u="none" strike="noStrike" cap="none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8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8">
                <a:buClrTx/>
              </a:pPr>
              <a:endParaRPr lang="en-GB" sz="1900" kern="1200">
                <a:solidFill>
                  <a:prstClr val="white"/>
                </a:solidFill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8">
                <a:buClrTx/>
              </a:pPr>
              <a:endParaRPr lang="en-GB" sz="1900" kern="1200">
                <a:solidFill>
                  <a:prstClr val="white"/>
                </a:solidFill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8">
                <a:buClrTx/>
              </a:pPr>
              <a:endParaRPr lang="en-GB" sz="1900" kern="1200">
                <a:solidFill>
                  <a:prstClr val="white"/>
                </a:solidFill>
              </a:endParaRPr>
            </a:p>
          </p:txBody>
        </p:sp>
      </p:grpSp>
      <p:pic>
        <p:nvPicPr>
          <p:cNvPr id="1026" name="Picture 2" descr="Environmental protection Vectors &amp; Illustrations for Free Download | Freepik">
            <a:extLst>
              <a:ext uri="{FF2B5EF4-FFF2-40B4-BE49-F238E27FC236}">
                <a16:creationId xmlns:a16="http://schemas.microsoft.com/office/drawing/2014/main" xmlns="" id="{9864DEED-3A26-B04B-CC3A-F2CBAF455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975" y="771825"/>
            <a:ext cx="4228292" cy="339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4C7E6EC-3677-1BB5-68FA-6DA876B3F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66" y="545660"/>
            <a:ext cx="4887921" cy="366218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362309C6-1C72-C987-7CC0-14BE28524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027" y="4013813"/>
            <a:ext cx="4048031" cy="2504719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EDA6432C-0FEF-7923-1DEA-2BE4AED61115}"/>
              </a:ext>
            </a:extLst>
          </p:cNvPr>
          <p:cNvSpPr txBox="1"/>
          <p:nvPr/>
        </p:nvSpPr>
        <p:spPr>
          <a:xfrm>
            <a:off x="1180931" y="3472160"/>
            <a:ext cx="10369439" cy="707887"/>
          </a:xfrm>
          <a:prstGeom prst="rect">
            <a:avLst/>
          </a:prstGeom>
          <a:solidFill>
            <a:srgbClr val="FBCDCD"/>
          </a:solidFill>
          <a:effectLst/>
        </p:spPr>
        <p:txBody>
          <a:bodyPr wrap="square" lIns="91416" tIns="45718" rIns="91416" bIns="45718" rtlCol="0">
            <a:spAutoFit/>
          </a:bodyPr>
          <a:lstStyle/>
          <a:p>
            <a:pPr defTabSz="914128">
              <a:buClrTx/>
            </a:pPr>
            <a:r>
              <a:rPr lang="en-US" sz="40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 7: ENVIRONMENTAL PROTECTION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08C442B-59CF-50BB-BD63-3F819C0172BA}"/>
              </a:ext>
            </a:extLst>
          </p:cNvPr>
          <p:cNvSpPr txBox="1"/>
          <p:nvPr/>
        </p:nvSpPr>
        <p:spPr>
          <a:xfrm>
            <a:off x="88717" y="1088808"/>
            <a:ext cx="2500697" cy="943848"/>
          </a:xfrm>
          <a:prstGeom prst="rect">
            <a:avLst/>
          </a:prstGeom>
          <a:noFill/>
          <a:effectLst/>
        </p:spPr>
        <p:txBody>
          <a:bodyPr wrap="square" lIns="121890" tIns="60945" rIns="121890" bIns="60945" rtlCol="0">
            <a:spAutoFit/>
          </a:bodyPr>
          <a:lstStyle/>
          <a:p>
            <a:r>
              <a:rPr lang="en-US" sz="5300" b="1" dirty="0"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SET 1</a:t>
            </a:r>
          </a:p>
        </p:txBody>
      </p:sp>
    </p:spTree>
    <p:extLst>
      <p:ext uri="{BB962C8B-B14F-4D97-AF65-F5344CB8AC3E}">
        <p14:creationId xmlns:p14="http://schemas.microsoft.com/office/powerpoint/2010/main" val="268457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"/>
          <p:cNvSpPr/>
          <p:nvPr/>
        </p:nvSpPr>
        <p:spPr>
          <a:xfrm>
            <a:off x="1538011" y="696686"/>
            <a:ext cx="10374589" cy="228781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latin typeface="Acme"/>
                <a:cs typeface="Calibri" panose="020F0502020204030204" pitchFamily="34" charset="0"/>
              </a:rPr>
              <a:t>5. </a:t>
            </a:r>
            <a:r>
              <a:rPr lang="vi-VN" sz="3200" dirty="0">
                <a:latin typeface="Acme"/>
                <a:cs typeface="Calibri" panose="020F0502020204030204" pitchFamily="34" charset="0"/>
              </a:rPr>
              <a:t>When a natural disaster happens, we must listen to (instruct) ___________ from local authorities.</a:t>
            </a:r>
            <a:endParaRPr lang="en-US" sz="3200" dirty="0">
              <a:latin typeface="Acme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3200" dirty="0">
                <a:latin typeface="Acme"/>
                <a:cs typeface="Calibri" panose="020F0502020204030204" pitchFamily="34" charset="0"/>
              </a:rPr>
              <a:t>A. </a:t>
            </a:r>
            <a:r>
              <a:rPr lang="vi-VN" sz="3200" dirty="0">
                <a:latin typeface="Acme"/>
                <a:cs typeface="Calibri" panose="020F0502020204030204" pitchFamily="34" charset="0"/>
              </a:rPr>
              <a:t>Instruct</a:t>
            </a:r>
            <a:r>
              <a:rPr lang="en-US" sz="3200" dirty="0">
                <a:latin typeface="Acme"/>
                <a:cs typeface="Calibri" panose="020F0502020204030204" pitchFamily="34" charset="0"/>
              </a:rPr>
              <a:t>           B. </a:t>
            </a:r>
            <a:r>
              <a:rPr lang="vi-VN" sz="3200" dirty="0">
                <a:latin typeface="Acme"/>
                <a:cs typeface="Calibri" panose="020F0502020204030204" pitchFamily="34" charset="0"/>
              </a:rPr>
              <a:t>instruct</a:t>
            </a:r>
            <a:r>
              <a:rPr lang="en-US" sz="3200" dirty="0">
                <a:latin typeface="Acme"/>
                <a:cs typeface="Calibri" panose="020F0502020204030204" pitchFamily="34" charset="0"/>
              </a:rPr>
              <a:t>ions       C. </a:t>
            </a:r>
            <a:r>
              <a:rPr lang="vi-VN" sz="3200" dirty="0">
                <a:latin typeface="Acme"/>
                <a:cs typeface="Calibri" panose="020F0502020204030204" pitchFamily="34" charset="0"/>
              </a:rPr>
              <a:t>instruct</a:t>
            </a:r>
            <a:r>
              <a:rPr lang="en-US" sz="3200" dirty="0">
                <a:latin typeface="Acme"/>
                <a:cs typeface="Calibri" panose="020F0502020204030204" pitchFamily="34" charset="0"/>
              </a:rPr>
              <a:t>ion</a:t>
            </a:r>
            <a:endParaRPr sz="3200" b="1" i="0" u="none" strike="noStrike" cap="none" dirty="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7" name="Google Shape;237;p5"/>
          <p:cNvSpPr/>
          <p:nvPr/>
        </p:nvSpPr>
        <p:spPr>
          <a:xfrm>
            <a:off x="5438431" y="3142394"/>
            <a:ext cx="1286874" cy="77559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000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4400" b="1" dirty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B</a:t>
            </a:r>
            <a:endParaRPr lang="en-US" sz="4400" b="1" dirty="0" smtClean="0">
              <a:solidFill>
                <a:srgbClr val="FFFF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38" name="Google Shape;23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8225" y="751599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">
            <a:hlinkClick r:id="rId4" action="ppaction://hlinksldjump"/>
          </p:cNvPr>
          <p:cNvSpPr/>
          <p:nvPr/>
        </p:nvSpPr>
        <p:spPr>
          <a:xfrm flipH="1">
            <a:off x="8911772" y="4746874"/>
            <a:ext cx="2279140" cy="888539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i="0" u="none" strike="noStrike" cap="none" dirty="0" smtClean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Return</a:t>
            </a:r>
            <a:endParaRPr sz="3200" b="1" i="0" u="none" strike="noStrike" cap="none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"/>
          <p:cNvSpPr/>
          <p:nvPr/>
        </p:nvSpPr>
        <p:spPr>
          <a:xfrm>
            <a:off x="1538011" y="696686"/>
            <a:ext cx="9980889" cy="210457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189" indent="-457189">
              <a:lnSpc>
                <a:spcPct val="110000"/>
              </a:lnSpc>
              <a:buAutoNum type="arabicPeriod"/>
            </a:pPr>
            <a:r>
              <a:rPr lang="vi-VN" sz="3200" dirty="0">
                <a:latin typeface="Acme"/>
                <a:cs typeface="Calibri" panose="020F0502020204030204" pitchFamily="34" charset="0"/>
              </a:rPr>
              <a:t>The tsunami in Tonga was very __________; hundreds of houses were swept away.</a:t>
            </a:r>
            <a:endParaRPr lang="en-US" sz="3200" dirty="0">
              <a:latin typeface="Acme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3200" dirty="0">
                <a:latin typeface="Acme"/>
                <a:cs typeface="Calibri" panose="020F0502020204030204" pitchFamily="34" charset="0"/>
              </a:rPr>
              <a:t>A. Destroy        B. destructive        C. destruction</a:t>
            </a:r>
            <a:endParaRPr lang="vi-VN" sz="3200" dirty="0">
              <a:latin typeface="Acme"/>
              <a:cs typeface="Calibri" panose="020F0502020204030204" pitchFamily="34" charset="0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4798225" y="3017412"/>
            <a:ext cx="1577175" cy="91166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000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4400" b="1" dirty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B</a:t>
            </a:r>
            <a:endParaRPr lang="en-US" sz="4400" b="1" dirty="0" smtClean="0">
              <a:solidFill>
                <a:srgbClr val="FFFF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46" name="Google Shape;24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8225" y="751599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6">
            <a:hlinkClick r:id="rId4" action="ppaction://hlinksldjump"/>
          </p:cNvPr>
          <p:cNvSpPr/>
          <p:nvPr/>
        </p:nvSpPr>
        <p:spPr>
          <a:xfrm flipH="1">
            <a:off x="8325470" y="4901360"/>
            <a:ext cx="2116302" cy="70454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i="0" u="none" strike="noStrike" cap="none" dirty="0" smtClean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Return</a:t>
            </a:r>
            <a:endParaRPr sz="3200" b="1" i="0" u="none" strike="noStrike" cap="none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"/>
          <p:cNvSpPr/>
          <p:nvPr/>
        </p:nvSpPr>
        <p:spPr>
          <a:xfrm>
            <a:off x="1828801" y="696686"/>
            <a:ext cx="9423400" cy="210457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vi-VN" sz="3200" dirty="0">
                <a:latin typeface="Acme"/>
                <a:cs typeface="Calibri" panose="020F0502020204030204" pitchFamily="34" charset="0"/>
              </a:rPr>
              <a:t>4. _________ shopping is a form of behaviour that makes shoppers buy many items they don’t need.</a:t>
            </a:r>
            <a:endParaRPr lang="en-US" sz="3200" dirty="0">
              <a:latin typeface="Acme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3200" dirty="0">
                <a:latin typeface="Acme"/>
                <a:cs typeface="Calibri" panose="020F0502020204030204" pitchFamily="34" charset="0"/>
              </a:rPr>
              <a:t>A. A</a:t>
            </a:r>
            <a:r>
              <a:rPr lang="vi-VN" sz="3200" dirty="0">
                <a:latin typeface="Acme"/>
                <a:cs typeface="Calibri" panose="020F0502020204030204" pitchFamily="34" charset="0"/>
              </a:rPr>
              <a:t>ddict</a:t>
            </a:r>
            <a:r>
              <a:rPr lang="en-US" sz="3200" dirty="0" err="1">
                <a:latin typeface="Acme"/>
                <a:cs typeface="Calibri" panose="020F0502020204030204" pitchFamily="34" charset="0"/>
              </a:rPr>
              <a:t>ive</a:t>
            </a:r>
            <a:r>
              <a:rPr lang="en-US" sz="3200" dirty="0">
                <a:latin typeface="Acme"/>
                <a:cs typeface="Calibri" panose="020F0502020204030204" pitchFamily="34" charset="0"/>
              </a:rPr>
              <a:t>           B</a:t>
            </a:r>
            <a:r>
              <a:rPr lang="en-US" sz="3200" b="1" dirty="0">
                <a:latin typeface="Acme"/>
                <a:cs typeface="Calibri" panose="020F0502020204030204" pitchFamily="34" charset="0"/>
              </a:rPr>
              <a:t>. </a:t>
            </a:r>
            <a:r>
              <a:rPr lang="vi-VN" sz="3200" dirty="0">
                <a:latin typeface="Acme"/>
                <a:cs typeface="Calibri" panose="020F0502020204030204" pitchFamily="34" charset="0"/>
              </a:rPr>
              <a:t>Addict</a:t>
            </a:r>
            <a:r>
              <a:rPr lang="en-US" sz="3200" dirty="0">
                <a:latin typeface="Acme"/>
                <a:cs typeface="Calibri" panose="020F0502020204030204" pitchFamily="34" charset="0"/>
              </a:rPr>
              <a:t>              C. </a:t>
            </a:r>
            <a:r>
              <a:rPr lang="vi-VN" sz="3200" dirty="0">
                <a:latin typeface="Acme"/>
                <a:cs typeface="Calibri" panose="020F0502020204030204" pitchFamily="34" charset="0"/>
              </a:rPr>
              <a:t>Addict</a:t>
            </a:r>
            <a:r>
              <a:rPr lang="en-US" sz="3200" dirty="0">
                <a:latin typeface="Acme"/>
                <a:cs typeface="Calibri" panose="020F0502020204030204" pitchFamily="34" charset="0"/>
              </a:rPr>
              <a:t>s    </a:t>
            </a:r>
            <a:endParaRPr lang="vi-VN" sz="3200" dirty="0">
              <a:latin typeface="Acme"/>
              <a:cs typeface="Calibri" panose="020F0502020204030204" pitchFamily="34" charset="0"/>
            </a:endParaRPr>
          </a:p>
        </p:txBody>
      </p:sp>
      <p:sp>
        <p:nvSpPr>
          <p:cNvPr id="253" name="Google Shape;253;p7"/>
          <p:cNvSpPr/>
          <p:nvPr/>
        </p:nvSpPr>
        <p:spPr>
          <a:xfrm>
            <a:off x="5262562" y="3015814"/>
            <a:ext cx="1277939" cy="77661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000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4400" b="1" dirty="0" smtClean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A</a:t>
            </a:r>
            <a:endParaRPr lang="en-US" sz="4400" b="1" dirty="0">
              <a:solidFill>
                <a:srgbClr val="FFFF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54" name="Google Shape;2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8225" y="751599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7">
            <a:hlinkClick r:id="rId4" action="ppaction://hlinksldjump"/>
          </p:cNvPr>
          <p:cNvSpPr/>
          <p:nvPr/>
        </p:nvSpPr>
        <p:spPr>
          <a:xfrm flipH="1">
            <a:off x="8444913" y="5060514"/>
            <a:ext cx="1989267" cy="7766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i="0" u="none" strike="noStrike" cap="none" dirty="0" smtClean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Return</a:t>
            </a:r>
            <a:endParaRPr sz="3200" b="1" i="0" u="none" strike="noStrike" cap="none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2066D6-015B-FD23-AEA5-844EC92D4F52}"/>
              </a:ext>
            </a:extLst>
          </p:cNvPr>
          <p:cNvSpPr txBox="1"/>
          <p:nvPr/>
        </p:nvSpPr>
        <p:spPr>
          <a:xfrm>
            <a:off x="0" y="231688"/>
            <a:ext cx="12215309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121890" tIns="60945" rIns="121890" bIns="60945" rtlCol="0">
            <a:spAutoFit/>
          </a:bodyPr>
          <a:lstStyle/>
          <a:p>
            <a:r>
              <a:rPr lang="en-US" sz="2400" b="1" dirty="0">
                <a:latin typeface="Acme"/>
                <a:cs typeface="Calibri" panose="020F0502020204030204" pitchFamily="34" charset="0"/>
              </a:rPr>
              <a:t>Task 3. Use the correct forms of the words in brackets to complete the sentences.</a:t>
            </a:r>
          </a:p>
        </p:txBody>
      </p:sp>
      <p:sp>
        <p:nvSpPr>
          <p:cNvPr id="8" name="Hộp Văn bản 4">
            <a:extLst>
              <a:ext uri="{FF2B5EF4-FFF2-40B4-BE49-F238E27FC236}">
                <a16:creationId xmlns="" xmlns:a16="http://schemas.microsoft.com/office/drawing/2014/main" id="{44A231FA-1CFA-142A-7A1A-AC50E4CC37FA}"/>
              </a:ext>
            </a:extLst>
          </p:cNvPr>
          <p:cNvSpPr txBox="1"/>
          <p:nvPr/>
        </p:nvSpPr>
        <p:spPr>
          <a:xfrm>
            <a:off x="400047" y="811057"/>
            <a:ext cx="11391900" cy="39456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890" tIns="60945" rIns="121890" bIns="60945" rtlCol="0">
            <a:spAutoFit/>
          </a:bodyPr>
          <a:lstStyle/>
          <a:p>
            <a:r>
              <a:rPr lang="vi-VN" sz="2300" dirty="0">
                <a:latin typeface="Acme"/>
                <a:cs typeface="Calibri" panose="020F0502020204030204" pitchFamily="34" charset="0"/>
              </a:rPr>
              <a:t>1. The tsunami in Tonga was very (destroy) </a:t>
            </a: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destructive </a:t>
            </a:r>
            <a:r>
              <a:rPr lang="vi-VN" sz="2300" dirty="0">
                <a:latin typeface="Acme"/>
                <a:cs typeface="Calibri" panose="020F0502020204030204" pitchFamily="34" charset="0"/>
              </a:rPr>
              <a:t>; hundreds of houses were swept away.</a:t>
            </a: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2300" dirty="0">
              <a:latin typeface="Acme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vi-VN" sz="2300" dirty="0">
                <a:latin typeface="Acme"/>
                <a:cs typeface="Calibri" panose="020F0502020204030204" pitchFamily="34" charset="0"/>
              </a:rPr>
              <a:t>2. One (advantage)</a:t>
            </a:r>
            <a:r>
              <a:rPr lang="en-US" sz="2300" dirty="0">
                <a:latin typeface="Acme"/>
                <a:cs typeface="Calibri" panose="020F0502020204030204" pitchFamily="34" charset="0"/>
              </a:rPr>
              <a:t> </a:t>
            </a: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disadvantage</a:t>
            </a:r>
            <a:r>
              <a:rPr lang="vi-VN" sz="2300" dirty="0">
                <a:latin typeface="Acme"/>
                <a:cs typeface="Calibri" panose="020F0502020204030204" pitchFamily="34" charset="0"/>
              </a:rPr>
              <a:t> of shopping online is that you do not know exactly what you will get.</a:t>
            </a:r>
          </a:p>
          <a:p>
            <a:pPr>
              <a:lnSpc>
                <a:spcPct val="110000"/>
              </a:lnSpc>
            </a:pPr>
            <a:r>
              <a:rPr lang="vi-VN" sz="2300" dirty="0">
                <a:latin typeface="Acme"/>
                <a:cs typeface="Calibri" panose="020F0502020204030204" pitchFamily="34" charset="0"/>
              </a:rPr>
              <a:t>3. Endangered species are animals in the wild that face a high risk of (extinct) </a:t>
            </a: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extinction</a:t>
            </a:r>
            <a:r>
              <a:rPr lang="vi-VN" sz="2300" dirty="0">
                <a:latin typeface="Acme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vi-VN" sz="2300" dirty="0">
                <a:latin typeface="Acme"/>
                <a:cs typeface="Calibri" panose="020F0502020204030204" pitchFamily="34" charset="0"/>
              </a:rPr>
              <a:t>4. (Addict) </a:t>
            </a: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addictive </a:t>
            </a:r>
            <a:r>
              <a:rPr lang="vi-VN" sz="2300" dirty="0">
                <a:latin typeface="Acme"/>
                <a:cs typeface="Calibri" panose="020F0502020204030204" pitchFamily="34" charset="0"/>
              </a:rPr>
              <a:t>shopping is a form of behaviour that makes shoppers buy many items they don’t need.</a:t>
            </a:r>
          </a:p>
          <a:p>
            <a:pPr>
              <a:lnSpc>
                <a:spcPct val="110000"/>
              </a:lnSpc>
            </a:pPr>
            <a:r>
              <a:rPr lang="vi-VN" sz="2300" dirty="0">
                <a:latin typeface="Acme"/>
                <a:cs typeface="Calibri" panose="020F0502020204030204" pitchFamily="34" charset="0"/>
              </a:rPr>
              <a:t>5. When a natural disaster happens, we must listen to (instruct) </a:t>
            </a: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instructions </a:t>
            </a:r>
            <a:r>
              <a:rPr lang="vi-VN" sz="2300" dirty="0">
                <a:latin typeface="Acme"/>
                <a:cs typeface="Calibri" panose="020F0502020204030204" pitchFamily="34" charset="0"/>
              </a:rPr>
              <a:t>from local authorities.</a:t>
            </a:r>
          </a:p>
        </p:txBody>
      </p:sp>
    </p:spTree>
    <p:extLst>
      <p:ext uri="{BB962C8B-B14F-4D97-AF65-F5344CB8AC3E}">
        <p14:creationId xmlns:p14="http://schemas.microsoft.com/office/powerpoint/2010/main" val="120782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2066D6-015B-FD23-AEA5-844EC92D4F52}"/>
              </a:ext>
            </a:extLst>
          </p:cNvPr>
          <p:cNvSpPr txBox="1"/>
          <p:nvPr/>
        </p:nvSpPr>
        <p:spPr>
          <a:xfrm>
            <a:off x="137474" y="120629"/>
            <a:ext cx="11190925" cy="8617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121896" tIns="60948" rIns="121896" bIns="60948" rtlCol="0">
            <a:spAutoFit/>
          </a:bodyPr>
          <a:lstStyle/>
          <a:p>
            <a:r>
              <a:rPr lang="en-US" sz="2400" b="1" dirty="0" smtClean="0">
                <a:latin typeface="Acme"/>
                <a:cs typeface="Calibri" panose="020F0502020204030204" pitchFamily="34" charset="0"/>
              </a:rPr>
              <a:t>Task 4</a:t>
            </a:r>
            <a:r>
              <a:rPr lang="en-US" sz="2400" b="1" dirty="0">
                <a:latin typeface="Acme"/>
                <a:cs typeface="Calibri" panose="020F0502020204030204" pitchFamily="34" charset="0"/>
              </a:rPr>
              <a:t>. Use the correct forms of the words in brackets to complete the sentences.</a:t>
            </a:r>
          </a:p>
        </p:txBody>
      </p:sp>
      <p:sp>
        <p:nvSpPr>
          <p:cNvPr id="8" name="Hộp Văn bản 4">
            <a:extLst>
              <a:ext uri="{FF2B5EF4-FFF2-40B4-BE49-F238E27FC236}">
                <a16:creationId xmlns="" xmlns:a16="http://schemas.microsoft.com/office/drawing/2014/main" id="{44A231FA-1CFA-142A-7A1A-AC50E4CC37FA}"/>
              </a:ext>
            </a:extLst>
          </p:cNvPr>
          <p:cNvSpPr txBox="1"/>
          <p:nvPr/>
        </p:nvSpPr>
        <p:spPr>
          <a:xfrm>
            <a:off x="137475" y="1425274"/>
            <a:ext cx="11190925" cy="41857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896" tIns="60948" rIns="121896" bIns="60948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cme"/>
                <a:ea typeface="Calibri" panose="020F0502020204030204" pitchFamily="34" charset="0"/>
                <a:cs typeface="Calibri" panose="020F0502020204030204" pitchFamily="34" charset="0"/>
              </a:rPr>
              <a:t>1. While I (clean) ____________ out my cupboards, I found these photos.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Acme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dirty="0">
                <a:latin typeface="Acme"/>
                <a:ea typeface="Calibri" panose="020F0502020204030204" pitchFamily="34" charset="0"/>
                <a:cs typeface="Calibri" panose="020F0502020204030204" pitchFamily="34" charset="0"/>
              </a:rPr>
              <a:t>. Sam is studying hard. He (have) </a:t>
            </a:r>
            <a:r>
              <a:rPr lang="en-US" sz="2800" dirty="0" smtClean="0">
                <a:latin typeface="Acme"/>
                <a:ea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2800" dirty="0">
                <a:latin typeface="Acme"/>
                <a:ea typeface="Calibri" panose="020F0502020204030204" pitchFamily="34" charset="0"/>
                <a:cs typeface="Calibri" panose="020F0502020204030204" pitchFamily="34" charset="0"/>
              </a:rPr>
              <a:t>his exam this Friday.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Acme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dirty="0">
                <a:latin typeface="Acme"/>
                <a:ea typeface="Calibri" panose="020F0502020204030204" pitchFamily="34" charset="0"/>
                <a:cs typeface="Calibri" panose="020F0502020204030204" pitchFamily="34" charset="0"/>
              </a:rPr>
              <a:t>. This brochure says that the big sale (start) </a:t>
            </a:r>
            <a:r>
              <a:rPr lang="en-US" sz="2800" dirty="0" smtClean="0">
                <a:latin typeface="Acme"/>
                <a:ea typeface="Calibri" panose="020F0502020204030204" pitchFamily="34" charset="0"/>
                <a:cs typeface="Calibri" panose="020F0502020204030204" pitchFamily="34" charset="0"/>
              </a:rPr>
              <a:t>________ </a:t>
            </a:r>
            <a:r>
              <a:rPr lang="en-US" sz="2800" dirty="0">
                <a:latin typeface="Acme"/>
                <a:ea typeface="Calibri" panose="020F0502020204030204" pitchFamily="34" charset="0"/>
                <a:cs typeface="Calibri" panose="020F0502020204030204" pitchFamily="34" charset="0"/>
              </a:rPr>
              <a:t>next Friday.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Acme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800" dirty="0">
                <a:latin typeface="Acme"/>
                <a:ea typeface="Calibri" panose="020F0502020204030204" pitchFamily="34" charset="0"/>
                <a:cs typeface="Calibri" panose="020F0502020204030204" pitchFamily="34" charset="0"/>
              </a:rPr>
              <a:t>. ______ the flood victims still (wait) _______ when the rescuers came?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Acme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800" dirty="0">
                <a:latin typeface="Acme"/>
                <a:ea typeface="Calibri" panose="020F0502020204030204" pitchFamily="34" charset="0"/>
                <a:cs typeface="Calibri" panose="020F0502020204030204" pitchFamily="34" charset="0"/>
              </a:rPr>
              <a:t>. I (fall) ______________ asleep last night when I (hear) ______ a knock at the door</a:t>
            </a:r>
            <a:r>
              <a:rPr lang="en-US" sz="2800" dirty="0" smtClean="0">
                <a:latin typeface="Acme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latin typeface="Acme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881;p31">
            <a:extLst>
              <a:ext uri="{FF2B5EF4-FFF2-40B4-BE49-F238E27FC236}">
                <a16:creationId xmlns="" xmlns:a16="http://schemas.microsoft.com/office/drawing/2014/main" id="{E10B7DE8-AA3E-1391-1E44-F48DC79AF869}"/>
              </a:ext>
            </a:extLst>
          </p:cNvPr>
          <p:cNvSpPr txBox="1">
            <a:spLocks/>
          </p:cNvSpPr>
          <p:nvPr/>
        </p:nvSpPr>
        <p:spPr>
          <a:xfrm>
            <a:off x="466091" y="4325847"/>
            <a:ext cx="2323299" cy="80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6" tIns="121876" rIns="121876" bIns="121876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FF0000"/>
                </a:solidFill>
                <a:latin typeface="Acme"/>
                <a:cs typeface="Calibri" panose="020F0502020204030204" pitchFamily="34" charset="0"/>
              </a:rPr>
              <a:t>was cleaning </a:t>
            </a:r>
          </a:p>
        </p:txBody>
      </p:sp>
      <p:sp>
        <p:nvSpPr>
          <p:cNvPr id="12" name="Google Shape;1881;p31">
            <a:extLst>
              <a:ext uri="{FF2B5EF4-FFF2-40B4-BE49-F238E27FC236}">
                <a16:creationId xmlns="" xmlns:a16="http://schemas.microsoft.com/office/drawing/2014/main" id="{3624873B-B767-E460-8FED-E5683556A489}"/>
              </a:ext>
            </a:extLst>
          </p:cNvPr>
          <p:cNvSpPr txBox="1">
            <a:spLocks/>
          </p:cNvSpPr>
          <p:nvPr/>
        </p:nvSpPr>
        <p:spPr>
          <a:xfrm>
            <a:off x="7521632" y="2751633"/>
            <a:ext cx="1559617" cy="89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6" tIns="121876" rIns="121876" bIns="121876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FF0000"/>
                </a:solidFill>
                <a:latin typeface="Acme"/>
                <a:cs typeface="Calibri" panose="020F0502020204030204" pitchFamily="34" charset="0"/>
              </a:rPr>
              <a:t>starts </a:t>
            </a:r>
          </a:p>
        </p:txBody>
      </p:sp>
      <p:sp>
        <p:nvSpPr>
          <p:cNvPr id="13" name="Google Shape;1881;p31">
            <a:extLst>
              <a:ext uri="{FF2B5EF4-FFF2-40B4-BE49-F238E27FC236}">
                <a16:creationId xmlns="" xmlns:a16="http://schemas.microsoft.com/office/drawing/2014/main" id="{996D9016-246C-7830-4EDF-C0B45A51AE50}"/>
              </a:ext>
            </a:extLst>
          </p:cNvPr>
          <p:cNvSpPr txBox="1">
            <a:spLocks/>
          </p:cNvSpPr>
          <p:nvPr/>
        </p:nvSpPr>
        <p:spPr>
          <a:xfrm>
            <a:off x="466091" y="3379251"/>
            <a:ext cx="1780681" cy="89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6" tIns="121876" rIns="121876" bIns="121876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Were</a:t>
            </a:r>
          </a:p>
        </p:txBody>
      </p:sp>
      <p:sp>
        <p:nvSpPr>
          <p:cNvPr id="15" name="Google Shape;1881;p31">
            <a:extLst>
              <a:ext uri="{FF2B5EF4-FFF2-40B4-BE49-F238E27FC236}">
                <a16:creationId xmlns="" xmlns:a16="http://schemas.microsoft.com/office/drawing/2014/main" id="{31A68285-34E2-BC77-F411-669AD19EBDF8}"/>
              </a:ext>
            </a:extLst>
          </p:cNvPr>
          <p:cNvSpPr txBox="1">
            <a:spLocks/>
          </p:cNvSpPr>
          <p:nvPr/>
        </p:nvSpPr>
        <p:spPr>
          <a:xfrm>
            <a:off x="9275325" y="4374149"/>
            <a:ext cx="1733323" cy="89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6" tIns="121876" rIns="121876" bIns="121876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FF0000"/>
                </a:solidFill>
                <a:latin typeface="Acme"/>
                <a:cs typeface="Calibri" panose="020F0502020204030204" pitchFamily="34" charset="0"/>
              </a:rPr>
              <a:t>heard </a:t>
            </a:r>
          </a:p>
        </p:txBody>
      </p:sp>
      <p:sp>
        <p:nvSpPr>
          <p:cNvPr id="18" name="Google Shape;1881;p31">
            <a:extLst>
              <a:ext uri="{FF2B5EF4-FFF2-40B4-BE49-F238E27FC236}">
                <a16:creationId xmlns="" xmlns:a16="http://schemas.microsoft.com/office/drawing/2014/main" id="{5430FEFA-F7C8-064F-44AC-2A3172A6D7EF}"/>
              </a:ext>
            </a:extLst>
          </p:cNvPr>
          <p:cNvSpPr txBox="1">
            <a:spLocks/>
          </p:cNvSpPr>
          <p:nvPr/>
        </p:nvSpPr>
        <p:spPr>
          <a:xfrm>
            <a:off x="6129930" y="3388159"/>
            <a:ext cx="2062943" cy="89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6" tIns="121876" rIns="121876" bIns="121876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FF0000"/>
                </a:solidFill>
                <a:latin typeface="Acme"/>
                <a:cs typeface="Calibri" panose="020F0502020204030204" pitchFamily="34" charset="0"/>
              </a:rPr>
              <a:t>waiting</a:t>
            </a: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Google Shape;1881;p31">
            <a:extLst>
              <a:ext uri="{FF2B5EF4-FFF2-40B4-BE49-F238E27FC236}">
                <a16:creationId xmlns="" xmlns:a16="http://schemas.microsoft.com/office/drawing/2014/main" id="{C1F561E0-1BC9-C877-8538-8327D2FA1B13}"/>
              </a:ext>
            </a:extLst>
          </p:cNvPr>
          <p:cNvSpPr txBox="1">
            <a:spLocks/>
          </p:cNvSpPr>
          <p:nvPr/>
        </p:nvSpPr>
        <p:spPr>
          <a:xfrm>
            <a:off x="1670486" y="4325847"/>
            <a:ext cx="3489316" cy="89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6" tIns="121876" rIns="121876" bIns="121876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FF0000"/>
                </a:solidFill>
                <a:latin typeface="Acme"/>
                <a:cs typeface="Calibri" panose="020F0502020204030204" pitchFamily="34" charset="0"/>
              </a:rPr>
              <a:t>was just falling</a:t>
            </a:r>
          </a:p>
        </p:txBody>
      </p:sp>
      <p:sp>
        <p:nvSpPr>
          <p:cNvPr id="22" name="Google Shape;1881;p31">
            <a:extLst>
              <a:ext uri="{FF2B5EF4-FFF2-40B4-BE49-F238E27FC236}">
                <a16:creationId xmlns="" xmlns:a16="http://schemas.microsoft.com/office/drawing/2014/main" id="{7C96B81B-C7C9-DC62-B961-D4486123360D}"/>
              </a:ext>
            </a:extLst>
          </p:cNvPr>
          <p:cNvSpPr txBox="1">
            <a:spLocks/>
          </p:cNvSpPr>
          <p:nvPr/>
        </p:nvSpPr>
        <p:spPr>
          <a:xfrm>
            <a:off x="6001909" y="2137037"/>
            <a:ext cx="1159493" cy="89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6" tIns="121876" rIns="121876" bIns="121876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FF0000"/>
                </a:solidFill>
                <a:latin typeface="Acme"/>
                <a:cs typeface="Calibri" panose="020F0502020204030204" pitchFamily="34" charset="0"/>
              </a:rPr>
              <a:t>has</a:t>
            </a:r>
          </a:p>
        </p:txBody>
      </p:sp>
    </p:spTree>
    <p:extLst>
      <p:ext uri="{BB962C8B-B14F-4D97-AF65-F5344CB8AC3E}">
        <p14:creationId xmlns:p14="http://schemas.microsoft.com/office/powerpoint/2010/main" val="1975984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5" grpId="0"/>
      <p:bldP spid="18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2" name="Google Shape;1962;p70"/>
          <p:cNvGrpSpPr/>
          <p:nvPr/>
        </p:nvGrpSpPr>
        <p:grpSpPr>
          <a:xfrm>
            <a:off x="3064383" y="1698374"/>
            <a:ext cx="4413645" cy="4360740"/>
            <a:chOff x="5413413" y="1390850"/>
            <a:chExt cx="2116653" cy="2633721"/>
          </a:xfrm>
        </p:grpSpPr>
        <p:sp>
          <p:nvSpPr>
            <p:cNvPr id="1963" name="Google Shape;1963;p70"/>
            <p:cNvSpPr/>
            <p:nvPr/>
          </p:nvSpPr>
          <p:spPr>
            <a:xfrm rot="570256">
              <a:off x="5531757" y="1558022"/>
              <a:ext cx="1886341" cy="2302877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1964" name="Google Shape;1964;p70"/>
            <p:cNvSpPr/>
            <p:nvPr/>
          </p:nvSpPr>
          <p:spPr>
            <a:xfrm rot="570256">
              <a:off x="5524241" y="1540713"/>
              <a:ext cx="1894997" cy="2333995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1965" name="Google Shape;1965;p70"/>
            <p:cNvSpPr/>
            <p:nvPr/>
          </p:nvSpPr>
          <p:spPr>
            <a:xfrm rot="456819">
              <a:off x="5663526" y="3340060"/>
              <a:ext cx="1735110" cy="511924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1966" name="Google Shape;1966;p70"/>
            <p:cNvSpPr/>
            <p:nvPr/>
          </p:nvSpPr>
          <p:spPr>
            <a:xfrm rot="456819">
              <a:off x="5662806" y="3331619"/>
              <a:ext cx="1711149" cy="52347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</p:grpSp>
      <p:sp>
        <p:nvSpPr>
          <p:cNvPr id="1967" name="Google Shape;1967;p70"/>
          <p:cNvSpPr txBox="1">
            <a:spLocks noGrp="1"/>
          </p:cNvSpPr>
          <p:nvPr>
            <p:ph type="title"/>
          </p:nvPr>
        </p:nvSpPr>
        <p:spPr>
          <a:xfrm>
            <a:off x="3605191" y="1073185"/>
            <a:ext cx="4324461" cy="90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dirty="0"/>
              <a:t>H0MEWORK</a:t>
            </a:r>
            <a:endParaRPr dirty="0"/>
          </a:p>
        </p:txBody>
      </p:sp>
      <p:graphicFrame>
        <p:nvGraphicFramePr>
          <p:cNvPr id="1968" name="Google Shape;1968;p70"/>
          <p:cNvGraphicFramePr/>
          <p:nvPr>
            <p:extLst>
              <p:ext uri="{D42A27DB-BD31-4B8C-83A1-F6EECF244321}">
                <p14:modId xmlns:p14="http://schemas.microsoft.com/office/powerpoint/2010/main" val="3172588749"/>
              </p:ext>
            </p:extLst>
          </p:nvPr>
        </p:nvGraphicFramePr>
        <p:xfrm>
          <a:off x="3860082" y="2236358"/>
          <a:ext cx="3527900" cy="252196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27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2196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100" b="0" dirty="0"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1974" name="Google Shape;1974;p70"/>
          <p:cNvGrpSpPr/>
          <p:nvPr/>
        </p:nvGrpSpPr>
        <p:grpSpPr>
          <a:xfrm rot="899960">
            <a:off x="9874114" y="850514"/>
            <a:ext cx="1414357" cy="1743581"/>
            <a:chOff x="2674575" y="739400"/>
            <a:chExt cx="1060800" cy="1307725"/>
          </a:xfrm>
        </p:grpSpPr>
        <p:sp>
          <p:nvSpPr>
            <p:cNvPr id="1975" name="Google Shape;1975;p70"/>
            <p:cNvSpPr/>
            <p:nvPr/>
          </p:nvSpPr>
          <p:spPr>
            <a:xfrm>
              <a:off x="2674575" y="757925"/>
              <a:ext cx="1018250" cy="690500"/>
            </a:xfrm>
            <a:custGeom>
              <a:avLst/>
              <a:gdLst/>
              <a:ahLst/>
              <a:cxnLst/>
              <a:rect l="l" t="t" r="r" b="b"/>
              <a:pathLst>
                <a:path w="40730" h="27620" extrusionOk="0">
                  <a:moveTo>
                    <a:pt x="21060" y="1"/>
                  </a:moveTo>
                  <a:cubicBezTo>
                    <a:pt x="20517" y="1"/>
                    <a:pt x="19955" y="72"/>
                    <a:pt x="19381" y="223"/>
                  </a:cubicBezTo>
                  <a:cubicBezTo>
                    <a:pt x="15579" y="1190"/>
                    <a:pt x="14311" y="4926"/>
                    <a:pt x="13377" y="8262"/>
                  </a:cubicBezTo>
                  <a:cubicBezTo>
                    <a:pt x="13316" y="8445"/>
                    <a:pt x="13169" y="8529"/>
                    <a:pt x="13017" y="8529"/>
                  </a:cubicBezTo>
                  <a:cubicBezTo>
                    <a:pt x="12920" y="8529"/>
                    <a:pt x="12821" y="8494"/>
                    <a:pt x="12743" y="8429"/>
                  </a:cubicBezTo>
                  <a:cubicBezTo>
                    <a:pt x="11395" y="7338"/>
                    <a:pt x="9728" y="6625"/>
                    <a:pt x="8073" y="6625"/>
                  </a:cubicBezTo>
                  <a:cubicBezTo>
                    <a:pt x="6943" y="6625"/>
                    <a:pt x="5819" y="6957"/>
                    <a:pt x="4804" y="7728"/>
                  </a:cubicBezTo>
                  <a:cubicBezTo>
                    <a:pt x="1602" y="10197"/>
                    <a:pt x="2669" y="15034"/>
                    <a:pt x="6806" y="15467"/>
                  </a:cubicBezTo>
                  <a:cubicBezTo>
                    <a:pt x="7106" y="15501"/>
                    <a:pt x="7106" y="15934"/>
                    <a:pt x="6806" y="15934"/>
                  </a:cubicBezTo>
                  <a:lnTo>
                    <a:pt x="6772" y="15934"/>
                  </a:lnTo>
                  <a:cubicBezTo>
                    <a:pt x="4170" y="17769"/>
                    <a:pt x="1" y="22072"/>
                    <a:pt x="4337" y="24607"/>
                  </a:cubicBezTo>
                  <a:cubicBezTo>
                    <a:pt x="5165" y="25100"/>
                    <a:pt x="6014" y="25300"/>
                    <a:pt x="6864" y="25300"/>
                  </a:cubicBezTo>
                  <a:cubicBezTo>
                    <a:pt x="9062" y="25300"/>
                    <a:pt x="11267" y="23964"/>
                    <a:pt x="13143" y="22906"/>
                  </a:cubicBezTo>
                  <a:cubicBezTo>
                    <a:pt x="13207" y="22866"/>
                    <a:pt x="13268" y="22848"/>
                    <a:pt x="13325" y="22848"/>
                  </a:cubicBezTo>
                  <a:cubicBezTo>
                    <a:pt x="13595" y="22848"/>
                    <a:pt x="13753" y="23247"/>
                    <a:pt x="13477" y="23440"/>
                  </a:cubicBezTo>
                  <a:cubicBezTo>
                    <a:pt x="14006" y="26203"/>
                    <a:pt x="16557" y="27620"/>
                    <a:pt x="19187" y="27620"/>
                  </a:cubicBezTo>
                  <a:cubicBezTo>
                    <a:pt x="19541" y="27620"/>
                    <a:pt x="19897" y="27594"/>
                    <a:pt x="20249" y="27543"/>
                  </a:cubicBezTo>
                  <a:cubicBezTo>
                    <a:pt x="23284" y="27076"/>
                    <a:pt x="25052" y="25074"/>
                    <a:pt x="26086" y="22339"/>
                  </a:cubicBezTo>
                  <a:cubicBezTo>
                    <a:pt x="26119" y="22272"/>
                    <a:pt x="26186" y="22205"/>
                    <a:pt x="26253" y="22172"/>
                  </a:cubicBezTo>
                  <a:cubicBezTo>
                    <a:pt x="26202" y="22071"/>
                    <a:pt x="26304" y="21970"/>
                    <a:pt x="26415" y="21970"/>
                  </a:cubicBezTo>
                  <a:cubicBezTo>
                    <a:pt x="26451" y="21970"/>
                    <a:pt x="26487" y="21981"/>
                    <a:pt x="26520" y="22005"/>
                  </a:cubicBezTo>
                  <a:cubicBezTo>
                    <a:pt x="28166" y="23733"/>
                    <a:pt x="30221" y="24631"/>
                    <a:pt x="32346" y="24631"/>
                  </a:cubicBezTo>
                  <a:cubicBezTo>
                    <a:pt x="33708" y="24631"/>
                    <a:pt x="35098" y="24262"/>
                    <a:pt x="36427" y="23506"/>
                  </a:cubicBezTo>
                  <a:cubicBezTo>
                    <a:pt x="38562" y="22239"/>
                    <a:pt x="40730" y="19670"/>
                    <a:pt x="39662" y="17035"/>
                  </a:cubicBezTo>
                  <a:cubicBezTo>
                    <a:pt x="38828" y="14934"/>
                    <a:pt x="36827" y="14100"/>
                    <a:pt x="34692" y="13866"/>
                  </a:cubicBezTo>
                  <a:cubicBezTo>
                    <a:pt x="34269" y="13801"/>
                    <a:pt x="34227" y="13164"/>
                    <a:pt x="34659" y="13164"/>
                  </a:cubicBezTo>
                  <a:cubicBezTo>
                    <a:pt x="34670" y="13164"/>
                    <a:pt x="34681" y="13165"/>
                    <a:pt x="34692" y="13166"/>
                  </a:cubicBezTo>
                  <a:lnTo>
                    <a:pt x="34726" y="13166"/>
                  </a:lnTo>
                  <a:cubicBezTo>
                    <a:pt x="34759" y="13132"/>
                    <a:pt x="34792" y="13066"/>
                    <a:pt x="34826" y="13066"/>
                  </a:cubicBezTo>
                  <a:cubicBezTo>
                    <a:pt x="38061" y="11765"/>
                    <a:pt x="38428" y="7795"/>
                    <a:pt x="35926" y="5594"/>
                  </a:cubicBezTo>
                  <a:cubicBezTo>
                    <a:pt x="34871" y="4667"/>
                    <a:pt x="33682" y="4295"/>
                    <a:pt x="32474" y="4295"/>
                  </a:cubicBezTo>
                  <a:cubicBezTo>
                    <a:pt x="30855" y="4295"/>
                    <a:pt x="29201" y="4963"/>
                    <a:pt x="27787" y="5860"/>
                  </a:cubicBezTo>
                  <a:cubicBezTo>
                    <a:pt x="27736" y="5894"/>
                    <a:pt x="27684" y="5909"/>
                    <a:pt x="27632" y="5909"/>
                  </a:cubicBezTo>
                  <a:cubicBezTo>
                    <a:pt x="27381" y="5909"/>
                    <a:pt x="27165" y="5554"/>
                    <a:pt x="27387" y="5360"/>
                  </a:cubicBezTo>
                  <a:cubicBezTo>
                    <a:pt x="27420" y="5327"/>
                    <a:pt x="27487" y="5293"/>
                    <a:pt x="27520" y="5260"/>
                  </a:cubicBezTo>
                  <a:cubicBezTo>
                    <a:pt x="26614" y="2258"/>
                    <a:pt x="24120" y="1"/>
                    <a:pt x="21060" y="1"/>
                  </a:cubicBezTo>
                  <a:close/>
                </a:path>
              </a:pathLst>
            </a:custGeom>
            <a:solidFill>
              <a:srgbClr val="98A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1976" name="Google Shape;1976;p70"/>
            <p:cNvSpPr/>
            <p:nvPr/>
          </p:nvSpPr>
          <p:spPr>
            <a:xfrm>
              <a:off x="2674575" y="739400"/>
              <a:ext cx="1060800" cy="726425"/>
            </a:xfrm>
            <a:custGeom>
              <a:avLst/>
              <a:gdLst/>
              <a:ahLst/>
              <a:cxnLst/>
              <a:rect l="l" t="t" r="r" b="b"/>
              <a:pathLst>
                <a:path w="42432" h="29057" extrusionOk="0">
                  <a:moveTo>
                    <a:pt x="21060" y="742"/>
                  </a:moveTo>
                  <a:cubicBezTo>
                    <a:pt x="24120" y="742"/>
                    <a:pt x="26614" y="2999"/>
                    <a:pt x="27520" y="6001"/>
                  </a:cubicBezTo>
                  <a:cubicBezTo>
                    <a:pt x="27487" y="6034"/>
                    <a:pt x="27420" y="6068"/>
                    <a:pt x="27387" y="6101"/>
                  </a:cubicBezTo>
                  <a:cubicBezTo>
                    <a:pt x="27165" y="6295"/>
                    <a:pt x="27381" y="6650"/>
                    <a:pt x="27632" y="6650"/>
                  </a:cubicBezTo>
                  <a:cubicBezTo>
                    <a:pt x="27684" y="6650"/>
                    <a:pt x="27736" y="6635"/>
                    <a:pt x="27787" y="6601"/>
                  </a:cubicBezTo>
                  <a:cubicBezTo>
                    <a:pt x="29201" y="5704"/>
                    <a:pt x="30866" y="5036"/>
                    <a:pt x="32488" y="5036"/>
                  </a:cubicBezTo>
                  <a:cubicBezTo>
                    <a:pt x="33699" y="5036"/>
                    <a:pt x="34886" y="5408"/>
                    <a:pt x="35926" y="6335"/>
                  </a:cubicBezTo>
                  <a:cubicBezTo>
                    <a:pt x="38428" y="8536"/>
                    <a:pt x="38061" y="12506"/>
                    <a:pt x="34826" y="13807"/>
                  </a:cubicBezTo>
                  <a:cubicBezTo>
                    <a:pt x="34792" y="13807"/>
                    <a:pt x="34759" y="13873"/>
                    <a:pt x="34726" y="13907"/>
                  </a:cubicBezTo>
                  <a:lnTo>
                    <a:pt x="34692" y="13907"/>
                  </a:lnTo>
                  <a:cubicBezTo>
                    <a:pt x="34681" y="13906"/>
                    <a:pt x="34670" y="13905"/>
                    <a:pt x="34659" y="13905"/>
                  </a:cubicBezTo>
                  <a:cubicBezTo>
                    <a:pt x="34227" y="13905"/>
                    <a:pt x="34269" y="14542"/>
                    <a:pt x="34692" y="14607"/>
                  </a:cubicBezTo>
                  <a:cubicBezTo>
                    <a:pt x="36827" y="14841"/>
                    <a:pt x="38828" y="15675"/>
                    <a:pt x="39662" y="17776"/>
                  </a:cubicBezTo>
                  <a:cubicBezTo>
                    <a:pt x="40730" y="20411"/>
                    <a:pt x="38562" y="22980"/>
                    <a:pt x="36427" y="24247"/>
                  </a:cubicBezTo>
                  <a:cubicBezTo>
                    <a:pt x="35098" y="25003"/>
                    <a:pt x="33708" y="25372"/>
                    <a:pt x="32346" y="25372"/>
                  </a:cubicBezTo>
                  <a:cubicBezTo>
                    <a:pt x="30221" y="25372"/>
                    <a:pt x="28166" y="24474"/>
                    <a:pt x="26520" y="22746"/>
                  </a:cubicBezTo>
                  <a:cubicBezTo>
                    <a:pt x="26487" y="22722"/>
                    <a:pt x="26451" y="22711"/>
                    <a:pt x="26415" y="22711"/>
                  </a:cubicBezTo>
                  <a:cubicBezTo>
                    <a:pt x="26304" y="22711"/>
                    <a:pt x="26202" y="22812"/>
                    <a:pt x="26253" y="22913"/>
                  </a:cubicBezTo>
                  <a:cubicBezTo>
                    <a:pt x="26186" y="22946"/>
                    <a:pt x="26119" y="23013"/>
                    <a:pt x="26086" y="23080"/>
                  </a:cubicBezTo>
                  <a:cubicBezTo>
                    <a:pt x="25052" y="25815"/>
                    <a:pt x="23284" y="27817"/>
                    <a:pt x="20249" y="28284"/>
                  </a:cubicBezTo>
                  <a:cubicBezTo>
                    <a:pt x="19897" y="28335"/>
                    <a:pt x="19542" y="28361"/>
                    <a:pt x="19189" y="28361"/>
                  </a:cubicBezTo>
                  <a:cubicBezTo>
                    <a:pt x="16564" y="28361"/>
                    <a:pt x="14036" y="26944"/>
                    <a:pt x="13477" y="24181"/>
                  </a:cubicBezTo>
                  <a:cubicBezTo>
                    <a:pt x="13753" y="23988"/>
                    <a:pt x="13595" y="23589"/>
                    <a:pt x="13325" y="23589"/>
                  </a:cubicBezTo>
                  <a:cubicBezTo>
                    <a:pt x="13268" y="23589"/>
                    <a:pt x="13207" y="23607"/>
                    <a:pt x="13143" y="23647"/>
                  </a:cubicBezTo>
                  <a:cubicBezTo>
                    <a:pt x="11267" y="24705"/>
                    <a:pt x="9062" y="26041"/>
                    <a:pt x="6864" y="26041"/>
                  </a:cubicBezTo>
                  <a:cubicBezTo>
                    <a:pt x="6014" y="26041"/>
                    <a:pt x="5165" y="25841"/>
                    <a:pt x="4337" y="25348"/>
                  </a:cubicBezTo>
                  <a:cubicBezTo>
                    <a:pt x="1" y="22813"/>
                    <a:pt x="4170" y="18510"/>
                    <a:pt x="6772" y="16675"/>
                  </a:cubicBezTo>
                  <a:lnTo>
                    <a:pt x="6806" y="16675"/>
                  </a:lnTo>
                  <a:cubicBezTo>
                    <a:pt x="7106" y="16675"/>
                    <a:pt x="7106" y="16242"/>
                    <a:pt x="6806" y="16208"/>
                  </a:cubicBezTo>
                  <a:cubicBezTo>
                    <a:pt x="2669" y="15775"/>
                    <a:pt x="1602" y="10938"/>
                    <a:pt x="4804" y="8469"/>
                  </a:cubicBezTo>
                  <a:cubicBezTo>
                    <a:pt x="5819" y="7698"/>
                    <a:pt x="6943" y="7366"/>
                    <a:pt x="8073" y="7366"/>
                  </a:cubicBezTo>
                  <a:cubicBezTo>
                    <a:pt x="9728" y="7366"/>
                    <a:pt x="11395" y="8079"/>
                    <a:pt x="12743" y="9170"/>
                  </a:cubicBezTo>
                  <a:cubicBezTo>
                    <a:pt x="12821" y="9235"/>
                    <a:pt x="12920" y="9270"/>
                    <a:pt x="13017" y="9270"/>
                  </a:cubicBezTo>
                  <a:cubicBezTo>
                    <a:pt x="13169" y="9270"/>
                    <a:pt x="13316" y="9186"/>
                    <a:pt x="13377" y="9003"/>
                  </a:cubicBezTo>
                  <a:cubicBezTo>
                    <a:pt x="14311" y="5667"/>
                    <a:pt x="15579" y="1931"/>
                    <a:pt x="19381" y="964"/>
                  </a:cubicBezTo>
                  <a:cubicBezTo>
                    <a:pt x="19955" y="813"/>
                    <a:pt x="20517" y="742"/>
                    <a:pt x="21060" y="742"/>
                  </a:cubicBezTo>
                  <a:close/>
                  <a:moveTo>
                    <a:pt x="20962" y="1"/>
                  </a:moveTo>
                  <a:cubicBezTo>
                    <a:pt x="20749" y="1"/>
                    <a:pt x="20533" y="10"/>
                    <a:pt x="20315" y="30"/>
                  </a:cubicBezTo>
                  <a:cubicBezTo>
                    <a:pt x="15779" y="464"/>
                    <a:pt x="13944" y="4467"/>
                    <a:pt x="12810" y="8303"/>
                  </a:cubicBezTo>
                  <a:cubicBezTo>
                    <a:pt x="11359" y="7304"/>
                    <a:pt x="9610" y="6693"/>
                    <a:pt x="7926" y="6693"/>
                  </a:cubicBezTo>
                  <a:cubicBezTo>
                    <a:pt x="6009" y="6693"/>
                    <a:pt x="4177" y="7485"/>
                    <a:pt x="2970" y="9403"/>
                  </a:cubicBezTo>
                  <a:cubicBezTo>
                    <a:pt x="1168" y="12272"/>
                    <a:pt x="2736" y="16242"/>
                    <a:pt x="6072" y="16642"/>
                  </a:cubicBezTo>
                  <a:cubicBezTo>
                    <a:pt x="3336" y="18210"/>
                    <a:pt x="201" y="21779"/>
                    <a:pt x="2603" y="24814"/>
                  </a:cubicBezTo>
                  <a:cubicBezTo>
                    <a:pt x="3710" y="26202"/>
                    <a:pt x="5122" y="26720"/>
                    <a:pt x="6613" y="26720"/>
                  </a:cubicBezTo>
                  <a:cubicBezTo>
                    <a:pt x="8851" y="26720"/>
                    <a:pt x="11269" y="25555"/>
                    <a:pt x="13110" y="24414"/>
                  </a:cubicBezTo>
                  <a:cubicBezTo>
                    <a:pt x="13377" y="27250"/>
                    <a:pt x="16246" y="28984"/>
                    <a:pt x="18981" y="29051"/>
                  </a:cubicBezTo>
                  <a:cubicBezTo>
                    <a:pt x="19077" y="29054"/>
                    <a:pt x="19173" y="29056"/>
                    <a:pt x="19269" y="29056"/>
                  </a:cubicBezTo>
                  <a:cubicBezTo>
                    <a:pt x="22690" y="29056"/>
                    <a:pt x="25745" y="26757"/>
                    <a:pt x="26653" y="23447"/>
                  </a:cubicBezTo>
                  <a:cubicBezTo>
                    <a:pt x="28127" y="25231"/>
                    <a:pt x="30201" y="26041"/>
                    <a:pt x="32322" y="26041"/>
                  </a:cubicBezTo>
                  <a:cubicBezTo>
                    <a:pt x="34762" y="26041"/>
                    <a:pt x="37265" y="24971"/>
                    <a:pt x="38995" y="23080"/>
                  </a:cubicBezTo>
                  <a:cubicBezTo>
                    <a:pt x="42431" y="19344"/>
                    <a:pt x="39996" y="14674"/>
                    <a:pt x="35493" y="13973"/>
                  </a:cubicBezTo>
                  <a:cubicBezTo>
                    <a:pt x="38261" y="12772"/>
                    <a:pt x="39095" y="9170"/>
                    <a:pt x="37227" y="6735"/>
                  </a:cubicBezTo>
                  <a:cubicBezTo>
                    <a:pt x="35982" y="5086"/>
                    <a:pt x="34162" y="4353"/>
                    <a:pt x="32295" y="4353"/>
                  </a:cubicBezTo>
                  <a:cubicBezTo>
                    <a:pt x="30761" y="4353"/>
                    <a:pt x="29196" y="4847"/>
                    <a:pt x="27887" y="5734"/>
                  </a:cubicBezTo>
                  <a:cubicBezTo>
                    <a:pt x="27197" y="2439"/>
                    <a:pt x="24352" y="1"/>
                    <a:pt x="20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1977" name="Google Shape;1977;p70"/>
            <p:cNvSpPr/>
            <p:nvPr/>
          </p:nvSpPr>
          <p:spPr>
            <a:xfrm>
              <a:off x="3113550" y="1482925"/>
              <a:ext cx="297175" cy="564200"/>
            </a:xfrm>
            <a:custGeom>
              <a:avLst/>
              <a:gdLst/>
              <a:ahLst/>
              <a:cxnLst/>
              <a:rect l="l" t="t" r="r" b="b"/>
              <a:pathLst>
                <a:path w="11887" h="22568" extrusionOk="0">
                  <a:moveTo>
                    <a:pt x="2889" y="1"/>
                  </a:moveTo>
                  <a:cubicBezTo>
                    <a:pt x="2824" y="1"/>
                    <a:pt x="2753" y="35"/>
                    <a:pt x="2723" y="110"/>
                  </a:cubicBezTo>
                  <a:cubicBezTo>
                    <a:pt x="1622" y="4013"/>
                    <a:pt x="888" y="8049"/>
                    <a:pt x="54" y="12019"/>
                  </a:cubicBezTo>
                  <a:cubicBezTo>
                    <a:pt x="1" y="12287"/>
                    <a:pt x="206" y="12491"/>
                    <a:pt x="427" y="12491"/>
                  </a:cubicBezTo>
                  <a:cubicBezTo>
                    <a:pt x="481" y="12491"/>
                    <a:pt x="536" y="12479"/>
                    <a:pt x="588" y="12453"/>
                  </a:cubicBezTo>
                  <a:cubicBezTo>
                    <a:pt x="2356" y="11585"/>
                    <a:pt x="4091" y="10751"/>
                    <a:pt x="5825" y="9884"/>
                  </a:cubicBezTo>
                  <a:lnTo>
                    <a:pt x="5825" y="9884"/>
                  </a:lnTo>
                  <a:cubicBezTo>
                    <a:pt x="5825" y="14020"/>
                    <a:pt x="5592" y="18123"/>
                    <a:pt x="5058" y="22193"/>
                  </a:cubicBezTo>
                  <a:cubicBezTo>
                    <a:pt x="5017" y="22435"/>
                    <a:pt x="5209" y="22568"/>
                    <a:pt x="5404" y="22568"/>
                  </a:cubicBezTo>
                  <a:cubicBezTo>
                    <a:pt x="5531" y="22568"/>
                    <a:pt x="5659" y="22511"/>
                    <a:pt x="5725" y="22393"/>
                  </a:cubicBezTo>
                  <a:cubicBezTo>
                    <a:pt x="8827" y="17056"/>
                    <a:pt x="10895" y="11318"/>
                    <a:pt x="11829" y="5214"/>
                  </a:cubicBezTo>
                  <a:cubicBezTo>
                    <a:pt x="11886" y="5015"/>
                    <a:pt x="11749" y="4792"/>
                    <a:pt x="11522" y="4792"/>
                  </a:cubicBezTo>
                  <a:cubicBezTo>
                    <a:pt x="11483" y="4792"/>
                    <a:pt x="11440" y="4799"/>
                    <a:pt x="11396" y="4814"/>
                  </a:cubicBezTo>
                  <a:cubicBezTo>
                    <a:pt x="10462" y="5114"/>
                    <a:pt x="9528" y="5381"/>
                    <a:pt x="8594" y="5648"/>
                  </a:cubicBezTo>
                  <a:cubicBezTo>
                    <a:pt x="8078" y="5799"/>
                    <a:pt x="6567" y="6366"/>
                    <a:pt x="5897" y="6366"/>
                  </a:cubicBezTo>
                  <a:cubicBezTo>
                    <a:pt x="5831" y="6366"/>
                    <a:pt x="5773" y="6360"/>
                    <a:pt x="5725" y="6348"/>
                  </a:cubicBezTo>
                  <a:cubicBezTo>
                    <a:pt x="3957" y="5948"/>
                    <a:pt x="3890" y="1678"/>
                    <a:pt x="3824" y="377"/>
                  </a:cubicBezTo>
                  <a:cubicBezTo>
                    <a:pt x="3805" y="159"/>
                    <a:pt x="3628" y="50"/>
                    <a:pt x="3461" y="50"/>
                  </a:cubicBezTo>
                  <a:cubicBezTo>
                    <a:pt x="3321" y="50"/>
                    <a:pt x="3187" y="126"/>
                    <a:pt x="3157" y="277"/>
                  </a:cubicBezTo>
                  <a:cubicBezTo>
                    <a:pt x="3157" y="311"/>
                    <a:pt x="3157" y="344"/>
                    <a:pt x="3157" y="377"/>
                  </a:cubicBezTo>
                  <a:cubicBezTo>
                    <a:pt x="3290" y="2646"/>
                    <a:pt x="3757" y="4814"/>
                    <a:pt x="4524" y="6982"/>
                  </a:cubicBezTo>
                  <a:cubicBezTo>
                    <a:pt x="4582" y="7127"/>
                    <a:pt x="4691" y="7222"/>
                    <a:pt x="4850" y="7222"/>
                  </a:cubicBezTo>
                  <a:cubicBezTo>
                    <a:pt x="4874" y="7222"/>
                    <a:pt x="4899" y="7220"/>
                    <a:pt x="4924" y="7215"/>
                  </a:cubicBezTo>
                  <a:cubicBezTo>
                    <a:pt x="5892" y="7015"/>
                    <a:pt x="6859" y="6815"/>
                    <a:pt x="7793" y="6582"/>
                  </a:cubicBezTo>
                  <a:cubicBezTo>
                    <a:pt x="8041" y="6520"/>
                    <a:pt x="10130" y="5767"/>
                    <a:pt x="10587" y="5767"/>
                  </a:cubicBezTo>
                  <a:cubicBezTo>
                    <a:pt x="10622" y="5767"/>
                    <a:pt x="10648" y="5772"/>
                    <a:pt x="10662" y="5781"/>
                  </a:cubicBezTo>
                  <a:cubicBezTo>
                    <a:pt x="11529" y="6281"/>
                    <a:pt x="10228" y="9684"/>
                    <a:pt x="9928" y="10651"/>
                  </a:cubicBezTo>
                  <a:cubicBezTo>
                    <a:pt x="8994" y="14054"/>
                    <a:pt x="7660" y="17289"/>
                    <a:pt x="5992" y="20392"/>
                  </a:cubicBezTo>
                  <a:lnTo>
                    <a:pt x="5992" y="20392"/>
                  </a:lnTo>
                  <a:cubicBezTo>
                    <a:pt x="6392" y="16689"/>
                    <a:pt x="6592" y="13020"/>
                    <a:pt x="6592" y="9284"/>
                  </a:cubicBezTo>
                  <a:cubicBezTo>
                    <a:pt x="6592" y="9081"/>
                    <a:pt x="6401" y="8936"/>
                    <a:pt x="6206" y="8936"/>
                  </a:cubicBezTo>
                  <a:cubicBezTo>
                    <a:pt x="6144" y="8936"/>
                    <a:pt x="6082" y="8951"/>
                    <a:pt x="6025" y="8983"/>
                  </a:cubicBezTo>
                  <a:cubicBezTo>
                    <a:pt x="4324" y="9817"/>
                    <a:pt x="2623" y="10618"/>
                    <a:pt x="922" y="11452"/>
                  </a:cubicBezTo>
                  <a:cubicBezTo>
                    <a:pt x="1689" y="7749"/>
                    <a:pt x="2523" y="4013"/>
                    <a:pt x="3023" y="244"/>
                  </a:cubicBezTo>
                  <a:cubicBezTo>
                    <a:pt x="3023" y="210"/>
                    <a:pt x="3023" y="177"/>
                    <a:pt x="3023" y="144"/>
                  </a:cubicBezTo>
                  <a:cubicBezTo>
                    <a:pt x="3041" y="52"/>
                    <a:pt x="2969" y="1"/>
                    <a:pt x="288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1978" name="Google Shape;1978;p70"/>
            <p:cNvSpPr/>
            <p:nvPr/>
          </p:nvSpPr>
          <p:spPr>
            <a:xfrm>
              <a:off x="3136575" y="1489000"/>
              <a:ext cx="265225" cy="503725"/>
            </a:xfrm>
            <a:custGeom>
              <a:avLst/>
              <a:gdLst/>
              <a:ahLst/>
              <a:cxnLst/>
              <a:rect l="l" t="t" r="r" b="b"/>
              <a:pathLst>
                <a:path w="10609" h="20149" extrusionOk="0">
                  <a:moveTo>
                    <a:pt x="2102" y="1"/>
                  </a:moveTo>
                  <a:cubicBezTo>
                    <a:pt x="1602" y="3770"/>
                    <a:pt x="768" y="7506"/>
                    <a:pt x="1" y="11209"/>
                  </a:cubicBezTo>
                  <a:cubicBezTo>
                    <a:pt x="1702" y="10375"/>
                    <a:pt x="3403" y="9574"/>
                    <a:pt x="5104" y="8740"/>
                  </a:cubicBezTo>
                  <a:cubicBezTo>
                    <a:pt x="5161" y="8708"/>
                    <a:pt x="5223" y="8693"/>
                    <a:pt x="5285" y="8693"/>
                  </a:cubicBezTo>
                  <a:cubicBezTo>
                    <a:pt x="5480" y="8693"/>
                    <a:pt x="5671" y="8838"/>
                    <a:pt x="5671" y="9041"/>
                  </a:cubicBezTo>
                  <a:cubicBezTo>
                    <a:pt x="5671" y="12777"/>
                    <a:pt x="5471" y="16446"/>
                    <a:pt x="5071" y="20149"/>
                  </a:cubicBezTo>
                  <a:lnTo>
                    <a:pt x="5071" y="20149"/>
                  </a:lnTo>
                  <a:cubicBezTo>
                    <a:pt x="6739" y="17046"/>
                    <a:pt x="8073" y="13811"/>
                    <a:pt x="9007" y="10408"/>
                  </a:cubicBezTo>
                  <a:cubicBezTo>
                    <a:pt x="9307" y="9441"/>
                    <a:pt x="10608" y="6038"/>
                    <a:pt x="9741" y="5538"/>
                  </a:cubicBezTo>
                  <a:cubicBezTo>
                    <a:pt x="9727" y="5529"/>
                    <a:pt x="9701" y="5524"/>
                    <a:pt x="9666" y="5524"/>
                  </a:cubicBezTo>
                  <a:cubicBezTo>
                    <a:pt x="9209" y="5524"/>
                    <a:pt x="7120" y="6277"/>
                    <a:pt x="6872" y="6339"/>
                  </a:cubicBezTo>
                  <a:cubicBezTo>
                    <a:pt x="5938" y="6572"/>
                    <a:pt x="4971" y="6772"/>
                    <a:pt x="4003" y="6972"/>
                  </a:cubicBezTo>
                  <a:cubicBezTo>
                    <a:pt x="3978" y="6977"/>
                    <a:pt x="3952" y="6979"/>
                    <a:pt x="3928" y="6979"/>
                  </a:cubicBezTo>
                  <a:cubicBezTo>
                    <a:pt x="3762" y="6979"/>
                    <a:pt x="3632" y="6884"/>
                    <a:pt x="3603" y="6739"/>
                  </a:cubicBezTo>
                  <a:cubicBezTo>
                    <a:pt x="2836" y="4571"/>
                    <a:pt x="2369" y="2403"/>
                    <a:pt x="2202" y="134"/>
                  </a:cubicBezTo>
                  <a:cubicBezTo>
                    <a:pt x="2202" y="101"/>
                    <a:pt x="2202" y="68"/>
                    <a:pt x="2236" y="34"/>
                  </a:cubicBezTo>
                  <a:lnTo>
                    <a:pt x="2102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1979" name="Google Shape;1979;p70"/>
            <p:cNvSpPr/>
            <p:nvPr/>
          </p:nvSpPr>
          <p:spPr>
            <a:xfrm>
              <a:off x="2770475" y="1491100"/>
              <a:ext cx="230200" cy="403775"/>
            </a:xfrm>
            <a:custGeom>
              <a:avLst/>
              <a:gdLst/>
              <a:ahLst/>
              <a:cxnLst/>
              <a:rect l="l" t="t" r="r" b="b"/>
              <a:pathLst>
                <a:path w="9208" h="16151" extrusionOk="0">
                  <a:moveTo>
                    <a:pt x="6532" y="1"/>
                  </a:moveTo>
                  <a:cubicBezTo>
                    <a:pt x="6499" y="1"/>
                    <a:pt x="6465" y="15"/>
                    <a:pt x="6439" y="50"/>
                  </a:cubicBezTo>
                  <a:cubicBezTo>
                    <a:pt x="4204" y="2585"/>
                    <a:pt x="2136" y="5321"/>
                    <a:pt x="168" y="8123"/>
                  </a:cubicBezTo>
                  <a:cubicBezTo>
                    <a:pt x="1" y="8323"/>
                    <a:pt x="201" y="8556"/>
                    <a:pt x="434" y="8590"/>
                  </a:cubicBezTo>
                  <a:cubicBezTo>
                    <a:pt x="1369" y="8704"/>
                    <a:pt x="2304" y="8755"/>
                    <a:pt x="3238" y="8755"/>
                  </a:cubicBezTo>
                  <a:cubicBezTo>
                    <a:pt x="3671" y="8755"/>
                    <a:pt x="4104" y="8744"/>
                    <a:pt x="4537" y="8723"/>
                  </a:cubicBezTo>
                  <a:lnTo>
                    <a:pt x="4537" y="8723"/>
                  </a:lnTo>
                  <a:cubicBezTo>
                    <a:pt x="3136" y="10991"/>
                    <a:pt x="1869" y="13360"/>
                    <a:pt x="568" y="15728"/>
                  </a:cubicBezTo>
                  <a:cubicBezTo>
                    <a:pt x="446" y="15948"/>
                    <a:pt x="610" y="16151"/>
                    <a:pt x="812" y="16151"/>
                  </a:cubicBezTo>
                  <a:cubicBezTo>
                    <a:pt x="886" y="16151"/>
                    <a:pt x="964" y="16124"/>
                    <a:pt x="1035" y="16062"/>
                  </a:cubicBezTo>
                  <a:cubicBezTo>
                    <a:pt x="3970" y="13460"/>
                    <a:pt x="6672" y="10624"/>
                    <a:pt x="9107" y="7556"/>
                  </a:cubicBezTo>
                  <a:cubicBezTo>
                    <a:pt x="9207" y="7422"/>
                    <a:pt x="9174" y="7255"/>
                    <a:pt x="9074" y="7122"/>
                  </a:cubicBezTo>
                  <a:cubicBezTo>
                    <a:pt x="9141" y="7089"/>
                    <a:pt x="9141" y="6989"/>
                    <a:pt x="9041" y="6955"/>
                  </a:cubicBezTo>
                  <a:cubicBezTo>
                    <a:pt x="7540" y="6522"/>
                    <a:pt x="5772" y="6421"/>
                    <a:pt x="4204" y="6355"/>
                  </a:cubicBezTo>
                  <a:cubicBezTo>
                    <a:pt x="5605" y="4820"/>
                    <a:pt x="6572" y="2819"/>
                    <a:pt x="7039" y="784"/>
                  </a:cubicBezTo>
                  <a:cubicBezTo>
                    <a:pt x="7061" y="606"/>
                    <a:pt x="6921" y="502"/>
                    <a:pt x="6785" y="502"/>
                  </a:cubicBezTo>
                  <a:cubicBezTo>
                    <a:pt x="6717" y="502"/>
                    <a:pt x="6650" y="528"/>
                    <a:pt x="6606" y="584"/>
                  </a:cubicBezTo>
                  <a:cubicBezTo>
                    <a:pt x="6606" y="617"/>
                    <a:pt x="6606" y="651"/>
                    <a:pt x="6572" y="651"/>
                  </a:cubicBezTo>
                  <a:cubicBezTo>
                    <a:pt x="6038" y="2786"/>
                    <a:pt x="5071" y="4553"/>
                    <a:pt x="3804" y="6321"/>
                  </a:cubicBezTo>
                  <a:lnTo>
                    <a:pt x="3670" y="6321"/>
                  </a:lnTo>
                  <a:cubicBezTo>
                    <a:pt x="3660" y="6320"/>
                    <a:pt x="3650" y="6320"/>
                    <a:pt x="3641" y="6320"/>
                  </a:cubicBezTo>
                  <a:cubicBezTo>
                    <a:pt x="3337" y="6320"/>
                    <a:pt x="3347" y="6823"/>
                    <a:pt x="3670" y="6855"/>
                  </a:cubicBezTo>
                  <a:cubicBezTo>
                    <a:pt x="5030" y="6997"/>
                    <a:pt x="6486" y="7211"/>
                    <a:pt x="7895" y="7211"/>
                  </a:cubicBezTo>
                  <a:cubicBezTo>
                    <a:pt x="8145" y="7211"/>
                    <a:pt x="8394" y="7204"/>
                    <a:pt x="8640" y="7189"/>
                  </a:cubicBezTo>
                  <a:lnTo>
                    <a:pt x="8640" y="7189"/>
                  </a:lnTo>
                  <a:cubicBezTo>
                    <a:pt x="6572" y="9757"/>
                    <a:pt x="4371" y="12159"/>
                    <a:pt x="1969" y="14394"/>
                  </a:cubicBezTo>
                  <a:cubicBezTo>
                    <a:pt x="3070" y="12426"/>
                    <a:pt x="4170" y="10391"/>
                    <a:pt x="5071" y="8323"/>
                  </a:cubicBezTo>
                  <a:cubicBezTo>
                    <a:pt x="5116" y="8210"/>
                    <a:pt x="5039" y="8128"/>
                    <a:pt x="4954" y="8128"/>
                  </a:cubicBezTo>
                  <a:cubicBezTo>
                    <a:pt x="4913" y="8128"/>
                    <a:pt x="4870" y="8146"/>
                    <a:pt x="4838" y="8189"/>
                  </a:cubicBezTo>
                  <a:cubicBezTo>
                    <a:pt x="4804" y="8123"/>
                    <a:pt x="4704" y="8089"/>
                    <a:pt x="4604" y="8089"/>
                  </a:cubicBezTo>
                  <a:cubicBezTo>
                    <a:pt x="4167" y="8113"/>
                    <a:pt x="3734" y="8124"/>
                    <a:pt x="3304" y="8124"/>
                  </a:cubicBezTo>
                  <a:cubicBezTo>
                    <a:pt x="2519" y="8124"/>
                    <a:pt x="1744" y="8087"/>
                    <a:pt x="968" y="8023"/>
                  </a:cubicBezTo>
                  <a:cubicBezTo>
                    <a:pt x="2769" y="5454"/>
                    <a:pt x="4604" y="2986"/>
                    <a:pt x="6439" y="451"/>
                  </a:cubicBezTo>
                  <a:cubicBezTo>
                    <a:pt x="6505" y="384"/>
                    <a:pt x="6572" y="284"/>
                    <a:pt x="6639" y="184"/>
                  </a:cubicBezTo>
                  <a:cubicBezTo>
                    <a:pt x="6712" y="110"/>
                    <a:pt x="6624" y="1"/>
                    <a:pt x="65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1980" name="Google Shape;1980;p70"/>
            <p:cNvSpPr/>
            <p:nvPr/>
          </p:nvSpPr>
          <p:spPr>
            <a:xfrm>
              <a:off x="2794675" y="1502350"/>
              <a:ext cx="191825" cy="348600"/>
            </a:xfrm>
            <a:custGeom>
              <a:avLst/>
              <a:gdLst/>
              <a:ahLst/>
              <a:cxnLst/>
              <a:rect l="l" t="t" r="r" b="b"/>
              <a:pathLst>
                <a:path w="7673" h="13944" extrusionOk="0">
                  <a:moveTo>
                    <a:pt x="5471" y="1"/>
                  </a:moveTo>
                  <a:cubicBezTo>
                    <a:pt x="3636" y="2536"/>
                    <a:pt x="1801" y="5004"/>
                    <a:pt x="0" y="7573"/>
                  </a:cubicBezTo>
                  <a:cubicBezTo>
                    <a:pt x="797" y="7637"/>
                    <a:pt x="1566" y="7674"/>
                    <a:pt x="2344" y="7674"/>
                  </a:cubicBezTo>
                  <a:cubicBezTo>
                    <a:pt x="2770" y="7674"/>
                    <a:pt x="3199" y="7663"/>
                    <a:pt x="3636" y="7639"/>
                  </a:cubicBezTo>
                  <a:cubicBezTo>
                    <a:pt x="3736" y="7639"/>
                    <a:pt x="3836" y="7673"/>
                    <a:pt x="3870" y="7739"/>
                  </a:cubicBezTo>
                  <a:cubicBezTo>
                    <a:pt x="3902" y="7696"/>
                    <a:pt x="3945" y="7678"/>
                    <a:pt x="3986" y="7678"/>
                  </a:cubicBezTo>
                  <a:cubicBezTo>
                    <a:pt x="4071" y="7678"/>
                    <a:pt x="4148" y="7760"/>
                    <a:pt x="4103" y="7873"/>
                  </a:cubicBezTo>
                  <a:cubicBezTo>
                    <a:pt x="3202" y="9941"/>
                    <a:pt x="2102" y="11976"/>
                    <a:pt x="1001" y="13944"/>
                  </a:cubicBezTo>
                  <a:cubicBezTo>
                    <a:pt x="3403" y="11709"/>
                    <a:pt x="5604" y="9307"/>
                    <a:pt x="7672" y="6739"/>
                  </a:cubicBezTo>
                  <a:lnTo>
                    <a:pt x="7672" y="6739"/>
                  </a:lnTo>
                  <a:cubicBezTo>
                    <a:pt x="7426" y="6754"/>
                    <a:pt x="7177" y="6761"/>
                    <a:pt x="6927" y="6761"/>
                  </a:cubicBezTo>
                  <a:cubicBezTo>
                    <a:pt x="5518" y="6761"/>
                    <a:pt x="4062" y="6547"/>
                    <a:pt x="2702" y="6405"/>
                  </a:cubicBezTo>
                  <a:cubicBezTo>
                    <a:pt x="2379" y="6373"/>
                    <a:pt x="2369" y="5870"/>
                    <a:pt x="2673" y="5870"/>
                  </a:cubicBezTo>
                  <a:cubicBezTo>
                    <a:pt x="2682" y="5870"/>
                    <a:pt x="2692" y="5870"/>
                    <a:pt x="2702" y="5871"/>
                  </a:cubicBezTo>
                  <a:lnTo>
                    <a:pt x="2836" y="5871"/>
                  </a:lnTo>
                  <a:cubicBezTo>
                    <a:pt x="4103" y="4103"/>
                    <a:pt x="5070" y="2336"/>
                    <a:pt x="5604" y="201"/>
                  </a:cubicBezTo>
                  <a:cubicBezTo>
                    <a:pt x="5638" y="201"/>
                    <a:pt x="5638" y="167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1981" name="Google Shape;1981;p70"/>
            <p:cNvSpPr/>
            <p:nvPr/>
          </p:nvSpPr>
          <p:spPr>
            <a:xfrm>
              <a:off x="3522225" y="1450200"/>
              <a:ext cx="197300" cy="387050"/>
            </a:xfrm>
            <a:custGeom>
              <a:avLst/>
              <a:gdLst/>
              <a:ahLst/>
              <a:cxnLst/>
              <a:rect l="l" t="t" r="r" b="b"/>
              <a:pathLst>
                <a:path w="7892" h="15482" extrusionOk="0">
                  <a:moveTo>
                    <a:pt x="133" y="0"/>
                  </a:moveTo>
                  <a:cubicBezTo>
                    <a:pt x="66" y="0"/>
                    <a:pt x="0" y="44"/>
                    <a:pt x="19" y="118"/>
                  </a:cubicBezTo>
                  <a:cubicBezTo>
                    <a:pt x="252" y="3521"/>
                    <a:pt x="786" y="6890"/>
                    <a:pt x="1387" y="10259"/>
                  </a:cubicBezTo>
                  <a:cubicBezTo>
                    <a:pt x="1406" y="10415"/>
                    <a:pt x="1529" y="10480"/>
                    <a:pt x="1660" y="10480"/>
                  </a:cubicBezTo>
                  <a:cubicBezTo>
                    <a:pt x="1754" y="10480"/>
                    <a:pt x="1851" y="10448"/>
                    <a:pt x="1920" y="10392"/>
                  </a:cubicBezTo>
                  <a:cubicBezTo>
                    <a:pt x="2988" y="9525"/>
                    <a:pt x="3955" y="8591"/>
                    <a:pt x="4889" y="7557"/>
                  </a:cubicBezTo>
                  <a:cubicBezTo>
                    <a:pt x="5523" y="10159"/>
                    <a:pt x="6357" y="12694"/>
                    <a:pt x="7124" y="15263"/>
                  </a:cubicBezTo>
                  <a:cubicBezTo>
                    <a:pt x="7169" y="15413"/>
                    <a:pt x="7282" y="15482"/>
                    <a:pt x="7395" y="15482"/>
                  </a:cubicBezTo>
                  <a:cubicBezTo>
                    <a:pt x="7534" y="15482"/>
                    <a:pt x="7673" y="15379"/>
                    <a:pt x="7691" y="15196"/>
                  </a:cubicBezTo>
                  <a:cubicBezTo>
                    <a:pt x="7891" y="11260"/>
                    <a:pt x="7758" y="7357"/>
                    <a:pt x="7224" y="3454"/>
                  </a:cubicBezTo>
                  <a:cubicBezTo>
                    <a:pt x="7191" y="3287"/>
                    <a:pt x="7057" y="3187"/>
                    <a:pt x="6924" y="3187"/>
                  </a:cubicBezTo>
                  <a:cubicBezTo>
                    <a:pt x="6924" y="3136"/>
                    <a:pt x="6885" y="3065"/>
                    <a:pt x="6821" y="3065"/>
                  </a:cubicBezTo>
                  <a:cubicBezTo>
                    <a:pt x="6802" y="3065"/>
                    <a:pt x="6780" y="3072"/>
                    <a:pt x="6757" y="3087"/>
                  </a:cubicBezTo>
                  <a:cubicBezTo>
                    <a:pt x="5389" y="3854"/>
                    <a:pt x="4122" y="5055"/>
                    <a:pt x="2954" y="6156"/>
                  </a:cubicBezTo>
                  <a:cubicBezTo>
                    <a:pt x="2854" y="4055"/>
                    <a:pt x="2087" y="1986"/>
                    <a:pt x="953" y="219"/>
                  </a:cubicBezTo>
                  <a:cubicBezTo>
                    <a:pt x="908" y="139"/>
                    <a:pt x="839" y="106"/>
                    <a:pt x="770" y="106"/>
                  </a:cubicBezTo>
                  <a:cubicBezTo>
                    <a:pt x="635" y="106"/>
                    <a:pt x="497" y="231"/>
                    <a:pt x="519" y="385"/>
                  </a:cubicBezTo>
                  <a:cubicBezTo>
                    <a:pt x="519" y="419"/>
                    <a:pt x="553" y="419"/>
                    <a:pt x="553" y="452"/>
                  </a:cubicBezTo>
                  <a:cubicBezTo>
                    <a:pt x="1687" y="2320"/>
                    <a:pt x="2287" y="4255"/>
                    <a:pt x="2654" y="6390"/>
                  </a:cubicBezTo>
                  <a:cubicBezTo>
                    <a:pt x="2621" y="6423"/>
                    <a:pt x="2587" y="6456"/>
                    <a:pt x="2554" y="6490"/>
                  </a:cubicBezTo>
                  <a:cubicBezTo>
                    <a:pt x="2347" y="6671"/>
                    <a:pt x="2541" y="6931"/>
                    <a:pt x="2763" y="6931"/>
                  </a:cubicBezTo>
                  <a:cubicBezTo>
                    <a:pt x="2827" y="6931"/>
                    <a:pt x="2894" y="6909"/>
                    <a:pt x="2954" y="6857"/>
                  </a:cubicBezTo>
                  <a:cubicBezTo>
                    <a:pt x="4189" y="5856"/>
                    <a:pt x="5590" y="4788"/>
                    <a:pt x="6657" y="3554"/>
                  </a:cubicBezTo>
                  <a:cubicBezTo>
                    <a:pt x="7057" y="6823"/>
                    <a:pt x="7224" y="10092"/>
                    <a:pt x="7157" y="13361"/>
                  </a:cubicBezTo>
                  <a:cubicBezTo>
                    <a:pt x="6490" y="11160"/>
                    <a:pt x="5823" y="8991"/>
                    <a:pt x="4956" y="6890"/>
                  </a:cubicBezTo>
                  <a:cubicBezTo>
                    <a:pt x="4942" y="6823"/>
                    <a:pt x="4896" y="6793"/>
                    <a:pt x="4848" y="6793"/>
                  </a:cubicBezTo>
                  <a:cubicBezTo>
                    <a:pt x="4777" y="6793"/>
                    <a:pt x="4702" y="6857"/>
                    <a:pt x="4722" y="6957"/>
                  </a:cubicBezTo>
                  <a:cubicBezTo>
                    <a:pt x="4656" y="6957"/>
                    <a:pt x="4556" y="6957"/>
                    <a:pt x="4489" y="7057"/>
                  </a:cubicBezTo>
                  <a:cubicBezTo>
                    <a:pt x="3688" y="7991"/>
                    <a:pt x="2821" y="8825"/>
                    <a:pt x="1887" y="9592"/>
                  </a:cubicBezTo>
                  <a:cubicBezTo>
                    <a:pt x="1320" y="6556"/>
                    <a:pt x="820" y="3488"/>
                    <a:pt x="319" y="419"/>
                  </a:cubicBezTo>
                  <a:cubicBezTo>
                    <a:pt x="286" y="319"/>
                    <a:pt x="252" y="185"/>
                    <a:pt x="252" y="85"/>
                  </a:cubicBezTo>
                  <a:cubicBezTo>
                    <a:pt x="238" y="27"/>
                    <a:pt x="185" y="0"/>
                    <a:pt x="13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1982" name="Google Shape;1982;p70"/>
            <p:cNvSpPr/>
            <p:nvPr/>
          </p:nvSpPr>
          <p:spPr>
            <a:xfrm>
              <a:off x="3530200" y="1459825"/>
              <a:ext cx="172650" cy="324425"/>
            </a:xfrm>
            <a:custGeom>
              <a:avLst/>
              <a:gdLst/>
              <a:ahLst/>
              <a:cxnLst/>
              <a:rect l="l" t="t" r="r" b="b"/>
              <a:pathLst>
                <a:path w="6906" h="12977" extrusionOk="0">
                  <a:moveTo>
                    <a:pt x="200" y="0"/>
                  </a:moveTo>
                  <a:lnTo>
                    <a:pt x="0" y="34"/>
                  </a:lnTo>
                  <a:cubicBezTo>
                    <a:pt x="501" y="3103"/>
                    <a:pt x="1001" y="6171"/>
                    <a:pt x="1568" y="9207"/>
                  </a:cubicBezTo>
                  <a:cubicBezTo>
                    <a:pt x="2502" y="8440"/>
                    <a:pt x="3369" y="7606"/>
                    <a:pt x="4170" y="6672"/>
                  </a:cubicBezTo>
                  <a:cubicBezTo>
                    <a:pt x="4237" y="6572"/>
                    <a:pt x="4337" y="6572"/>
                    <a:pt x="4403" y="6572"/>
                  </a:cubicBezTo>
                  <a:cubicBezTo>
                    <a:pt x="4383" y="6472"/>
                    <a:pt x="4458" y="6408"/>
                    <a:pt x="4529" y="6408"/>
                  </a:cubicBezTo>
                  <a:cubicBezTo>
                    <a:pt x="4577" y="6408"/>
                    <a:pt x="4623" y="6438"/>
                    <a:pt x="4637" y="6505"/>
                  </a:cubicBezTo>
                  <a:cubicBezTo>
                    <a:pt x="5504" y="8606"/>
                    <a:pt x="6171" y="10775"/>
                    <a:pt x="6838" y="12976"/>
                  </a:cubicBezTo>
                  <a:cubicBezTo>
                    <a:pt x="6905" y="9707"/>
                    <a:pt x="6738" y="6438"/>
                    <a:pt x="6338" y="3169"/>
                  </a:cubicBezTo>
                  <a:cubicBezTo>
                    <a:pt x="5271" y="4403"/>
                    <a:pt x="3870" y="5471"/>
                    <a:pt x="2635" y="6472"/>
                  </a:cubicBezTo>
                  <a:cubicBezTo>
                    <a:pt x="2575" y="6524"/>
                    <a:pt x="2508" y="6546"/>
                    <a:pt x="2444" y="6546"/>
                  </a:cubicBezTo>
                  <a:cubicBezTo>
                    <a:pt x="2222" y="6546"/>
                    <a:pt x="2028" y="6286"/>
                    <a:pt x="2235" y="6105"/>
                  </a:cubicBezTo>
                  <a:cubicBezTo>
                    <a:pt x="2268" y="6071"/>
                    <a:pt x="2302" y="6038"/>
                    <a:pt x="2335" y="6005"/>
                  </a:cubicBezTo>
                  <a:cubicBezTo>
                    <a:pt x="1968" y="3870"/>
                    <a:pt x="1368" y="1935"/>
                    <a:pt x="234" y="67"/>
                  </a:cubicBezTo>
                  <a:cubicBezTo>
                    <a:pt x="200" y="34"/>
                    <a:pt x="200" y="34"/>
                    <a:pt x="20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1983" name="Google Shape;1983;p70"/>
            <p:cNvSpPr/>
            <p:nvPr/>
          </p:nvSpPr>
          <p:spPr>
            <a:xfrm>
              <a:off x="2773825" y="1222975"/>
              <a:ext cx="120950" cy="128875"/>
            </a:xfrm>
            <a:custGeom>
              <a:avLst/>
              <a:gdLst/>
              <a:ahLst/>
              <a:cxnLst/>
              <a:rect l="l" t="t" r="r" b="b"/>
              <a:pathLst>
                <a:path w="4838" h="5155" extrusionOk="0">
                  <a:moveTo>
                    <a:pt x="4036" y="1"/>
                  </a:moveTo>
                  <a:cubicBezTo>
                    <a:pt x="1701" y="1"/>
                    <a:pt x="0" y="3203"/>
                    <a:pt x="1501" y="5038"/>
                  </a:cubicBezTo>
                  <a:cubicBezTo>
                    <a:pt x="1575" y="5120"/>
                    <a:pt x="1665" y="5155"/>
                    <a:pt x="1757" y="5155"/>
                  </a:cubicBezTo>
                  <a:cubicBezTo>
                    <a:pt x="1998" y="5155"/>
                    <a:pt x="2241" y="4913"/>
                    <a:pt x="2168" y="4671"/>
                  </a:cubicBezTo>
                  <a:cubicBezTo>
                    <a:pt x="1701" y="3003"/>
                    <a:pt x="2469" y="1535"/>
                    <a:pt x="4170" y="1135"/>
                  </a:cubicBezTo>
                  <a:cubicBezTo>
                    <a:pt x="4837" y="1002"/>
                    <a:pt x="4670" y="1"/>
                    <a:pt x="40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</p:grpSp>
      <p:grpSp>
        <p:nvGrpSpPr>
          <p:cNvPr id="1984" name="Google Shape;1984;p70"/>
          <p:cNvGrpSpPr/>
          <p:nvPr/>
        </p:nvGrpSpPr>
        <p:grpSpPr>
          <a:xfrm>
            <a:off x="6967519" y="4939012"/>
            <a:ext cx="1586500" cy="709600"/>
            <a:chOff x="2750925" y="2801625"/>
            <a:chExt cx="1189875" cy="532200"/>
          </a:xfrm>
        </p:grpSpPr>
        <p:grpSp>
          <p:nvGrpSpPr>
            <p:cNvPr id="1985" name="Google Shape;1985;p70"/>
            <p:cNvGrpSpPr/>
            <p:nvPr/>
          </p:nvGrpSpPr>
          <p:grpSpPr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1986" name="Google Shape;1986;p70"/>
              <p:cNvSpPr/>
              <p:nvPr/>
            </p:nvSpPr>
            <p:spPr>
              <a:xfrm>
                <a:off x="3744150" y="3135025"/>
                <a:ext cx="196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500"/>
              </a:p>
            </p:txBody>
          </p:sp>
          <p:sp>
            <p:nvSpPr>
              <p:cNvPr id="1987" name="Google Shape;1987;p70"/>
              <p:cNvSpPr/>
              <p:nvPr/>
            </p:nvSpPr>
            <p:spPr>
              <a:xfrm>
                <a:off x="3764800" y="3154875"/>
                <a:ext cx="15932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500"/>
              </a:p>
            </p:txBody>
          </p:sp>
          <p:sp>
            <p:nvSpPr>
              <p:cNvPr id="1988" name="Google Shape;1988;p70"/>
              <p:cNvSpPr/>
              <p:nvPr/>
            </p:nvSpPr>
            <p:spPr>
              <a:xfrm>
                <a:off x="3750850" y="3135025"/>
                <a:ext cx="189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500"/>
              </a:p>
            </p:txBody>
          </p:sp>
          <p:sp>
            <p:nvSpPr>
              <p:cNvPr id="1989" name="Google Shape;1989;p70"/>
              <p:cNvSpPr/>
              <p:nvPr/>
            </p:nvSpPr>
            <p:spPr>
              <a:xfrm>
                <a:off x="3222325" y="2801625"/>
                <a:ext cx="280225" cy="2777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500"/>
              </a:p>
            </p:txBody>
          </p:sp>
          <p:sp>
            <p:nvSpPr>
              <p:cNvPr id="1990" name="Google Shape;1990;p70"/>
              <p:cNvSpPr/>
              <p:nvPr/>
            </p:nvSpPr>
            <p:spPr>
              <a:xfrm>
                <a:off x="3245675" y="2823125"/>
                <a:ext cx="2268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500"/>
              </a:p>
            </p:txBody>
          </p:sp>
        </p:grpSp>
        <p:sp>
          <p:nvSpPr>
            <p:cNvPr id="1991" name="Google Shape;1991;p70"/>
            <p:cNvSpPr/>
            <p:nvPr/>
          </p:nvSpPr>
          <p:spPr>
            <a:xfrm>
              <a:off x="2750925" y="2808250"/>
              <a:ext cx="230200" cy="404000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1992" name="Google Shape;1992;p70"/>
            <p:cNvSpPr/>
            <p:nvPr/>
          </p:nvSpPr>
          <p:spPr>
            <a:xfrm>
              <a:off x="2775100" y="28198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50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402455" y="2397645"/>
            <a:ext cx="3737501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  <a:latin typeface="Acme" charset="0"/>
              </a:rPr>
              <a:t>Do exercises in the workbook.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  <a:latin typeface="Acme" charset="0"/>
              </a:rPr>
              <a:t>Prepare </a:t>
            </a:r>
            <a:r>
              <a:rPr lang="en-US" sz="2400" b="1" dirty="0" smtClean="0">
                <a:solidFill>
                  <a:srgbClr val="002060"/>
                </a:solidFill>
                <a:latin typeface="Acme" charset="0"/>
              </a:rPr>
              <a:t>for next lesson</a:t>
            </a:r>
            <a:endParaRPr lang="en-US" sz="2400" b="1" dirty="0">
              <a:solidFill>
                <a:srgbClr val="002060"/>
              </a:solidFill>
              <a:latin typeface="Acm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0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" y="19903"/>
            <a:ext cx="12126803" cy="6803136"/>
          </a:xfr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444" y="3490921"/>
            <a:ext cx="1769815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582" y="3490393"/>
            <a:ext cx="1758913" cy="1862963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029" y="3494197"/>
            <a:ext cx="1764911" cy="18553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240" y="3490391"/>
            <a:ext cx="1772149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68" y="3490393"/>
            <a:ext cx="1772149" cy="1862963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2032000" y="5648814"/>
            <a:ext cx="8128000" cy="646327"/>
          </a:xfrm>
          <a:prstGeom prst="rect">
            <a:avLst/>
          </a:prstGeom>
        </p:spPr>
        <p:txBody>
          <a:bodyPr lIns="91434" tIns="45718" rIns="91434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b="1" dirty="0">
                <a:solidFill>
                  <a:prstClr val="black"/>
                </a:solidFill>
              </a:rPr>
              <a:t>Website: </a:t>
            </a:r>
            <a:r>
              <a:rPr lang="en-GB" b="1" i="1" dirty="0" err="1">
                <a:solidFill>
                  <a:prstClr val="black"/>
                </a:solidFill>
              </a:rPr>
              <a:t>hoclieu.vn</a:t>
            </a:r>
            <a:endParaRPr lang="en-GB" dirty="0">
              <a:solidFill>
                <a:prstClr val="black"/>
              </a:solidFill>
            </a:endParaRPr>
          </a:p>
          <a:p>
            <a:pPr algn="ctr">
              <a:buClrTx/>
              <a:buFontTx/>
              <a:buNone/>
            </a:pPr>
            <a:r>
              <a:rPr lang="en-GB" b="1" dirty="0" err="1">
                <a:solidFill>
                  <a:prstClr val="black"/>
                </a:solidFill>
              </a:rPr>
              <a:t>Fanpage</a:t>
            </a:r>
            <a:r>
              <a:rPr lang="en-GB" b="1" dirty="0">
                <a:solidFill>
                  <a:prstClr val="black"/>
                </a:solidFill>
              </a:rPr>
              <a:t>: </a:t>
            </a:r>
            <a:r>
              <a:rPr lang="en-GB" b="1" i="1" dirty="0" err="1">
                <a:solidFill>
                  <a:prstClr val="black"/>
                </a:solidFill>
              </a:rPr>
              <a:t>facebook.com</a:t>
            </a:r>
            <a:r>
              <a:rPr lang="en-GB" b="1" i="1" dirty="0">
                <a:solidFill>
                  <a:prstClr val="black"/>
                </a:solidFill>
              </a:rPr>
              <a:t>/</a:t>
            </a:r>
            <a:r>
              <a:rPr lang="en-GB" b="1" i="1" dirty="0" err="1">
                <a:solidFill>
                  <a:prstClr val="black"/>
                </a:solidFill>
              </a:rPr>
              <a:t>www.tienganhglobalsuccess.vn</a:t>
            </a:r>
            <a:r>
              <a:rPr lang="en-GB" b="1" i="1" dirty="0">
                <a:solidFill>
                  <a:prstClr val="black"/>
                </a:solidFill>
              </a:rPr>
              <a:t>/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6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shier Girl in Supermarket. Clipart Image Isolated on White Background  Stock Vector - Illustration of people, girl: 153462638">
            <a:extLst>
              <a:ext uri="{FF2B5EF4-FFF2-40B4-BE49-F238E27FC236}">
                <a16:creationId xmlns:a16="http://schemas.microsoft.com/office/drawing/2014/main" xmlns="" id="{61AC7931-7108-EE14-5EDC-14D712FE0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343" y="3893281"/>
            <a:ext cx="3731236" cy="279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EC0D7F2D-B19B-BEDC-AA5C-9F73EA68D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2" y="1633592"/>
            <a:ext cx="4790589" cy="490077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1908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00">
                <a:solidFill>
                  <a:prstClr val="white"/>
                </a:solidFill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00">
                <a:solidFill>
                  <a:prstClr val="white"/>
                </a:solidFill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00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21DD51-1EBB-0B5E-AB06-EA8294CB4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324" y="1222395"/>
            <a:ext cx="3977497" cy="25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EDA6432C-0FEF-7923-1DEA-2BE4AED61115}"/>
              </a:ext>
            </a:extLst>
          </p:cNvPr>
          <p:cNvSpPr txBox="1"/>
          <p:nvPr/>
        </p:nvSpPr>
        <p:spPr>
          <a:xfrm>
            <a:off x="3502877" y="3384842"/>
            <a:ext cx="5558931" cy="707887"/>
          </a:xfrm>
          <a:prstGeom prst="rect">
            <a:avLst/>
          </a:prstGeom>
          <a:solidFill>
            <a:srgbClr val="FBCDCD"/>
          </a:solidFill>
          <a:effectLst/>
        </p:spPr>
        <p:txBody>
          <a:bodyPr wrap="square" lIns="91418" tIns="45718" rIns="91418" bIns="45718" rtlCol="0">
            <a:spAutoFit/>
          </a:bodyPr>
          <a:lstStyle/>
          <a:p>
            <a:r>
              <a:rPr lang="en-US" sz="4000" b="1" dirty="0"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 8: SHOPPING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08C442B-59CF-50BB-BD63-3F819C0172BA}"/>
              </a:ext>
            </a:extLst>
          </p:cNvPr>
          <p:cNvSpPr txBox="1"/>
          <p:nvPr/>
        </p:nvSpPr>
        <p:spPr>
          <a:xfrm>
            <a:off x="88717" y="1088808"/>
            <a:ext cx="2500697" cy="943848"/>
          </a:xfrm>
          <a:prstGeom prst="rect">
            <a:avLst/>
          </a:prstGeom>
          <a:noFill/>
          <a:effectLst/>
        </p:spPr>
        <p:txBody>
          <a:bodyPr wrap="square" lIns="121890" tIns="60945" rIns="121890" bIns="60945" rtlCol="0">
            <a:spAutoFit/>
          </a:bodyPr>
          <a:lstStyle/>
          <a:p>
            <a:r>
              <a:rPr lang="en-US" sz="5300" b="1" dirty="0"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SET 2</a:t>
            </a:r>
          </a:p>
        </p:txBody>
      </p:sp>
    </p:spTree>
    <p:extLst>
      <p:ext uri="{BB962C8B-B14F-4D97-AF65-F5344CB8AC3E}">
        <p14:creationId xmlns:p14="http://schemas.microsoft.com/office/powerpoint/2010/main" val="103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Earthquakes (Natural Disasters) Clipart | Teaching Resources">
            <a:extLst>
              <a:ext uri="{FF2B5EF4-FFF2-40B4-BE49-F238E27FC236}">
                <a16:creationId xmlns:a16="http://schemas.microsoft.com/office/drawing/2014/main" xmlns="" id="{622782CB-9BE4-80EF-11B3-45348DB49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283" y="3566589"/>
            <a:ext cx="4424812" cy="28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Disaster Cliparts, Download Free Disaster Cliparts png images, Free  ClipArts on Clipart Library">
            <a:extLst>
              <a:ext uri="{FF2B5EF4-FFF2-40B4-BE49-F238E27FC236}">
                <a16:creationId xmlns:a16="http://schemas.microsoft.com/office/drawing/2014/main" xmlns="" id="{AAF70EFA-B157-9AFC-7B70-5AFD957FF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105" y="1114321"/>
            <a:ext cx="3985440" cy="301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Natural Disaster Cliparts, Download Free Natural Disaster Cliparts png  images, Free ClipArts on Clipart Library">
            <a:extLst>
              <a:ext uri="{FF2B5EF4-FFF2-40B4-BE49-F238E27FC236}">
                <a16:creationId xmlns:a16="http://schemas.microsoft.com/office/drawing/2014/main" xmlns="" id="{673A7E9A-EE65-7B30-3518-197AAFC6C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77" y="1114319"/>
            <a:ext cx="3523179" cy="37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1905" y="1908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00">
                <a:solidFill>
                  <a:prstClr val="white"/>
                </a:solidFill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00">
                <a:solidFill>
                  <a:prstClr val="white"/>
                </a:solidFill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00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EDA6432C-0FEF-7923-1DEA-2BE4AED61115}"/>
              </a:ext>
            </a:extLst>
          </p:cNvPr>
          <p:cNvSpPr txBox="1"/>
          <p:nvPr/>
        </p:nvSpPr>
        <p:spPr>
          <a:xfrm>
            <a:off x="1930943" y="3429004"/>
            <a:ext cx="7747327" cy="707887"/>
          </a:xfrm>
          <a:prstGeom prst="rect">
            <a:avLst/>
          </a:prstGeom>
          <a:solidFill>
            <a:srgbClr val="FBCDCD"/>
          </a:solidFill>
          <a:effectLst/>
        </p:spPr>
        <p:txBody>
          <a:bodyPr wrap="square" lIns="91418" tIns="45718" rIns="91418" bIns="45718" rtlCol="0">
            <a:spAutoFit/>
          </a:bodyPr>
          <a:lstStyle/>
          <a:p>
            <a:r>
              <a:rPr lang="en-US" sz="4000" b="1" dirty="0"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 9: NATURAL DISASTERS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08C442B-59CF-50BB-BD63-3F819C0172BA}"/>
              </a:ext>
            </a:extLst>
          </p:cNvPr>
          <p:cNvSpPr txBox="1"/>
          <p:nvPr/>
        </p:nvSpPr>
        <p:spPr>
          <a:xfrm>
            <a:off x="99040" y="1073719"/>
            <a:ext cx="2500697" cy="943848"/>
          </a:xfrm>
          <a:prstGeom prst="rect">
            <a:avLst/>
          </a:prstGeom>
          <a:noFill/>
          <a:effectLst/>
        </p:spPr>
        <p:txBody>
          <a:bodyPr wrap="square" lIns="121890" tIns="60945" rIns="121890" bIns="60945" rtlCol="0">
            <a:spAutoFit/>
          </a:bodyPr>
          <a:lstStyle/>
          <a:p>
            <a:r>
              <a:rPr lang="en-US" sz="5300" b="1" dirty="0"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SET 3</a:t>
            </a:r>
          </a:p>
        </p:txBody>
      </p:sp>
    </p:spTree>
    <p:extLst>
      <p:ext uri="{BB962C8B-B14F-4D97-AF65-F5344CB8AC3E}">
        <p14:creationId xmlns:p14="http://schemas.microsoft.com/office/powerpoint/2010/main" val="188199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36"/>
          <p:cNvSpPr txBox="1">
            <a:spLocks noGrp="1"/>
          </p:cNvSpPr>
          <p:nvPr>
            <p:ph type="ctrTitle"/>
          </p:nvPr>
        </p:nvSpPr>
        <p:spPr>
          <a:xfrm>
            <a:off x="2105823" y="2282386"/>
            <a:ext cx="7915600" cy="1553743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</a:rPr>
              <a:t>REVIEW 3</a:t>
            </a:r>
            <a:endParaRPr dirty="0">
              <a:solidFill>
                <a:schemeClr val="dk1"/>
              </a:solidFill>
            </a:endParaRPr>
          </a:p>
        </p:txBody>
      </p:sp>
      <p:grpSp>
        <p:nvGrpSpPr>
          <p:cNvPr id="2511" name="Google Shape;2511;p36"/>
          <p:cNvGrpSpPr/>
          <p:nvPr/>
        </p:nvGrpSpPr>
        <p:grpSpPr>
          <a:xfrm>
            <a:off x="-685321" y="-493049"/>
            <a:ext cx="2899092" cy="2915745"/>
            <a:chOff x="397160" y="267813"/>
            <a:chExt cx="1352693" cy="1360463"/>
          </a:xfrm>
        </p:grpSpPr>
        <p:grpSp>
          <p:nvGrpSpPr>
            <p:cNvPr id="2512" name="Google Shape;2512;p36"/>
            <p:cNvGrpSpPr/>
            <p:nvPr/>
          </p:nvGrpSpPr>
          <p:grpSpPr>
            <a:xfrm>
              <a:off x="397160" y="267813"/>
              <a:ext cx="1352693" cy="1360463"/>
              <a:chOff x="397184" y="267823"/>
              <a:chExt cx="2224459" cy="2237236"/>
            </a:xfrm>
          </p:grpSpPr>
          <p:sp>
            <p:nvSpPr>
              <p:cNvPr id="2513" name="Google Shape;2513;p36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4" name="Google Shape;2514;p36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5" name="Google Shape;2515;p36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6" name="Google Shape;2516;p36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7" name="Google Shape;2517;p36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8" name="Google Shape;2518;p36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9" name="Google Shape;2519;p36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0" name="Google Shape;2520;p36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1" name="Google Shape;2521;p36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2" name="Google Shape;2522;p36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3" name="Google Shape;2523;p36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4" name="Google Shape;2524;p36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5" name="Google Shape;2525;p36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6" name="Google Shape;2526;p36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527" name="Google Shape;2527;p36"/>
            <p:cNvGrpSpPr/>
            <p:nvPr/>
          </p:nvGrpSpPr>
          <p:grpSpPr>
            <a:xfrm>
              <a:off x="423541" y="292093"/>
              <a:ext cx="1304067" cy="1312394"/>
              <a:chOff x="440568" y="307751"/>
              <a:chExt cx="2144494" cy="2158187"/>
            </a:xfrm>
          </p:grpSpPr>
          <p:grpSp>
            <p:nvGrpSpPr>
              <p:cNvPr id="2528" name="Google Shape;2528;p36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2529" name="Google Shape;2529;p36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30" name="Google Shape;2530;p36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31" name="Google Shape;2531;p36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32" name="Google Shape;2532;p36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33" name="Google Shape;2533;p36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2534" name="Google Shape;2534;p36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35" name="Google Shape;2535;p36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36" name="Google Shape;2536;p36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37" name="Google Shape;2537;p36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38" name="Google Shape;2538;p36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2539" name="Google Shape;2539;p36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40" name="Google Shape;2540;p36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41" name="Google Shape;2541;p36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42" name="Google Shape;2542;p36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43" name="Google Shape;2543;p36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2544" name="Google Shape;2544;p36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45" name="Google Shape;2545;p36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48" name="Google Shape;2548;p36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2549" name="Google Shape;2549;p36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53" name="Google Shape;2553;p36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2554" name="Google Shape;2554;p36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58" name="Google Shape;2558;p36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2559" name="Google Shape;2559;p36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63" name="Google Shape;2563;p36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2564" name="Google Shape;2564;p36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68" name="Google Shape;2568;p36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2569" name="Google Shape;2569;p36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73" name="Google Shape;2573;p36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2574" name="Google Shape;2574;p36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78" name="Google Shape;2578;p36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2579" name="Google Shape;2579;p36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80" name="Google Shape;2580;p36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81" name="Google Shape;2581;p36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83" name="Google Shape;2583;p36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2584" name="Google Shape;2584;p36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88" name="Google Shape;2588;p36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2589" name="Google Shape;2589;p36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593" name="Google Shape;2593;p36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2594" name="Google Shape;2594;p36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97" name="Google Shape;2597;p36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2598" name="Google Shape;2598;p36"/>
            <p:cNvSpPr/>
            <p:nvPr/>
          </p:nvSpPr>
          <p:spPr>
            <a:xfrm rot="-2700000">
              <a:off x="852187" y="728387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599" name="Google Shape;2599;p36"/>
            <p:cNvGrpSpPr/>
            <p:nvPr/>
          </p:nvGrpSpPr>
          <p:grpSpPr>
            <a:xfrm>
              <a:off x="942153" y="935866"/>
              <a:ext cx="277859" cy="87581"/>
              <a:chOff x="1293408" y="1366414"/>
              <a:chExt cx="456929" cy="144024"/>
            </a:xfrm>
          </p:grpSpPr>
          <p:sp>
            <p:nvSpPr>
              <p:cNvPr id="2600" name="Google Shape;2600;p36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01" name="Google Shape;2601;p36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602" name="Google Shape;2602;p36"/>
            <p:cNvGrpSpPr/>
            <p:nvPr/>
          </p:nvGrpSpPr>
          <p:grpSpPr>
            <a:xfrm>
              <a:off x="967750" y="906097"/>
              <a:ext cx="203785" cy="66133"/>
              <a:chOff x="1335501" y="1317459"/>
              <a:chExt cx="335117" cy="108754"/>
            </a:xfrm>
          </p:grpSpPr>
          <p:sp>
            <p:nvSpPr>
              <p:cNvPr id="2603" name="Google Shape;2603;p36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2604" name="Google Shape;2604;p36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2605" name="Google Shape;2605;p36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06" name="Google Shape;2606;p36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2607" name="Google Shape;2607;p36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608" name="Google Shape;2608;p36"/>
          <p:cNvGrpSpPr/>
          <p:nvPr/>
        </p:nvGrpSpPr>
        <p:grpSpPr>
          <a:xfrm>
            <a:off x="2504222" y="5262392"/>
            <a:ext cx="2167585" cy="3007613"/>
            <a:chOff x="6371876" y="2022750"/>
            <a:chExt cx="905071" cy="1255824"/>
          </a:xfrm>
        </p:grpSpPr>
        <p:sp>
          <p:nvSpPr>
            <p:cNvPr id="2609" name="Google Shape;2609;p36"/>
            <p:cNvSpPr/>
            <p:nvPr/>
          </p:nvSpPr>
          <p:spPr>
            <a:xfrm>
              <a:off x="6371876" y="2423979"/>
              <a:ext cx="273244" cy="854595"/>
            </a:xfrm>
            <a:custGeom>
              <a:avLst/>
              <a:gdLst/>
              <a:ahLst/>
              <a:cxnLst/>
              <a:rect l="l" t="t" r="r" b="b"/>
              <a:pathLst>
                <a:path w="499076" h="1560904" extrusionOk="0">
                  <a:moveTo>
                    <a:pt x="496363" y="464216"/>
                  </a:moveTo>
                  <a:cubicBezTo>
                    <a:pt x="493319" y="462026"/>
                    <a:pt x="489133" y="462692"/>
                    <a:pt x="486945" y="465740"/>
                  </a:cubicBezTo>
                  <a:cubicBezTo>
                    <a:pt x="431388" y="542893"/>
                    <a:pt x="385344" y="626903"/>
                    <a:pt x="348813" y="714819"/>
                  </a:cubicBezTo>
                  <a:cubicBezTo>
                    <a:pt x="339775" y="736441"/>
                    <a:pt x="331594" y="758348"/>
                    <a:pt x="323793" y="780446"/>
                  </a:cubicBezTo>
                  <a:cubicBezTo>
                    <a:pt x="327027" y="741775"/>
                    <a:pt x="328359" y="703008"/>
                    <a:pt x="327408" y="664337"/>
                  </a:cubicBezTo>
                  <a:cubicBezTo>
                    <a:pt x="324935" y="508603"/>
                    <a:pt x="288309" y="353060"/>
                    <a:pt x="222953" y="211994"/>
                  </a:cubicBezTo>
                  <a:cubicBezTo>
                    <a:pt x="185375" y="131603"/>
                    <a:pt x="136097" y="52641"/>
                    <a:pt x="61989" y="1111"/>
                  </a:cubicBezTo>
                  <a:cubicBezTo>
                    <a:pt x="58754" y="-1366"/>
                    <a:pt x="53808" y="539"/>
                    <a:pt x="52951" y="4444"/>
                  </a:cubicBezTo>
                  <a:cubicBezTo>
                    <a:pt x="2246" y="218852"/>
                    <a:pt x="-28958" y="518414"/>
                    <a:pt x="39348" y="729583"/>
                  </a:cubicBezTo>
                  <a:cubicBezTo>
                    <a:pt x="76925" y="843692"/>
                    <a:pt x="156836" y="946943"/>
                    <a:pt x="266904" y="998950"/>
                  </a:cubicBezTo>
                  <a:cubicBezTo>
                    <a:pt x="239506" y="1160018"/>
                    <a:pt x="241694" y="1326229"/>
                    <a:pt x="275085" y="1485963"/>
                  </a:cubicBezTo>
                  <a:lnTo>
                    <a:pt x="292019" y="1555305"/>
                  </a:lnTo>
                  <a:cubicBezTo>
                    <a:pt x="292970" y="1559115"/>
                    <a:pt x="296775" y="1561592"/>
                    <a:pt x="300581" y="1560734"/>
                  </a:cubicBezTo>
                  <a:cubicBezTo>
                    <a:pt x="304671" y="1559877"/>
                    <a:pt x="307240" y="1555686"/>
                    <a:pt x="306193" y="1551686"/>
                  </a:cubicBezTo>
                  <a:cubicBezTo>
                    <a:pt x="306193" y="1551686"/>
                    <a:pt x="291828" y="1482725"/>
                    <a:pt x="291828" y="1482725"/>
                  </a:cubicBezTo>
                  <a:cubicBezTo>
                    <a:pt x="229136" y="1136300"/>
                    <a:pt x="302959" y="767016"/>
                    <a:pt x="497885" y="473456"/>
                  </a:cubicBezTo>
                  <a:cubicBezTo>
                    <a:pt x="499978" y="470408"/>
                    <a:pt x="499217" y="466312"/>
                    <a:pt x="496363" y="464216"/>
                  </a:cubicBezTo>
                  <a:close/>
                  <a:moveTo>
                    <a:pt x="145515" y="103886"/>
                  </a:moveTo>
                  <a:cubicBezTo>
                    <a:pt x="269758" y="291052"/>
                    <a:pt x="320178" y="540797"/>
                    <a:pt x="304101" y="763111"/>
                  </a:cubicBezTo>
                  <a:cubicBezTo>
                    <a:pt x="302008" y="793115"/>
                    <a:pt x="297727" y="831310"/>
                    <a:pt x="292685" y="860837"/>
                  </a:cubicBezTo>
                  <a:cubicBezTo>
                    <a:pt x="290402" y="877125"/>
                    <a:pt x="284408" y="909320"/>
                    <a:pt x="280698" y="925322"/>
                  </a:cubicBezTo>
                  <a:cubicBezTo>
                    <a:pt x="279176" y="933513"/>
                    <a:pt x="275466" y="949229"/>
                    <a:pt x="273278" y="957326"/>
                  </a:cubicBezTo>
                  <a:lnTo>
                    <a:pt x="267950" y="978090"/>
                  </a:lnTo>
                  <a:cubicBezTo>
                    <a:pt x="262813" y="975709"/>
                    <a:pt x="257771" y="973328"/>
                    <a:pt x="252824" y="970661"/>
                  </a:cubicBezTo>
                  <a:cubicBezTo>
                    <a:pt x="203926" y="839692"/>
                    <a:pt x="164637" y="702532"/>
                    <a:pt x="137429" y="565562"/>
                  </a:cubicBezTo>
                  <a:cubicBezTo>
                    <a:pt x="101469" y="387254"/>
                    <a:pt x="84726" y="205136"/>
                    <a:pt x="72359" y="23780"/>
                  </a:cubicBezTo>
                  <a:cubicBezTo>
                    <a:pt x="100232" y="46736"/>
                    <a:pt x="124586" y="74168"/>
                    <a:pt x="145515" y="103886"/>
                  </a:cubicBezTo>
                  <a:close/>
                  <a:moveTo>
                    <a:pt x="47909" y="726725"/>
                  </a:moveTo>
                  <a:cubicBezTo>
                    <a:pt x="-20681" y="519557"/>
                    <a:pt x="9666" y="227520"/>
                    <a:pt x="62179" y="15875"/>
                  </a:cubicBezTo>
                  <a:cubicBezTo>
                    <a:pt x="62369" y="15970"/>
                    <a:pt x="62465" y="16160"/>
                    <a:pt x="62655" y="16256"/>
                  </a:cubicBezTo>
                  <a:cubicBezTo>
                    <a:pt x="75688" y="180276"/>
                    <a:pt x="86723" y="344487"/>
                    <a:pt x="109936" y="507650"/>
                  </a:cubicBezTo>
                  <a:cubicBezTo>
                    <a:pt x="133053" y="662336"/>
                    <a:pt x="168062" y="821213"/>
                    <a:pt x="237318" y="962374"/>
                  </a:cubicBezTo>
                  <a:cubicBezTo>
                    <a:pt x="148464" y="910844"/>
                    <a:pt x="81491" y="823880"/>
                    <a:pt x="47909" y="7267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610" name="Google Shape;2610;p36"/>
            <p:cNvGrpSpPr/>
            <p:nvPr/>
          </p:nvGrpSpPr>
          <p:grpSpPr>
            <a:xfrm>
              <a:off x="6504184" y="2022750"/>
              <a:ext cx="772763" cy="685807"/>
              <a:chOff x="5977984" y="1569550"/>
              <a:chExt cx="772763" cy="685807"/>
            </a:xfrm>
          </p:grpSpPr>
          <p:sp>
            <p:nvSpPr>
              <p:cNvPr id="2611" name="Google Shape;2611;p36"/>
              <p:cNvSpPr/>
              <p:nvPr/>
            </p:nvSpPr>
            <p:spPr>
              <a:xfrm>
                <a:off x="5977984" y="1569550"/>
                <a:ext cx="375442" cy="614133"/>
              </a:xfrm>
              <a:custGeom>
                <a:avLst/>
                <a:gdLst/>
                <a:ahLst/>
                <a:cxnLst/>
                <a:rect l="l" t="t" r="r" b="b"/>
                <a:pathLst>
                  <a:path w="685738" h="1121704" extrusionOk="0">
                    <a:moveTo>
                      <a:pt x="14467" y="210657"/>
                    </a:moveTo>
                    <a:cubicBezTo>
                      <a:pt x="22743" y="154174"/>
                      <a:pt x="35396" y="95691"/>
                      <a:pt x="71641" y="51685"/>
                    </a:cubicBezTo>
                    <a:cubicBezTo>
                      <a:pt x="107982" y="7680"/>
                      <a:pt x="174574" y="-16133"/>
                      <a:pt x="223853" y="12442"/>
                    </a:cubicBezTo>
                    <a:cubicBezTo>
                      <a:pt x="270848" y="39684"/>
                      <a:pt x="287116" y="102834"/>
                      <a:pt x="333160" y="131695"/>
                    </a:cubicBezTo>
                    <a:cubicBezTo>
                      <a:pt x="398040" y="172462"/>
                      <a:pt x="484039" y="126647"/>
                      <a:pt x="558909" y="142744"/>
                    </a:cubicBezTo>
                    <a:cubicBezTo>
                      <a:pt x="655087" y="163413"/>
                      <a:pt x="700941" y="282571"/>
                      <a:pt x="681249" y="379155"/>
                    </a:cubicBezTo>
                    <a:cubicBezTo>
                      <a:pt x="661556" y="475643"/>
                      <a:pt x="596771" y="555558"/>
                      <a:pt x="540929" y="636615"/>
                    </a:cubicBezTo>
                    <a:cubicBezTo>
                      <a:pt x="477000" y="729389"/>
                      <a:pt x="422584" y="828735"/>
                      <a:pt x="378823" y="932557"/>
                    </a:cubicBezTo>
                    <a:cubicBezTo>
                      <a:pt x="347049" y="1007805"/>
                      <a:pt x="288162" y="1148203"/>
                      <a:pt x="178950" y="1117342"/>
                    </a:cubicBezTo>
                    <a:cubicBezTo>
                      <a:pt x="104176" y="1096292"/>
                      <a:pt x="101798" y="976467"/>
                      <a:pt x="82201" y="913602"/>
                    </a:cubicBezTo>
                    <a:cubicBezTo>
                      <a:pt x="10281" y="684050"/>
                      <a:pt x="-20542" y="450306"/>
                      <a:pt x="14467" y="21065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2" name="Google Shape;2612;p36"/>
              <p:cNvSpPr/>
              <p:nvPr/>
            </p:nvSpPr>
            <p:spPr>
              <a:xfrm>
                <a:off x="6103986" y="1744104"/>
                <a:ext cx="499189" cy="473499"/>
              </a:xfrm>
              <a:custGeom>
                <a:avLst/>
                <a:gdLst/>
                <a:ahLst/>
                <a:cxnLst/>
                <a:rect l="l" t="t" r="r" b="b"/>
                <a:pathLst>
                  <a:path w="911760" h="864838" extrusionOk="0">
                    <a:moveTo>
                      <a:pt x="574665" y="52228"/>
                    </a:moveTo>
                    <a:cubicBezTo>
                      <a:pt x="592454" y="77851"/>
                      <a:pt x="601872" y="109664"/>
                      <a:pt x="624989" y="130524"/>
                    </a:cubicBezTo>
                    <a:cubicBezTo>
                      <a:pt x="689013" y="188341"/>
                      <a:pt x="803933" y="123666"/>
                      <a:pt x="872714" y="175672"/>
                    </a:cubicBezTo>
                    <a:cubicBezTo>
                      <a:pt x="906581" y="201200"/>
                      <a:pt x="917331" y="249110"/>
                      <a:pt x="909149" y="290830"/>
                    </a:cubicBezTo>
                    <a:cubicBezTo>
                      <a:pt x="900968" y="332454"/>
                      <a:pt x="877090" y="369220"/>
                      <a:pt x="852165" y="403510"/>
                    </a:cubicBezTo>
                    <a:cubicBezTo>
                      <a:pt x="687587" y="629348"/>
                      <a:pt x="444999" y="803084"/>
                      <a:pt x="171304" y="858234"/>
                    </a:cubicBezTo>
                    <a:cubicBezTo>
                      <a:pt x="117744" y="868997"/>
                      <a:pt x="52674" y="871283"/>
                      <a:pt x="19092" y="828135"/>
                    </a:cubicBezTo>
                    <a:cubicBezTo>
                      <a:pt x="-8116" y="793178"/>
                      <a:pt x="-2027" y="742981"/>
                      <a:pt x="11386" y="700786"/>
                    </a:cubicBezTo>
                    <a:cubicBezTo>
                      <a:pt x="58001" y="554101"/>
                      <a:pt x="173016" y="437801"/>
                      <a:pt x="225244" y="293020"/>
                    </a:cubicBezTo>
                    <a:cubicBezTo>
                      <a:pt x="259206" y="198723"/>
                      <a:pt x="271192" y="106807"/>
                      <a:pt x="355099" y="43846"/>
                    </a:cubicBezTo>
                    <a:cubicBezTo>
                      <a:pt x="419789" y="-4731"/>
                      <a:pt x="519488" y="-26924"/>
                      <a:pt x="574665" y="522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3" name="Google Shape;2613;p36"/>
              <p:cNvSpPr/>
              <p:nvPr/>
            </p:nvSpPr>
            <p:spPr>
              <a:xfrm>
                <a:off x="6164779" y="1939333"/>
                <a:ext cx="585967" cy="316024"/>
              </a:xfrm>
              <a:custGeom>
                <a:avLst/>
                <a:gdLst/>
                <a:ahLst/>
                <a:cxnLst/>
                <a:rect l="l" t="t" r="r" b="b"/>
                <a:pathLst>
                  <a:path w="1070260" h="577212" extrusionOk="0">
                    <a:moveTo>
                      <a:pt x="1060576" y="107843"/>
                    </a:moveTo>
                    <a:cubicBezTo>
                      <a:pt x="1070470" y="129941"/>
                      <a:pt x="1071707" y="155087"/>
                      <a:pt x="1069043" y="179185"/>
                    </a:cubicBezTo>
                    <a:cubicBezTo>
                      <a:pt x="1060671" y="256814"/>
                      <a:pt x="1015008" y="326918"/>
                      <a:pt x="955645" y="377495"/>
                    </a:cubicBezTo>
                    <a:cubicBezTo>
                      <a:pt x="896283" y="428073"/>
                      <a:pt x="824077" y="461125"/>
                      <a:pt x="750825" y="487795"/>
                    </a:cubicBezTo>
                    <a:cubicBezTo>
                      <a:pt x="557231" y="558185"/>
                      <a:pt x="348891" y="587712"/>
                      <a:pt x="143406" y="573901"/>
                    </a:cubicBezTo>
                    <a:cubicBezTo>
                      <a:pt x="108778" y="571615"/>
                      <a:pt x="72913" y="567615"/>
                      <a:pt x="43422" y="549517"/>
                    </a:cubicBezTo>
                    <a:cubicBezTo>
                      <a:pt x="13836" y="531419"/>
                      <a:pt x="-7379" y="495129"/>
                      <a:pt x="2420" y="461792"/>
                    </a:cubicBezTo>
                    <a:cubicBezTo>
                      <a:pt x="14026" y="422358"/>
                      <a:pt x="59689" y="405880"/>
                      <a:pt x="99360" y="395212"/>
                    </a:cubicBezTo>
                    <a:cubicBezTo>
                      <a:pt x="198012" y="368542"/>
                      <a:pt x="300755" y="340443"/>
                      <a:pt x="387040" y="283484"/>
                    </a:cubicBezTo>
                    <a:cubicBezTo>
                      <a:pt x="484645" y="219095"/>
                      <a:pt x="507857" y="112796"/>
                      <a:pt x="589481" y="38405"/>
                    </a:cubicBezTo>
                    <a:cubicBezTo>
                      <a:pt x="659023" y="-24936"/>
                      <a:pt x="710204" y="5163"/>
                      <a:pt x="790305" y="22785"/>
                    </a:cubicBezTo>
                    <a:cubicBezTo>
                      <a:pt x="874497" y="41453"/>
                      <a:pt x="1016149" y="8973"/>
                      <a:pt x="1060576" y="10784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614" name="Google Shape;2614;p36"/>
            <p:cNvGrpSpPr/>
            <p:nvPr/>
          </p:nvGrpSpPr>
          <p:grpSpPr>
            <a:xfrm>
              <a:off x="6541304" y="2068284"/>
              <a:ext cx="698294" cy="621674"/>
              <a:chOff x="6015104" y="1615084"/>
              <a:chExt cx="698294" cy="621674"/>
            </a:xfrm>
          </p:grpSpPr>
          <p:sp>
            <p:nvSpPr>
              <p:cNvPr id="2615" name="Google Shape;2615;p36"/>
              <p:cNvSpPr/>
              <p:nvPr/>
            </p:nvSpPr>
            <p:spPr>
              <a:xfrm>
                <a:off x="6135277" y="1767638"/>
                <a:ext cx="203714" cy="404824"/>
              </a:xfrm>
              <a:custGeom>
                <a:avLst/>
                <a:gdLst/>
                <a:ahLst/>
                <a:cxnLst/>
                <a:rect l="l" t="t" r="r" b="b"/>
                <a:pathLst>
                  <a:path w="372081" h="739404" extrusionOk="0">
                    <a:moveTo>
                      <a:pt x="371813" y="4538"/>
                    </a:moveTo>
                    <a:cubicBezTo>
                      <a:pt x="377711" y="114742"/>
                      <a:pt x="285148" y="191894"/>
                      <a:pt x="226736" y="274000"/>
                    </a:cubicBezTo>
                    <a:cubicBezTo>
                      <a:pt x="124184" y="411731"/>
                      <a:pt x="59208" y="572323"/>
                      <a:pt x="9740" y="735867"/>
                    </a:cubicBezTo>
                    <a:cubicBezTo>
                      <a:pt x="8979" y="738534"/>
                      <a:pt x="6125" y="739963"/>
                      <a:pt x="3556" y="739201"/>
                    </a:cubicBezTo>
                    <a:cubicBezTo>
                      <a:pt x="1178" y="738439"/>
                      <a:pt x="-249" y="736153"/>
                      <a:pt x="36" y="733772"/>
                    </a:cubicBezTo>
                    <a:cubicBezTo>
                      <a:pt x="24866" y="561274"/>
                      <a:pt x="108677" y="401254"/>
                      <a:pt x="216081" y="265904"/>
                    </a:cubicBezTo>
                    <a:cubicBezTo>
                      <a:pt x="275634" y="187703"/>
                      <a:pt x="368959" y="113027"/>
                      <a:pt x="361919" y="5395"/>
                    </a:cubicBezTo>
                    <a:cubicBezTo>
                      <a:pt x="361158" y="-892"/>
                      <a:pt x="371242" y="-2320"/>
                      <a:pt x="371813" y="4538"/>
                    </a:cubicBezTo>
                    <a:lnTo>
                      <a:pt x="371813" y="4538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6" name="Google Shape;2616;p36"/>
              <p:cNvSpPr/>
              <p:nvPr/>
            </p:nvSpPr>
            <p:spPr>
              <a:xfrm>
                <a:off x="6182964" y="1949243"/>
                <a:ext cx="390230" cy="254336"/>
              </a:xfrm>
              <a:custGeom>
                <a:avLst/>
                <a:gdLst/>
                <a:ahLst/>
                <a:cxnLst/>
                <a:rect l="l" t="t" r="r" b="b"/>
                <a:pathLst>
                  <a:path w="712748" h="464541" extrusionOk="0">
                    <a:moveTo>
                      <a:pt x="707877" y="9906"/>
                    </a:moveTo>
                    <a:cubicBezTo>
                      <a:pt x="634910" y="10954"/>
                      <a:pt x="572313" y="58674"/>
                      <a:pt x="526460" y="112300"/>
                    </a:cubicBezTo>
                    <a:cubicBezTo>
                      <a:pt x="456633" y="194691"/>
                      <a:pt x="412491" y="304990"/>
                      <a:pt x="320308" y="368998"/>
                    </a:cubicBezTo>
                    <a:cubicBezTo>
                      <a:pt x="228505" y="433673"/>
                      <a:pt x="114917" y="454914"/>
                      <a:pt x="5420" y="464534"/>
                    </a:cubicBezTo>
                    <a:cubicBezTo>
                      <a:pt x="93" y="464820"/>
                      <a:pt x="-2761" y="456819"/>
                      <a:pt x="3803" y="454723"/>
                    </a:cubicBezTo>
                    <a:cubicBezTo>
                      <a:pt x="142030" y="421862"/>
                      <a:pt x="293386" y="396907"/>
                      <a:pt x="386615" y="279749"/>
                    </a:cubicBezTo>
                    <a:cubicBezTo>
                      <a:pt x="475754" y="173546"/>
                      <a:pt x="549101" y="8763"/>
                      <a:pt x="707686" y="0"/>
                    </a:cubicBezTo>
                    <a:cubicBezTo>
                      <a:pt x="713965" y="0"/>
                      <a:pt x="714821" y="9525"/>
                      <a:pt x="707877" y="9906"/>
                    </a:cubicBezTo>
                    <a:lnTo>
                      <a:pt x="707877" y="9906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7" name="Google Shape;2617;p36"/>
              <p:cNvSpPr/>
              <p:nvPr/>
            </p:nvSpPr>
            <p:spPr>
              <a:xfrm>
                <a:off x="6015104" y="1615084"/>
                <a:ext cx="65126" cy="534538"/>
              </a:xfrm>
              <a:custGeom>
                <a:avLst/>
                <a:gdLst/>
                <a:ahLst/>
                <a:cxnLst/>
                <a:rect l="l" t="t" r="r" b="b"/>
                <a:pathLst>
                  <a:path w="118952" h="976326" extrusionOk="0">
                    <a:moveTo>
                      <a:pt x="116035" y="9494"/>
                    </a:moveTo>
                    <a:cubicBezTo>
                      <a:pt x="33841" y="46355"/>
                      <a:pt x="39168" y="150750"/>
                      <a:pt x="28513" y="227045"/>
                    </a:cubicBezTo>
                    <a:cubicBezTo>
                      <a:pt x="13958" y="372777"/>
                      <a:pt x="13483" y="519843"/>
                      <a:pt x="31082" y="665195"/>
                    </a:cubicBezTo>
                    <a:cubicBezTo>
                      <a:pt x="43925" y="768731"/>
                      <a:pt x="67422" y="869982"/>
                      <a:pt x="98816" y="969804"/>
                    </a:cubicBezTo>
                    <a:cubicBezTo>
                      <a:pt x="99672" y="972376"/>
                      <a:pt x="98246" y="975234"/>
                      <a:pt x="95582" y="976091"/>
                    </a:cubicBezTo>
                    <a:cubicBezTo>
                      <a:pt x="93204" y="976853"/>
                      <a:pt x="90635" y="975710"/>
                      <a:pt x="89493" y="973519"/>
                    </a:cubicBezTo>
                    <a:cubicBezTo>
                      <a:pt x="53438" y="896938"/>
                      <a:pt x="30606" y="814356"/>
                      <a:pt x="16907" y="730822"/>
                    </a:cubicBezTo>
                    <a:cubicBezTo>
                      <a:pt x="3874" y="647573"/>
                      <a:pt x="-1263" y="562229"/>
                      <a:pt x="259" y="478028"/>
                    </a:cubicBezTo>
                    <a:cubicBezTo>
                      <a:pt x="4160" y="351536"/>
                      <a:pt x="12912" y="225044"/>
                      <a:pt x="36314" y="100743"/>
                    </a:cubicBezTo>
                    <a:cubicBezTo>
                      <a:pt x="41642" y="80074"/>
                      <a:pt x="49538" y="59690"/>
                      <a:pt x="62190" y="41879"/>
                    </a:cubicBezTo>
                    <a:cubicBezTo>
                      <a:pt x="74557" y="23876"/>
                      <a:pt x="91967" y="9494"/>
                      <a:pt x="111945" y="445"/>
                    </a:cubicBezTo>
                    <a:cubicBezTo>
                      <a:pt x="114418" y="-698"/>
                      <a:pt x="117367" y="445"/>
                      <a:pt x="118509" y="2921"/>
                    </a:cubicBezTo>
                    <a:cubicBezTo>
                      <a:pt x="119650" y="5398"/>
                      <a:pt x="118509" y="8446"/>
                      <a:pt x="116035" y="9494"/>
                    </a:cubicBezTo>
                    <a:lnTo>
                      <a:pt x="116035" y="9494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8" name="Google Shape;2618;p36"/>
              <p:cNvSpPr/>
              <p:nvPr/>
            </p:nvSpPr>
            <p:spPr>
              <a:xfrm>
                <a:off x="6104386" y="1685840"/>
                <a:ext cx="189235" cy="477552"/>
              </a:xfrm>
              <a:custGeom>
                <a:avLst/>
                <a:gdLst/>
                <a:ahLst/>
                <a:cxnLst/>
                <a:rect l="l" t="t" r="r" b="b"/>
                <a:pathLst>
                  <a:path w="345634" h="872241" extrusionOk="0">
                    <a:moveTo>
                      <a:pt x="145077" y="9488"/>
                    </a:moveTo>
                    <a:cubicBezTo>
                      <a:pt x="76867" y="42826"/>
                      <a:pt x="58506" y="126360"/>
                      <a:pt x="44807" y="195226"/>
                    </a:cubicBezTo>
                    <a:cubicBezTo>
                      <a:pt x="856" y="415349"/>
                      <a:pt x="17409" y="640615"/>
                      <a:pt x="17409" y="863690"/>
                    </a:cubicBezTo>
                    <a:cubicBezTo>
                      <a:pt x="17409" y="863690"/>
                      <a:pt x="0" y="862833"/>
                      <a:pt x="0" y="862833"/>
                    </a:cubicBezTo>
                    <a:cubicBezTo>
                      <a:pt x="6564" y="783776"/>
                      <a:pt x="20168" y="705194"/>
                      <a:pt x="42334" y="628899"/>
                    </a:cubicBezTo>
                    <a:cubicBezTo>
                      <a:pt x="85904" y="476213"/>
                      <a:pt x="161249" y="332195"/>
                      <a:pt x="262280" y="209894"/>
                    </a:cubicBezTo>
                    <a:cubicBezTo>
                      <a:pt x="299001" y="165984"/>
                      <a:pt x="336197" y="117978"/>
                      <a:pt x="330204" y="59018"/>
                    </a:cubicBezTo>
                    <a:cubicBezTo>
                      <a:pt x="328302" y="40635"/>
                      <a:pt x="321547" y="22728"/>
                      <a:pt x="309275" y="8822"/>
                    </a:cubicBezTo>
                    <a:cubicBezTo>
                      <a:pt x="307468" y="6726"/>
                      <a:pt x="307658" y="3583"/>
                      <a:pt x="309656" y="1773"/>
                    </a:cubicBezTo>
                    <a:cubicBezTo>
                      <a:pt x="311558" y="59"/>
                      <a:pt x="314507" y="154"/>
                      <a:pt x="316410" y="1868"/>
                    </a:cubicBezTo>
                    <a:cubicBezTo>
                      <a:pt x="347138" y="31586"/>
                      <a:pt x="351133" y="79497"/>
                      <a:pt x="339908" y="118931"/>
                    </a:cubicBezTo>
                    <a:cubicBezTo>
                      <a:pt x="327921" y="159031"/>
                      <a:pt x="302616" y="191987"/>
                      <a:pt x="278738" y="223039"/>
                    </a:cubicBezTo>
                    <a:cubicBezTo>
                      <a:pt x="229744" y="284094"/>
                      <a:pt x="187886" y="350007"/>
                      <a:pt x="151165" y="418777"/>
                    </a:cubicBezTo>
                    <a:cubicBezTo>
                      <a:pt x="78674" y="556985"/>
                      <a:pt x="32535" y="709004"/>
                      <a:pt x="17409" y="864548"/>
                    </a:cubicBezTo>
                    <a:cubicBezTo>
                      <a:pt x="16363" y="874835"/>
                      <a:pt x="95" y="875120"/>
                      <a:pt x="0" y="863500"/>
                    </a:cubicBezTo>
                    <a:cubicBezTo>
                      <a:pt x="1237" y="789014"/>
                      <a:pt x="761" y="714529"/>
                      <a:pt x="1237" y="639853"/>
                    </a:cubicBezTo>
                    <a:cubicBezTo>
                      <a:pt x="2568" y="490691"/>
                      <a:pt x="5803" y="340101"/>
                      <a:pt x="35579" y="193321"/>
                    </a:cubicBezTo>
                    <a:cubicBezTo>
                      <a:pt x="50230" y="122169"/>
                      <a:pt x="69637" y="35587"/>
                      <a:pt x="140986" y="440"/>
                    </a:cubicBezTo>
                    <a:cubicBezTo>
                      <a:pt x="146789" y="-2037"/>
                      <a:pt x="150975" y="6631"/>
                      <a:pt x="145077" y="9488"/>
                    </a:cubicBezTo>
                    <a:lnTo>
                      <a:pt x="145077" y="9488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9" name="Google Shape;2619;p36"/>
              <p:cNvSpPr/>
              <p:nvPr/>
            </p:nvSpPr>
            <p:spPr>
              <a:xfrm>
                <a:off x="6135462" y="1824692"/>
                <a:ext cx="433575" cy="371020"/>
              </a:xfrm>
              <a:custGeom>
                <a:avLst/>
                <a:gdLst/>
                <a:ahLst/>
                <a:cxnLst/>
                <a:rect l="l" t="t" r="r" b="b"/>
                <a:pathLst>
                  <a:path w="791917" h="677663" extrusionOk="0">
                    <a:moveTo>
                      <a:pt x="511605" y="9770"/>
                    </a:moveTo>
                    <a:cubicBezTo>
                      <a:pt x="476881" y="14532"/>
                      <a:pt x="447200" y="36725"/>
                      <a:pt x="426081" y="64062"/>
                    </a:cubicBezTo>
                    <a:cubicBezTo>
                      <a:pt x="381274" y="121212"/>
                      <a:pt x="375756" y="196174"/>
                      <a:pt x="355968" y="264182"/>
                    </a:cubicBezTo>
                    <a:cubicBezTo>
                      <a:pt x="336752" y="334667"/>
                      <a:pt x="294323" y="396675"/>
                      <a:pt x="243712" y="448396"/>
                    </a:cubicBezTo>
                    <a:cubicBezTo>
                      <a:pt x="218978" y="474494"/>
                      <a:pt x="190248" y="496402"/>
                      <a:pt x="165513" y="522405"/>
                    </a:cubicBezTo>
                    <a:cubicBezTo>
                      <a:pt x="140779" y="548027"/>
                      <a:pt x="117377" y="575269"/>
                      <a:pt x="92928" y="601748"/>
                    </a:cubicBezTo>
                    <a:cubicBezTo>
                      <a:pt x="68479" y="628228"/>
                      <a:pt x="42793" y="654231"/>
                      <a:pt x="12922" y="675948"/>
                    </a:cubicBezTo>
                    <a:cubicBezTo>
                      <a:pt x="12922" y="675948"/>
                      <a:pt x="6452" y="661184"/>
                      <a:pt x="6452" y="661184"/>
                    </a:cubicBezTo>
                    <a:cubicBezTo>
                      <a:pt x="129744" y="633181"/>
                      <a:pt x="259314" y="602129"/>
                      <a:pt x="347406" y="506689"/>
                    </a:cubicBezTo>
                    <a:cubicBezTo>
                      <a:pt x="434453" y="411820"/>
                      <a:pt x="478213" y="279137"/>
                      <a:pt x="587520" y="203222"/>
                    </a:cubicBezTo>
                    <a:cubicBezTo>
                      <a:pt x="605786" y="190459"/>
                      <a:pt x="625763" y="179886"/>
                      <a:pt x="646883" y="172362"/>
                    </a:cubicBezTo>
                    <a:cubicBezTo>
                      <a:pt x="677896" y="160074"/>
                      <a:pt x="711002" y="161312"/>
                      <a:pt x="741730" y="152549"/>
                    </a:cubicBezTo>
                    <a:cubicBezTo>
                      <a:pt x="767701" y="146834"/>
                      <a:pt x="793006" y="112163"/>
                      <a:pt x="772838" y="88732"/>
                    </a:cubicBezTo>
                    <a:cubicBezTo>
                      <a:pt x="768272" y="84541"/>
                      <a:pt x="775216" y="77302"/>
                      <a:pt x="779592" y="81493"/>
                    </a:cubicBezTo>
                    <a:cubicBezTo>
                      <a:pt x="809083" y="110068"/>
                      <a:pt x="780639" y="157693"/>
                      <a:pt x="746867" y="167408"/>
                    </a:cubicBezTo>
                    <a:cubicBezTo>
                      <a:pt x="716329" y="178457"/>
                      <a:pt x="682653" y="177600"/>
                      <a:pt x="653637" y="190554"/>
                    </a:cubicBezTo>
                    <a:cubicBezTo>
                      <a:pt x="553653" y="231607"/>
                      <a:pt x="498191" y="329810"/>
                      <a:pt x="442158" y="417344"/>
                    </a:cubicBezTo>
                    <a:cubicBezTo>
                      <a:pt x="334183" y="598796"/>
                      <a:pt x="205279" y="637181"/>
                      <a:pt x="9972" y="677472"/>
                    </a:cubicBezTo>
                    <a:cubicBezTo>
                      <a:pt x="1696" y="679282"/>
                      <a:pt x="-4012" y="667757"/>
                      <a:pt x="3503" y="662708"/>
                    </a:cubicBezTo>
                    <a:cubicBezTo>
                      <a:pt x="61534" y="621560"/>
                      <a:pt x="105866" y="563744"/>
                      <a:pt x="156476" y="513547"/>
                    </a:cubicBezTo>
                    <a:cubicBezTo>
                      <a:pt x="181686" y="487829"/>
                      <a:pt x="210701" y="466493"/>
                      <a:pt x="235911" y="440776"/>
                    </a:cubicBezTo>
                    <a:cubicBezTo>
                      <a:pt x="286141" y="390770"/>
                      <a:pt x="327238" y="330381"/>
                      <a:pt x="346550" y="261611"/>
                    </a:cubicBezTo>
                    <a:cubicBezTo>
                      <a:pt x="361676" y="210271"/>
                      <a:pt x="368621" y="155312"/>
                      <a:pt x="390787" y="105686"/>
                    </a:cubicBezTo>
                    <a:cubicBezTo>
                      <a:pt x="413143" y="56156"/>
                      <a:pt x="453764" y="8341"/>
                      <a:pt x="510273" y="54"/>
                    </a:cubicBezTo>
                    <a:cubicBezTo>
                      <a:pt x="516647" y="-803"/>
                      <a:pt x="518074" y="8817"/>
                      <a:pt x="511605" y="9770"/>
                    </a:cubicBezTo>
                    <a:lnTo>
                      <a:pt x="511605" y="9770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20" name="Google Shape;2620;p36"/>
              <p:cNvSpPr/>
              <p:nvPr/>
            </p:nvSpPr>
            <p:spPr>
              <a:xfrm>
                <a:off x="6211060" y="1990658"/>
                <a:ext cx="502338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917512" h="449498" extrusionOk="0">
                    <a:moveTo>
                      <a:pt x="786750" y="9821"/>
                    </a:moveTo>
                    <a:cubicBezTo>
                      <a:pt x="711120" y="15632"/>
                      <a:pt x="666693" y="99452"/>
                      <a:pt x="614751" y="146696"/>
                    </a:cubicBezTo>
                    <a:cubicBezTo>
                      <a:pt x="561001" y="201179"/>
                      <a:pt x="502970" y="251947"/>
                      <a:pt x="439232" y="294619"/>
                    </a:cubicBezTo>
                    <a:cubicBezTo>
                      <a:pt x="312325" y="381106"/>
                      <a:pt x="163158" y="438161"/>
                      <a:pt x="8283" y="440828"/>
                    </a:cubicBezTo>
                    <a:cubicBezTo>
                      <a:pt x="8283" y="440828"/>
                      <a:pt x="9329" y="424350"/>
                      <a:pt x="9329" y="424350"/>
                    </a:cubicBezTo>
                    <a:cubicBezTo>
                      <a:pt x="97802" y="435494"/>
                      <a:pt x="187702" y="431112"/>
                      <a:pt x="276556" y="420825"/>
                    </a:cubicBezTo>
                    <a:cubicBezTo>
                      <a:pt x="321077" y="415682"/>
                      <a:pt x="365504" y="409205"/>
                      <a:pt x="410026" y="402728"/>
                    </a:cubicBezTo>
                    <a:cubicBezTo>
                      <a:pt x="497928" y="390060"/>
                      <a:pt x="587258" y="377868"/>
                      <a:pt x="665742" y="335005"/>
                    </a:cubicBezTo>
                    <a:cubicBezTo>
                      <a:pt x="704651" y="314336"/>
                      <a:pt x="741277" y="288428"/>
                      <a:pt x="777142" y="261853"/>
                    </a:cubicBezTo>
                    <a:cubicBezTo>
                      <a:pt x="812911" y="235564"/>
                      <a:pt x="846969" y="206703"/>
                      <a:pt x="871418" y="170508"/>
                    </a:cubicBezTo>
                    <a:cubicBezTo>
                      <a:pt x="895772" y="134789"/>
                      <a:pt x="910517" y="90975"/>
                      <a:pt x="904524" y="47636"/>
                    </a:cubicBezTo>
                    <a:cubicBezTo>
                      <a:pt x="904143" y="44873"/>
                      <a:pt x="906046" y="42397"/>
                      <a:pt x="908709" y="42016"/>
                    </a:cubicBezTo>
                    <a:cubicBezTo>
                      <a:pt x="911278" y="41635"/>
                      <a:pt x="913752" y="43350"/>
                      <a:pt x="914322" y="45921"/>
                    </a:cubicBezTo>
                    <a:cubicBezTo>
                      <a:pt x="924121" y="92022"/>
                      <a:pt x="910422" y="140600"/>
                      <a:pt x="885878" y="179938"/>
                    </a:cubicBezTo>
                    <a:cubicBezTo>
                      <a:pt x="860858" y="219562"/>
                      <a:pt x="825944" y="251090"/>
                      <a:pt x="790080" y="278903"/>
                    </a:cubicBezTo>
                    <a:cubicBezTo>
                      <a:pt x="753929" y="306239"/>
                      <a:pt x="717018" y="333005"/>
                      <a:pt x="676587" y="355198"/>
                    </a:cubicBezTo>
                    <a:cubicBezTo>
                      <a:pt x="596485" y="400537"/>
                      <a:pt x="502495" y="412538"/>
                      <a:pt x="413165" y="425016"/>
                    </a:cubicBezTo>
                    <a:cubicBezTo>
                      <a:pt x="278934" y="443780"/>
                      <a:pt x="142514" y="460068"/>
                      <a:pt x="7046" y="440923"/>
                    </a:cubicBezTo>
                    <a:cubicBezTo>
                      <a:pt x="-2562" y="439399"/>
                      <a:pt x="-2467" y="424730"/>
                      <a:pt x="8092" y="424445"/>
                    </a:cubicBezTo>
                    <a:cubicBezTo>
                      <a:pt x="238407" y="424540"/>
                      <a:pt x="450648" y="302239"/>
                      <a:pt x="607996" y="140219"/>
                    </a:cubicBezTo>
                    <a:cubicBezTo>
                      <a:pt x="635014" y="113358"/>
                      <a:pt x="659558" y="84497"/>
                      <a:pt x="685910" y="56399"/>
                    </a:cubicBezTo>
                    <a:cubicBezTo>
                      <a:pt x="712452" y="28491"/>
                      <a:pt x="746128" y="1820"/>
                      <a:pt x="786369" y="11"/>
                    </a:cubicBezTo>
                    <a:cubicBezTo>
                      <a:pt x="792838" y="-370"/>
                      <a:pt x="793504" y="9536"/>
                      <a:pt x="786750" y="9821"/>
                    </a:cubicBezTo>
                    <a:lnTo>
                      <a:pt x="786750" y="9821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621" name="Google Shape;2621;p36"/>
            <p:cNvSpPr/>
            <p:nvPr/>
          </p:nvSpPr>
          <p:spPr>
            <a:xfrm>
              <a:off x="6563542" y="2559089"/>
              <a:ext cx="211699" cy="150441"/>
            </a:xfrm>
            <a:custGeom>
              <a:avLst/>
              <a:gdLst/>
              <a:ahLst/>
              <a:cxnLst/>
              <a:rect l="l" t="t" r="r" b="b"/>
              <a:pathLst>
                <a:path w="386664" h="274778" extrusionOk="0">
                  <a:moveTo>
                    <a:pt x="37" y="24900"/>
                  </a:moveTo>
                  <a:cubicBezTo>
                    <a:pt x="133" y="19566"/>
                    <a:pt x="418" y="13946"/>
                    <a:pt x="2986" y="9279"/>
                  </a:cubicBezTo>
                  <a:cubicBezTo>
                    <a:pt x="11453" y="-6247"/>
                    <a:pt x="35902" y="-246"/>
                    <a:pt x="48174" y="12327"/>
                  </a:cubicBezTo>
                  <a:cubicBezTo>
                    <a:pt x="60446" y="24900"/>
                    <a:pt x="69199" y="42521"/>
                    <a:pt x="85656" y="48713"/>
                  </a:cubicBezTo>
                  <a:cubicBezTo>
                    <a:pt x="100592" y="54237"/>
                    <a:pt x="116955" y="48522"/>
                    <a:pt x="132462" y="45188"/>
                  </a:cubicBezTo>
                  <a:cubicBezTo>
                    <a:pt x="147968" y="41855"/>
                    <a:pt x="167185" y="42140"/>
                    <a:pt x="176222" y="55285"/>
                  </a:cubicBezTo>
                  <a:cubicBezTo>
                    <a:pt x="180884" y="61952"/>
                    <a:pt x="181645" y="70430"/>
                    <a:pt x="183738" y="78335"/>
                  </a:cubicBezTo>
                  <a:cubicBezTo>
                    <a:pt x="191824" y="109863"/>
                    <a:pt x="222742" y="133961"/>
                    <a:pt x="255277" y="133961"/>
                  </a:cubicBezTo>
                  <a:cubicBezTo>
                    <a:pt x="269262" y="133961"/>
                    <a:pt x="284388" y="130247"/>
                    <a:pt x="296565" y="137200"/>
                  </a:cubicBezTo>
                  <a:cubicBezTo>
                    <a:pt x="317494" y="149201"/>
                    <a:pt x="313118" y="181967"/>
                    <a:pt x="328719" y="200446"/>
                  </a:cubicBezTo>
                  <a:cubicBezTo>
                    <a:pt x="338423" y="211876"/>
                    <a:pt x="354120" y="215781"/>
                    <a:pt x="367153" y="223211"/>
                  </a:cubicBezTo>
                  <a:cubicBezTo>
                    <a:pt x="380186" y="230640"/>
                    <a:pt x="391602" y="246737"/>
                    <a:pt x="384467" y="259882"/>
                  </a:cubicBezTo>
                  <a:cubicBezTo>
                    <a:pt x="378664" y="270645"/>
                    <a:pt x="364299" y="272645"/>
                    <a:pt x="352027" y="273122"/>
                  </a:cubicBezTo>
                  <a:cubicBezTo>
                    <a:pt x="300275" y="275407"/>
                    <a:pt x="248428" y="275312"/>
                    <a:pt x="196676" y="272931"/>
                  </a:cubicBezTo>
                  <a:cubicBezTo>
                    <a:pt x="166995" y="271597"/>
                    <a:pt x="136172" y="269121"/>
                    <a:pt x="110201" y="254738"/>
                  </a:cubicBezTo>
                  <a:cubicBezTo>
                    <a:pt x="32953" y="212066"/>
                    <a:pt x="-1294" y="106720"/>
                    <a:pt x="37" y="249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22" name="Google Shape;2622;p36"/>
          <p:cNvGrpSpPr/>
          <p:nvPr/>
        </p:nvGrpSpPr>
        <p:grpSpPr>
          <a:xfrm>
            <a:off x="-997817" y="5955489"/>
            <a:ext cx="3273033" cy="2499875"/>
            <a:chOff x="1457221" y="2919992"/>
            <a:chExt cx="670008" cy="511808"/>
          </a:xfrm>
        </p:grpSpPr>
        <p:sp>
          <p:nvSpPr>
            <p:cNvPr id="2623" name="Google Shape;2623;p36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4" name="Google Shape;2624;p36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5" name="Google Shape;2625;p36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6" name="Google Shape;2626;p36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7" name="Google Shape;2627;p36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8" name="Google Shape;2628;p36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9" name="Google Shape;2629;p36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0" name="Google Shape;2630;p36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31" name="Google Shape;2631;p36"/>
          <p:cNvGrpSpPr/>
          <p:nvPr/>
        </p:nvGrpSpPr>
        <p:grpSpPr>
          <a:xfrm rot="9899948">
            <a:off x="10563853" y="5316504"/>
            <a:ext cx="1735265" cy="2233269"/>
            <a:chOff x="1906452" y="709827"/>
            <a:chExt cx="952925" cy="1226405"/>
          </a:xfrm>
        </p:grpSpPr>
        <p:sp>
          <p:nvSpPr>
            <p:cNvPr id="2632" name="Google Shape;2632;p36"/>
            <p:cNvSpPr/>
            <p:nvPr/>
          </p:nvSpPr>
          <p:spPr>
            <a:xfrm>
              <a:off x="1906452" y="709908"/>
              <a:ext cx="952925" cy="1226323"/>
            </a:xfrm>
            <a:custGeom>
              <a:avLst/>
              <a:gdLst/>
              <a:ahLst/>
              <a:cxnLst/>
              <a:rect l="l" t="t" r="r" b="b"/>
              <a:pathLst>
                <a:path w="210011" h="270264" extrusionOk="0">
                  <a:moveTo>
                    <a:pt x="202968" y="270265"/>
                  </a:moveTo>
                  <a:cubicBezTo>
                    <a:pt x="189730" y="269116"/>
                    <a:pt x="177120" y="264254"/>
                    <a:pt x="164904" y="259051"/>
                  </a:cubicBezTo>
                  <a:cubicBezTo>
                    <a:pt x="115271" y="237862"/>
                    <a:pt x="67359" y="208868"/>
                    <a:pt x="34713" y="165897"/>
                  </a:cubicBezTo>
                  <a:cubicBezTo>
                    <a:pt x="2066" y="122908"/>
                    <a:pt x="-9988" y="53294"/>
                    <a:pt x="9116" y="2824"/>
                  </a:cubicBezTo>
                  <a:cubicBezTo>
                    <a:pt x="17385" y="-173"/>
                    <a:pt x="41906" y="-3815"/>
                    <a:pt x="82014" y="9606"/>
                  </a:cubicBezTo>
                  <a:cubicBezTo>
                    <a:pt x="130697" y="25897"/>
                    <a:pt x="168133" y="71918"/>
                    <a:pt x="188797" y="118907"/>
                  </a:cubicBezTo>
                  <a:cubicBezTo>
                    <a:pt x="209444" y="165897"/>
                    <a:pt x="216726" y="220817"/>
                    <a:pt x="202968" y="2702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3" name="Google Shape;2633;p36"/>
            <p:cNvSpPr/>
            <p:nvPr/>
          </p:nvSpPr>
          <p:spPr>
            <a:xfrm>
              <a:off x="1947734" y="709827"/>
              <a:ext cx="911616" cy="1226323"/>
            </a:xfrm>
            <a:custGeom>
              <a:avLst/>
              <a:gdLst/>
              <a:ahLst/>
              <a:cxnLst/>
              <a:rect l="l" t="t" r="r" b="b"/>
              <a:pathLst>
                <a:path w="200907" h="270264" extrusionOk="0">
                  <a:moveTo>
                    <a:pt x="0" y="2824"/>
                  </a:moveTo>
                  <a:cubicBezTo>
                    <a:pt x="8269" y="-173"/>
                    <a:pt x="32790" y="-3815"/>
                    <a:pt x="72899" y="9606"/>
                  </a:cubicBezTo>
                  <a:cubicBezTo>
                    <a:pt x="121582" y="25897"/>
                    <a:pt x="159018" y="71918"/>
                    <a:pt x="179682" y="118907"/>
                  </a:cubicBezTo>
                  <a:cubicBezTo>
                    <a:pt x="200346" y="165897"/>
                    <a:pt x="207629" y="220817"/>
                    <a:pt x="193853" y="270265"/>
                  </a:cubicBezTo>
                  <a:lnTo>
                    <a:pt x="67338" y="111282"/>
                  </a:lnTo>
                  <a:lnTo>
                    <a:pt x="0" y="2824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634" name="Google Shape;2634;p36"/>
            <p:cNvGrpSpPr/>
            <p:nvPr/>
          </p:nvGrpSpPr>
          <p:grpSpPr>
            <a:xfrm>
              <a:off x="1958419" y="743265"/>
              <a:ext cx="849401" cy="1144857"/>
              <a:chOff x="2197021" y="1037167"/>
              <a:chExt cx="1001180" cy="1349431"/>
            </a:xfrm>
          </p:grpSpPr>
          <p:sp>
            <p:nvSpPr>
              <p:cNvPr id="2635" name="Google Shape;2635;p36"/>
              <p:cNvSpPr/>
              <p:nvPr/>
            </p:nvSpPr>
            <p:spPr>
              <a:xfrm>
                <a:off x="2197021" y="1037167"/>
                <a:ext cx="1001180" cy="1349431"/>
              </a:xfrm>
              <a:custGeom>
                <a:avLst/>
                <a:gdLst/>
                <a:ahLst/>
                <a:cxnLst/>
                <a:rect l="l" t="t" r="r" b="b"/>
                <a:pathLst>
                  <a:path w="187224" h="252348" extrusionOk="0">
                    <a:moveTo>
                      <a:pt x="2152" y="615"/>
                    </a:moveTo>
                    <a:cubicBezTo>
                      <a:pt x="44898" y="80761"/>
                      <a:pt x="101653" y="152941"/>
                      <a:pt x="161385" y="221048"/>
                    </a:cubicBezTo>
                    <a:cubicBezTo>
                      <a:pt x="169870" y="230862"/>
                      <a:pt x="178498" y="240569"/>
                      <a:pt x="186946" y="250455"/>
                    </a:cubicBezTo>
                    <a:cubicBezTo>
                      <a:pt x="187359" y="250939"/>
                      <a:pt x="187305" y="251657"/>
                      <a:pt x="186839" y="252070"/>
                    </a:cubicBezTo>
                    <a:cubicBezTo>
                      <a:pt x="186390" y="252464"/>
                      <a:pt x="185726" y="252428"/>
                      <a:pt x="185296" y="252034"/>
                    </a:cubicBezTo>
                    <a:cubicBezTo>
                      <a:pt x="180578" y="247548"/>
                      <a:pt x="175968" y="242937"/>
                      <a:pt x="171340" y="238362"/>
                    </a:cubicBezTo>
                    <a:cubicBezTo>
                      <a:pt x="139734" y="206157"/>
                      <a:pt x="110334" y="169950"/>
                      <a:pt x="83804" y="133456"/>
                    </a:cubicBezTo>
                    <a:cubicBezTo>
                      <a:pt x="53328" y="91239"/>
                      <a:pt x="25256" y="47317"/>
                      <a:pt x="143" y="1691"/>
                    </a:cubicBezTo>
                    <a:cubicBezTo>
                      <a:pt x="-162" y="1135"/>
                      <a:pt x="36" y="435"/>
                      <a:pt x="592" y="131"/>
                    </a:cubicBezTo>
                    <a:cubicBezTo>
                      <a:pt x="1148" y="-157"/>
                      <a:pt x="1847" y="41"/>
                      <a:pt x="2152" y="615"/>
                    </a:cubicBezTo>
                    <a:lnTo>
                      <a:pt x="2152" y="6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2636" name="Google Shape;2636;p36"/>
              <p:cNvGrpSpPr/>
              <p:nvPr/>
            </p:nvGrpSpPr>
            <p:grpSpPr>
              <a:xfrm>
                <a:off x="2227294" y="1149089"/>
                <a:ext cx="964973" cy="1129736"/>
                <a:chOff x="1147519" y="2450436"/>
                <a:chExt cx="180416" cy="211217"/>
              </a:xfrm>
            </p:grpSpPr>
            <p:sp>
              <p:nvSpPr>
                <p:cNvPr id="2637" name="Google Shape;2637;p36"/>
                <p:cNvSpPr/>
                <p:nvPr/>
              </p:nvSpPr>
              <p:spPr>
                <a:xfrm>
                  <a:off x="1269360" y="2613300"/>
                  <a:ext cx="58575" cy="12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75" h="12564" extrusionOk="0">
                      <a:moveTo>
                        <a:pt x="717" y="12"/>
                      </a:moveTo>
                      <a:cubicBezTo>
                        <a:pt x="19318" y="3080"/>
                        <a:pt x="39678" y="7009"/>
                        <a:pt x="58064" y="11208"/>
                      </a:cubicBezTo>
                      <a:cubicBezTo>
                        <a:pt x="58889" y="11387"/>
                        <a:pt x="58656" y="12697"/>
                        <a:pt x="57795" y="12553"/>
                      </a:cubicBezTo>
                      <a:cubicBezTo>
                        <a:pt x="52988" y="11782"/>
                        <a:pt x="48180" y="10938"/>
                        <a:pt x="43391" y="10059"/>
                      </a:cubicBezTo>
                      <a:cubicBezTo>
                        <a:pt x="36234" y="8732"/>
                        <a:pt x="21848" y="5897"/>
                        <a:pt x="14726" y="4390"/>
                      </a:cubicBezTo>
                      <a:cubicBezTo>
                        <a:pt x="9955" y="3385"/>
                        <a:pt x="5202" y="2326"/>
                        <a:pt x="466" y="1232"/>
                      </a:cubicBezTo>
                      <a:cubicBezTo>
                        <a:pt x="-287" y="1070"/>
                        <a:pt x="-72" y="-132"/>
                        <a:pt x="717" y="12"/>
                      </a:cubicBezTo>
                      <a:lnTo>
                        <a:pt x="717" y="1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38" name="Google Shape;2638;p36"/>
                <p:cNvSpPr/>
                <p:nvPr/>
              </p:nvSpPr>
              <p:spPr>
                <a:xfrm>
                  <a:off x="1240355" y="2577787"/>
                  <a:ext cx="79315" cy="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15" h="9211" extrusionOk="0">
                      <a:moveTo>
                        <a:pt x="610" y="0"/>
                      </a:moveTo>
                      <a:cubicBezTo>
                        <a:pt x="20270" y="36"/>
                        <a:pt x="39929" y="1633"/>
                        <a:pt x="59392" y="4467"/>
                      </a:cubicBezTo>
                      <a:cubicBezTo>
                        <a:pt x="65885" y="5418"/>
                        <a:pt x="72343" y="6549"/>
                        <a:pt x="78765" y="7859"/>
                      </a:cubicBezTo>
                      <a:cubicBezTo>
                        <a:pt x="79141" y="7930"/>
                        <a:pt x="79374" y="8289"/>
                        <a:pt x="79303" y="8666"/>
                      </a:cubicBezTo>
                      <a:cubicBezTo>
                        <a:pt x="79231" y="9025"/>
                        <a:pt x="78890" y="9258"/>
                        <a:pt x="78531" y="9204"/>
                      </a:cubicBezTo>
                      <a:cubicBezTo>
                        <a:pt x="72074" y="8235"/>
                        <a:pt x="65598" y="7320"/>
                        <a:pt x="59123" y="6477"/>
                      </a:cubicBezTo>
                      <a:cubicBezTo>
                        <a:pt x="46172" y="4790"/>
                        <a:pt x="33185" y="3463"/>
                        <a:pt x="20144" y="2494"/>
                      </a:cubicBezTo>
                      <a:cubicBezTo>
                        <a:pt x="13633" y="2009"/>
                        <a:pt x="7103" y="1597"/>
                        <a:pt x="574" y="1256"/>
                      </a:cubicBezTo>
                      <a:cubicBezTo>
                        <a:pt x="-197" y="1238"/>
                        <a:pt x="-197" y="0"/>
                        <a:pt x="610" y="0"/>
                      </a:cubicBezTo>
                      <a:lnTo>
                        <a:pt x="61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39" name="Google Shape;2639;p36"/>
                <p:cNvSpPr/>
                <p:nvPr/>
              </p:nvSpPr>
              <p:spPr>
                <a:xfrm>
                  <a:off x="1215691" y="2544771"/>
                  <a:ext cx="88270" cy="4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70" h="4764" extrusionOk="0">
                      <a:moveTo>
                        <a:pt x="645" y="3"/>
                      </a:moveTo>
                      <a:cubicBezTo>
                        <a:pt x="22350" y="1331"/>
                        <a:pt x="44090" y="2336"/>
                        <a:pt x="65831" y="2748"/>
                      </a:cubicBezTo>
                      <a:cubicBezTo>
                        <a:pt x="65831" y="2748"/>
                        <a:pt x="87589" y="3071"/>
                        <a:pt x="87589" y="3071"/>
                      </a:cubicBezTo>
                      <a:cubicBezTo>
                        <a:pt x="87966" y="3071"/>
                        <a:pt x="88271" y="3376"/>
                        <a:pt x="88271" y="3753"/>
                      </a:cubicBezTo>
                      <a:cubicBezTo>
                        <a:pt x="88271" y="4112"/>
                        <a:pt x="87966" y="4417"/>
                        <a:pt x="87607" y="4435"/>
                      </a:cubicBezTo>
                      <a:cubicBezTo>
                        <a:pt x="80342" y="4686"/>
                        <a:pt x="73077" y="4794"/>
                        <a:pt x="65813" y="4758"/>
                      </a:cubicBezTo>
                      <a:cubicBezTo>
                        <a:pt x="51283" y="4686"/>
                        <a:pt x="36754" y="4148"/>
                        <a:pt x="22260" y="3143"/>
                      </a:cubicBezTo>
                      <a:cubicBezTo>
                        <a:pt x="15013" y="2641"/>
                        <a:pt x="7766" y="1995"/>
                        <a:pt x="555" y="1223"/>
                      </a:cubicBezTo>
                      <a:cubicBezTo>
                        <a:pt x="-234" y="1169"/>
                        <a:pt x="-162" y="-69"/>
                        <a:pt x="645" y="3"/>
                      </a:cubicBezTo>
                      <a:lnTo>
                        <a:pt x="645" y="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0" name="Google Shape;2640;p36"/>
                <p:cNvSpPr/>
                <p:nvPr/>
              </p:nvSpPr>
              <p:spPr>
                <a:xfrm>
                  <a:off x="1192701" y="2508747"/>
                  <a:ext cx="96641" cy="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41" h="5400" extrusionOk="0">
                      <a:moveTo>
                        <a:pt x="567" y="4145"/>
                      </a:moveTo>
                      <a:cubicBezTo>
                        <a:pt x="31312" y="2243"/>
                        <a:pt x="65161" y="736"/>
                        <a:pt x="95959" y="0"/>
                      </a:cubicBezTo>
                      <a:cubicBezTo>
                        <a:pt x="96785" y="-18"/>
                        <a:pt x="96928" y="1310"/>
                        <a:pt x="96013" y="1364"/>
                      </a:cubicBezTo>
                      <a:cubicBezTo>
                        <a:pt x="88067" y="1866"/>
                        <a:pt x="80121" y="2315"/>
                        <a:pt x="72174" y="2709"/>
                      </a:cubicBezTo>
                      <a:cubicBezTo>
                        <a:pt x="60282" y="3301"/>
                        <a:pt x="36371" y="4306"/>
                        <a:pt x="24478" y="4719"/>
                      </a:cubicBezTo>
                      <a:cubicBezTo>
                        <a:pt x="16531" y="5006"/>
                        <a:pt x="8567" y="5221"/>
                        <a:pt x="621" y="5401"/>
                      </a:cubicBezTo>
                      <a:cubicBezTo>
                        <a:pt x="-133" y="5419"/>
                        <a:pt x="-258" y="4199"/>
                        <a:pt x="567" y="4145"/>
                      </a:cubicBezTo>
                      <a:lnTo>
                        <a:pt x="567" y="41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1" name="Google Shape;2641;p36"/>
                <p:cNvSpPr/>
                <p:nvPr/>
              </p:nvSpPr>
              <p:spPr>
                <a:xfrm>
                  <a:off x="1173460" y="2478766"/>
                  <a:ext cx="74001" cy="5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01" h="5868" extrusionOk="0">
                      <a:moveTo>
                        <a:pt x="543" y="4630"/>
                      </a:moveTo>
                      <a:cubicBezTo>
                        <a:pt x="23987" y="2584"/>
                        <a:pt x="49800" y="898"/>
                        <a:pt x="73316" y="1"/>
                      </a:cubicBezTo>
                      <a:cubicBezTo>
                        <a:pt x="74159" y="-35"/>
                        <a:pt x="74267" y="1292"/>
                        <a:pt x="73406" y="1364"/>
                      </a:cubicBezTo>
                      <a:cubicBezTo>
                        <a:pt x="67343" y="1903"/>
                        <a:pt x="61298" y="2405"/>
                        <a:pt x="55235" y="2836"/>
                      </a:cubicBezTo>
                      <a:cubicBezTo>
                        <a:pt x="46176" y="3481"/>
                        <a:pt x="27916" y="4612"/>
                        <a:pt x="18839" y="5078"/>
                      </a:cubicBezTo>
                      <a:cubicBezTo>
                        <a:pt x="12776" y="5401"/>
                        <a:pt x="6695" y="5652"/>
                        <a:pt x="632" y="5868"/>
                      </a:cubicBezTo>
                      <a:cubicBezTo>
                        <a:pt x="-139" y="5904"/>
                        <a:pt x="-247" y="4684"/>
                        <a:pt x="543" y="4630"/>
                      </a:cubicBezTo>
                      <a:lnTo>
                        <a:pt x="543" y="463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2" name="Google Shape;2642;p36"/>
                <p:cNvSpPr/>
                <p:nvPr/>
              </p:nvSpPr>
              <p:spPr>
                <a:xfrm>
                  <a:off x="1159248" y="2450436"/>
                  <a:ext cx="66004" cy="9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04" h="9465" extrusionOk="0">
                      <a:moveTo>
                        <a:pt x="495" y="8236"/>
                      </a:moveTo>
                      <a:cubicBezTo>
                        <a:pt x="16549" y="5186"/>
                        <a:pt x="32747" y="2961"/>
                        <a:pt x="48999" y="1328"/>
                      </a:cubicBezTo>
                      <a:cubicBezTo>
                        <a:pt x="54416" y="790"/>
                        <a:pt x="59851" y="360"/>
                        <a:pt x="65286" y="1"/>
                      </a:cubicBezTo>
                      <a:cubicBezTo>
                        <a:pt x="65663" y="-17"/>
                        <a:pt x="65986" y="270"/>
                        <a:pt x="66004" y="629"/>
                      </a:cubicBezTo>
                      <a:cubicBezTo>
                        <a:pt x="66022" y="988"/>
                        <a:pt x="65753" y="1311"/>
                        <a:pt x="65412" y="1346"/>
                      </a:cubicBezTo>
                      <a:cubicBezTo>
                        <a:pt x="49268" y="3284"/>
                        <a:pt x="16819" y="7339"/>
                        <a:pt x="710" y="9456"/>
                      </a:cubicBezTo>
                      <a:cubicBezTo>
                        <a:pt x="-79" y="9582"/>
                        <a:pt x="-294" y="8362"/>
                        <a:pt x="495" y="8236"/>
                      </a:cubicBezTo>
                      <a:lnTo>
                        <a:pt x="495" y="823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3" name="Google Shape;2643;p36"/>
                <p:cNvSpPr/>
                <p:nvPr/>
              </p:nvSpPr>
              <p:spPr>
                <a:xfrm>
                  <a:off x="1147519" y="2459065"/>
                  <a:ext cx="13147" cy="5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47" h="53295" extrusionOk="0">
                      <a:moveTo>
                        <a:pt x="13121" y="773"/>
                      </a:moveTo>
                      <a:cubicBezTo>
                        <a:pt x="8762" y="17512"/>
                        <a:pt x="4654" y="35795"/>
                        <a:pt x="1354" y="52768"/>
                      </a:cubicBezTo>
                      <a:cubicBezTo>
                        <a:pt x="1210" y="53593"/>
                        <a:pt x="-117" y="53396"/>
                        <a:pt x="8" y="52553"/>
                      </a:cubicBezTo>
                      <a:cubicBezTo>
                        <a:pt x="1085" y="43689"/>
                        <a:pt x="2753" y="34898"/>
                        <a:pt x="4708" y="26196"/>
                      </a:cubicBezTo>
                      <a:cubicBezTo>
                        <a:pt x="6735" y="17494"/>
                        <a:pt x="9067" y="8864"/>
                        <a:pt x="11937" y="414"/>
                      </a:cubicBezTo>
                      <a:cubicBezTo>
                        <a:pt x="12170" y="-322"/>
                        <a:pt x="13336" y="1"/>
                        <a:pt x="13121" y="773"/>
                      </a:cubicBezTo>
                      <a:lnTo>
                        <a:pt x="13121" y="77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4" name="Google Shape;2644;p36"/>
                <p:cNvSpPr/>
                <p:nvPr/>
              </p:nvSpPr>
              <p:spPr>
                <a:xfrm>
                  <a:off x="1158980" y="2487626"/>
                  <a:ext cx="17883" cy="5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3" h="59903" extrusionOk="0">
                      <a:moveTo>
                        <a:pt x="17858" y="757"/>
                      </a:moveTo>
                      <a:cubicBezTo>
                        <a:pt x="13068" y="19829"/>
                        <a:pt x="7239" y="40678"/>
                        <a:pt x="1337" y="59445"/>
                      </a:cubicBezTo>
                      <a:cubicBezTo>
                        <a:pt x="1104" y="60252"/>
                        <a:pt x="-206" y="59911"/>
                        <a:pt x="28" y="59068"/>
                      </a:cubicBezTo>
                      <a:cubicBezTo>
                        <a:pt x="1247" y="54134"/>
                        <a:pt x="2521" y="49218"/>
                        <a:pt x="3848" y="44320"/>
                      </a:cubicBezTo>
                      <a:cubicBezTo>
                        <a:pt x="5839" y="36982"/>
                        <a:pt x="10001" y="22269"/>
                        <a:pt x="12172" y="15003"/>
                      </a:cubicBezTo>
                      <a:cubicBezTo>
                        <a:pt x="13607" y="10123"/>
                        <a:pt x="15113" y="5278"/>
                        <a:pt x="16656" y="434"/>
                      </a:cubicBezTo>
                      <a:cubicBezTo>
                        <a:pt x="16871" y="-319"/>
                        <a:pt x="18073" y="-15"/>
                        <a:pt x="17858" y="757"/>
                      </a:cubicBezTo>
                      <a:lnTo>
                        <a:pt x="17858" y="75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5" name="Google Shape;2645;p36"/>
                <p:cNvSpPr/>
                <p:nvPr/>
              </p:nvSpPr>
              <p:spPr>
                <a:xfrm>
                  <a:off x="1173056" y="2515080"/>
                  <a:ext cx="22331" cy="6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1" h="64761" extrusionOk="0">
                      <a:moveTo>
                        <a:pt x="22293" y="809"/>
                      </a:moveTo>
                      <a:cubicBezTo>
                        <a:pt x="16068" y="21460"/>
                        <a:pt x="8660" y="44012"/>
                        <a:pt x="1342" y="64305"/>
                      </a:cubicBezTo>
                      <a:cubicBezTo>
                        <a:pt x="1073" y="65112"/>
                        <a:pt x="-219" y="64771"/>
                        <a:pt x="32" y="63892"/>
                      </a:cubicBezTo>
                      <a:cubicBezTo>
                        <a:pt x="1629" y="58545"/>
                        <a:pt x="3279" y="53217"/>
                        <a:pt x="4983" y="47906"/>
                      </a:cubicBezTo>
                      <a:cubicBezTo>
                        <a:pt x="7530" y="39958"/>
                        <a:pt x="12822" y="24043"/>
                        <a:pt x="15530" y="16149"/>
                      </a:cubicBezTo>
                      <a:cubicBezTo>
                        <a:pt x="17342" y="10874"/>
                        <a:pt x="19208" y="5617"/>
                        <a:pt x="21109" y="378"/>
                      </a:cubicBezTo>
                      <a:cubicBezTo>
                        <a:pt x="21360" y="-340"/>
                        <a:pt x="22562" y="55"/>
                        <a:pt x="22293" y="809"/>
                      </a:cubicBezTo>
                      <a:lnTo>
                        <a:pt x="22293" y="80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6" name="Google Shape;2646;p36"/>
                <p:cNvSpPr/>
                <p:nvPr/>
              </p:nvSpPr>
              <p:spPr>
                <a:xfrm>
                  <a:off x="1193169" y="2544981"/>
                  <a:ext cx="22083" cy="60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83" h="60465" extrusionOk="0">
                      <a:moveTo>
                        <a:pt x="22038" y="834"/>
                      </a:moveTo>
                      <a:cubicBezTo>
                        <a:pt x="14737" y="19817"/>
                        <a:pt x="7508" y="40611"/>
                        <a:pt x="1337" y="60006"/>
                      </a:cubicBezTo>
                      <a:cubicBezTo>
                        <a:pt x="1086" y="60814"/>
                        <a:pt x="-205" y="60473"/>
                        <a:pt x="28" y="59629"/>
                      </a:cubicBezTo>
                      <a:cubicBezTo>
                        <a:pt x="2593" y="49456"/>
                        <a:pt x="5732" y="39445"/>
                        <a:pt x="9194" y="29541"/>
                      </a:cubicBezTo>
                      <a:cubicBezTo>
                        <a:pt x="12710" y="19655"/>
                        <a:pt x="16531" y="9895"/>
                        <a:pt x="20890" y="350"/>
                      </a:cubicBezTo>
                      <a:cubicBezTo>
                        <a:pt x="21194" y="-350"/>
                        <a:pt x="22325" y="98"/>
                        <a:pt x="22038" y="834"/>
                      </a:cubicBezTo>
                      <a:lnTo>
                        <a:pt x="22038" y="83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7" name="Google Shape;2647;p36"/>
                <p:cNvSpPr/>
                <p:nvPr/>
              </p:nvSpPr>
              <p:spPr>
                <a:xfrm>
                  <a:off x="1219846" y="2573676"/>
                  <a:ext cx="17853" cy="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53" h="53695" extrusionOk="0">
                      <a:moveTo>
                        <a:pt x="17818" y="792"/>
                      </a:moveTo>
                      <a:lnTo>
                        <a:pt x="1334" y="53236"/>
                      </a:lnTo>
                      <a:cubicBezTo>
                        <a:pt x="1100" y="54043"/>
                        <a:pt x="-191" y="53702"/>
                        <a:pt x="24" y="52877"/>
                      </a:cubicBezTo>
                      <a:cubicBezTo>
                        <a:pt x="4383" y="35043"/>
                        <a:pt x="9979" y="17496"/>
                        <a:pt x="16652" y="397"/>
                      </a:cubicBezTo>
                      <a:cubicBezTo>
                        <a:pt x="16921" y="-338"/>
                        <a:pt x="18069" y="38"/>
                        <a:pt x="17818" y="792"/>
                      </a:cubicBezTo>
                      <a:lnTo>
                        <a:pt x="17818" y="79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8" name="Google Shape;2648;p36"/>
                <p:cNvSpPr/>
                <p:nvPr/>
              </p:nvSpPr>
              <p:spPr>
                <a:xfrm>
                  <a:off x="1246825" y="2603909"/>
                  <a:ext cx="13294" cy="42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4" h="42656" extrusionOk="0">
                      <a:moveTo>
                        <a:pt x="13279" y="738"/>
                      </a:moveTo>
                      <a:cubicBezTo>
                        <a:pt x="11091" y="11323"/>
                        <a:pt x="8185" y="21748"/>
                        <a:pt x="4884" y="32028"/>
                      </a:cubicBezTo>
                      <a:cubicBezTo>
                        <a:pt x="3754" y="35455"/>
                        <a:pt x="2588" y="38864"/>
                        <a:pt x="1315" y="42219"/>
                      </a:cubicBezTo>
                      <a:cubicBezTo>
                        <a:pt x="1171" y="42578"/>
                        <a:pt x="794" y="42740"/>
                        <a:pt x="436" y="42614"/>
                      </a:cubicBezTo>
                      <a:cubicBezTo>
                        <a:pt x="113" y="42488"/>
                        <a:pt x="-67" y="42130"/>
                        <a:pt x="23" y="41807"/>
                      </a:cubicBezTo>
                      <a:cubicBezTo>
                        <a:pt x="956" y="38344"/>
                        <a:pt x="1978" y="34899"/>
                        <a:pt x="2965" y="31436"/>
                      </a:cubicBezTo>
                      <a:lnTo>
                        <a:pt x="5978" y="21102"/>
                      </a:lnTo>
                      <a:cubicBezTo>
                        <a:pt x="8041" y="14230"/>
                        <a:pt x="9961" y="7304"/>
                        <a:pt x="12095" y="433"/>
                      </a:cubicBezTo>
                      <a:cubicBezTo>
                        <a:pt x="12274" y="-303"/>
                        <a:pt x="13440" y="-34"/>
                        <a:pt x="13279" y="738"/>
                      </a:cubicBezTo>
                      <a:lnTo>
                        <a:pt x="13279" y="73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49" name="Google Shape;2649;p36"/>
                <p:cNvSpPr/>
                <p:nvPr/>
              </p:nvSpPr>
              <p:spPr>
                <a:xfrm>
                  <a:off x="1272063" y="2627979"/>
                  <a:ext cx="8887" cy="33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7" h="33674" extrusionOk="0">
                      <a:moveTo>
                        <a:pt x="8884" y="655"/>
                      </a:moveTo>
                      <a:cubicBezTo>
                        <a:pt x="8149" y="9016"/>
                        <a:pt x="6409" y="17270"/>
                        <a:pt x="4041" y="25308"/>
                      </a:cubicBezTo>
                      <a:cubicBezTo>
                        <a:pt x="3234" y="27981"/>
                        <a:pt x="2355" y="30636"/>
                        <a:pt x="1315" y="33238"/>
                      </a:cubicBezTo>
                      <a:cubicBezTo>
                        <a:pt x="1171" y="33597"/>
                        <a:pt x="776" y="33758"/>
                        <a:pt x="436" y="33632"/>
                      </a:cubicBezTo>
                      <a:cubicBezTo>
                        <a:pt x="113" y="33507"/>
                        <a:pt x="-67" y="33148"/>
                        <a:pt x="23" y="32825"/>
                      </a:cubicBezTo>
                      <a:cubicBezTo>
                        <a:pt x="2839" y="22239"/>
                        <a:pt x="5476" y="11205"/>
                        <a:pt x="7647" y="476"/>
                      </a:cubicBezTo>
                      <a:cubicBezTo>
                        <a:pt x="7790" y="-260"/>
                        <a:pt x="8956" y="-98"/>
                        <a:pt x="8884" y="655"/>
                      </a:cubicBezTo>
                      <a:lnTo>
                        <a:pt x="8884" y="65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grpSp>
        <p:nvGrpSpPr>
          <p:cNvPr id="2650" name="Google Shape;2650;p36"/>
          <p:cNvGrpSpPr/>
          <p:nvPr/>
        </p:nvGrpSpPr>
        <p:grpSpPr>
          <a:xfrm rot="-9899938">
            <a:off x="9507985" y="-834924"/>
            <a:ext cx="1823408" cy="2530055"/>
            <a:chOff x="5845676" y="1569550"/>
            <a:chExt cx="905071" cy="1255824"/>
          </a:xfrm>
        </p:grpSpPr>
        <p:sp>
          <p:nvSpPr>
            <p:cNvPr id="2651" name="Google Shape;2651;p36"/>
            <p:cNvSpPr/>
            <p:nvPr/>
          </p:nvSpPr>
          <p:spPr>
            <a:xfrm>
              <a:off x="5845676" y="1970779"/>
              <a:ext cx="273244" cy="854595"/>
            </a:xfrm>
            <a:custGeom>
              <a:avLst/>
              <a:gdLst/>
              <a:ahLst/>
              <a:cxnLst/>
              <a:rect l="l" t="t" r="r" b="b"/>
              <a:pathLst>
                <a:path w="499076" h="1560904" extrusionOk="0">
                  <a:moveTo>
                    <a:pt x="496363" y="464216"/>
                  </a:moveTo>
                  <a:cubicBezTo>
                    <a:pt x="493319" y="462026"/>
                    <a:pt x="489133" y="462692"/>
                    <a:pt x="486945" y="465740"/>
                  </a:cubicBezTo>
                  <a:cubicBezTo>
                    <a:pt x="431388" y="542893"/>
                    <a:pt x="385344" y="626903"/>
                    <a:pt x="348813" y="714819"/>
                  </a:cubicBezTo>
                  <a:cubicBezTo>
                    <a:pt x="339775" y="736441"/>
                    <a:pt x="331594" y="758348"/>
                    <a:pt x="323793" y="780446"/>
                  </a:cubicBezTo>
                  <a:cubicBezTo>
                    <a:pt x="327027" y="741775"/>
                    <a:pt x="328359" y="703008"/>
                    <a:pt x="327408" y="664337"/>
                  </a:cubicBezTo>
                  <a:cubicBezTo>
                    <a:pt x="324935" y="508603"/>
                    <a:pt x="288309" y="353060"/>
                    <a:pt x="222953" y="211994"/>
                  </a:cubicBezTo>
                  <a:cubicBezTo>
                    <a:pt x="185375" y="131603"/>
                    <a:pt x="136097" y="52641"/>
                    <a:pt x="61989" y="1111"/>
                  </a:cubicBezTo>
                  <a:cubicBezTo>
                    <a:pt x="58754" y="-1366"/>
                    <a:pt x="53808" y="539"/>
                    <a:pt x="52951" y="4444"/>
                  </a:cubicBezTo>
                  <a:cubicBezTo>
                    <a:pt x="2246" y="218852"/>
                    <a:pt x="-28958" y="518414"/>
                    <a:pt x="39348" y="729583"/>
                  </a:cubicBezTo>
                  <a:cubicBezTo>
                    <a:pt x="76925" y="843692"/>
                    <a:pt x="156836" y="946943"/>
                    <a:pt x="266904" y="998950"/>
                  </a:cubicBezTo>
                  <a:cubicBezTo>
                    <a:pt x="239506" y="1160018"/>
                    <a:pt x="241694" y="1326229"/>
                    <a:pt x="275085" y="1485963"/>
                  </a:cubicBezTo>
                  <a:lnTo>
                    <a:pt x="292019" y="1555305"/>
                  </a:lnTo>
                  <a:cubicBezTo>
                    <a:pt x="292970" y="1559115"/>
                    <a:pt x="296775" y="1561592"/>
                    <a:pt x="300581" y="1560734"/>
                  </a:cubicBezTo>
                  <a:cubicBezTo>
                    <a:pt x="304671" y="1559877"/>
                    <a:pt x="307240" y="1555686"/>
                    <a:pt x="306193" y="1551686"/>
                  </a:cubicBezTo>
                  <a:cubicBezTo>
                    <a:pt x="306193" y="1551686"/>
                    <a:pt x="291828" y="1482725"/>
                    <a:pt x="291828" y="1482725"/>
                  </a:cubicBezTo>
                  <a:cubicBezTo>
                    <a:pt x="229136" y="1136300"/>
                    <a:pt x="302959" y="767016"/>
                    <a:pt x="497885" y="473456"/>
                  </a:cubicBezTo>
                  <a:cubicBezTo>
                    <a:pt x="499978" y="470408"/>
                    <a:pt x="499217" y="466312"/>
                    <a:pt x="496363" y="464216"/>
                  </a:cubicBezTo>
                  <a:close/>
                  <a:moveTo>
                    <a:pt x="145515" y="103886"/>
                  </a:moveTo>
                  <a:cubicBezTo>
                    <a:pt x="269758" y="291052"/>
                    <a:pt x="320178" y="540797"/>
                    <a:pt x="304101" y="763111"/>
                  </a:cubicBezTo>
                  <a:cubicBezTo>
                    <a:pt x="302008" y="793115"/>
                    <a:pt x="297727" y="831310"/>
                    <a:pt x="292685" y="860837"/>
                  </a:cubicBezTo>
                  <a:cubicBezTo>
                    <a:pt x="290402" y="877125"/>
                    <a:pt x="284408" y="909320"/>
                    <a:pt x="280698" y="925322"/>
                  </a:cubicBezTo>
                  <a:cubicBezTo>
                    <a:pt x="279176" y="933513"/>
                    <a:pt x="275466" y="949229"/>
                    <a:pt x="273278" y="957326"/>
                  </a:cubicBezTo>
                  <a:lnTo>
                    <a:pt x="267950" y="978090"/>
                  </a:lnTo>
                  <a:cubicBezTo>
                    <a:pt x="262813" y="975709"/>
                    <a:pt x="257771" y="973328"/>
                    <a:pt x="252824" y="970661"/>
                  </a:cubicBezTo>
                  <a:cubicBezTo>
                    <a:pt x="203926" y="839692"/>
                    <a:pt x="164637" y="702532"/>
                    <a:pt x="137429" y="565562"/>
                  </a:cubicBezTo>
                  <a:cubicBezTo>
                    <a:pt x="101469" y="387254"/>
                    <a:pt x="84726" y="205136"/>
                    <a:pt x="72359" y="23780"/>
                  </a:cubicBezTo>
                  <a:cubicBezTo>
                    <a:pt x="100232" y="46736"/>
                    <a:pt x="124586" y="74168"/>
                    <a:pt x="145515" y="103886"/>
                  </a:cubicBezTo>
                  <a:close/>
                  <a:moveTo>
                    <a:pt x="47909" y="726725"/>
                  </a:moveTo>
                  <a:cubicBezTo>
                    <a:pt x="-20681" y="519557"/>
                    <a:pt x="9666" y="227520"/>
                    <a:pt x="62179" y="15875"/>
                  </a:cubicBezTo>
                  <a:cubicBezTo>
                    <a:pt x="62369" y="15970"/>
                    <a:pt x="62465" y="16160"/>
                    <a:pt x="62655" y="16256"/>
                  </a:cubicBezTo>
                  <a:cubicBezTo>
                    <a:pt x="75688" y="180276"/>
                    <a:pt x="86723" y="344487"/>
                    <a:pt x="109936" y="507650"/>
                  </a:cubicBezTo>
                  <a:cubicBezTo>
                    <a:pt x="133053" y="662336"/>
                    <a:pt x="168062" y="821213"/>
                    <a:pt x="237318" y="962374"/>
                  </a:cubicBezTo>
                  <a:cubicBezTo>
                    <a:pt x="148464" y="910844"/>
                    <a:pt x="81491" y="823880"/>
                    <a:pt x="47909" y="7267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652" name="Google Shape;2652;p36"/>
            <p:cNvGrpSpPr/>
            <p:nvPr/>
          </p:nvGrpSpPr>
          <p:grpSpPr>
            <a:xfrm>
              <a:off x="5977984" y="1569550"/>
              <a:ext cx="772763" cy="685807"/>
              <a:chOff x="5977984" y="1569550"/>
              <a:chExt cx="772763" cy="685807"/>
            </a:xfrm>
          </p:grpSpPr>
          <p:sp>
            <p:nvSpPr>
              <p:cNvPr id="2653" name="Google Shape;2653;p36"/>
              <p:cNvSpPr/>
              <p:nvPr/>
            </p:nvSpPr>
            <p:spPr>
              <a:xfrm>
                <a:off x="5977984" y="1569550"/>
                <a:ext cx="375442" cy="614133"/>
              </a:xfrm>
              <a:custGeom>
                <a:avLst/>
                <a:gdLst/>
                <a:ahLst/>
                <a:cxnLst/>
                <a:rect l="l" t="t" r="r" b="b"/>
                <a:pathLst>
                  <a:path w="685738" h="1121704" extrusionOk="0">
                    <a:moveTo>
                      <a:pt x="14467" y="210657"/>
                    </a:moveTo>
                    <a:cubicBezTo>
                      <a:pt x="22743" y="154174"/>
                      <a:pt x="35396" y="95691"/>
                      <a:pt x="71641" y="51685"/>
                    </a:cubicBezTo>
                    <a:cubicBezTo>
                      <a:pt x="107982" y="7680"/>
                      <a:pt x="174574" y="-16133"/>
                      <a:pt x="223853" y="12442"/>
                    </a:cubicBezTo>
                    <a:cubicBezTo>
                      <a:pt x="270848" y="39684"/>
                      <a:pt x="287116" y="102834"/>
                      <a:pt x="333160" y="131695"/>
                    </a:cubicBezTo>
                    <a:cubicBezTo>
                      <a:pt x="398040" y="172462"/>
                      <a:pt x="484039" y="126647"/>
                      <a:pt x="558909" y="142744"/>
                    </a:cubicBezTo>
                    <a:cubicBezTo>
                      <a:pt x="655087" y="163413"/>
                      <a:pt x="700941" y="282571"/>
                      <a:pt x="681249" y="379155"/>
                    </a:cubicBezTo>
                    <a:cubicBezTo>
                      <a:pt x="661556" y="475643"/>
                      <a:pt x="596771" y="555558"/>
                      <a:pt x="540929" y="636615"/>
                    </a:cubicBezTo>
                    <a:cubicBezTo>
                      <a:pt x="477000" y="729389"/>
                      <a:pt x="422584" y="828735"/>
                      <a:pt x="378823" y="932557"/>
                    </a:cubicBezTo>
                    <a:cubicBezTo>
                      <a:pt x="347049" y="1007805"/>
                      <a:pt x="288162" y="1148203"/>
                      <a:pt x="178950" y="1117342"/>
                    </a:cubicBezTo>
                    <a:cubicBezTo>
                      <a:pt x="104176" y="1096292"/>
                      <a:pt x="101798" y="976467"/>
                      <a:pt x="82201" y="913602"/>
                    </a:cubicBezTo>
                    <a:cubicBezTo>
                      <a:pt x="10281" y="684050"/>
                      <a:pt x="-20542" y="450306"/>
                      <a:pt x="14467" y="2106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4" name="Google Shape;2654;p36"/>
              <p:cNvSpPr/>
              <p:nvPr/>
            </p:nvSpPr>
            <p:spPr>
              <a:xfrm>
                <a:off x="6103986" y="1744104"/>
                <a:ext cx="499189" cy="473499"/>
              </a:xfrm>
              <a:custGeom>
                <a:avLst/>
                <a:gdLst/>
                <a:ahLst/>
                <a:cxnLst/>
                <a:rect l="l" t="t" r="r" b="b"/>
                <a:pathLst>
                  <a:path w="911760" h="864838" extrusionOk="0">
                    <a:moveTo>
                      <a:pt x="574665" y="52228"/>
                    </a:moveTo>
                    <a:cubicBezTo>
                      <a:pt x="592454" y="77851"/>
                      <a:pt x="601872" y="109664"/>
                      <a:pt x="624989" y="130524"/>
                    </a:cubicBezTo>
                    <a:cubicBezTo>
                      <a:pt x="689013" y="188341"/>
                      <a:pt x="803933" y="123666"/>
                      <a:pt x="872714" y="175672"/>
                    </a:cubicBezTo>
                    <a:cubicBezTo>
                      <a:pt x="906581" y="201200"/>
                      <a:pt x="917331" y="249110"/>
                      <a:pt x="909149" y="290830"/>
                    </a:cubicBezTo>
                    <a:cubicBezTo>
                      <a:pt x="900968" y="332454"/>
                      <a:pt x="877090" y="369220"/>
                      <a:pt x="852165" y="403510"/>
                    </a:cubicBezTo>
                    <a:cubicBezTo>
                      <a:pt x="687587" y="629348"/>
                      <a:pt x="444999" y="803084"/>
                      <a:pt x="171304" y="858234"/>
                    </a:cubicBezTo>
                    <a:cubicBezTo>
                      <a:pt x="117744" y="868997"/>
                      <a:pt x="52674" y="871283"/>
                      <a:pt x="19092" y="828135"/>
                    </a:cubicBezTo>
                    <a:cubicBezTo>
                      <a:pt x="-8116" y="793178"/>
                      <a:pt x="-2027" y="742981"/>
                      <a:pt x="11386" y="700786"/>
                    </a:cubicBezTo>
                    <a:cubicBezTo>
                      <a:pt x="58001" y="554101"/>
                      <a:pt x="173016" y="437801"/>
                      <a:pt x="225244" y="293020"/>
                    </a:cubicBezTo>
                    <a:cubicBezTo>
                      <a:pt x="259206" y="198723"/>
                      <a:pt x="271192" y="106807"/>
                      <a:pt x="355099" y="43846"/>
                    </a:cubicBezTo>
                    <a:cubicBezTo>
                      <a:pt x="419789" y="-4731"/>
                      <a:pt x="519488" y="-26924"/>
                      <a:pt x="574665" y="522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5" name="Google Shape;2655;p36"/>
              <p:cNvSpPr/>
              <p:nvPr/>
            </p:nvSpPr>
            <p:spPr>
              <a:xfrm>
                <a:off x="6164779" y="1939333"/>
                <a:ext cx="585967" cy="316024"/>
              </a:xfrm>
              <a:custGeom>
                <a:avLst/>
                <a:gdLst/>
                <a:ahLst/>
                <a:cxnLst/>
                <a:rect l="l" t="t" r="r" b="b"/>
                <a:pathLst>
                  <a:path w="1070260" h="577212" extrusionOk="0">
                    <a:moveTo>
                      <a:pt x="1060576" y="107843"/>
                    </a:moveTo>
                    <a:cubicBezTo>
                      <a:pt x="1070470" y="129941"/>
                      <a:pt x="1071707" y="155087"/>
                      <a:pt x="1069043" y="179185"/>
                    </a:cubicBezTo>
                    <a:cubicBezTo>
                      <a:pt x="1060671" y="256814"/>
                      <a:pt x="1015008" y="326918"/>
                      <a:pt x="955645" y="377495"/>
                    </a:cubicBezTo>
                    <a:cubicBezTo>
                      <a:pt x="896283" y="428073"/>
                      <a:pt x="824077" y="461125"/>
                      <a:pt x="750825" y="487795"/>
                    </a:cubicBezTo>
                    <a:cubicBezTo>
                      <a:pt x="557231" y="558185"/>
                      <a:pt x="348891" y="587712"/>
                      <a:pt x="143406" y="573901"/>
                    </a:cubicBezTo>
                    <a:cubicBezTo>
                      <a:pt x="108778" y="571615"/>
                      <a:pt x="72913" y="567615"/>
                      <a:pt x="43422" y="549517"/>
                    </a:cubicBezTo>
                    <a:cubicBezTo>
                      <a:pt x="13836" y="531419"/>
                      <a:pt x="-7379" y="495129"/>
                      <a:pt x="2420" y="461792"/>
                    </a:cubicBezTo>
                    <a:cubicBezTo>
                      <a:pt x="14026" y="422358"/>
                      <a:pt x="59689" y="405880"/>
                      <a:pt x="99360" y="395212"/>
                    </a:cubicBezTo>
                    <a:cubicBezTo>
                      <a:pt x="198012" y="368542"/>
                      <a:pt x="300755" y="340443"/>
                      <a:pt x="387040" y="283484"/>
                    </a:cubicBezTo>
                    <a:cubicBezTo>
                      <a:pt x="484645" y="219095"/>
                      <a:pt x="507857" y="112796"/>
                      <a:pt x="589481" y="38405"/>
                    </a:cubicBezTo>
                    <a:cubicBezTo>
                      <a:pt x="659023" y="-24936"/>
                      <a:pt x="710204" y="5163"/>
                      <a:pt x="790305" y="22785"/>
                    </a:cubicBezTo>
                    <a:cubicBezTo>
                      <a:pt x="874497" y="41453"/>
                      <a:pt x="1016149" y="8973"/>
                      <a:pt x="1060576" y="10784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656" name="Google Shape;2656;p36"/>
            <p:cNvGrpSpPr/>
            <p:nvPr/>
          </p:nvGrpSpPr>
          <p:grpSpPr>
            <a:xfrm>
              <a:off x="6015104" y="1615084"/>
              <a:ext cx="698294" cy="621674"/>
              <a:chOff x="6015104" y="1615084"/>
              <a:chExt cx="698294" cy="621674"/>
            </a:xfrm>
          </p:grpSpPr>
          <p:sp>
            <p:nvSpPr>
              <p:cNvPr id="2657" name="Google Shape;2657;p36"/>
              <p:cNvSpPr/>
              <p:nvPr/>
            </p:nvSpPr>
            <p:spPr>
              <a:xfrm>
                <a:off x="6135277" y="1767638"/>
                <a:ext cx="203714" cy="404824"/>
              </a:xfrm>
              <a:custGeom>
                <a:avLst/>
                <a:gdLst/>
                <a:ahLst/>
                <a:cxnLst/>
                <a:rect l="l" t="t" r="r" b="b"/>
                <a:pathLst>
                  <a:path w="372081" h="739404" extrusionOk="0">
                    <a:moveTo>
                      <a:pt x="371813" y="4538"/>
                    </a:moveTo>
                    <a:cubicBezTo>
                      <a:pt x="377711" y="114742"/>
                      <a:pt x="285148" y="191894"/>
                      <a:pt x="226736" y="274000"/>
                    </a:cubicBezTo>
                    <a:cubicBezTo>
                      <a:pt x="124184" y="411731"/>
                      <a:pt x="59208" y="572323"/>
                      <a:pt x="9740" y="735867"/>
                    </a:cubicBezTo>
                    <a:cubicBezTo>
                      <a:pt x="8979" y="738534"/>
                      <a:pt x="6125" y="739963"/>
                      <a:pt x="3556" y="739201"/>
                    </a:cubicBezTo>
                    <a:cubicBezTo>
                      <a:pt x="1178" y="738439"/>
                      <a:pt x="-249" y="736153"/>
                      <a:pt x="36" y="733772"/>
                    </a:cubicBezTo>
                    <a:cubicBezTo>
                      <a:pt x="24866" y="561274"/>
                      <a:pt x="108677" y="401254"/>
                      <a:pt x="216081" y="265904"/>
                    </a:cubicBezTo>
                    <a:cubicBezTo>
                      <a:pt x="275634" y="187703"/>
                      <a:pt x="368959" y="113027"/>
                      <a:pt x="361919" y="5395"/>
                    </a:cubicBezTo>
                    <a:cubicBezTo>
                      <a:pt x="361158" y="-892"/>
                      <a:pt x="371242" y="-2320"/>
                      <a:pt x="371813" y="4538"/>
                    </a:cubicBezTo>
                    <a:lnTo>
                      <a:pt x="371813" y="4538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8" name="Google Shape;2658;p36"/>
              <p:cNvSpPr/>
              <p:nvPr/>
            </p:nvSpPr>
            <p:spPr>
              <a:xfrm>
                <a:off x="6182964" y="1949243"/>
                <a:ext cx="390230" cy="254336"/>
              </a:xfrm>
              <a:custGeom>
                <a:avLst/>
                <a:gdLst/>
                <a:ahLst/>
                <a:cxnLst/>
                <a:rect l="l" t="t" r="r" b="b"/>
                <a:pathLst>
                  <a:path w="712748" h="464541" extrusionOk="0">
                    <a:moveTo>
                      <a:pt x="707877" y="9906"/>
                    </a:moveTo>
                    <a:cubicBezTo>
                      <a:pt x="634910" y="10954"/>
                      <a:pt x="572313" y="58674"/>
                      <a:pt x="526460" y="112300"/>
                    </a:cubicBezTo>
                    <a:cubicBezTo>
                      <a:pt x="456633" y="194691"/>
                      <a:pt x="412491" y="304990"/>
                      <a:pt x="320308" y="368998"/>
                    </a:cubicBezTo>
                    <a:cubicBezTo>
                      <a:pt x="228505" y="433673"/>
                      <a:pt x="114917" y="454914"/>
                      <a:pt x="5420" y="464534"/>
                    </a:cubicBezTo>
                    <a:cubicBezTo>
                      <a:pt x="93" y="464820"/>
                      <a:pt x="-2761" y="456819"/>
                      <a:pt x="3803" y="454723"/>
                    </a:cubicBezTo>
                    <a:cubicBezTo>
                      <a:pt x="142030" y="421862"/>
                      <a:pt x="293386" y="396907"/>
                      <a:pt x="386615" y="279749"/>
                    </a:cubicBezTo>
                    <a:cubicBezTo>
                      <a:pt x="475754" y="173546"/>
                      <a:pt x="549101" y="8763"/>
                      <a:pt x="707686" y="0"/>
                    </a:cubicBezTo>
                    <a:cubicBezTo>
                      <a:pt x="713965" y="0"/>
                      <a:pt x="714821" y="9525"/>
                      <a:pt x="707877" y="9906"/>
                    </a:cubicBezTo>
                    <a:lnTo>
                      <a:pt x="707877" y="9906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9" name="Google Shape;2659;p36"/>
              <p:cNvSpPr/>
              <p:nvPr/>
            </p:nvSpPr>
            <p:spPr>
              <a:xfrm>
                <a:off x="6015104" y="1615084"/>
                <a:ext cx="65126" cy="534538"/>
              </a:xfrm>
              <a:custGeom>
                <a:avLst/>
                <a:gdLst/>
                <a:ahLst/>
                <a:cxnLst/>
                <a:rect l="l" t="t" r="r" b="b"/>
                <a:pathLst>
                  <a:path w="118952" h="976326" extrusionOk="0">
                    <a:moveTo>
                      <a:pt x="116035" y="9494"/>
                    </a:moveTo>
                    <a:cubicBezTo>
                      <a:pt x="33841" y="46355"/>
                      <a:pt x="39168" y="150750"/>
                      <a:pt x="28513" y="227045"/>
                    </a:cubicBezTo>
                    <a:cubicBezTo>
                      <a:pt x="13958" y="372777"/>
                      <a:pt x="13483" y="519843"/>
                      <a:pt x="31082" y="665195"/>
                    </a:cubicBezTo>
                    <a:cubicBezTo>
                      <a:pt x="43925" y="768731"/>
                      <a:pt x="67422" y="869982"/>
                      <a:pt x="98816" y="969804"/>
                    </a:cubicBezTo>
                    <a:cubicBezTo>
                      <a:pt x="99672" y="972376"/>
                      <a:pt x="98246" y="975234"/>
                      <a:pt x="95582" y="976091"/>
                    </a:cubicBezTo>
                    <a:cubicBezTo>
                      <a:pt x="93204" y="976853"/>
                      <a:pt x="90635" y="975710"/>
                      <a:pt x="89493" y="973519"/>
                    </a:cubicBezTo>
                    <a:cubicBezTo>
                      <a:pt x="53438" y="896938"/>
                      <a:pt x="30606" y="814356"/>
                      <a:pt x="16907" y="730822"/>
                    </a:cubicBezTo>
                    <a:cubicBezTo>
                      <a:pt x="3874" y="647573"/>
                      <a:pt x="-1263" y="562229"/>
                      <a:pt x="259" y="478028"/>
                    </a:cubicBezTo>
                    <a:cubicBezTo>
                      <a:pt x="4160" y="351536"/>
                      <a:pt x="12912" y="225044"/>
                      <a:pt x="36314" y="100743"/>
                    </a:cubicBezTo>
                    <a:cubicBezTo>
                      <a:pt x="41642" y="80074"/>
                      <a:pt x="49538" y="59690"/>
                      <a:pt x="62190" y="41879"/>
                    </a:cubicBezTo>
                    <a:cubicBezTo>
                      <a:pt x="74557" y="23876"/>
                      <a:pt x="91967" y="9494"/>
                      <a:pt x="111945" y="445"/>
                    </a:cubicBezTo>
                    <a:cubicBezTo>
                      <a:pt x="114418" y="-698"/>
                      <a:pt x="117367" y="445"/>
                      <a:pt x="118509" y="2921"/>
                    </a:cubicBezTo>
                    <a:cubicBezTo>
                      <a:pt x="119650" y="5398"/>
                      <a:pt x="118509" y="8446"/>
                      <a:pt x="116035" y="9494"/>
                    </a:cubicBezTo>
                    <a:lnTo>
                      <a:pt x="116035" y="9494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0" name="Google Shape;2660;p36"/>
              <p:cNvSpPr/>
              <p:nvPr/>
            </p:nvSpPr>
            <p:spPr>
              <a:xfrm>
                <a:off x="6104386" y="1685840"/>
                <a:ext cx="189235" cy="477552"/>
              </a:xfrm>
              <a:custGeom>
                <a:avLst/>
                <a:gdLst/>
                <a:ahLst/>
                <a:cxnLst/>
                <a:rect l="l" t="t" r="r" b="b"/>
                <a:pathLst>
                  <a:path w="345634" h="872241" extrusionOk="0">
                    <a:moveTo>
                      <a:pt x="145077" y="9488"/>
                    </a:moveTo>
                    <a:cubicBezTo>
                      <a:pt x="76867" y="42826"/>
                      <a:pt x="58506" y="126360"/>
                      <a:pt x="44807" y="195226"/>
                    </a:cubicBezTo>
                    <a:cubicBezTo>
                      <a:pt x="856" y="415349"/>
                      <a:pt x="17409" y="640615"/>
                      <a:pt x="17409" y="863690"/>
                    </a:cubicBezTo>
                    <a:cubicBezTo>
                      <a:pt x="17409" y="863690"/>
                      <a:pt x="0" y="862833"/>
                      <a:pt x="0" y="862833"/>
                    </a:cubicBezTo>
                    <a:cubicBezTo>
                      <a:pt x="6564" y="783776"/>
                      <a:pt x="20168" y="705194"/>
                      <a:pt x="42334" y="628899"/>
                    </a:cubicBezTo>
                    <a:cubicBezTo>
                      <a:pt x="85904" y="476213"/>
                      <a:pt x="161249" y="332195"/>
                      <a:pt x="262280" y="209894"/>
                    </a:cubicBezTo>
                    <a:cubicBezTo>
                      <a:pt x="299001" y="165984"/>
                      <a:pt x="336197" y="117978"/>
                      <a:pt x="330204" y="59018"/>
                    </a:cubicBezTo>
                    <a:cubicBezTo>
                      <a:pt x="328302" y="40635"/>
                      <a:pt x="321547" y="22728"/>
                      <a:pt x="309275" y="8822"/>
                    </a:cubicBezTo>
                    <a:cubicBezTo>
                      <a:pt x="307468" y="6726"/>
                      <a:pt x="307658" y="3583"/>
                      <a:pt x="309656" y="1773"/>
                    </a:cubicBezTo>
                    <a:cubicBezTo>
                      <a:pt x="311558" y="59"/>
                      <a:pt x="314507" y="154"/>
                      <a:pt x="316410" y="1868"/>
                    </a:cubicBezTo>
                    <a:cubicBezTo>
                      <a:pt x="347138" y="31586"/>
                      <a:pt x="351133" y="79497"/>
                      <a:pt x="339908" y="118931"/>
                    </a:cubicBezTo>
                    <a:cubicBezTo>
                      <a:pt x="327921" y="159031"/>
                      <a:pt x="302616" y="191987"/>
                      <a:pt x="278738" y="223039"/>
                    </a:cubicBezTo>
                    <a:cubicBezTo>
                      <a:pt x="229744" y="284094"/>
                      <a:pt x="187886" y="350007"/>
                      <a:pt x="151165" y="418777"/>
                    </a:cubicBezTo>
                    <a:cubicBezTo>
                      <a:pt x="78674" y="556985"/>
                      <a:pt x="32535" y="709004"/>
                      <a:pt x="17409" y="864548"/>
                    </a:cubicBezTo>
                    <a:cubicBezTo>
                      <a:pt x="16363" y="874835"/>
                      <a:pt x="95" y="875120"/>
                      <a:pt x="0" y="863500"/>
                    </a:cubicBezTo>
                    <a:cubicBezTo>
                      <a:pt x="1237" y="789014"/>
                      <a:pt x="761" y="714529"/>
                      <a:pt x="1237" y="639853"/>
                    </a:cubicBezTo>
                    <a:cubicBezTo>
                      <a:pt x="2568" y="490691"/>
                      <a:pt x="5803" y="340101"/>
                      <a:pt x="35579" y="193321"/>
                    </a:cubicBezTo>
                    <a:cubicBezTo>
                      <a:pt x="50230" y="122169"/>
                      <a:pt x="69637" y="35587"/>
                      <a:pt x="140986" y="440"/>
                    </a:cubicBezTo>
                    <a:cubicBezTo>
                      <a:pt x="146789" y="-2037"/>
                      <a:pt x="150975" y="6631"/>
                      <a:pt x="145077" y="9488"/>
                    </a:cubicBezTo>
                    <a:lnTo>
                      <a:pt x="145077" y="9488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1" name="Google Shape;2661;p36"/>
              <p:cNvSpPr/>
              <p:nvPr/>
            </p:nvSpPr>
            <p:spPr>
              <a:xfrm>
                <a:off x="6135462" y="1824692"/>
                <a:ext cx="433575" cy="371020"/>
              </a:xfrm>
              <a:custGeom>
                <a:avLst/>
                <a:gdLst/>
                <a:ahLst/>
                <a:cxnLst/>
                <a:rect l="l" t="t" r="r" b="b"/>
                <a:pathLst>
                  <a:path w="791917" h="677663" extrusionOk="0">
                    <a:moveTo>
                      <a:pt x="511605" y="9770"/>
                    </a:moveTo>
                    <a:cubicBezTo>
                      <a:pt x="476881" y="14532"/>
                      <a:pt x="447200" y="36725"/>
                      <a:pt x="426081" y="64062"/>
                    </a:cubicBezTo>
                    <a:cubicBezTo>
                      <a:pt x="381274" y="121212"/>
                      <a:pt x="375756" y="196174"/>
                      <a:pt x="355968" y="264182"/>
                    </a:cubicBezTo>
                    <a:cubicBezTo>
                      <a:pt x="336752" y="334667"/>
                      <a:pt x="294323" y="396675"/>
                      <a:pt x="243712" y="448396"/>
                    </a:cubicBezTo>
                    <a:cubicBezTo>
                      <a:pt x="218978" y="474494"/>
                      <a:pt x="190248" y="496402"/>
                      <a:pt x="165513" y="522405"/>
                    </a:cubicBezTo>
                    <a:cubicBezTo>
                      <a:pt x="140779" y="548027"/>
                      <a:pt x="117377" y="575269"/>
                      <a:pt x="92928" y="601748"/>
                    </a:cubicBezTo>
                    <a:cubicBezTo>
                      <a:pt x="68479" y="628228"/>
                      <a:pt x="42793" y="654231"/>
                      <a:pt x="12922" y="675948"/>
                    </a:cubicBezTo>
                    <a:cubicBezTo>
                      <a:pt x="12922" y="675948"/>
                      <a:pt x="6452" y="661184"/>
                      <a:pt x="6452" y="661184"/>
                    </a:cubicBezTo>
                    <a:cubicBezTo>
                      <a:pt x="129744" y="633181"/>
                      <a:pt x="259314" y="602129"/>
                      <a:pt x="347406" y="506689"/>
                    </a:cubicBezTo>
                    <a:cubicBezTo>
                      <a:pt x="434453" y="411820"/>
                      <a:pt x="478213" y="279137"/>
                      <a:pt x="587520" y="203222"/>
                    </a:cubicBezTo>
                    <a:cubicBezTo>
                      <a:pt x="605786" y="190459"/>
                      <a:pt x="625763" y="179886"/>
                      <a:pt x="646883" y="172362"/>
                    </a:cubicBezTo>
                    <a:cubicBezTo>
                      <a:pt x="677896" y="160074"/>
                      <a:pt x="711002" y="161312"/>
                      <a:pt x="741730" y="152549"/>
                    </a:cubicBezTo>
                    <a:cubicBezTo>
                      <a:pt x="767701" y="146834"/>
                      <a:pt x="793006" y="112163"/>
                      <a:pt x="772838" y="88732"/>
                    </a:cubicBezTo>
                    <a:cubicBezTo>
                      <a:pt x="768272" y="84541"/>
                      <a:pt x="775216" y="77302"/>
                      <a:pt x="779592" y="81493"/>
                    </a:cubicBezTo>
                    <a:cubicBezTo>
                      <a:pt x="809083" y="110068"/>
                      <a:pt x="780639" y="157693"/>
                      <a:pt x="746867" y="167408"/>
                    </a:cubicBezTo>
                    <a:cubicBezTo>
                      <a:pt x="716329" y="178457"/>
                      <a:pt x="682653" y="177600"/>
                      <a:pt x="653637" y="190554"/>
                    </a:cubicBezTo>
                    <a:cubicBezTo>
                      <a:pt x="553653" y="231607"/>
                      <a:pt x="498191" y="329810"/>
                      <a:pt x="442158" y="417344"/>
                    </a:cubicBezTo>
                    <a:cubicBezTo>
                      <a:pt x="334183" y="598796"/>
                      <a:pt x="205279" y="637181"/>
                      <a:pt x="9972" y="677472"/>
                    </a:cubicBezTo>
                    <a:cubicBezTo>
                      <a:pt x="1696" y="679282"/>
                      <a:pt x="-4012" y="667757"/>
                      <a:pt x="3503" y="662708"/>
                    </a:cubicBezTo>
                    <a:cubicBezTo>
                      <a:pt x="61534" y="621560"/>
                      <a:pt x="105866" y="563744"/>
                      <a:pt x="156476" y="513547"/>
                    </a:cubicBezTo>
                    <a:cubicBezTo>
                      <a:pt x="181686" y="487829"/>
                      <a:pt x="210701" y="466493"/>
                      <a:pt x="235911" y="440776"/>
                    </a:cubicBezTo>
                    <a:cubicBezTo>
                      <a:pt x="286141" y="390770"/>
                      <a:pt x="327238" y="330381"/>
                      <a:pt x="346550" y="261611"/>
                    </a:cubicBezTo>
                    <a:cubicBezTo>
                      <a:pt x="361676" y="210271"/>
                      <a:pt x="368621" y="155312"/>
                      <a:pt x="390787" y="105686"/>
                    </a:cubicBezTo>
                    <a:cubicBezTo>
                      <a:pt x="413143" y="56156"/>
                      <a:pt x="453764" y="8341"/>
                      <a:pt x="510273" y="54"/>
                    </a:cubicBezTo>
                    <a:cubicBezTo>
                      <a:pt x="516647" y="-803"/>
                      <a:pt x="518074" y="8817"/>
                      <a:pt x="511605" y="9770"/>
                    </a:cubicBezTo>
                    <a:lnTo>
                      <a:pt x="511605" y="9770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2" name="Google Shape;2662;p36"/>
              <p:cNvSpPr/>
              <p:nvPr/>
            </p:nvSpPr>
            <p:spPr>
              <a:xfrm>
                <a:off x="6211060" y="1990658"/>
                <a:ext cx="502338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917512" h="449498" extrusionOk="0">
                    <a:moveTo>
                      <a:pt x="786750" y="9821"/>
                    </a:moveTo>
                    <a:cubicBezTo>
                      <a:pt x="711120" y="15632"/>
                      <a:pt x="666693" y="99452"/>
                      <a:pt x="614751" y="146696"/>
                    </a:cubicBezTo>
                    <a:cubicBezTo>
                      <a:pt x="561001" y="201179"/>
                      <a:pt x="502970" y="251947"/>
                      <a:pt x="439232" y="294619"/>
                    </a:cubicBezTo>
                    <a:cubicBezTo>
                      <a:pt x="312325" y="381106"/>
                      <a:pt x="163158" y="438161"/>
                      <a:pt x="8283" y="440828"/>
                    </a:cubicBezTo>
                    <a:cubicBezTo>
                      <a:pt x="8283" y="440828"/>
                      <a:pt x="9329" y="424350"/>
                      <a:pt x="9329" y="424350"/>
                    </a:cubicBezTo>
                    <a:cubicBezTo>
                      <a:pt x="97802" y="435494"/>
                      <a:pt x="187702" y="431112"/>
                      <a:pt x="276556" y="420825"/>
                    </a:cubicBezTo>
                    <a:cubicBezTo>
                      <a:pt x="321077" y="415682"/>
                      <a:pt x="365504" y="409205"/>
                      <a:pt x="410026" y="402728"/>
                    </a:cubicBezTo>
                    <a:cubicBezTo>
                      <a:pt x="497928" y="390060"/>
                      <a:pt x="587258" y="377868"/>
                      <a:pt x="665742" y="335005"/>
                    </a:cubicBezTo>
                    <a:cubicBezTo>
                      <a:pt x="704651" y="314336"/>
                      <a:pt x="741277" y="288428"/>
                      <a:pt x="777142" y="261853"/>
                    </a:cubicBezTo>
                    <a:cubicBezTo>
                      <a:pt x="812911" y="235564"/>
                      <a:pt x="846969" y="206703"/>
                      <a:pt x="871418" y="170508"/>
                    </a:cubicBezTo>
                    <a:cubicBezTo>
                      <a:pt x="895772" y="134789"/>
                      <a:pt x="910517" y="90975"/>
                      <a:pt x="904524" y="47636"/>
                    </a:cubicBezTo>
                    <a:cubicBezTo>
                      <a:pt x="904143" y="44873"/>
                      <a:pt x="906046" y="42397"/>
                      <a:pt x="908709" y="42016"/>
                    </a:cubicBezTo>
                    <a:cubicBezTo>
                      <a:pt x="911278" y="41635"/>
                      <a:pt x="913752" y="43350"/>
                      <a:pt x="914322" y="45921"/>
                    </a:cubicBezTo>
                    <a:cubicBezTo>
                      <a:pt x="924121" y="92022"/>
                      <a:pt x="910422" y="140600"/>
                      <a:pt x="885878" y="179938"/>
                    </a:cubicBezTo>
                    <a:cubicBezTo>
                      <a:pt x="860858" y="219562"/>
                      <a:pt x="825944" y="251090"/>
                      <a:pt x="790080" y="278903"/>
                    </a:cubicBezTo>
                    <a:cubicBezTo>
                      <a:pt x="753929" y="306239"/>
                      <a:pt x="717018" y="333005"/>
                      <a:pt x="676587" y="355198"/>
                    </a:cubicBezTo>
                    <a:cubicBezTo>
                      <a:pt x="596485" y="400537"/>
                      <a:pt x="502495" y="412538"/>
                      <a:pt x="413165" y="425016"/>
                    </a:cubicBezTo>
                    <a:cubicBezTo>
                      <a:pt x="278934" y="443780"/>
                      <a:pt x="142514" y="460068"/>
                      <a:pt x="7046" y="440923"/>
                    </a:cubicBezTo>
                    <a:cubicBezTo>
                      <a:pt x="-2562" y="439399"/>
                      <a:pt x="-2467" y="424730"/>
                      <a:pt x="8092" y="424445"/>
                    </a:cubicBezTo>
                    <a:cubicBezTo>
                      <a:pt x="238407" y="424540"/>
                      <a:pt x="450648" y="302239"/>
                      <a:pt x="607996" y="140219"/>
                    </a:cubicBezTo>
                    <a:cubicBezTo>
                      <a:pt x="635014" y="113358"/>
                      <a:pt x="659558" y="84497"/>
                      <a:pt x="685910" y="56399"/>
                    </a:cubicBezTo>
                    <a:cubicBezTo>
                      <a:pt x="712452" y="28491"/>
                      <a:pt x="746128" y="1820"/>
                      <a:pt x="786369" y="11"/>
                    </a:cubicBezTo>
                    <a:cubicBezTo>
                      <a:pt x="792838" y="-370"/>
                      <a:pt x="793504" y="9536"/>
                      <a:pt x="786750" y="9821"/>
                    </a:cubicBezTo>
                    <a:lnTo>
                      <a:pt x="786750" y="9821"/>
                    </a:lnTo>
                    <a:close/>
                  </a:path>
                </a:pathLst>
              </a:custGeom>
              <a:solidFill>
                <a:srgbClr val="0B0B0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663" name="Google Shape;2663;p36"/>
            <p:cNvSpPr/>
            <p:nvPr/>
          </p:nvSpPr>
          <p:spPr>
            <a:xfrm>
              <a:off x="6037342" y="2105889"/>
              <a:ext cx="211699" cy="150441"/>
            </a:xfrm>
            <a:custGeom>
              <a:avLst/>
              <a:gdLst/>
              <a:ahLst/>
              <a:cxnLst/>
              <a:rect l="l" t="t" r="r" b="b"/>
              <a:pathLst>
                <a:path w="386664" h="274778" extrusionOk="0">
                  <a:moveTo>
                    <a:pt x="37" y="24900"/>
                  </a:moveTo>
                  <a:cubicBezTo>
                    <a:pt x="133" y="19566"/>
                    <a:pt x="418" y="13946"/>
                    <a:pt x="2986" y="9279"/>
                  </a:cubicBezTo>
                  <a:cubicBezTo>
                    <a:pt x="11453" y="-6247"/>
                    <a:pt x="35902" y="-246"/>
                    <a:pt x="48174" y="12327"/>
                  </a:cubicBezTo>
                  <a:cubicBezTo>
                    <a:pt x="60446" y="24900"/>
                    <a:pt x="69199" y="42521"/>
                    <a:pt x="85656" y="48713"/>
                  </a:cubicBezTo>
                  <a:cubicBezTo>
                    <a:pt x="100592" y="54237"/>
                    <a:pt x="116955" y="48522"/>
                    <a:pt x="132462" y="45188"/>
                  </a:cubicBezTo>
                  <a:cubicBezTo>
                    <a:pt x="147968" y="41855"/>
                    <a:pt x="167185" y="42140"/>
                    <a:pt x="176222" y="55285"/>
                  </a:cubicBezTo>
                  <a:cubicBezTo>
                    <a:pt x="180884" y="61952"/>
                    <a:pt x="181645" y="70430"/>
                    <a:pt x="183738" y="78335"/>
                  </a:cubicBezTo>
                  <a:cubicBezTo>
                    <a:pt x="191824" y="109863"/>
                    <a:pt x="222742" y="133961"/>
                    <a:pt x="255277" y="133961"/>
                  </a:cubicBezTo>
                  <a:cubicBezTo>
                    <a:pt x="269262" y="133961"/>
                    <a:pt x="284388" y="130247"/>
                    <a:pt x="296565" y="137200"/>
                  </a:cubicBezTo>
                  <a:cubicBezTo>
                    <a:pt x="317494" y="149201"/>
                    <a:pt x="313118" y="181967"/>
                    <a:pt x="328719" y="200446"/>
                  </a:cubicBezTo>
                  <a:cubicBezTo>
                    <a:pt x="338423" y="211876"/>
                    <a:pt x="354120" y="215781"/>
                    <a:pt x="367153" y="223211"/>
                  </a:cubicBezTo>
                  <a:cubicBezTo>
                    <a:pt x="380186" y="230640"/>
                    <a:pt x="391602" y="246737"/>
                    <a:pt x="384467" y="259882"/>
                  </a:cubicBezTo>
                  <a:cubicBezTo>
                    <a:pt x="378664" y="270645"/>
                    <a:pt x="364299" y="272645"/>
                    <a:pt x="352027" y="273122"/>
                  </a:cubicBezTo>
                  <a:cubicBezTo>
                    <a:pt x="300275" y="275407"/>
                    <a:pt x="248428" y="275312"/>
                    <a:pt x="196676" y="272931"/>
                  </a:cubicBezTo>
                  <a:cubicBezTo>
                    <a:pt x="166995" y="271597"/>
                    <a:pt x="136172" y="269121"/>
                    <a:pt x="110201" y="254738"/>
                  </a:cubicBezTo>
                  <a:cubicBezTo>
                    <a:pt x="32953" y="212066"/>
                    <a:pt x="-1294" y="106720"/>
                    <a:pt x="37" y="249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64" name="Google Shape;2664;p36"/>
          <p:cNvGrpSpPr/>
          <p:nvPr/>
        </p:nvGrpSpPr>
        <p:grpSpPr>
          <a:xfrm rot="-8099838">
            <a:off x="630551" y="4419376"/>
            <a:ext cx="521260" cy="807205"/>
            <a:chOff x="1022083" y="3172726"/>
            <a:chExt cx="52228" cy="80870"/>
          </a:xfrm>
        </p:grpSpPr>
        <p:sp>
          <p:nvSpPr>
            <p:cNvPr id="2665" name="Google Shape;2665;p36"/>
            <p:cNvSpPr/>
            <p:nvPr/>
          </p:nvSpPr>
          <p:spPr>
            <a:xfrm>
              <a:off x="1052057" y="3227698"/>
              <a:ext cx="22254" cy="25898"/>
            </a:xfrm>
            <a:custGeom>
              <a:avLst/>
              <a:gdLst/>
              <a:ahLst/>
              <a:cxnLst/>
              <a:rect l="l" t="t" r="r" b="b"/>
              <a:pathLst>
                <a:path w="22254" h="25898" extrusionOk="0">
                  <a:moveTo>
                    <a:pt x="13029" y="25653"/>
                  </a:moveTo>
                  <a:cubicBezTo>
                    <a:pt x="10625" y="24990"/>
                    <a:pt x="8903" y="23877"/>
                    <a:pt x="7307" y="22675"/>
                  </a:cubicBezTo>
                  <a:cubicBezTo>
                    <a:pt x="5764" y="21437"/>
                    <a:pt x="4455" y="20038"/>
                    <a:pt x="3361" y="18495"/>
                  </a:cubicBezTo>
                  <a:cubicBezTo>
                    <a:pt x="2248" y="16969"/>
                    <a:pt x="1370" y="15265"/>
                    <a:pt x="778" y="13399"/>
                  </a:cubicBezTo>
                  <a:cubicBezTo>
                    <a:pt x="204" y="11515"/>
                    <a:pt x="-191" y="9488"/>
                    <a:pt x="96" y="7012"/>
                  </a:cubicBezTo>
                  <a:cubicBezTo>
                    <a:pt x="616" y="2598"/>
                    <a:pt x="4562" y="-506"/>
                    <a:pt x="8921" y="68"/>
                  </a:cubicBezTo>
                  <a:cubicBezTo>
                    <a:pt x="9298" y="122"/>
                    <a:pt x="9693" y="194"/>
                    <a:pt x="10033" y="302"/>
                  </a:cubicBezTo>
                  <a:cubicBezTo>
                    <a:pt x="12419" y="966"/>
                    <a:pt x="14105" y="2114"/>
                    <a:pt x="15612" y="3370"/>
                  </a:cubicBezTo>
                  <a:cubicBezTo>
                    <a:pt x="17101" y="4643"/>
                    <a:pt x="18303" y="6115"/>
                    <a:pt x="19289" y="7730"/>
                  </a:cubicBezTo>
                  <a:cubicBezTo>
                    <a:pt x="20276" y="9344"/>
                    <a:pt x="21065" y="11103"/>
                    <a:pt x="21603" y="13004"/>
                  </a:cubicBezTo>
                  <a:cubicBezTo>
                    <a:pt x="22088" y="14960"/>
                    <a:pt x="22446" y="17005"/>
                    <a:pt x="22141" y="19481"/>
                  </a:cubicBezTo>
                  <a:cubicBezTo>
                    <a:pt x="21639" y="23536"/>
                    <a:pt x="17998" y="26371"/>
                    <a:pt x="13998" y="25833"/>
                  </a:cubicBezTo>
                  <a:cubicBezTo>
                    <a:pt x="13675" y="25815"/>
                    <a:pt x="13316" y="25743"/>
                    <a:pt x="13029" y="25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6" name="Google Shape;2666;p36"/>
            <p:cNvSpPr/>
            <p:nvPr/>
          </p:nvSpPr>
          <p:spPr>
            <a:xfrm>
              <a:off x="1022083" y="3182492"/>
              <a:ext cx="19395" cy="19754"/>
            </a:xfrm>
            <a:custGeom>
              <a:avLst/>
              <a:gdLst/>
              <a:ahLst/>
              <a:cxnLst/>
              <a:rect l="l" t="t" r="r" b="b"/>
              <a:pathLst>
                <a:path w="19395" h="19754" extrusionOk="0">
                  <a:moveTo>
                    <a:pt x="11038" y="19743"/>
                  </a:moveTo>
                  <a:cubicBezTo>
                    <a:pt x="8939" y="19833"/>
                    <a:pt x="7450" y="19366"/>
                    <a:pt x="6069" y="18810"/>
                  </a:cubicBezTo>
                  <a:cubicBezTo>
                    <a:pt x="4741" y="18218"/>
                    <a:pt x="3629" y="17411"/>
                    <a:pt x="2696" y="16460"/>
                  </a:cubicBezTo>
                  <a:cubicBezTo>
                    <a:pt x="1764" y="15509"/>
                    <a:pt x="1028" y="14361"/>
                    <a:pt x="562" y="12997"/>
                  </a:cubicBezTo>
                  <a:cubicBezTo>
                    <a:pt x="96" y="11615"/>
                    <a:pt x="-191" y="10090"/>
                    <a:pt x="149" y="8009"/>
                  </a:cubicBezTo>
                  <a:cubicBezTo>
                    <a:pt x="867" y="3416"/>
                    <a:pt x="4688" y="151"/>
                    <a:pt x="9100" y="7"/>
                  </a:cubicBezTo>
                  <a:cubicBezTo>
                    <a:pt x="11181" y="-65"/>
                    <a:pt x="12652" y="420"/>
                    <a:pt x="13943" y="1048"/>
                  </a:cubicBezTo>
                  <a:cubicBezTo>
                    <a:pt x="15217" y="1693"/>
                    <a:pt x="16239" y="2573"/>
                    <a:pt x="17065" y="3631"/>
                  </a:cubicBezTo>
                  <a:cubicBezTo>
                    <a:pt x="17890" y="4672"/>
                    <a:pt x="18536" y="5892"/>
                    <a:pt x="18948" y="7309"/>
                  </a:cubicBezTo>
                  <a:cubicBezTo>
                    <a:pt x="19325" y="8763"/>
                    <a:pt x="19576" y="10324"/>
                    <a:pt x="19235" y="12423"/>
                  </a:cubicBezTo>
                  <a:cubicBezTo>
                    <a:pt x="18553" y="16603"/>
                    <a:pt x="15074" y="19581"/>
                    <a:pt x="11038" y="197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7" name="Google Shape;2667;p36"/>
            <p:cNvSpPr/>
            <p:nvPr/>
          </p:nvSpPr>
          <p:spPr>
            <a:xfrm>
              <a:off x="1051281" y="3172726"/>
              <a:ext cx="21763" cy="26714"/>
            </a:xfrm>
            <a:custGeom>
              <a:avLst/>
              <a:gdLst/>
              <a:ahLst/>
              <a:cxnLst/>
              <a:rect l="l" t="t" r="r" b="b"/>
              <a:pathLst>
                <a:path w="21763" h="26714" extrusionOk="0">
                  <a:moveTo>
                    <a:pt x="11957" y="26261"/>
                  </a:moveTo>
                  <a:cubicBezTo>
                    <a:pt x="9607" y="25400"/>
                    <a:pt x="7939" y="24126"/>
                    <a:pt x="6414" y="22798"/>
                  </a:cubicBezTo>
                  <a:cubicBezTo>
                    <a:pt x="4944" y="21417"/>
                    <a:pt x="3742" y="19909"/>
                    <a:pt x="2737" y="18259"/>
                  </a:cubicBezTo>
                  <a:cubicBezTo>
                    <a:pt x="1733" y="16626"/>
                    <a:pt x="961" y="14850"/>
                    <a:pt x="495" y="12912"/>
                  </a:cubicBezTo>
                  <a:cubicBezTo>
                    <a:pt x="46" y="10956"/>
                    <a:pt x="-223" y="8893"/>
                    <a:pt x="244" y="6435"/>
                  </a:cubicBezTo>
                  <a:cubicBezTo>
                    <a:pt x="1051" y="2093"/>
                    <a:pt x="5177" y="-706"/>
                    <a:pt x="9464" y="156"/>
                  </a:cubicBezTo>
                  <a:cubicBezTo>
                    <a:pt x="9858" y="227"/>
                    <a:pt x="10289" y="371"/>
                    <a:pt x="10666" y="496"/>
                  </a:cubicBezTo>
                  <a:cubicBezTo>
                    <a:pt x="12998" y="1376"/>
                    <a:pt x="14630" y="2649"/>
                    <a:pt x="16047" y="4049"/>
                  </a:cubicBezTo>
                  <a:cubicBezTo>
                    <a:pt x="17446" y="5466"/>
                    <a:pt x="18558" y="7027"/>
                    <a:pt x="19437" y="8750"/>
                  </a:cubicBezTo>
                  <a:cubicBezTo>
                    <a:pt x="20316" y="10454"/>
                    <a:pt x="20980" y="12284"/>
                    <a:pt x="21392" y="14258"/>
                  </a:cubicBezTo>
                  <a:cubicBezTo>
                    <a:pt x="21751" y="16267"/>
                    <a:pt x="21966" y="18348"/>
                    <a:pt x="21482" y="20824"/>
                  </a:cubicBezTo>
                  <a:cubicBezTo>
                    <a:pt x="20711" y="24808"/>
                    <a:pt x="16908" y="27373"/>
                    <a:pt x="12980" y="26566"/>
                  </a:cubicBezTo>
                  <a:cubicBezTo>
                    <a:pt x="12639" y="26476"/>
                    <a:pt x="12262" y="26369"/>
                    <a:pt x="11957" y="26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68" name="Google Shape;2668;p36"/>
          <p:cNvGrpSpPr/>
          <p:nvPr/>
        </p:nvGrpSpPr>
        <p:grpSpPr>
          <a:xfrm rot="8099838" flipH="1">
            <a:off x="11170835" y="2589076"/>
            <a:ext cx="521260" cy="807205"/>
            <a:chOff x="1022083" y="3172726"/>
            <a:chExt cx="52228" cy="80870"/>
          </a:xfrm>
        </p:grpSpPr>
        <p:sp>
          <p:nvSpPr>
            <p:cNvPr id="2669" name="Google Shape;2669;p36"/>
            <p:cNvSpPr/>
            <p:nvPr/>
          </p:nvSpPr>
          <p:spPr>
            <a:xfrm>
              <a:off x="1052057" y="3227698"/>
              <a:ext cx="22254" cy="25898"/>
            </a:xfrm>
            <a:custGeom>
              <a:avLst/>
              <a:gdLst/>
              <a:ahLst/>
              <a:cxnLst/>
              <a:rect l="l" t="t" r="r" b="b"/>
              <a:pathLst>
                <a:path w="22254" h="25898" extrusionOk="0">
                  <a:moveTo>
                    <a:pt x="13029" y="25653"/>
                  </a:moveTo>
                  <a:cubicBezTo>
                    <a:pt x="10625" y="24990"/>
                    <a:pt x="8903" y="23877"/>
                    <a:pt x="7307" y="22675"/>
                  </a:cubicBezTo>
                  <a:cubicBezTo>
                    <a:pt x="5764" y="21437"/>
                    <a:pt x="4455" y="20038"/>
                    <a:pt x="3361" y="18495"/>
                  </a:cubicBezTo>
                  <a:cubicBezTo>
                    <a:pt x="2248" y="16969"/>
                    <a:pt x="1370" y="15265"/>
                    <a:pt x="778" y="13399"/>
                  </a:cubicBezTo>
                  <a:cubicBezTo>
                    <a:pt x="204" y="11515"/>
                    <a:pt x="-191" y="9488"/>
                    <a:pt x="96" y="7012"/>
                  </a:cubicBezTo>
                  <a:cubicBezTo>
                    <a:pt x="616" y="2598"/>
                    <a:pt x="4562" y="-506"/>
                    <a:pt x="8921" y="68"/>
                  </a:cubicBezTo>
                  <a:cubicBezTo>
                    <a:pt x="9298" y="122"/>
                    <a:pt x="9693" y="194"/>
                    <a:pt x="10033" y="302"/>
                  </a:cubicBezTo>
                  <a:cubicBezTo>
                    <a:pt x="12419" y="966"/>
                    <a:pt x="14105" y="2114"/>
                    <a:pt x="15612" y="3370"/>
                  </a:cubicBezTo>
                  <a:cubicBezTo>
                    <a:pt x="17101" y="4643"/>
                    <a:pt x="18303" y="6115"/>
                    <a:pt x="19289" y="7730"/>
                  </a:cubicBezTo>
                  <a:cubicBezTo>
                    <a:pt x="20276" y="9344"/>
                    <a:pt x="21065" y="11103"/>
                    <a:pt x="21603" y="13004"/>
                  </a:cubicBezTo>
                  <a:cubicBezTo>
                    <a:pt x="22088" y="14960"/>
                    <a:pt x="22446" y="17005"/>
                    <a:pt x="22141" y="19481"/>
                  </a:cubicBezTo>
                  <a:cubicBezTo>
                    <a:pt x="21639" y="23536"/>
                    <a:pt x="17998" y="26371"/>
                    <a:pt x="13998" y="25833"/>
                  </a:cubicBezTo>
                  <a:cubicBezTo>
                    <a:pt x="13675" y="25815"/>
                    <a:pt x="13316" y="25743"/>
                    <a:pt x="13029" y="25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0" name="Google Shape;2670;p36"/>
            <p:cNvSpPr/>
            <p:nvPr/>
          </p:nvSpPr>
          <p:spPr>
            <a:xfrm>
              <a:off x="1022083" y="3182492"/>
              <a:ext cx="19395" cy="19754"/>
            </a:xfrm>
            <a:custGeom>
              <a:avLst/>
              <a:gdLst/>
              <a:ahLst/>
              <a:cxnLst/>
              <a:rect l="l" t="t" r="r" b="b"/>
              <a:pathLst>
                <a:path w="19395" h="19754" extrusionOk="0">
                  <a:moveTo>
                    <a:pt x="11038" y="19743"/>
                  </a:moveTo>
                  <a:cubicBezTo>
                    <a:pt x="8939" y="19833"/>
                    <a:pt x="7450" y="19366"/>
                    <a:pt x="6069" y="18810"/>
                  </a:cubicBezTo>
                  <a:cubicBezTo>
                    <a:pt x="4741" y="18218"/>
                    <a:pt x="3629" y="17411"/>
                    <a:pt x="2696" y="16460"/>
                  </a:cubicBezTo>
                  <a:cubicBezTo>
                    <a:pt x="1764" y="15509"/>
                    <a:pt x="1028" y="14361"/>
                    <a:pt x="562" y="12997"/>
                  </a:cubicBezTo>
                  <a:cubicBezTo>
                    <a:pt x="96" y="11615"/>
                    <a:pt x="-191" y="10090"/>
                    <a:pt x="149" y="8009"/>
                  </a:cubicBezTo>
                  <a:cubicBezTo>
                    <a:pt x="867" y="3416"/>
                    <a:pt x="4688" y="151"/>
                    <a:pt x="9100" y="7"/>
                  </a:cubicBezTo>
                  <a:cubicBezTo>
                    <a:pt x="11181" y="-65"/>
                    <a:pt x="12652" y="420"/>
                    <a:pt x="13943" y="1048"/>
                  </a:cubicBezTo>
                  <a:cubicBezTo>
                    <a:pt x="15217" y="1693"/>
                    <a:pt x="16239" y="2573"/>
                    <a:pt x="17065" y="3631"/>
                  </a:cubicBezTo>
                  <a:cubicBezTo>
                    <a:pt x="17890" y="4672"/>
                    <a:pt x="18536" y="5892"/>
                    <a:pt x="18948" y="7309"/>
                  </a:cubicBezTo>
                  <a:cubicBezTo>
                    <a:pt x="19325" y="8763"/>
                    <a:pt x="19576" y="10324"/>
                    <a:pt x="19235" y="12423"/>
                  </a:cubicBezTo>
                  <a:cubicBezTo>
                    <a:pt x="18553" y="16603"/>
                    <a:pt x="15074" y="19581"/>
                    <a:pt x="11038" y="197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1" name="Google Shape;2671;p36"/>
            <p:cNvSpPr/>
            <p:nvPr/>
          </p:nvSpPr>
          <p:spPr>
            <a:xfrm>
              <a:off x="1051281" y="3172726"/>
              <a:ext cx="21763" cy="26714"/>
            </a:xfrm>
            <a:custGeom>
              <a:avLst/>
              <a:gdLst/>
              <a:ahLst/>
              <a:cxnLst/>
              <a:rect l="l" t="t" r="r" b="b"/>
              <a:pathLst>
                <a:path w="21763" h="26714" extrusionOk="0">
                  <a:moveTo>
                    <a:pt x="11957" y="26261"/>
                  </a:moveTo>
                  <a:cubicBezTo>
                    <a:pt x="9607" y="25400"/>
                    <a:pt x="7939" y="24126"/>
                    <a:pt x="6414" y="22798"/>
                  </a:cubicBezTo>
                  <a:cubicBezTo>
                    <a:pt x="4944" y="21417"/>
                    <a:pt x="3742" y="19909"/>
                    <a:pt x="2737" y="18259"/>
                  </a:cubicBezTo>
                  <a:cubicBezTo>
                    <a:pt x="1733" y="16626"/>
                    <a:pt x="961" y="14850"/>
                    <a:pt x="495" y="12912"/>
                  </a:cubicBezTo>
                  <a:cubicBezTo>
                    <a:pt x="46" y="10956"/>
                    <a:pt x="-223" y="8893"/>
                    <a:pt x="244" y="6435"/>
                  </a:cubicBezTo>
                  <a:cubicBezTo>
                    <a:pt x="1051" y="2093"/>
                    <a:pt x="5177" y="-706"/>
                    <a:pt x="9464" y="156"/>
                  </a:cubicBezTo>
                  <a:cubicBezTo>
                    <a:pt x="9858" y="227"/>
                    <a:pt x="10289" y="371"/>
                    <a:pt x="10666" y="496"/>
                  </a:cubicBezTo>
                  <a:cubicBezTo>
                    <a:pt x="12998" y="1376"/>
                    <a:pt x="14630" y="2649"/>
                    <a:pt x="16047" y="4049"/>
                  </a:cubicBezTo>
                  <a:cubicBezTo>
                    <a:pt x="17446" y="5466"/>
                    <a:pt x="18558" y="7027"/>
                    <a:pt x="19437" y="8750"/>
                  </a:cubicBezTo>
                  <a:cubicBezTo>
                    <a:pt x="20316" y="10454"/>
                    <a:pt x="20980" y="12284"/>
                    <a:pt x="21392" y="14258"/>
                  </a:cubicBezTo>
                  <a:cubicBezTo>
                    <a:pt x="21751" y="16267"/>
                    <a:pt x="21966" y="18348"/>
                    <a:pt x="21482" y="20824"/>
                  </a:cubicBezTo>
                  <a:cubicBezTo>
                    <a:pt x="20711" y="24808"/>
                    <a:pt x="16908" y="27373"/>
                    <a:pt x="12980" y="26566"/>
                  </a:cubicBezTo>
                  <a:cubicBezTo>
                    <a:pt x="12639" y="26476"/>
                    <a:pt x="12262" y="26369"/>
                    <a:pt x="11957" y="26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" name="Google Shape;2510;p36">
            <a:extLst>
              <a:ext uri="{FF2B5EF4-FFF2-40B4-BE49-F238E27FC236}">
                <a16:creationId xmlns="" xmlns:a16="http://schemas.microsoft.com/office/drawing/2014/main" id="{B80AF937-9E37-551D-7E43-847129AFBF56}"/>
              </a:ext>
            </a:extLst>
          </p:cNvPr>
          <p:cNvSpPr txBox="1">
            <a:spLocks/>
          </p:cNvSpPr>
          <p:nvPr/>
        </p:nvSpPr>
        <p:spPr>
          <a:xfrm>
            <a:off x="2471823" y="3950197"/>
            <a:ext cx="7183600" cy="7942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563533"/>
              </a:buClr>
            </a:pPr>
            <a:r>
              <a:rPr lang="vi-VN" sz="3700" b="1" dirty="0">
                <a:solidFill>
                  <a:srgbClr val="563533"/>
                </a:solidFill>
                <a:latin typeface="Alegreya Sans"/>
                <a:ea typeface="Alegreya Sans"/>
                <a:cs typeface="Alegreya Sans"/>
                <a:sym typeface="Alegreya Sans"/>
              </a:rPr>
              <a:t>Lesson 1: Language Focus</a:t>
            </a:r>
          </a:p>
        </p:txBody>
      </p:sp>
    </p:spTree>
    <p:extLst>
      <p:ext uri="{BB962C8B-B14F-4D97-AF65-F5344CB8AC3E}">
        <p14:creationId xmlns:p14="http://schemas.microsoft.com/office/powerpoint/2010/main" val="306948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40"/>
          <p:cNvSpPr txBox="1">
            <a:spLocks noGrp="1"/>
          </p:cNvSpPr>
          <p:nvPr>
            <p:ph type="title"/>
          </p:nvPr>
        </p:nvSpPr>
        <p:spPr>
          <a:xfrm>
            <a:off x="571025" y="886705"/>
            <a:ext cx="7598400" cy="647688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/>
          <a:p>
            <a:r>
              <a:rPr lang="en-US" sz="3200" b="1" dirty="0"/>
              <a:t>1. </a:t>
            </a:r>
            <a:r>
              <a:rPr lang="en-US" sz="3200" b="1" dirty="0" err="1"/>
              <a:t>Pronuciation</a:t>
            </a:r>
            <a:endParaRPr sz="3200" b="1" dirty="0"/>
          </a:p>
        </p:txBody>
      </p:sp>
      <p:sp>
        <p:nvSpPr>
          <p:cNvPr id="2968" name="Google Shape;2968;p40"/>
          <p:cNvSpPr txBox="1">
            <a:spLocks noGrp="1"/>
          </p:cNvSpPr>
          <p:nvPr>
            <p:ph type="subTitle" idx="1"/>
          </p:nvPr>
        </p:nvSpPr>
        <p:spPr>
          <a:xfrm>
            <a:off x="539029" y="1425428"/>
            <a:ext cx="7649704" cy="628853"/>
          </a:xfrm>
          <a:prstGeom prst="rect">
            <a:avLst/>
          </a:prstGeom>
          <a:solidFill>
            <a:srgbClr val="92D050"/>
          </a:solidFill>
        </p:spPr>
        <p:txBody>
          <a:bodyPr spcFirstLastPara="1" wrap="square" lIns="121870" tIns="121870" rIns="121870" bIns="121870" anchor="t" anchorCtr="0">
            <a:noAutofit/>
          </a:bodyPr>
          <a:lstStyle/>
          <a:p>
            <a:pPr marL="0" indent="0"/>
            <a:r>
              <a:rPr lang="en-US" dirty="0" smtClean="0"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</a:t>
            </a:r>
            <a:r>
              <a:rPr lang="en-US" b="1" dirty="0">
                <a:solidFill>
                  <a:srgbClr val="002060"/>
                </a:solidFill>
                <a:latin typeface="Acme"/>
              </a:rPr>
              <a:t>P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ronounce </a:t>
            </a:r>
            <a:r>
              <a:rPr lang="en-US" b="1" dirty="0">
                <a:solidFill>
                  <a:srgbClr val="002060"/>
                </a:solidFill>
                <a:latin typeface="Acme"/>
              </a:rPr>
              <a:t>the sounds /bl/ and /kl/; /</a:t>
            </a:r>
            <a:r>
              <a:rPr lang="en-US" b="1" dirty="0" err="1">
                <a:solidFill>
                  <a:srgbClr val="002060"/>
                </a:solidFill>
                <a:latin typeface="Acme"/>
              </a:rPr>
              <a:t>sp</a:t>
            </a:r>
            <a:r>
              <a:rPr lang="en-US" b="1" dirty="0">
                <a:solidFill>
                  <a:srgbClr val="002060"/>
                </a:solidFill>
                <a:latin typeface="Acme"/>
              </a:rPr>
              <a:t>/ and /</a:t>
            </a:r>
            <a:r>
              <a:rPr lang="en-US" b="1" dirty="0" err="1">
                <a:solidFill>
                  <a:srgbClr val="002060"/>
                </a:solidFill>
                <a:latin typeface="Acme"/>
              </a:rPr>
              <a:t>st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/</a:t>
            </a:r>
            <a:endParaRPr b="1" dirty="0">
              <a:solidFill>
                <a:srgbClr val="002060"/>
              </a:solidFill>
              <a:latin typeface="Acme"/>
            </a:endParaRPr>
          </a:p>
        </p:txBody>
      </p:sp>
      <p:grpSp>
        <p:nvGrpSpPr>
          <p:cNvPr id="2969" name="Google Shape;2969;p40"/>
          <p:cNvGrpSpPr/>
          <p:nvPr/>
        </p:nvGrpSpPr>
        <p:grpSpPr>
          <a:xfrm rot="1020500">
            <a:off x="11050729" y="-1317696"/>
            <a:ext cx="3324035" cy="3343128"/>
            <a:chOff x="1906460" y="3243528"/>
            <a:chExt cx="1352693" cy="1360463"/>
          </a:xfrm>
        </p:grpSpPr>
        <p:grpSp>
          <p:nvGrpSpPr>
            <p:cNvPr id="2970" name="Google Shape;2970;p40"/>
            <p:cNvGrpSpPr/>
            <p:nvPr/>
          </p:nvGrpSpPr>
          <p:grpSpPr>
            <a:xfrm>
              <a:off x="1906460" y="3243528"/>
              <a:ext cx="1352693" cy="1360463"/>
              <a:chOff x="397184" y="267823"/>
              <a:chExt cx="2224459" cy="2237236"/>
            </a:xfrm>
          </p:grpSpPr>
          <p:sp>
            <p:nvSpPr>
              <p:cNvPr id="2971" name="Google Shape;2971;p40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2" name="Google Shape;2972;p40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3" name="Google Shape;2973;p40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4" name="Google Shape;2974;p40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5" name="Google Shape;2975;p40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6" name="Google Shape;2976;p40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7" name="Google Shape;2977;p40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8" name="Google Shape;2978;p40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9" name="Google Shape;2979;p40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0" name="Google Shape;2980;p40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1" name="Google Shape;2981;p40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2" name="Google Shape;2982;p40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3" name="Google Shape;2983;p40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4" name="Google Shape;2984;p40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985" name="Google Shape;2985;p40"/>
            <p:cNvGrpSpPr/>
            <p:nvPr/>
          </p:nvGrpSpPr>
          <p:grpSpPr>
            <a:xfrm>
              <a:off x="1932841" y="3267809"/>
              <a:ext cx="1304067" cy="1312394"/>
              <a:chOff x="440568" y="307751"/>
              <a:chExt cx="2144494" cy="2158187"/>
            </a:xfrm>
          </p:grpSpPr>
          <p:grpSp>
            <p:nvGrpSpPr>
              <p:cNvPr id="2986" name="Google Shape;2986;p40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2987" name="Google Shape;2987;p40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8" name="Google Shape;2988;p40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9" name="Google Shape;2989;p40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0" name="Google Shape;2990;p40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1" name="Google Shape;2991;p40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2992" name="Google Shape;2992;p40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3" name="Google Shape;2993;p40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4" name="Google Shape;2994;p40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5" name="Google Shape;2995;p40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6" name="Google Shape;2996;p40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2997" name="Google Shape;2997;p40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8" name="Google Shape;2998;p40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9" name="Google Shape;2999;p40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0" name="Google Shape;3000;p40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1" name="Google Shape;3001;p40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3002" name="Google Shape;3002;p40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3" name="Google Shape;3003;p40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4" name="Google Shape;3004;p40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5" name="Google Shape;3005;p40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6" name="Google Shape;3006;p40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3007" name="Google Shape;3007;p40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8" name="Google Shape;3008;p40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9" name="Google Shape;3009;p40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0" name="Google Shape;3010;p40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1" name="Google Shape;3011;p40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3012" name="Google Shape;3012;p40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3" name="Google Shape;3013;p40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4" name="Google Shape;3014;p40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5" name="Google Shape;3015;p40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6" name="Google Shape;3016;p40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3017" name="Google Shape;3017;p40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8" name="Google Shape;3018;p40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9" name="Google Shape;3019;p40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0" name="Google Shape;3020;p40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1" name="Google Shape;3021;p40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3022" name="Google Shape;3022;p40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3" name="Google Shape;3023;p40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4" name="Google Shape;3024;p40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5" name="Google Shape;3025;p40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6" name="Google Shape;3026;p40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3027" name="Google Shape;3027;p40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8" name="Google Shape;3028;p40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9" name="Google Shape;3029;p40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0" name="Google Shape;3030;p40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1" name="Google Shape;3031;p40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3032" name="Google Shape;3032;p40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3" name="Google Shape;3033;p40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4" name="Google Shape;3034;p40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5" name="Google Shape;3035;p40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6" name="Google Shape;3036;p40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3037" name="Google Shape;3037;p40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8" name="Google Shape;3038;p40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9" name="Google Shape;3039;p40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0" name="Google Shape;3040;p40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1" name="Google Shape;3041;p40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3042" name="Google Shape;3042;p40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3" name="Google Shape;3043;p40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4" name="Google Shape;3044;p40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5" name="Google Shape;3045;p40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6" name="Google Shape;3046;p40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3047" name="Google Shape;3047;p40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8" name="Google Shape;3048;p40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9" name="Google Shape;3049;p40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0" name="Google Shape;3050;p40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51" name="Google Shape;3051;p40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3052" name="Google Shape;3052;p40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3" name="Google Shape;3053;p40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4" name="Google Shape;3054;p40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5" name="Google Shape;3055;p40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3056" name="Google Shape;3056;p40"/>
            <p:cNvSpPr/>
            <p:nvPr/>
          </p:nvSpPr>
          <p:spPr>
            <a:xfrm rot="-2700000">
              <a:off x="2361487" y="3704103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57" name="Google Shape;3057;p40"/>
            <p:cNvGrpSpPr/>
            <p:nvPr/>
          </p:nvGrpSpPr>
          <p:grpSpPr>
            <a:xfrm>
              <a:off x="2451453" y="3911582"/>
              <a:ext cx="277859" cy="87581"/>
              <a:chOff x="1293408" y="1366414"/>
              <a:chExt cx="456929" cy="144024"/>
            </a:xfrm>
          </p:grpSpPr>
          <p:sp>
            <p:nvSpPr>
              <p:cNvPr id="3058" name="Google Shape;3058;p40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9" name="Google Shape;3059;p40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60" name="Google Shape;3060;p40"/>
            <p:cNvGrpSpPr/>
            <p:nvPr/>
          </p:nvGrpSpPr>
          <p:grpSpPr>
            <a:xfrm>
              <a:off x="2477050" y="3881812"/>
              <a:ext cx="203785" cy="66133"/>
              <a:chOff x="1335501" y="1317459"/>
              <a:chExt cx="335117" cy="108754"/>
            </a:xfrm>
          </p:grpSpPr>
          <p:sp>
            <p:nvSpPr>
              <p:cNvPr id="3061" name="Google Shape;3061;p40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3062" name="Google Shape;3062;p40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3063" name="Google Shape;3063;p40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64" name="Google Shape;3064;p40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65" name="Google Shape;3065;p40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66" name="Google Shape;3066;p40"/>
          <p:cNvGrpSpPr/>
          <p:nvPr/>
        </p:nvGrpSpPr>
        <p:grpSpPr>
          <a:xfrm>
            <a:off x="10462251" y="5665835"/>
            <a:ext cx="2414420" cy="1618588"/>
            <a:chOff x="3112460" y="1424911"/>
            <a:chExt cx="1357432" cy="910001"/>
          </a:xfrm>
        </p:grpSpPr>
        <p:sp>
          <p:nvSpPr>
            <p:cNvPr id="3067" name="Google Shape;3067;p40"/>
            <p:cNvSpPr/>
            <p:nvPr/>
          </p:nvSpPr>
          <p:spPr>
            <a:xfrm>
              <a:off x="3112460" y="1424911"/>
              <a:ext cx="1357432" cy="910001"/>
            </a:xfrm>
            <a:custGeom>
              <a:avLst/>
              <a:gdLst/>
              <a:ahLst/>
              <a:cxnLst/>
              <a:rect l="l" t="t" r="r" b="b"/>
              <a:pathLst>
                <a:path w="400718" h="268635" extrusionOk="0">
                  <a:moveTo>
                    <a:pt x="17062" y="268546"/>
                  </a:moveTo>
                  <a:cubicBezTo>
                    <a:pt x="2264" y="234259"/>
                    <a:pt x="-3979" y="190517"/>
                    <a:pt x="2622" y="153754"/>
                  </a:cubicBezTo>
                  <a:cubicBezTo>
                    <a:pt x="5080" y="140011"/>
                    <a:pt x="9313" y="126052"/>
                    <a:pt x="18569" y="115574"/>
                  </a:cubicBezTo>
                  <a:cubicBezTo>
                    <a:pt x="33996" y="98099"/>
                    <a:pt x="60759" y="94169"/>
                    <a:pt x="83127" y="100754"/>
                  </a:cubicBezTo>
                  <a:cubicBezTo>
                    <a:pt x="105495" y="107339"/>
                    <a:pt x="124222" y="122625"/>
                    <a:pt x="140922" y="138880"/>
                  </a:cubicBezTo>
                  <a:cubicBezTo>
                    <a:pt x="141209" y="113834"/>
                    <a:pt x="147577" y="88894"/>
                    <a:pt x="159308" y="66772"/>
                  </a:cubicBezTo>
                  <a:cubicBezTo>
                    <a:pt x="162860" y="60080"/>
                    <a:pt x="167165" y="53370"/>
                    <a:pt x="173730" y="49584"/>
                  </a:cubicBezTo>
                  <a:cubicBezTo>
                    <a:pt x="182663" y="44435"/>
                    <a:pt x="194269" y="45834"/>
                    <a:pt x="203220" y="50965"/>
                  </a:cubicBezTo>
                  <a:cubicBezTo>
                    <a:pt x="212170" y="56079"/>
                    <a:pt x="218843" y="64386"/>
                    <a:pt x="224458" y="73016"/>
                  </a:cubicBezTo>
                  <a:cubicBezTo>
                    <a:pt x="235938" y="90635"/>
                    <a:pt x="243956" y="110514"/>
                    <a:pt x="247920" y="131165"/>
                  </a:cubicBezTo>
                  <a:cubicBezTo>
                    <a:pt x="256602" y="86723"/>
                    <a:pt x="267598" y="38352"/>
                    <a:pt x="303258" y="10471"/>
                  </a:cubicBezTo>
                  <a:cubicBezTo>
                    <a:pt x="312640" y="3132"/>
                    <a:pt x="324945" y="-2573"/>
                    <a:pt x="336246" y="1195"/>
                  </a:cubicBezTo>
                  <a:cubicBezTo>
                    <a:pt x="343708" y="3689"/>
                    <a:pt x="349358" y="9968"/>
                    <a:pt x="353268" y="16804"/>
                  </a:cubicBezTo>
                  <a:cubicBezTo>
                    <a:pt x="363475" y="34674"/>
                    <a:pt x="363601" y="56420"/>
                    <a:pt x="362381" y="76963"/>
                  </a:cubicBezTo>
                  <a:cubicBezTo>
                    <a:pt x="361000" y="100144"/>
                    <a:pt x="358273" y="123253"/>
                    <a:pt x="354201" y="146111"/>
                  </a:cubicBezTo>
                  <a:cubicBezTo>
                    <a:pt x="359618" y="140621"/>
                    <a:pt x="365251" y="134987"/>
                    <a:pt x="372372" y="132027"/>
                  </a:cubicBezTo>
                  <a:cubicBezTo>
                    <a:pt x="379493" y="129066"/>
                    <a:pt x="388570" y="129389"/>
                    <a:pt x="393987" y="134897"/>
                  </a:cubicBezTo>
                  <a:cubicBezTo>
                    <a:pt x="398328" y="139329"/>
                    <a:pt x="399404" y="145932"/>
                    <a:pt x="399960" y="152104"/>
                  </a:cubicBezTo>
                  <a:cubicBezTo>
                    <a:pt x="403620" y="192508"/>
                    <a:pt x="393951" y="234008"/>
                    <a:pt x="372820" y="268636"/>
                  </a:cubicBezTo>
                  <a:lnTo>
                    <a:pt x="17062" y="26854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8" name="Google Shape;3068;p40"/>
            <p:cNvSpPr/>
            <p:nvPr/>
          </p:nvSpPr>
          <p:spPr>
            <a:xfrm>
              <a:off x="3200853" y="1629094"/>
              <a:ext cx="1192752" cy="703492"/>
            </a:xfrm>
            <a:custGeom>
              <a:avLst/>
              <a:gdLst/>
              <a:ahLst/>
              <a:cxnLst/>
              <a:rect l="l" t="t" r="r" b="b"/>
              <a:pathLst>
                <a:path w="352104" h="207673" extrusionOk="0">
                  <a:moveTo>
                    <a:pt x="15000" y="207637"/>
                  </a:moveTo>
                  <a:cubicBezTo>
                    <a:pt x="1995" y="181137"/>
                    <a:pt x="-3494" y="147317"/>
                    <a:pt x="2300" y="118897"/>
                  </a:cubicBezTo>
                  <a:cubicBezTo>
                    <a:pt x="4470" y="108275"/>
                    <a:pt x="8183" y="97474"/>
                    <a:pt x="16309" y="89383"/>
                  </a:cubicBezTo>
                  <a:cubicBezTo>
                    <a:pt x="29870" y="75872"/>
                    <a:pt x="53386" y="72840"/>
                    <a:pt x="73046" y="77918"/>
                  </a:cubicBezTo>
                  <a:cubicBezTo>
                    <a:pt x="92706" y="82995"/>
                    <a:pt x="109154" y="94819"/>
                    <a:pt x="123845" y="107378"/>
                  </a:cubicBezTo>
                  <a:cubicBezTo>
                    <a:pt x="124097" y="88019"/>
                    <a:pt x="129693" y="68750"/>
                    <a:pt x="139989" y="51633"/>
                  </a:cubicBezTo>
                  <a:cubicBezTo>
                    <a:pt x="143111" y="46448"/>
                    <a:pt x="146895" y="41263"/>
                    <a:pt x="152653" y="38338"/>
                  </a:cubicBezTo>
                  <a:cubicBezTo>
                    <a:pt x="160492" y="34355"/>
                    <a:pt x="170717" y="35450"/>
                    <a:pt x="178573" y="39397"/>
                  </a:cubicBezTo>
                  <a:cubicBezTo>
                    <a:pt x="186430" y="43344"/>
                    <a:pt x="192296" y="49767"/>
                    <a:pt x="197229" y="56441"/>
                  </a:cubicBezTo>
                  <a:cubicBezTo>
                    <a:pt x="207310" y="70059"/>
                    <a:pt x="214359" y="85418"/>
                    <a:pt x="217839" y="101386"/>
                  </a:cubicBezTo>
                  <a:cubicBezTo>
                    <a:pt x="225462" y="67045"/>
                    <a:pt x="235131" y="29654"/>
                    <a:pt x="266468" y="8088"/>
                  </a:cubicBezTo>
                  <a:cubicBezTo>
                    <a:pt x="274719" y="2419"/>
                    <a:pt x="285536" y="-1995"/>
                    <a:pt x="295455" y="929"/>
                  </a:cubicBezTo>
                  <a:cubicBezTo>
                    <a:pt x="302020" y="2867"/>
                    <a:pt x="306989" y="7712"/>
                    <a:pt x="310415" y="13004"/>
                  </a:cubicBezTo>
                  <a:cubicBezTo>
                    <a:pt x="319384" y="26819"/>
                    <a:pt x="319492" y="43631"/>
                    <a:pt x="318416" y="59510"/>
                  </a:cubicBezTo>
                  <a:cubicBezTo>
                    <a:pt x="317214" y="77433"/>
                    <a:pt x="314810" y="95286"/>
                    <a:pt x="311223" y="112958"/>
                  </a:cubicBezTo>
                  <a:cubicBezTo>
                    <a:pt x="315994" y="108706"/>
                    <a:pt x="320927" y="104364"/>
                    <a:pt x="327187" y="102068"/>
                  </a:cubicBezTo>
                  <a:cubicBezTo>
                    <a:pt x="333447" y="99771"/>
                    <a:pt x="341430" y="100040"/>
                    <a:pt x="346183" y="104292"/>
                  </a:cubicBezTo>
                  <a:cubicBezTo>
                    <a:pt x="350004" y="107719"/>
                    <a:pt x="350937" y="112815"/>
                    <a:pt x="351439" y="117587"/>
                  </a:cubicBezTo>
                  <a:cubicBezTo>
                    <a:pt x="354650" y="148824"/>
                    <a:pt x="346165" y="180904"/>
                    <a:pt x="327582" y="207673"/>
                  </a:cubicBezTo>
                  <a:lnTo>
                    <a:pt x="15000" y="207637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69" name="Google Shape;3069;p40"/>
            <p:cNvGrpSpPr/>
            <p:nvPr/>
          </p:nvGrpSpPr>
          <p:grpSpPr>
            <a:xfrm>
              <a:off x="3317692" y="1513810"/>
              <a:ext cx="1078582" cy="785126"/>
              <a:chOff x="1465899" y="2580237"/>
              <a:chExt cx="318457" cy="231792"/>
            </a:xfrm>
          </p:grpSpPr>
          <p:sp>
            <p:nvSpPr>
              <p:cNvPr id="3070" name="Google Shape;3070;p40"/>
              <p:cNvSpPr/>
              <p:nvPr/>
            </p:nvSpPr>
            <p:spPr>
              <a:xfrm>
                <a:off x="1685054" y="2580237"/>
                <a:ext cx="45504" cy="231792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231792" extrusionOk="0">
                    <a:moveTo>
                      <a:pt x="45502" y="1138"/>
                    </a:moveTo>
                    <a:cubicBezTo>
                      <a:pt x="39475" y="74000"/>
                      <a:pt x="26309" y="146647"/>
                      <a:pt x="6290" y="216943"/>
                    </a:cubicBezTo>
                    <a:cubicBezTo>
                      <a:pt x="6290" y="216943"/>
                      <a:pt x="2182" y="230991"/>
                      <a:pt x="2182" y="230991"/>
                    </a:cubicBezTo>
                    <a:cubicBezTo>
                      <a:pt x="2003" y="231583"/>
                      <a:pt x="1393" y="231924"/>
                      <a:pt x="801" y="231745"/>
                    </a:cubicBezTo>
                    <a:cubicBezTo>
                      <a:pt x="209" y="231565"/>
                      <a:pt x="-131" y="230955"/>
                      <a:pt x="48" y="230363"/>
                    </a:cubicBezTo>
                    <a:cubicBezTo>
                      <a:pt x="48" y="230363"/>
                      <a:pt x="3815" y="216243"/>
                      <a:pt x="3815" y="216243"/>
                    </a:cubicBezTo>
                    <a:cubicBezTo>
                      <a:pt x="18560" y="159798"/>
                      <a:pt x="30201" y="102223"/>
                      <a:pt x="38094" y="44432"/>
                    </a:cubicBezTo>
                    <a:cubicBezTo>
                      <a:pt x="39062" y="37255"/>
                      <a:pt x="40946" y="22651"/>
                      <a:pt x="41825" y="15438"/>
                    </a:cubicBezTo>
                    <a:cubicBezTo>
                      <a:pt x="41825" y="15438"/>
                      <a:pt x="43475" y="923"/>
                      <a:pt x="43475" y="923"/>
                    </a:cubicBezTo>
                    <a:cubicBezTo>
                      <a:pt x="43529" y="349"/>
                      <a:pt x="44049" y="-64"/>
                      <a:pt x="44605" y="8"/>
                    </a:cubicBezTo>
                    <a:cubicBezTo>
                      <a:pt x="45143" y="80"/>
                      <a:pt x="45538" y="582"/>
                      <a:pt x="45502" y="1138"/>
                    </a:cubicBezTo>
                    <a:lnTo>
                      <a:pt x="45502" y="113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1" name="Google Shape;3071;p40"/>
              <p:cNvSpPr/>
              <p:nvPr/>
            </p:nvSpPr>
            <p:spPr>
              <a:xfrm>
                <a:off x="1593153" y="2633963"/>
                <a:ext cx="23198" cy="175351"/>
              </a:xfrm>
              <a:custGeom>
                <a:avLst/>
                <a:gdLst/>
                <a:ahLst/>
                <a:cxnLst/>
                <a:rect l="l" t="t" r="r" b="b"/>
                <a:pathLst>
                  <a:path w="23198" h="175351" extrusionOk="0">
                    <a:moveTo>
                      <a:pt x="2045" y="1023"/>
                    </a:moveTo>
                    <a:cubicBezTo>
                      <a:pt x="4126" y="55422"/>
                      <a:pt x="10512" y="109894"/>
                      <a:pt x="21023" y="163307"/>
                    </a:cubicBezTo>
                    <a:cubicBezTo>
                      <a:pt x="21023" y="163307"/>
                      <a:pt x="23176" y="174000"/>
                      <a:pt x="23176" y="174000"/>
                    </a:cubicBezTo>
                    <a:cubicBezTo>
                      <a:pt x="23301" y="174610"/>
                      <a:pt x="22906" y="175202"/>
                      <a:pt x="22297" y="175327"/>
                    </a:cubicBezTo>
                    <a:cubicBezTo>
                      <a:pt x="21705" y="175453"/>
                      <a:pt x="21131" y="175076"/>
                      <a:pt x="20987" y="174484"/>
                    </a:cubicBezTo>
                    <a:lnTo>
                      <a:pt x="18494" y="163827"/>
                    </a:lnTo>
                    <a:cubicBezTo>
                      <a:pt x="8843" y="121215"/>
                      <a:pt x="3014" y="77491"/>
                      <a:pt x="843" y="33856"/>
                    </a:cubicBezTo>
                    <a:cubicBezTo>
                      <a:pt x="574" y="28438"/>
                      <a:pt x="197" y="17422"/>
                      <a:pt x="126" y="11985"/>
                    </a:cubicBezTo>
                    <a:cubicBezTo>
                      <a:pt x="126" y="11985"/>
                      <a:pt x="0" y="1041"/>
                      <a:pt x="0" y="1041"/>
                    </a:cubicBezTo>
                    <a:cubicBezTo>
                      <a:pt x="0" y="467"/>
                      <a:pt x="448" y="18"/>
                      <a:pt x="1005" y="0"/>
                    </a:cubicBezTo>
                    <a:cubicBezTo>
                      <a:pt x="1561" y="18"/>
                      <a:pt x="2027" y="467"/>
                      <a:pt x="2045" y="1023"/>
                    </a:cubicBezTo>
                    <a:lnTo>
                      <a:pt x="2045" y="10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2" name="Google Shape;3072;p40"/>
              <p:cNvSpPr/>
              <p:nvPr/>
            </p:nvSpPr>
            <p:spPr>
              <a:xfrm>
                <a:off x="1465899" y="2685963"/>
                <a:ext cx="40561" cy="120963"/>
              </a:xfrm>
              <a:custGeom>
                <a:avLst/>
                <a:gdLst/>
                <a:ahLst/>
                <a:cxnLst/>
                <a:rect l="l" t="t" r="r" b="b"/>
                <a:pathLst>
                  <a:path w="40561" h="120963" extrusionOk="0">
                    <a:moveTo>
                      <a:pt x="2013" y="785"/>
                    </a:moveTo>
                    <a:cubicBezTo>
                      <a:pt x="11251" y="41351"/>
                      <a:pt x="24202" y="81128"/>
                      <a:pt x="40472" y="119416"/>
                    </a:cubicBezTo>
                    <a:cubicBezTo>
                      <a:pt x="40992" y="120636"/>
                      <a:pt x="39108" y="121677"/>
                      <a:pt x="38445" y="120331"/>
                    </a:cubicBezTo>
                    <a:cubicBezTo>
                      <a:pt x="21422" y="85004"/>
                      <a:pt x="9063" y="47362"/>
                      <a:pt x="1457" y="8894"/>
                    </a:cubicBezTo>
                    <a:cubicBezTo>
                      <a:pt x="1457" y="8894"/>
                      <a:pt x="22" y="1179"/>
                      <a:pt x="22" y="1179"/>
                    </a:cubicBezTo>
                    <a:cubicBezTo>
                      <a:pt x="-229" y="-58"/>
                      <a:pt x="1726" y="-525"/>
                      <a:pt x="2013" y="785"/>
                    </a:cubicBezTo>
                    <a:lnTo>
                      <a:pt x="2013" y="78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3" name="Google Shape;3073;p40"/>
              <p:cNvSpPr/>
              <p:nvPr/>
            </p:nvSpPr>
            <p:spPr>
              <a:xfrm>
                <a:off x="1744988" y="2709096"/>
                <a:ext cx="39368" cy="101843"/>
              </a:xfrm>
              <a:custGeom>
                <a:avLst/>
                <a:gdLst/>
                <a:ahLst/>
                <a:cxnLst/>
                <a:rect l="l" t="t" r="r" b="b"/>
                <a:pathLst>
                  <a:path w="39368" h="101843" extrusionOk="0">
                    <a:moveTo>
                      <a:pt x="39327" y="1263"/>
                    </a:moveTo>
                    <a:cubicBezTo>
                      <a:pt x="30215" y="35676"/>
                      <a:pt x="17784" y="69263"/>
                      <a:pt x="2125" y="101235"/>
                    </a:cubicBezTo>
                    <a:cubicBezTo>
                      <a:pt x="1515" y="102473"/>
                      <a:pt x="-458" y="101648"/>
                      <a:pt x="98" y="100302"/>
                    </a:cubicBezTo>
                    <a:cubicBezTo>
                      <a:pt x="10412" y="75776"/>
                      <a:pt x="20188" y="51052"/>
                      <a:pt x="28870" y="25898"/>
                    </a:cubicBezTo>
                    <a:cubicBezTo>
                      <a:pt x="31794" y="17519"/>
                      <a:pt x="34592" y="9104"/>
                      <a:pt x="37372" y="689"/>
                    </a:cubicBezTo>
                    <a:cubicBezTo>
                      <a:pt x="37767" y="-513"/>
                      <a:pt x="39668" y="-28"/>
                      <a:pt x="39327" y="1263"/>
                    </a:cubicBezTo>
                    <a:lnTo>
                      <a:pt x="39327" y="126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144" name="Google Shape;2968;p40"/>
          <p:cNvSpPr txBox="1">
            <a:spLocks/>
          </p:cNvSpPr>
          <p:nvPr/>
        </p:nvSpPr>
        <p:spPr>
          <a:xfrm>
            <a:off x="413247" y="308613"/>
            <a:ext cx="7649704" cy="6300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sz="2700" b="1" dirty="0">
                <a:solidFill>
                  <a:srgbClr val="FF0000"/>
                </a:solidFill>
                <a:latin typeface="Acme"/>
              </a:rPr>
              <a:t>I. Revise the knowledge learnt </a:t>
            </a:r>
            <a:r>
              <a:rPr lang="en-US" sz="2700" b="1" dirty="0" smtClean="0">
                <a:solidFill>
                  <a:srgbClr val="FF0000"/>
                </a:solidFill>
                <a:latin typeface="Acme"/>
              </a:rPr>
              <a:t>in units 7,8,9</a:t>
            </a:r>
            <a:endParaRPr lang="en-US" sz="2700" b="1" dirty="0">
              <a:solidFill>
                <a:srgbClr val="FF0000"/>
              </a:solidFill>
              <a:latin typeface="Acme"/>
            </a:endParaRPr>
          </a:p>
        </p:txBody>
      </p:sp>
      <p:grpSp>
        <p:nvGrpSpPr>
          <p:cNvPr id="150" name="Google Shape;2969;p40"/>
          <p:cNvGrpSpPr/>
          <p:nvPr/>
        </p:nvGrpSpPr>
        <p:grpSpPr>
          <a:xfrm rot="1020500">
            <a:off x="-2177954" y="-2068947"/>
            <a:ext cx="3324035" cy="3343128"/>
            <a:chOff x="1906460" y="3243528"/>
            <a:chExt cx="1352693" cy="1360463"/>
          </a:xfrm>
        </p:grpSpPr>
        <p:grpSp>
          <p:nvGrpSpPr>
            <p:cNvPr id="151" name="Google Shape;2970;p40"/>
            <p:cNvGrpSpPr/>
            <p:nvPr/>
          </p:nvGrpSpPr>
          <p:grpSpPr>
            <a:xfrm>
              <a:off x="1906460" y="3243528"/>
              <a:ext cx="1352693" cy="1360463"/>
              <a:chOff x="397184" y="267823"/>
              <a:chExt cx="2224459" cy="2237236"/>
            </a:xfrm>
          </p:grpSpPr>
          <p:sp>
            <p:nvSpPr>
              <p:cNvPr id="233" name="Google Shape;2971;p40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4" name="Google Shape;2972;p40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5" name="Google Shape;2973;p40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6" name="Google Shape;2974;p40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7" name="Google Shape;2975;p40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" name="Google Shape;2976;p40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" name="Google Shape;2977;p40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0" name="Google Shape;2978;p40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" name="Google Shape;2979;p40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" name="Google Shape;2980;p40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" name="Google Shape;2981;p40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" name="Google Shape;2982;p40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5" name="Google Shape;2983;p40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6" name="Google Shape;2984;p40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52" name="Google Shape;2985;p40"/>
            <p:cNvGrpSpPr/>
            <p:nvPr/>
          </p:nvGrpSpPr>
          <p:grpSpPr>
            <a:xfrm>
              <a:off x="1932841" y="3267809"/>
              <a:ext cx="1304067" cy="1312394"/>
              <a:chOff x="440568" y="307751"/>
              <a:chExt cx="2144494" cy="2158187"/>
            </a:xfrm>
          </p:grpSpPr>
          <p:grpSp>
            <p:nvGrpSpPr>
              <p:cNvPr id="163" name="Google Shape;2986;p40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229" name="Google Shape;2987;p40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0" name="Google Shape;2988;p40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1" name="Google Shape;2989;p40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2" name="Google Shape;2990;p40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64" name="Google Shape;2991;p40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225" name="Google Shape;2992;p40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6" name="Google Shape;2993;p40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7" name="Google Shape;2994;p40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8" name="Google Shape;2995;p40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65" name="Google Shape;2996;p40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221" name="Google Shape;2997;p40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2" name="Google Shape;2998;p40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3" name="Google Shape;2999;p40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4" name="Google Shape;3000;p40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66" name="Google Shape;3001;p40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217" name="Google Shape;3002;p40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8" name="Google Shape;3003;p40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9" name="Google Shape;3004;p40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0" name="Google Shape;3005;p40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67" name="Google Shape;3006;p40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213" name="Google Shape;3007;p40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4" name="Google Shape;3008;p40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5" name="Google Shape;3009;p40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6" name="Google Shape;3010;p40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68" name="Google Shape;3011;p40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209" name="Google Shape;3012;p40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0" name="Google Shape;3013;p40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1" name="Google Shape;3014;p40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2" name="Google Shape;3015;p40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69" name="Google Shape;3016;p40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205" name="Google Shape;3017;p40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6" name="Google Shape;3018;p40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7" name="Google Shape;3019;p40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8" name="Google Shape;3020;p40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70" name="Google Shape;3021;p40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201" name="Google Shape;3022;p40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2" name="Google Shape;3023;p40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3" name="Google Shape;3024;p40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4" name="Google Shape;3025;p40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71" name="Google Shape;3026;p40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197" name="Google Shape;3027;p40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8" name="Google Shape;3028;p40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9" name="Google Shape;3029;p40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0" name="Google Shape;3030;p40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72" name="Google Shape;3031;p40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193" name="Google Shape;3032;p40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4" name="Google Shape;3033;p40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5" name="Google Shape;3034;p40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6" name="Google Shape;3035;p40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73" name="Google Shape;3036;p40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189" name="Google Shape;3037;p40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0" name="Google Shape;3038;p40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1" name="Google Shape;3039;p40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2" name="Google Shape;3040;p40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74" name="Google Shape;3041;p40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185" name="Google Shape;3042;p40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86" name="Google Shape;3043;p40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87" name="Google Shape;3044;p40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88" name="Google Shape;3045;p40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75" name="Google Shape;3046;p40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181" name="Google Shape;3047;p40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82" name="Google Shape;3048;p40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83" name="Google Shape;3049;p40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84" name="Google Shape;3050;p40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76" name="Google Shape;3051;p40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177" name="Google Shape;3052;p40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78" name="Google Shape;3053;p40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79" name="Google Shape;3054;p40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80" name="Google Shape;3055;p40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153" name="Google Shape;3056;p40"/>
            <p:cNvSpPr/>
            <p:nvPr/>
          </p:nvSpPr>
          <p:spPr>
            <a:xfrm rot="-2700000">
              <a:off x="2361487" y="3704103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54" name="Google Shape;3057;p40"/>
            <p:cNvGrpSpPr/>
            <p:nvPr/>
          </p:nvGrpSpPr>
          <p:grpSpPr>
            <a:xfrm>
              <a:off x="2451453" y="3911582"/>
              <a:ext cx="277859" cy="87581"/>
              <a:chOff x="1293408" y="1366414"/>
              <a:chExt cx="456929" cy="144024"/>
            </a:xfrm>
          </p:grpSpPr>
          <p:sp>
            <p:nvSpPr>
              <p:cNvPr id="161" name="Google Shape;3058;p40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" name="Google Shape;3059;p40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55" name="Google Shape;3060;p40"/>
            <p:cNvGrpSpPr/>
            <p:nvPr/>
          </p:nvGrpSpPr>
          <p:grpSpPr>
            <a:xfrm>
              <a:off x="2477050" y="3881812"/>
              <a:ext cx="203785" cy="66133"/>
              <a:chOff x="1335501" y="1317459"/>
              <a:chExt cx="335117" cy="108754"/>
            </a:xfrm>
          </p:grpSpPr>
          <p:sp>
            <p:nvSpPr>
              <p:cNvPr id="156" name="Google Shape;3061;p40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157" name="Google Shape;3062;p40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159" name="Google Shape;3063;p40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60" name="Google Shape;3064;p40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158" name="Google Shape;3065;p40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47" name="TextBox 246">
            <a:extLst>
              <a:ext uri="{FF2B5EF4-FFF2-40B4-BE49-F238E27FC236}">
                <a16:creationId xmlns="" xmlns:a16="http://schemas.microsoft.com/office/drawing/2014/main" id="{61901E18-C037-9C8D-C5D2-21A0B1A6EB95}"/>
              </a:ext>
            </a:extLst>
          </p:cNvPr>
          <p:cNvSpPr txBox="1"/>
          <p:nvPr/>
        </p:nvSpPr>
        <p:spPr>
          <a:xfrm>
            <a:off x="97274" y="2065022"/>
            <a:ext cx="9684703" cy="4924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121890" tIns="60945" rIns="121890" bIns="60945" rtlCol="0">
            <a:spAutoFit/>
          </a:bodyPr>
          <a:lstStyle/>
          <a:p>
            <a:r>
              <a:rPr lang="en-US" sz="2400" b="1" dirty="0">
                <a:solidFill>
                  <a:srgbClr val="1D1D1D"/>
                </a:solidFill>
                <a:latin typeface="Acme"/>
                <a:cs typeface="Calibri" panose="020F0502020204030204" pitchFamily="34" charset="0"/>
              </a:rPr>
              <a:t>1. a. Listen and repeat, paying attention to the underlined words.</a:t>
            </a:r>
            <a:endParaRPr lang="x-none" sz="2400" b="1" dirty="0">
              <a:latin typeface="Acme"/>
              <a:cs typeface="Calibri" panose="020F0502020204030204" pitchFamily="34" charset="0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="" xmlns:a16="http://schemas.microsoft.com/office/drawing/2014/main" id="{19FEB4A3-C5ED-540E-83BE-DC3E500396C6}"/>
              </a:ext>
            </a:extLst>
          </p:cNvPr>
          <p:cNvSpPr txBox="1"/>
          <p:nvPr/>
        </p:nvSpPr>
        <p:spPr>
          <a:xfrm>
            <a:off x="24422" y="2581911"/>
            <a:ext cx="9626071" cy="34470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21890" tIns="60945" rIns="121890" bIns="6094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cme"/>
                <a:cs typeface="Calibri" panose="020F0502020204030204" pitchFamily="34" charset="0"/>
              </a:rPr>
              <a:t>1. The sky today is </a:t>
            </a:r>
            <a:r>
              <a:rPr lang="en-US" sz="2400" b="1" u="sng" dirty="0">
                <a:latin typeface="Acme"/>
                <a:cs typeface="Calibri" panose="020F0502020204030204" pitchFamily="34" charset="0"/>
              </a:rPr>
              <a:t>clear</a:t>
            </a:r>
            <a:r>
              <a:rPr lang="en-US" sz="2400" b="1" dirty="0">
                <a:latin typeface="Acme"/>
                <a:cs typeface="Calibri" panose="020F0502020204030204" pitchFamily="34" charset="0"/>
              </a:rPr>
              <a:t> and </a:t>
            </a:r>
            <a:r>
              <a:rPr lang="en-US" sz="2400" b="1" u="sng" dirty="0">
                <a:latin typeface="Acme"/>
                <a:cs typeface="Calibri" panose="020F0502020204030204" pitchFamily="34" charset="0"/>
              </a:rPr>
              <a:t>blue</a:t>
            </a:r>
            <a:r>
              <a:rPr lang="en-US" sz="2400" b="1" dirty="0">
                <a:latin typeface="Acme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Acme"/>
                <a:cs typeface="Calibri" panose="020F0502020204030204" pitchFamily="34" charset="0"/>
              </a:rPr>
              <a:t>clear </a:t>
            </a:r>
            <a:r>
              <a:rPr lang="en-US" sz="2400" b="1" dirty="0">
                <a:solidFill>
                  <a:srgbClr val="FF0000"/>
                </a:solidFill>
                <a:latin typeface="Acme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Acme"/>
              </a:rPr>
              <a:t>klɪə</a:t>
            </a:r>
            <a:r>
              <a:rPr lang="en-US" sz="2400" b="1" dirty="0">
                <a:solidFill>
                  <a:srgbClr val="FF0000"/>
                </a:solidFill>
                <a:latin typeface="Acme"/>
              </a:rPr>
              <a:t>(r)/</a:t>
            </a:r>
            <a:r>
              <a:rPr lang="en-US" sz="2400" b="1" dirty="0">
                <a:solidFill>
                  <a:srgbClr val="FF0000"/>
                </a:solidFill>
                <a:latin typeface="Acme"/>
                <a:cs typeface="Calibri" panose="020F0502020204030204" pitchFamily="34" charset="0"/>
              </a:rPr>
              <a:t>, blue </a:t>
            </a:r>
            <a:r>
              <a:rPr lang="en-US" sz="2400" b="1" dirty="0">
                <a:solidFill>
                  <a:srgbClr val="FF0000"/>
                </a:solidFill>
                <a:latin typeface="Acme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Acme"/>
              </a:rPr>
              <a:t>blu</a:t>
            </a:r>
            <a:r>
              <a:rPr lang="en-US" sz="2400" b="1" dirty="0">
                <a:solidFill>
                  <a:srgbClr val="FF0000"/>
                </a:solidFill>
                <a:latin typeface="Acme"/>
              </a:rPr>
              <a:t>ː/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cme"/>
                <a:cs typeface="Calibri" panose="020F0502020204030204" pitchFamily="34" charset="0"/>
              </a:rPr>
              <a:t>2. The </a:t>
            </a:r>
            <a:r>
              <a:rPr lang="en-US" sz="2400" b="1" u="sng" dirty="0">
                <a:latin typeface="Acme"/>
                <a:cs typeface="Calibri" panose="020F0502020204030204" pitchFamily="34" charset="0"/>
              </a:rPr>
              <a:t>speaker</a:t>
            </a:r>
            <a:r>
              <a:rPr lang="en-US" sz="2400" b="1" dirty="0">
                <a:latin typeface="Acme"/>
                <a:cs typeface="Calibri" panose="020F0502020204030204" pitchFamily="34" charset="0"/>
              </a:rPr>
              <a:t> talked a lot about </a:t>
            </a:r>
            <a:r>
              <a:rPr lang="en-US" sz="2400" b="1" u="sng" dirty="0">
                <a:latin typeface="Acme"/>
                <a:cs typeface="Calibri" panose="020F0502020204030204" pitchFamily="34" charset="0"/>
              </a:rPr>
              <a:t>honesty</a:t>
            </a:r>
            <a:r>
              <a:rPr lang="en-US" sz="2400" b="1" dirty="0">
                <a:latin typeface="Acme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Acme"/>
                <a:cs typeface="Calibri" panose="020F0502020204030204" pitchFamily="34" charset="0"/>
              </a:rPr>
              <a:t>speaker </a:t>
            </a:r>
            <a:r>
              <a:rPr lang="en-US" sz="2400" b="1" dirty="0">
                <a:solidFill>
                  <a:srgbClr val="FF0000"/>
                </a:solidFill>
                <a:latin typeface="Acme"/>
              </a:rPr>
              <a:t>/ˈ</a:t>
            </a:r>
            <a:r>
              <a:rPr lang="en-US" sz="2400" b="1" dirty="0" err="1">
                <a:solidFill>
                  <a:srgbClr val="FF0000"/>
                </a:solidFill>
                <a:latin typeface="Acme"/>
              </a:rPr>
              <a:t>spiːkər</a:t>
            </a:r>
            <a:r>
              <a:rPr lang="en-US" sz="2400" b="1" dirty="0">
                <a:solidFill>
                  <a:srgbClr val="FF0000"/>
                </a:solidFill>
                <a:latin typeface="Acme"/>
              </a:rPr>
              <a:t>/, </a:t>
            </a:r>
            <a:r>
              <a:rPr lang="en-US" sz="2400" b="1" dirty="0">
                <a:solidFill>
                  <a:srgbClr val="FF0000"/>
                </a:solidFill>
                <a:latin typeface="Acme"/>
                <a:cs typeface="Calibri" panose="020F0502020204030204" pitchFamily="34" charset="0"/>
              </a:rPr>
              <a:t>honesty </a:t>
            </a:r>
            <a:r>
              <a:rPr lang="en-US" sz="2400" b="1" dirty="0">
                <a:solidFill>
                  <a:srgbClr val="FF0000"/>
                </a:solidFill>
                <a:latin typeface="Acme"/>
              </a:rPr>
              <a:t>/ˈ</a:t>
            </a:r>
            <a:r>
              <a:rPr lang="en-US" sz="2400" b="1" dirty="0" err="1">
                <a:solidFill>
                  <a:srgbClr val="FF0000"/>
                </a:solidFill>
                <a:latin typeface="Acme"/>
              </a:rPr>
              <a:t>ɒnəsti</a:t>
            </a:r>
            <a:r>
              <a:rPr lang="en-US" sz="2400" b="1" dirty="0">
                <a:solidFill>
                  <a:srgbClr val="FF0000"/>
                </a:solidFill>
                <a:latin typeface="Acme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cme"/>
                <a:cs typeface="Calibri" panose="020F0502020204030204" pitchFamily="34" charset="0"/>
              </a:rPr>
              <a:t>3. The </a:t>
            </a:r>
            <a:r>
              <a:rPr lang="en-US" sz="2400" b="1" u="sng" dirty="0">
                <a:latin typeface="Acme"/>
                <a:cs typeface="Calibri" panose="020F0502020204030204" pitchFamily="34" charset="0"/>
              </a:rPr>
              <a:t>store</a:t>
            </a:r>
            <a:r>
              <a:rPr lang="en-US" sz="2400" b="1" dirty="0">
                <a:latin typeface="Acme"/>
                <a:cs typeface="Calibri" panose="020F0502020204030204" pitchFamily="34" charset="0"/>
              </a:rPr>
              <a:t> on that corner sells local </a:t>
            </a:r>
            <a:r>
              <a:rPr lang="en-US" sz="2400" b="1" u="sng" dirty="0" err="1">
                <a:latin typeface="Acme"/>
                <a:cs typeface="Calibri" panose="020F0502020204030204" pitchFamily="34" charset="0"/>
              </a:rPr>
              <a:t>specialities</a:t>
            </a:r>
            <a:r>
              <a:rPr lang="en-US" sz="2400" b="1" dirty="0">
                <a:latin typeface="Acme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Acme"/>
                <a:cs typeface="Calibri" panose="020F0502020204030204" pitchFamily="34" charset="0"/>
              </a:rPr>
              <a:t>store </a:t>
            </a:r>
            <a:r>
              <a:rPr lang="en-US" sz="2400" b="1" dirty="0">
                <a:solidFill>
                  <a:srgbClr val="FF0000"/>
                </a:solidFill>
                <a:latin typeface="Acme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Acme"/>
              </a:rPr>
              <a:t>stɔːr</a:t>
            </a:r>
            <a:r>
              <a:rPr lang="en-US" sz="2400" b="1" dirty="0">
                <a:solidFill>
                  <a:srgbClr val="FF0000"/>
                </a:solidFill>
                <a:latin typeface="Acme"/>
              </a:rPr>
              <a:t>/, </a:t>
            </a:r>
            <a:r>
              <a:rPr lang="en-US" sz="2400" b="1" dirty="0" err="1">
                <a:solidFill>
                  <a:srgbClr val="FF0000"/>
                </a:solidFill>
                <a:latin typeface="Acme"/>
                <a:cs typeface="Calibri" panose="020F0502020204030204" pitchFamily="34" charset="0"/>
              </a:rPr>
              <a:t>speciality</a:t>
            </a:r>
            <a:r>
              <a:rPr lang="en-US" sz="2400" b="1" dirty="0">
                <a:solidFill>
                  <a:srgbClr val="FF0000"/>
                </a:solidFill>
                <a:latin typeface="Acme"/>
              </a:rPr>
              <a:t> /ˌ</a:t>
            </a:r>
            <a:r>
              <a:rPr lang="en-US" sz="2400" b="1" dirty="0" err="1">
                <a:solidFill>
                  <a:srgbClr val="FF0000"/>
                </a:solidFill>
                <a:latin typeface="Acme"/>
              </a:rPr>
              <a:t>speʃiˈæləti</a:t>
            </a:r>
            <a:r>
              <a:rPr lang="en-US" sz="2400" b="1" dirty="0">
                <a:solidFill>
                  <a:srgbClr val="FF0000"/>
                </a:solidFill>
                <a:latin typeface="Acme"/>
              </a:rPr>
              <a:t>/</a:t>
            </a:r>
            <a:endParaRPr lang="x-none" sz="2400" b="1" dirty="0">
              <a:solidFill>
                <a:srgbClr val="FF0000"/>
              </a:solidFill>
              <a:latin typeface="Acme"/>
              <a:cs typeface="Calibri" panose="020F0502020204030204" pitchFamily="34" charset="0"/>
            </a:endParaRPr>
          </a:p>
        </p:txBody>
      </p:sp>
      <p:sp>
        <p:nvSpPr>
          <p:cNvPr id="2" name="Action Button: Sound 1">
            <a:hlinkClick r:id="rId4" action="ppaction://program" highlightClick="1">
              <a:snd r:embed="rId3" name="applause.wav"/>
            </a:hlinkClick>
          </p:cNvPr>
          <p:cNvSpPr/>
          <p:nvPr/>
        </p:nvSpPr>
        <p:spPr>
          <a:xfrm>
            <a:off x="10154190" y="5749608"/>
            <a:ext cx="673100" cy="55880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75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6" grpId="0"/>
      <p:bldP spid="2968" grpId="0" build="p" animBg="1"/>
      <p:bldP spid="144" grpId="0" animBg="1"/>
      <p:bldP spid="247" grpId="0" animBg="1"/>
      <p:bldP spid="2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40"/>
          <p:cNvSpPr txBox="1">
            <a:spLocks noGrp="1"/>
          </p:cNvSpPr>
          <p:nvPr>
            <p:ph type="title"/>
          </p:nvPr>
        </p:nvSpPr>
        <p:spPr>
          <a:xfrm>
            <a:off x="571025" y="886705"/>
            <a:ext cx="7598400" cy="647688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/>
          <a:p>
            <a:r>
              <a:rPr lang="en-US" sz="3200" b="1" dirty="0"/>
              <a:t>1. </a:t>
            </a:r>
            <a:r>
              <a:rPr lang="en-US" sz="3200" b="1" dirty="0" err="1"/>
              <a:t>Pronuciation</a:t>
            </a:r>
            <a:endParaRPr sz="3200" b="1" dirty="0"/>
          </a:p>
        </p:txBody>
      </p:sp>
      <p:sp>
        <p:nvSpPr>
          <p:cNvPr id="2968" name="Google Shape;2968;p40"/>
          <p:cNvSpPr txBox="1">
            <a:spLocks noGrp="1"/>
          </p:cNvSpPr>
          <p:nvPr>
            <p:ph type="subTitle" idx="1"/>
          </p:nvPr>
        </p:nvSpPr>
        <p:spPr>
          <a:xfrm>
            <a:off x="539029" y="1425428"/>
            <a:ext cx="6862232" cy="628853"/>
          </a:xfrm>
          <a:prstGeom prst="rect">
            <a:avLst/>
          </a:prstGeom>
          <a:solidFill>
            <a:srgbClr val="92D050"/>
          </a:solidFill>
        </p:spPr>
        <p:txBody>
          <a:bodyPr spcFirstLastPara="1" wrap="square" lIns="121870" tIns="121870" rIns="121870" bIns="121870" anchor="t" anchorCtr="0">
            <a:noAutofit/>
          </a:bodyPr>
          <a:lstStyle/>
          <a:p>
            <a:pPr marL="0" indent="0"/>
            <a:r>
              <a:rPr lang="en-US" dirty="0" smtClean="0"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Stress 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2060"/>
                </a:solidFill>
                <a:latin typeface="Acme"/>
              </a:rPr>
              <a:t>in words ending in -al and -</a:t>
            </a:r>
            <a:r>
              <a:rPr lang="en-US" b="1" dirty="0" err="1">
                <a:solidFill>
                  <a:srgbClr val="002060"/>
                </a:solidFill>
                <a:latin typeface="Acme"/>
              </a:rPr>
              <a:t>ous</a:t>
            </a:r>
            <a:endParaRPr lang="en-US" b="1" dirty="0">
              <a:solidFill>
                <a:srgbClr val="002060"/>
              </a:solidFill>
              <a:latin typeface="Acme"/>
            </a:endParaRPr>
          </a:p>
          <a:p>
            <a:pPr marL="0" indent="0"/>
            <a:endParaRPr b="1" dirty="0">
              <a:solidFill>
                <a:srgbClr val="002060"/>
              </a:solidFill>
              <a:latin typeface="Acme"/>
            </a:endParaRPr>
          </a:p>
        </p:txBody>
      </p:sp>
      <p:grpSp>
        <p:nvGrpSpPr>
          <p:cNvPr id="2969" name="Google Shape;2969;p40"/>
          <p:cNvGrpSpPr/>
          <p:nvPr/>
        </p:nvGrpSpPr>
        <p:grpSpPr>
          <a:xfrm rot="1020500">
            <a:off x="11050729" y="-1317696"/>
            <a:ext cx="3324035" cy="3343128"/>
            <a:chOff x="1906460" y="3243528"/>
            <a:chExt cx="1352693" cy="1360463"/>
          </a:xfrm>
        </p:grpSpPr>
        <p:grpSp>
          <p:nvGrpSpPr>
            <p:cNvPr id="2970" name="Google Shape;2970;p40"/>
            <p:cNvGrpSpPr/>
            <p:nvPr/>
          </p:nvGrpSpPr>
          <p:grpSpPr>
            <a:xfrm>
              <a:off x="1906460" y="3243528"/>
              <a:ext cx="1352693" cy="1360463"/>
              <a:chOff x="397184" y="267823"/>
              <a:chExt cx="2224459" cy="2237236"/>
            </a:xfrm>
          </p:grpSpPr>
          <p:sp>
            <p:nvSpPr>
              <p:cNvPr id="2971" name="Google Shape;2971;p40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2" name="Google Shape;2972;p40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3" name="Google Shape;2973;p40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4" name="Google Shape;2974;p40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5" name="Google Shape;2975;p40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6" name="Google Shape;2976;p40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7" name="Google Shape;2977;p40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8" name="Google Shape;2978;p40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9" name="Google Shape;2979;p40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0" name="Google Shape;2980;p40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1" name="Google Shape;2981;p40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2" name="Google Shape;2982;p40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3" name="Google Shape;2983;p40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4" name="Google Shape;2984;p40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985" name="Google Shape;2985;p40"/>
            <p:cNvGrpSpPr/>
            <p:nvPr/>
          </p:nvGrpSpPr>
          <p:grpSpPr>
            <a:xfrm>
              <a:off x="1932841" y="3267809"/>
              <a:ext cx="1304067" cy="1312394"/>
              <a:chOff x="440568" y="307751"/>
              <a:chExt cx="2144494" cy="2158187"/>
            </a:xfrm>
          </p:grpSpPr>
          <p:grpSp>
            <p:nvGrpSpPr>
              <p:cNvPr id="2986" name="Google Shape;2986;p40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2987" name="Google Shape;2987;p40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8" name="Google Shape;2988;p40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9" name="Google Shape;2989;p40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0" name="Google Shape;2990;p40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1" name="Google Shape;2991;p40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2992" name="Google Shape;2992;p40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3" name="Google Shape;2993;p40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4" name="Google Shape;2994;p40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5" name="Google Shape;2995;p40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6" name="Google Shape;2996;p40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2997" name="Google Shape;2997;p40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8" name="Google Shape;2998;p40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9" name="Google Shape;2999;p40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0" name="Google Shape;3000;p40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1" name="Google Shape;3001;p40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3002" name="Google Shape;3002;p40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3" name="Google Shape;3003;p40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4" name="Google Shape;3004;p40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5" name="Google Shape;3005;p40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6" name="Google Shape;3006;p40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3007" name="Google Shape;3007;p40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8" name="Google Shape;3008;p40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9" name="Google Shape;3009;p40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0" name="Google Shape;3010;p40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1" name="Google Shape;3011;p40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3012" name="Google Shape;3012;p40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3" name="Google Shape;3013;p40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4" name="Google Shape;3014;p40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5" name="Google Shape;3015;p40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6" name="Google Shape;3016;p40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3017" name="Google Shape;3017;p40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8" name="Google Shape;3018;p40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9" name="Google Shape;3019;p40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0" name="Google Shape;3020;p40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1" name="Google Shape;3021;p40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3022" name="Google Shape;3022;p40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3" name="Google Shape;3023;p40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4" name="Google Shape;3024;p40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5" name="Google Shape;3025;p40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6" name="Google Shape;3026;p40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3027" name="Google Shape;3027;p40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8" name="Google Shape;3028;p40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9" name="Google Shape;3029;p40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0" name="Google Shape;3030;p40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1" name="Google Shape;3031;p40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3032" name="Google Shape;3032;p40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3" name="Google Shape;3033;p40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4" name="Google Shape;3034;p40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5" name="Google Shape;3035;p40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6" name="Google Shape;3036;p40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3037" name="Google Shape;3037;p40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8" name="Google Shape;3038;p40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9" name="Google Shape;3039;p40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0" name="Google Shape;3040;p40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1" name="Google Shape;3041;p40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3042" name="Google Shape;3042;p40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3" name="Google Shape;3043;p40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4" name="Google Shape;3044;p40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5" name="Google Shape;3045;p40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6" name="Google Shape;3046;p40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3047" name="Google Shape;3047;p40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8" name="Google Shape;3048;p40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9" name="Google Shape;3049;p40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0" name="Google Shape;3050;p40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51" name="Google Shape;3051;p40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3052" name="Google Shape;3052;p40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3" name="Google Shape;3053;p40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4" name="Google Shape;3054;p40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5" name="Google Shape;3055;p40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3056" name="Google Shape;3056;p40"/>
            <p:cNvSpPr/>
            <p:nvPr/>
          </p:nvSpPr>
          <p:spPr>
            <a:xfrm rot="-2700000">
              <a:off x="2361487" y="3704103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57" name="Google Shape;3057;p40"/>
            <p:cNvGrpSpPr/>
            <p:nvPr/>
          </p:nvGrpSpPr>
          <p:grpSpPr>
            <a:xfrm>
              <a:off x="2451453" y="3911582"/>
              <a:ext cx="277859" cy="87581"/>
              <a:chOff x="1293408" y="1366414"/>
              <a:chExt cx="456929" cy="144024"/>
            </a:xfrm>
          </p:grpSpPr>
          <p:sp>
            <p:nvSpPr>
              <p:cNvPr id="3058" name="Google Shape;3058;p40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9" name="Google Shape;3059;p40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60" name="Google Shape;3060;p40"/>
            <p:cNvGrpSpPr/>
            <p:nvPr/>
          </p:nvGrpSpPr>
          <p:grpSpPr>
            <a:xfrm>
              <a:off x="2477050" y="3881812"/>
              <a:ext cx="203785" cy="66133"/>
              <a:chOff x="1335501" y="1317459"/>
              <a:chExt cx="335117" cy="108754"/>
            </a:xfrm>
          </p:grpSpPr>
          <p:sp>
            <p:nvSpPr>
              <p:cNvPr id="3061" name="Google Shape;3061;p40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3062" name="Google Shape;3062;p40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3063" name="Google Shape;3063;p40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64" name="Google Shape;3064;p40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65" name="Google Shape;3065;p40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66" name="Google Shape;3066;p40"/>
          <p:cNvGrpSpPr/>
          <p:nvPr/>
        </p:nvGrpSpPr>
        <p:grpSpPr>
          <a:xfrm>
            <a:off x="10462251" y="5665835"/>
            <a:ext cx="2414420" cy="1618588"/>
            <a:chOff x="3112460" y="1424911"/>
            <a:chExt cx="1357432" cy="910001"/>
          </a:xfrm>
        </p:grpSpPr>
        <p:sp>
          <p:nvSpPr>
            <p:cNvPr id="3067" name="Google Shape;3067;p40"/>
            <p:cNvSpPr/>
            <p:nvPr/>
          </p:nvSpPr>
          <p:spPr>
            <a:xfrm>
              <a:off x="3112460" y="1424911"/>
              <a:ext cx="1357432" cy="910001"/>
            </a:xfrm>
            <a:custGeom>
              <a:avLst/>
              <a:gdLst/>
              <a:ahLst/>
              <a:cxnLst/>
              <a:rect l="l" t="t" r="r" b="b"/>
              <a:pathLst>
                <a:path w="400718" h="268635" extrusionOk="0">
                  <a:moveTo>
                    <a:pt x="17062" y="268546"/>
                  </a:moveTo>
                  <a:cubicBezTo>
                    <a:pt x="2264" y="234259"/>
                    <a:pt x="-3979" y="190517"/>
                    <a:pt x="2622" y="153754"/>
                  </a:cubicBezTo>
                  <a:cubicBezTo>
                    <a:pt x="5080" y="140011"/>
                    <a:pt x="9313" y="126052"/>
                    <a:pt x="18569" y="115574"/>
                  </a:cubicBezTo>
                  <a:cubicBezTo>
                    <a:pt x="33996" y="98099"/>
                    <a:pt x="60759" y="94169"/>
                    <a:pt x="83127" y="100754"/>
                  </a:cubicBezTo>
                  <a:cubicBezTo>
                    <a:pt x="105495" y="107339"/>
                    <a:pt x="124222" y="122625"/>
                    <a:pt x="140922" y="138880"/>
                  </a:cubicBezTo>
                  <a:cubicBezTo>
                    <a:pt x="141209" y="113834"/>
                    <a:pt x="147577" y="88894"/>
                    <a:pt x="159308" y="66772"/>
                  </a:cubicBezTo>
                  <a:cubicBezTo>
                    <a:pt x="162860" y="60080"/>
                    <a:pt x="167165" y="53370"/>
                    <a:pt x="173730" y="49584"/>
                  </a:cubicBezTo>
                  <a:cubicBezTo>
                    <a:pt x="182663" y="44435"/>
                    <a:pt x="194269" y="45834"/>
                    <a:pt x="203220" y="50965"/>
                  </a:cubicBezTo>
                  <a:cubicBezTo>
                    <a:pt x="212170" y="56079"/>
                    <a:pt x="218843" y="64386"/>
                    <a:pt x="224458" y="73016"/>
                  </a:cubicBezTo>
                  <a:cubicBezTo>
                    <a:pt x="235938" y="90635"/>
                    <a:pt x="243956" y="110514"/>
                    <a:pt x="247920" y="131165"/>
                  </a:cubicBezTo>
                  <a:cubicBezTo>
                    <a:pt x="256602" y="86723"/>
                    <a:pt x="267598" y="38352"/>
                    <a:pt x="303258" y="10471"/>
                  </a:cubicBezTo>
                  <a:cubicBezTo>
                    <a:pt x="312640" y="3132"/>
                    <a:pt x="324945" y="-2573"/>
                    <a:pt x="336246" y="1195"/>
                  </a:cubicBezTo>
                  <a:cubicBezTo>
                    <a:pt x="343708" y="3689"/>
                    <a:pt x="349358" y="9968"/>
                    <a:pt x="353268" y="16804"/>
                  </a:cubicBezTo>
                  <a:cubicBezTo>
                    <a:pt x="363475" y="34674"/>
                    <a:pt x="363601" y="56420"/>
                    <a:pt x="362381" y="76963"/>
                  </a:cubicBezTo>
                  <a:cubicBezTo>
                    <a:pt x="361000" y="100144"/>
                    <a:pt x="358273" y="123253"/>
                    <a:pt x="354201" y="146111"/>
                  </a:cubicBezTo>
                  <a:cubicBezTo>
                    <a:pt x="359618" y="140621"/>
                    <a:pt x="365251" y="134987"/>
                    <a:pt x="372372" y="132027"/>
                  </a:cubicBezTo>
                  <a:cubicBezTo>
                    <a:pt x="379493" y="129066"/>
                    <a:pt x="388570" y="129389"/>
                    <a:pt x="393987" y="134897"/>
                  </a:cubicBezTo>
                  <a:cubicBezTo>
                    <a:pt x="398328" y="139329"/>
                    <a:pt x="399404" y="145932"/>
                    <a:pt x="399960" y="152104"/>
                  </a:cubicBezTo>
                  <a:cubicBezTo>
                    <a:pt x="403620" y="192508"/>
                    <a:pt x="393951" y="234008"/>
                    <a:pt x="372820" y="268636"/>
                  </a:cubicBezTo>
                  <a:lnTo>
                    <a:pt x="17062" y="26854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8" name="Google Shape;3068;p40"/>
            <p:cNvSpPr/>
            <p:nvPr/>
          </p:nvSpPr>
          <p:spPr>
            <a:xfrm>
              <a:off x="3200853" y="1629094"/>
              <a:ext cx="1192752" cy="703492"/>
            </a:xfrm>
            <a:custGeom>
              <a:avLst/>
              <a:gdLst/>
              <a:ahLst/>
              <a:cxnLst/>
              <a:rect l="l" t="t" r="r" b="b"/>
              <a:pathLst>
                <a:path w="352104" h="207673" extrusionOk="0">
                  <a:moveTo>
                    <a:pt x="15000" y="207637"/>
                  </a:moveTo>
                  <a:cubicBezTo>
                    <a:pt x="1995" y="181137"/>
                    <a:pt x="-3494" y="147317"/>
                    <a:pt x="2300" y="118897"/>
                  </a:cubicBezTo>
                  <a:cubicBezTo>
                    <a:pt x="4470" y="108275"/>
                    <a:pt x="8183" y="97474"/>
                    <a:pt x="16309" y="89383"/>
                  </a:cubicBezTo>
                  <a:cubicBezTo>
                    <a:pt x="29870" y="75872"/>
                    <a:pt x="53386" y="72840"/>
                    <a:pt x="73046" y="77918"/>
                  </a:cubicBezTo>
                  <a:cubicBezTo>
                    <a:pt x="92706" y="82995"/>
                    <a:pt x="109154" y="94819"/>
                    <a:pt x="123845" y="107378"/>
                  </a:cubicBezTo>
                  <a:cubicBezTo>
                    <a:pt x="124097" y="88019"/>
                    <a:pt x="129693" y="68750"/>
                    <a:pt x="139989" y="51633"/>
                  </a:cubicBezTo>
                  <a:cubicBezTo>
                    <a:pt x="143111" y="46448"/>
                    <a:pt x="146895" y="41263"/>
                    <a:pt x="152653" y="38338"/>
                  </a:cubicBezTo>
                  <a:cubicBezTo>
                    <a:pt x="160492" y="34355"/>
                    <a:pt x="170717" y="35450"/>
                    <a:pt x="178573" y="39397"/>
                  </a:cubicBezTo>
                  <a:cubicBezTo>
                    <a:pt x="186430" y="43344"/>
                    <a:pt x="192296" y="49767"/>
                    <a:pt x="197229" y="56441"/>
                  </a:cubicBezTo>
                  <a:cubicBezTo>
                    <a:pt x="207310" y="70059"/>
                    <a:pt x="214359" y="85418"/>
                    <a:pt x="217839" y="101386"/>
                  </a:cubicBezTo>
                  <a:cubicBezTo>
                    <a:pt x="225462" y="67045"/>
                    <a:pt x="235131" y="29654"/>
                    <a:pt x="266468" y="8088"/>
                  </a:cubicBezTo>
                  <a:cubicBezTo>
                    <a:pt x="274719" y="2419"/>
                    <a:pt x="285536" y="-1995"/>
                    <a:pt x="295455" y="929"/>
                  </a:cubicBezTo>
                  <a:cubicBezTo>
                    <a:pt x="302020" y="2867"/>
                    <a:pt x="306989" y="7712"/>
                    <a:pt x="310415" y="13004"/>
                  </a:cubicBezTo>
                  <a:cubicBezTo>
                    <a:pt x="319384" y="26819"/>
                    <a:pt x="319492" y="43631"/>
                    <a:pt x="318416" y="59510"/>
                  </a:cubicBezTo>
                  <a:cubicBezTo>
                    <a:pt x="317214" y="77433"/>
                    <a:pt x="314810" y="95286"/>
                    <a:pt x="311223" y="112958"/>
                  </a:cubicBezTo>
                  <a:cubicBezTo>
                    <a:pt x="315994" y="108706"/>
                    <a:pt x="320927" y="104364"/>
                    <a:pt x="327187" y="102068"/>
                  </a:cubicBezTo>
                  <a:cubicBezTo>
                    <a:pt x="333447" y="99771"/>
                    <a:pt x="341430" y="100040"/>
                    <a:pt x="346183" y="104292"/>
                  </a:cubicBezTo>
                  <a:cubicBezTo>
                    <a:pt x="350004" y="107719"/>
                    <a:pt x="350937" y="112815"/>
                    <a:pt x="351439" y="117587"/>
                  </a:cubicBezTo>
                  <a:cubicBezTo>
                    <a:pt x="354650" y="148824"/>
                    <a:pt x="346165" y="180904"/>
                    <a:pt x="327582" y="207673"/>
                  </a:cubicBezTo>
                  <a:lnTo>
                    <a:pt x="15000" y="207637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69" name="Google Shape;3069;p40"/>
            <p:cNvGrpSpPr/>
            <p:nvPr/>
          </p:nvGrpSpPr>
          <p:grpSpPr>
            <a:xfrm>
              <a:off x="3317692" y="1513810"/>
              <a:ext cx="1078582" cy="785126"/>
              <a:chOff x="1465899" y="2580237"/>
              <a:chExt cx="318457" cy="231792"/>
            </a:xfrm>
          </p:grpSpPr>
          <p:sp>
            <p:nvSpPr>
              <p:cNvPr id="3070" name="Google Shape;3070;p40"/>
              <p:cNvSpPr/>
              <p:nvPr/>
            </p:nvSpPr>
            <p:spPr>
              <a:xfrm>
                <a:off x="1685054" y="2580237"/>
                <a:ext cx="45504" cy="231792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231792" extrusionOk="0">
                    <a:moveTo>
                      <a:pt x="45502" y="1138"/>
                    </a:moveTo>
                    <a:cubicBezTo>
                      <a:pt x="39475" y="74000"/>
                      <a:pt x="26309" y="146647"/>
                      <a:pt x="6290" y="216943"/>
                    </a:cubicBezTo>
                    <a:cubicBezTo>
                      <a:pt x="6290" y="216943"/>
                      <a:pt x="2182" y="230991"/>
                      <a:pt x="2182" y="230991"/>
                    </a:cubicBezTo>
                    <a:cubicBezTo>
                      <a:pt x="2003" y="231583"/>
                      <a:pt x="1393" y="231924"/>
                      <a:pt x="801" y="231745"/>
                    </a:cubicBezTo>
                    <a:cubicBezTo>
                      <a:pt x="209" y="231565"/>
                      <a:pt x="-131" y="230955"/>
                      <a:pt x="48" y="230363"/>
                    </a:cubicBezTo>
                    <a:cubicBezTo>
                      <a:pt x="48" y="230363"/>
                      <a:pt x="3815" y="216243"/>
                      <a:pt x="3815" y="216243"/>
                    </a:cubicBezTo>
                    <a:cubicBezTo>
                      <a:pt x="18560" y="159798"/>
                      <a:pt x="30201" y="102223"/>
                      <a:pt x="38094" y="44432"/>
                    </a:cubicBezTo>
                    <a:cubicBezTo>
                      <a:pt x="39062" y="37255"/>
                      <a:pt x="40946" y="22651"/>
                      <a:pt x="41825" y="15438"/>
                    </a:cubicBezTo>
                    <a:cubicBezTo>
                      <a:pt x="41825" y="15438"/>
                      <a:pt x="43475" y="923"/>
                      <a:pt x="43475" y="923"/>
                    </a:cubicBezTo>
                    <a:cubicBezTo>
                      <a:pt x="43529" y="349"/>
                      <a:pt x="44049" y="-64"/>
                      <a:pt x="44605" y="8"/>
                    </a:cubicBezTo>
                    <a:cubicBezTo>
                      <a:pt x="45143" y="80"/>
                      <a:pt x="45538" y="582"/>
                      <a:pt x="45502" y="1138"/>
                    </a:cubicBezTo>
                    <a:lnTo>
                      <a:pt x="45502" y="113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1" name="Google Shape;3071;p40"/>
              <p:cNvSpPr/>
              <p:nvPr/>
            </p:nvSpPr>
            <p:spPr>
              <a:xfrm>
                <a:off x="1593153" y="2633963"/>
                <a:ext cx="23198" cy="175351"/>
              </a:xfrm>
              <a:custGeom>
                <a:avLst/>
                <a:gdLst/>
                <a:ahLst/>
                <a:cxnLst/>
                <a:rect l="l" t="t" r="r" b="b"/>
                <a:pathLst>
                  <a:path w="23198" h="175351" extrusionOk="0">
                    <a:moveTo>
                      <a:pt x="2045" y="1023"/>
                    </a:moveTo>
                    <a:cubicBezTo>
                      <a:pt x="4126" y="55422"/>
                      <a:pt x="10512" y="109894"/>
                      <a:pt x="21023" y="163307"/>
                    </a:cubicBezTo>
                    <a:cubicBezTo>
                      <a:pt x="21023" y="163307"/>
                      <a:pt x="23176" y="174000"/>
                      <a:pt x="23176" y="174000"/>
                    </a:cubicBezTo>
                    <a:cubicBezTo>
                      <a:pt x="23301" y="174610"/>
                      <a:pt x="22906" y="175202"/>
                      <a:pt x="22297" y="175327"/>
                    </a:cubicBezTo>
                    <a:cubicBezTo>
                      <a:pt x="21705" y="175453"/>
                      <a:pt x="21131" y="175076"/>
                      <a:pt x="20987" y="174484"/>
                    </a:cubicBezTo>
                    <a:lnTo>
                      <a:pt x="18494" y="163827"/>
                    </a:lnTo>
                    <a:cubicBezTo>
                      <a:pt x="8843" y="121215"/>
                      <a:pt x="3014" y="77491"/>
                      <a:pt x="843" y="33856"/>
                    </a:cubicBezTo>
                    <a:cubicBezTo>
                      <a:pt x="574" y="28438"/>
                      <a:pt x="197" y="17422"/>
                      <a:pt x="126" y="11985"/>
                    </a:cubicBezTo>
                    <a:cubicBezTo>
                      <a:pt x="126" y="11985"/>
                      <a:pt x="0" y="1041"/>
                      <a:pt x="0" y="1041"/>
                    </a:cubicBezTo>
                    <a:cubicBezTo>
                      <a:pt x="0" y="467"/>
                      <a:pt x="448" y="18"/>
                      <a:pt x="1005" y="0"/>
                    </a:cubicBezTo>
                    <a:cubicBezTo>
                      <a:pt x="1561" y="18"/>
                      <a:pt x="2027" y="467"/>
                      <a:pt x="2045" y="1023"/>
                    </a:cubicBezTo>
                    <a:lnTo>
                      <a:pt x="2045" y="10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2" name="Google Shape;3072;p40"/>
              <p:cNvSpPr/>
              <p:nvPr/>
            </p:nvSpPr>
            <p:spPr>
              <a:xfrm>
                <a:off x="1465899" y="2685963"/>
                <a:ext cx="40561" cy="120963"/>
              </a:xfrm>
              <a:custGeom>
                <a:avLst/>
                <a:gdLst/>
                <a:ahLst/>
                <a:cxnLst/>
                <a:rect l="l" t="t" r="r" b="b"/>
                <a:pathLst>
                  <a:path w="40561" h="120963" extrusionOk="0">
                    <a:moveTo>
                      <a:pt x="2013" y="785"/>
                    </a:moveTo>
                    <a:cubicBezTo>
                      <a:pt x="11251" y="41351"/>
                      <a:pt x="24202" y="81128"/>
                      <a:pt x="40472" y="119416"/>
                    </a:cubicBezTo>
                    <a:cubicBezTo>
                      <a:pt x="40992" y="120636"/>
                      <a:pt x="39108" y="121677"/>
                      <a:pt x="38445" y="120331"/>
                    </a:cubicBezTo>
                    <a:cubicBezTo>
                      <a:pt x="21422" y="85004"/>
                      <a:pt x="9063" y="47362"/>
                      <a:pt x="1457" y="8894"/>
                    </a:cubicBezTo>
                    <a:cubicBezTo>
                      <a:pt x="1457" y="8894"/>
                      <a:pt x="22" y="1179"/>
                      <a:pt x="22" y="1179"/>
                    </a:cubicBezTo>
                    <a:cubicBezTo>
                      <a:pt x="-229" y="-58"/>
                      <a:pt x="1726" y="-525"/>
                      <a:pt x="2013" y="785"/>
                    </a:cubicBezTo>
                    <a:lnTo>
                      <a:pt x="2013" y="78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3" name="Google Shape;3073;p40"/>
              <p:cNvSpPr/>
              <p:nvPr/>
            </p:nvSpPr>
            <p:spPr>
              <a:xfrm>
                <a:off x="1744988" y="2709096"/>
                <a:ext cx="39368" cy="101843"/>
              </a:xfrm>
              <a:custGeom>
                <a:avLst/>
                <a:gdLst/>
                <a:ahLst/>
                <a:cxnLst/>
                <a:rect l="l" t="t" r="r" b="b"/>
                <a:pathLst>
                  <a:path w="39368" h="101843" extrusionOk="0">
                    <a:moveTo>
                      <a:pt x="39327" y="1263"/>
                    </a:moveTo>
                    <a:cubicBezTo>
                      <a:pt x="30215" y="35676"/>
                      <a:pt x="17784" y="69263"/>
                      <a:pt x="2125" y="101235"/>
                    </a:cubicBezTo>
                    <a:cubicBezTo>
                      <a:pt x="1515" y="102473"/>
                      <a:pt x="-458" y="101648"/>
                      <a:pt x="98" y="100302"/>
                    </a:cubicBezTo>
                    <a:cubicBezTo>
                      <a:pt x="10412" y="75776"/>
                      <a:pt x="20188" y="51052"/>
                      <a:pt x="28870" y="25898"/>
                    </a:cubicBezTo>
                    <a:cubicBezTo>
                      <a:pt x="31794" y="17519"/>
                      <a:pt x="34592" y="9104"/>
                      <a:pt x="37372" y="689"/>
                    </a:cubicBezTo>
                    <a:cubicBezTo>
                      <a:pt x="37767" y="-513"/>
                      <a:pt x="39668" y="-28"/>
                      <a:pt x="39327" y="1263"/>
                    </a:cubicBezTo>
                    <a:lnTo>
                      <a:pt x="39327" y="126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144" name="Google Shape;2968;p40"/>
          <p:cNvSpPr txBox="1">
            <a:spLocks/>
          </p:cNvSpPr>
          <p:nvPr/>
        </p:nvSpPr>
        <p:spPr>
          <a:xfrm>
            <a:off x="413247" y="308613"/>
            <a:ext cx="7649704" cy="6300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sz="2700" b="1" dirty="0">
                <a:solidFill>
                  <a:srgbClr val="FF0000"/>
                </a:solidFill>
                <a:latin typeface="Acme"/>
              </a:rPr>
              <a:t>I. Revise the knowledge learnt unit 7,8,9</a:t>
            </a:r>
          </a:p>
        </p:txBody>
      </p:sp>
      <p:grpSp>
        <p:nvGrpSpPr>
          <p:cNvPr id="150" name="Google Shape;2969;p40"/>
          <p:cNvGrpSpPr/>
          <p:nvPr/>
        </p:nvGrpSpPr>
        <p:grpSpPr>
          <a:xfrm rot="1020500">
            <a:off x="-2177954" y="-2068947"/>
            <a:ext cx="3324035" cy="3343128"/>
            <a:chOff x="1906460" y="3243528"/>
            <a:chExt cx="1352693" cy="1360463"/>
          </a:xfrm>
        </p:grpSpPr>
        <p:grpSp>
          <p:nvGrpSpPr>
            <p:cNvPr id="151" name="Google Shape;2970;p40"/>
            <p:cNvGrpSpPr/>
            <p:nvPr/>
          </p:nvGrpSpPr>
          <p:grpSpPr>
            <a:xfrm>
              <a:off x="1906460" y="3243528"/>
              <a:ext cx="1352693" cy="1360463"/>
              <a:chOff x="397184" y="267823"/>
              <a:chExt cx="2224459" cy="2237236"/>
            </a:xfrm>
          </p:grpSpPr>
          <p:sp>
            <p:nvSpPr>
              <p:cNvPr id="233" name="Google Shape;2971;p40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4" name="Google Shape;2972;p40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5" name="Google Shape;2973;p40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6" name="Google Shape;2974;p40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7" name="Google Shape;2975;p40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" name="Google Shape;2976;p40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" name="Google Shape;2977;p40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0" name="Google Shape;2978;p40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" name="Google Shape;2979;p40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" name="Google Shape;2980;p40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" name="Google Shape;2981;p40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" name="Google Shape;2982;p40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5" name="Google Shape;2983;p40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6" name="Google Shape;2984;p40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52" name="Google Shape;2985;p40"/>
            <p:cNvGrpSpPr/>
            <p:nvPr/>
          </p:nvGrpSpPr>
          <p:grpSpPr>
            <a:xfrm>
              <a:off x="1932841" y="3267809"/>
              <a:ext cx="1304067" cy="1312394"/>
              <a:chOff x="440568" y="307751"/>
              <a:chExt cx="2144494" cy="2158187"/>
            </a:xfrm>
          </p:grpSpPr>
          <p:grpSp>
            <p:nvGrpSpPr>
              <p:cNvPr id="163" name="Google Shape;2986;p40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229" name="Google Shape;2987;p40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0" name="Google Shape;2988;p40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1" name="Google Shape;2989;p40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32" name="Google Shape;2990;p40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64" name="Google Shape;2991;p40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225" name="Google Shape;2992;p40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6" name="Google Shape;2993;p40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7" name="Google Shape;2994;p40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8" name="Google Shape;2995;p40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65" name="Google Shape;2996;p40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221" name="Google Shape;2997;p40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2" name="Google Shape;2998;p40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3" name="Google Shape;2999;p40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4" name="Google Shape;3000;p40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66" name="Google Shape;3001;p40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217" name="Google Shape;3002;p40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8" name="Google Shape;3003;p40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9" name="Google Shape;3004;p40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0" name="Google Shape;3005;p40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67" name="Google Shape;3006;p40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213" name="Google Shape;3007;p40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4" name="Google Shape;3008;p40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5" name="Google Shape;3009;p40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6" name="Google Shape;3010;p40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68" name="Google Shape;3011;p40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209" name="Google Shape;3012;p40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0" name="Google Shape;3013;p40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1" name="Google Shape;3014;p40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2" name="Google Shape;3015;p40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69" name="Google Shape;3016;p40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205" name="Google Shape;3017;p40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6" name="Google Shape;3018;p40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7" name="Google Shape;3019;p40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8" name="Google Shape;3020;p40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70" name="Google Shape;3021;p40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201" name="Google Shape;3022;p40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2" name="Google Shape;3023;p40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3" name="Google Shape;3024;p40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4" name="Google Shape;3025;p40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71" name="Google Shape;3026;p40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197" name="Google Shape;3027;p40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8" name="Google Shape;3028;p40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9" name="Google Shape;3029;p40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0" name="Google Shape;3030;p40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72" name="Google Shape;3031;p40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193" name="Google Shape;3032;p40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4" name="Google Shape;3033;p40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5" name="Google Shape;3034;p40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6" name="Google Shape;3035;p40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73" name="Google Shape;3036;p40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189" name="Google Shape;3037;p40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0" name="Google Shape;3038;p40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1" name="Google Shape;3039;p40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2" name="Google Shape;3040;p40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74" name="Google Shape;3041;p40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185" name="Google Shape;3042;p40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86" name="Google Shape;3043;p40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87" name="Google Shape;3044;p40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88" name="Google Shape;3045;p40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75" name="Google Shape;3046;p40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181" name="Google Shape;3047;p40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82" name="Google Shape;3048;p40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83" name="Google Shape;3049;p40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84" name="Google Shape;3050;p40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76" name="Google Shape;3051;p40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177" name="Google Shape;3052;p40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78" name="Google Shape;3053;p40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79" name="Google Shape;3054;p40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80" name="Google Shape;3055;p40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153" name="Google Shape;3056;p40"/>
            <p:cNvSpPr/>
            <p:nvPr/>
          </p:nvSpPr>
          <p:spPr>
            <a:xfrm rot="-2700000">
              <a:off x="2361487" y="3704103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54" name="Google Shape;3057;p40"/>
            <p:cNvGrpSpPr/>
            <p:nvPr/>
          </p:nvGrpSpPr>
          <p:grpSpPr>
            <a:xfrm>
              <a:off x="2451453" y="3911582"/>
              <a:ext cx="277859" cy="87581"/>
              <a:chOff x="1293408" y="1366414"/>
              <a:chExt cx="456929" cy="144024"/>
            </a:xfrm>
          </p:grpSpPr>
          <p:sp>
            <p:nvSpPr>
              <p:cNvPr id="161" name="Google Shape;3058;p40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" name="Google Shape;3059;p40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55" name="Google Shape;3060;p40"/>
            <p:cNvGrpSpPr/>
            <p:nvPr/>
          </p:nvGrpSpPr>
          <p:grpSpPr>
            <a:xfrm>
              <a:off x="2477050" y="3881812"/>
              <a:ext cx="203785" cy="66133"/>
              <a:chOff x="1335501" y="1317459"/>
              <a:chExt cx="335117" cy="108754"/>
            </a:xfrm>
          </p:grpSpPr>
          <p:sp>
            <p:nvSpPr>
              <p:cNvPr id="156" name="Google Shape;3061;p40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157" name="Google Shape;3062;p40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159" name="Google Shape;3063;p40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60" name="Google Shape;3064;p40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158" name="Google Shape;3065;p40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49" name="TextBox 248">
            <a:extLst>
              <a:ext uri="{FF2B5EF4-FFF2-40B4-BE49-F238E27FC236}">
                <a16:creationId xmlns="" xmlns:a16="http://schemas.microsoft.com/office/drawing/2014/main" id="{EB5EDC5A-3138-F93A-CF28-3A27D15DF5BA}"/>
              </a:ext>
            </a:extLst>
          </p:cNvPr>
          <p:cNvSpPr txBox="1"/>
          <p:nvPr/>
        </p:nvSpPr>
        <p:spPr>
          <a:xfrm>
            <a:off x="570045" y="2177357"/>
            <a:ext cx="9825761" cy="9541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121890" tIns="60945" rIns="121890" bIns="60945" rtlCol="0">
            <a:spAutoFit/>
          </a:bodyPr>
          <a:lstStyle/>
          <a:p>
            <a:r>
              <a:rPr lang="en-US" sz="2700" b="1" dirty="0">
                <a:solidFill>
                  <a:srgbClr val="1D1D1D"/>
                </a:solidFill>
                <a:latin typeface="Acme"/>
                <a:cs typeface="Calibri" panose="020F0502020204030204" pitchFamily="34" charset="0"/>
              </a:rPr>
              <a:t>1. b. Choose A, B, C, or D to show the word in each group </a:t>
            </a:r>
          </a:p>
          <a:p>
            <a:r>
              <a:rPr lang="en-US" sz="2700" b="1" dirty="0">
                <a:solidFill>
                  <a:srgbClr val="1D1D1D"/>
                </a:solidFill>
                <a:latin typeface="Acme"/>
                <a:cs typeface="Calibri" panose="020F0502020204030204" pitchFamily="34" charset="0"/>
              </a:rPr>
              <a:t>         with a different stress pattern.</a:t>
            </a:r>
          </a:p>
        </p:txBody>
      </p:sp>
      <p:sp>
        <p:nvSpPr>
          <p:cNvPr id="250" name="Hộp Văn bản 13">
            <a:extLst>
              <a:ext uri="{FF2B5EF4-FFF2-40B4-BE49-F238E27FC236}">
                <a16:creationId xmlns="" xmlns:a16="http://schemas.microsoft.com/office/drawing/2014/main" id="{BE30E4DA-EE5F-F98E-9C86-FBD1AB2C9DAD}"/>
              </a:ext>
            </a:extLst>
          </p:cNvPr>
          <p:cNvSpPr txBox="1"/>
          <p:nvPr/>
        </p:nvSpPr>
        <p:spPr>
          <a:xfrm>
            <a:off x="518603" y="3326745"/>
            <a:ext cx="11860148" cy="26160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21890" tIns="60945" rIns="121890" bIns="60945">
            <a:spAutoFit/>
          </a:bodyPr>
          <a:lstStyle/>
          <a:p>
            <a:r>
              <a:rPr lang="en-US" sz="2700" dirty="0">
                <a:latin typeface="Acme"/>
                <a:cs typeface="Calibri" panose="020F0502020204030204" pitchFamily="34" charset="0"/>
              </a:rPr>
              <a:t>1. A. humorous	B. tremendous	C. numerous	D. generous</a:t>
            </a:r>
          </a:p>
          <a:p>
            <a:endParaRPr lang="en-US" sz="2700" dirty="0">
              <a:solidFill>
                <a:srgbClr val="00B050"/>
              </a:solidFill>
              <a:latin typeface="Acme"/>
              <a:cs typeface="Calibri" panose="020F0502020204030204" pitchFamily="34" charset="0"/>
            </a:endParaRPr>
          </a:p>
          <a:p>
            <a:r>
              <a:rPr lang="en-US" sz="2700" dirty="0">
                <a:latin typeface="Acme"/>
                <a:cs typeface="Calibri" panose="020F0502020204030204" pitchFamily="34" charset="0"/>
              </a:rPr>
              <a:t>2. A. national	B. animal	</a:t>
            </a:r>
            <a:r>
              <a:rPr lang="en-US" sz="2700" dirty="0" smtClean="0">
                <a:latin typeface="Acme"/>
                <a:cs typeface="Calibri" panose="020F0502020204030204" pitchFamily="34" charset="0"/>
              </a:rPr>
              <a:t>	C</a:t>
            </a:r>
            <a:r>
              <a:rPr lang="en-US" sz="2700" dirty="0">
                <a:latin typeface="Acme"/>
                <a:cs typeface="Calibri" panose="020F0502020204030204" pitchFamily="34" charset="0"/>
              </a:rPr>
              <a:t>. arrival	</a:t>
            </a:r>
            <a:r>
              <a:rPr lang="en-US" sz="2700" dirty="0" smtClean="0">
                <a:latin typeface="Acme"/>
                <a:cs typeface="Calibri" panose="020F0502020204030204" pitchFamily="34" charset="0"/>
              </a:rPr>
              <a:t>	D</a:t>
            </a:r>
            <a:r>
              <a:rPr lang="en-US" sz="2700" dirty="0">
                <a:latin typeface="Acme"/>
                <a:cs typeface="Calibri" panose="020F0502020204030204" pitchFamily="34" charset="0"/>
              </a:rPr>
              <a:t>. typical</a:t>
            </a:r>
          </a:p>
          <a:p>
            <a:endParaRPr lang="en-US" sz="2700" dirty="0">
              <a:latin typeface="Acme"/>
              <a:cs typeface="Calibri" panose="020F0502020204030204" pitchFamily="34" charset="0"/>
            </a:endParaRPr>
          </a:p>
          <a:p>
            <a:r>
              <a:rPr lang="en-US" sz="2700" dirty="0">
                <a:latin typeface="Acme"/>
                <a:cs typeface="Calibri" panose="020F0502020204030204" pitchFamily="34" charset="0"/>
              </a:rPr>
              <a:t>3. A. festival	B. cultural	</a:t>
            </a:r>
            <a:r>
              <a:rPr lang="en-US" sz="2700" dirty="0" smtClean="0">
                <a:latin typeface="Acme"/>
                <a:cs typeface="Calibri" panose="020F0502020204030204" pitchFamily="34" charset="0"/>
              </a:rPr>
              <a:t>	C</a:t>
            </a:r>
            <a:r>
              <a:rPr lang="en-US" sz="2700" dirty="0">
                <a:latin typeface="Acme"/>
                <a:cs typeface="Calibri" panose="020F0502020204030204" pitchFamily="34" charset="0"/>
              </a:rPr>
              <a:t>. poisonous 	</a:t>
            </a:r>
            <a:r>
              <a:rPr lang="en-US" sz="2700" dirty="0" smtClean="0">
                <a:latin typeface="Acme"/>
                <a:cs typeface="Calibri" panose="020F0502020204030204" pitchFamily="34" charset="0"/>
              </a:rPr>
              <a:t>D</a:t>
            </a:r>
            <a:r>
              <a:rPr lang="en-US" sz="2700" dirty="0">
                <a:latin typeface="Acme"/>
                <a:cs typeface="Calibri" panose="020F0502020204030204" pitchFamily="34" charset="0"/>
              </a:rPr>
              <a:t>. ambitious</a:t>
            </a:r>
          </a:p>
          <a:p>
            <a:endParaRPr lang="en-US" sz="2700" dirty="0">
              <a:latin typeface="Acme"/>
              <a:cs typeface="Calibri" panose="020F0502020204030204" pitchFamily="34" charset="0"/>
            </a:endParaRPr>
          </a:p>
        </p:txBody>
      </p:sp>
      <p:sp>
        <p:nvSpPr>
          <p:cNvPr id="251" name="Oval 250">
            <a:extLst>
              <a:ext uri="{FF2B5EF4-FFF2-40B4-BE49-F238E27FC236}">
                <a16:creationId xmlns="" xmlns:a16="http://schemas.microsoft.com/office/drawing/2014/main" id="{89EC1D79-B268-6165-6258-A98090F89843}"/>
              </a:ext>
            </a:extLst>
          </p:cNvPr>
          <p:cNvSpPr>
            <a:spLocks noChangeAspect="1"/>
          </p:cNvSpPr>
          <p:nvPr/>
        </p:nvSpPr>
        <p:spPr>
          <a:xfrm>
            <a:off x="3313409" y="3434959"/>
            <a:ext cx="366971" cy="3669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rtlCol="0" anchor="ctr"/>
          <a:lstStyle/>
          <a:p>
            <a:pPr algn="ctr"/>
            <a:endParaRPr lang="x-none" sz="1900">
              <a:solidFill>
                <a:srgbClr val="EEF0D4"/>
              </a:solidFill>
            </a:endParaRPr>
          </a:p>
        </p:txBody>
      </p:sp>
      <p:sp>
        <p:nvSpPr>
          <p:cNvPr id="252" name="Oval 251">
            <a:extLst>
              <a:ext uri="{FF2B5EF4-FFF2-40B4-BE49-F238E27FC236}">
                <a16:creationId xmlns="" xmlns:a16="http://schemas.microsoft.com/office/drawing/2014/main" id="{774AD453-6015-3F66-CE20-E919472DF308}"/>
              </a:ext>
            </a:extLst>
          </p:cNvPr>
          <p:cNvSpPr>
            <a:spLocks noChangeAspect="1"/>
          </p:cNvSpPr>
          <p:nvPr/>
        </p:nvSpPr>
        <p:spPr>
          <a:xfrm>
            <a:off x="6081706" y="4237642"/>
            <a:ext cx="366971" cy="3669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rtlCol="0" anchor="ctr"/>
          <a:lstStyle/>
          <a:p>
            <a:pPr algn="ctr"/>
            <a:endParaRPr lang="x-none" sz="1900">
              <a:solidFill>
                <a:srgbClr val="EEF0D4"/>
              </a:solidFill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="" xmlns:a16="http://schemas.microsoft.com/office/drawing/2014/main" id="{D1282ED4-C341-3361-C3A7-B8E1CE4FAD65}"/>
              </a:ext>
            </a:extLst>
          </p:cNvPr>
          <p:cNvSpPr>
            <a:spLocks noChangeAspect="1"/>
          </p:cNvSpPr>
          <p:nvPr/>
        </p:nvSpPr>
        <p:spPr>
          <a:xfrm>
            <a:off x="8788457" y="5055426"/>
            <a:ext cx="366971" cy="3669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rtlCol="0" anchor="ctr"/>
          <a:lstStyle/>
          <a:p>
            <a:pPr algn="ctr"/>
            <a:endParaRPr lang="x-none" sz="1900">
              <a:solidFill>
                <a:srgbClr val="EEF0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90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6" grpId="0"/>
      <p:bldP spid="2968" grpId="0" build="p" animBg="1"/>
      <p:bldP spid="144" grpId="0" animBg="1"/>
      <p:bldP spid="249" grpId="0" animBg="1"/>
      <p:bldP spid="250" grpId="0" animBg="1"/>
      <p:bldP spid="251" grpId="0" animBg="1"/>
      <p:bldP spid="252" grpId="0" animBg="1"/>
      <p:bldP spid="2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40"/>
          <p:cNvSpPr txBox="1">
            <a:spLocks noGrp="1"/>
          </p:cNvSpPr>
          <p:nvPr>
            <p:ph type="title"/>
          </p:nvPr>
        </p:nvSpPr>
        <p:spPr>
          <a:xfrm>
            <a:off x="571025" y="513761"/>
            <a:ext cx="7598400" cy="647688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/>
          <a:p>
            <a:r>
              <a:rPr lang="en-US" sz="3200" b="1" dirty="0"/>
              <a:t>1. </a:t>
            </a:r>
            <a:r>
              <a:rPr lang="en-US" sz="3200" b="1" dirty="0" err="1"/>
              <a:t>Pronuciation</a:t>
            </a:r>
            <a:endParaRPr sz="3200" b="1" dirty="0"/>
          </a:p>
        </p:txBody>
      </p:sp>
      <p:grpSp>
        <p:nvGrpSpPr>
          <p:cNvPr id="2969" name="Google Shape;2969;p40"/>
          <p:cNvGrpSpPr/>
          <p:nvPr/>
        </p:nvGrpSpPr>
        <p:grpSpPr>
          <a:xfrm rot="1020500">
            <a:off x="9610261" y="-500651"/>
            <a:ext cx="3324035" cy="3343128"/>
            <a:chOff x="1906460" y="3243528"/>
            <a:chExt cx="1352693" cy="1360463"/>
          </a:xfrm>
        </p:grpSpPr>
        <p:grpSp>
          <p:nvGrpSpPr>
            <p:cNvPr id="2970" name="Google Shape;2970;p40"/>
            <p:cNvGrpSpPr/>
            <p:nvPr/>
          </p:nvGrpSpPr>
          <p:grpSpPr>
            <a:xfrm>
              <a:off x="1906460" y="3243528"/>
              <a:ext cx="1352693" cy="1360463"/>
              <a:chOff x="397184" y="267823"/>
              <a:chExt cx="2224459" cy="2237236"/>
            </a:xfrm>
          </p:grpSpPr>
          <p:sp>
            <p:nvSpPr>
              <p:cNvPr id="2971" name="Google Shape;2971;p40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2" name="Google Shape;2972;p40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3" name="Google Shape;2973;p40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4" name="Google Shape;2974;p40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5" name="Google Shape;2975;p40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6" name="Google Shape;2976;p40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7" name="Google Shape;2977;p40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8" name="Google Shape;2978;p40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9" name="Google Shape;2979;p40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0" name="Google Shape;2980;p40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1" name="Google Shape;2981;p40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2" name="Google Shape;2982;p40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3" name="Google Shape;2983;p40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4" name="Google Shape;2984;p40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985" name="Google Shape;2985;p40"/>
            <p:cNvGrpSpPr/>
            <p:nvPr/>
          </p:nvGrpSpPr>
          <p:grpSpPr>
            <a:xfrm>
              <a:off x="1932841" y="3267809"/>
              <a:ext cx="1304067" cy="1312394"/>
              <a:chOff x="440568" y="307751"/>
              <a:chExt cx="2144494" cy="2158187"/>
            </a:xfrm>
          </p:grpSpPr>
          <p:grpSp>
            <p:nvGrpSpPr>
              <p:cNvPr id="2986" name="Google Shape;2986;p40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2987" name="Google Shape;2987;p40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8" name="Google Shape;2988;p40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9" name="Google Shape;2989;p40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0" name="Google Shape;2990;p40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1" name="Google Shape;2991;p40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2992" name="Google Shape;2992;p40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3" name="Google Shape;2993;p40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4" name="Google Shape;2994;p40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5" name="Google Shape;2995;p40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6" name="Google Shape;2996;p40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2997" name="Google Shape;2997;p40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8" name="Google Shape;2998;p40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9" name="Google Shape;2999;p40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0" name="Google Shape;3000;p40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1" name="Google Shape;3001;p40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3002" name="Google Shape;3002;p40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3" name="Google Shape;3003;p40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4" name="Google Shape;3004;p40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5" name="Google Shape;3005;p40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6" name="Google Shape;3006;p40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3007" name="Google Shape;3007;p40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8" name="Google Shape;3008;p40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9" name="Google Shape;3009;p40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0" name="Google Shape;3010;p40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1" name="Google Shape;3011;p40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3012" name="Google Shape;3012;p40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3" name="Google Shape;3013;p40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4" name="Google Shape;3014;p40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5" name="Google Shape;3015;p40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6" name="Google Shape;3016;p40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3017" name="Google Shape;3017;p40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8" name="Google Shape;3018;p40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9" name="Google Shape;3019;p40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0" name="Google Shape;3020;p40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1" name="Google Shape;3021;p40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3022" name="Google Shape;3022;p40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3" name="Google Shape;3023;p40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4" name="Google Shape;3024;p40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5" name="Google Shape;3025;p40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6" name="Google Shape;3026;p40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3027" name="Google Shape;3027;p40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8" name="Google Shape;3028;p40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9" name="Google Shape;3029;p40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0" name="Google Shape;3030;p40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1" name="Google Shape;3031;p40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3032" name="Google Shape;3032;p40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3" name="Google Shape;3033;p40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4" name="Google Shape;3034;p40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5" name="Google Shape;3035;p40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6" name="Google Shape;3036;p40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3037" name="Google Shape;3037;p40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8" name="Google Shape;3038;p40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9" name="Google Shape;3039;p40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0" name="Google Shape;3040;p40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1" name="Google Shape;3041;p40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3042" name="Google Shape;3042;p40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3" name="Google Shape;3043;p40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4" name="Google Shape;3044;p40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5" name="Google Shape;3045;p40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6" name="Google Shape;3046;p40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3047" name="Google Shape;3047;p40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8" name="Google Shape;3048;p40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9" name="Google Shape;3049;p40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0" name="Google Shape;3050;p40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51" name="Google Shape;3051;p40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3052" name="Google Shape;3052;p40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3" name="Google Shape;3053;p40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4" name="Google Shape;3054;p40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5" name="Google Shape;3055;p40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3056" name="Google Shape;3056;p40"/>
            <p:cNvSpPr/>
            <p:nvPr/>
          </p:nvSpPr>
          <p:spPr>
            <a:xfrm rot="-2700000">
              <a:off x="2361487" y="3704103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57" name="Google Shape;3057;p40"/>
            <p:cNvGrpSpPr/>
            <p:nvPr/>
          </p:nvGrpSpPr>
          <p:grpSpPr>
            <a:xfrm>
              <a:off x="2451453" y="3911582"/>
              <a:ext cx="277859" cy="87581"/>
              <a:chOff x="1293408" y="1366414"/>
              <a:chExt cx="456929" cy="144024"/>
            </a:xfrm>
          </p:grpSpPr>
          <p:sp>
            <p:nvSpPr>
              <p:cNvPr id="3058" name="Google Shape;3058;p40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9" name="Google Shape;3059;p40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60" name="Google Shape;3060;p40"/>
            <p:cNvGrpSpPr/>
            <p:nvPr/>
          </p:nvGrpSpPr>
          <p:grpSpPr>
            <a:xfrm>
              <a:off x="2477050" y="3881812"/>
              <a:ext cx="203785" cy="66133"/>
              <a:chOff x="1335501" y="1317459"/>
              <a:chExt cx="335117" cy="108754"/>
            </a:xfrm>
          </p:grpSpPr>
          <p:sp>
            <p:nvSpPr>
              <p:cNvPr id="3061" name="Google Shape;3061;p40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3062" name="Google Shape;3062;p40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3063" name="Google Shape;3063;p40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64" name="Google Shape;3064;p40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65" name="Google Shape;3065;p40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66" name="Google Shape;3066;p40"/>
          <p:cNvGrpSpPr/>
          <p:nvPr/>
        </p:nvGrpSpPr>
        <p:grpSpPr>
          <a:xfrm>
            <a:off x="9518719" y="5315655"/>
            <a:ext cx="2414420" cy="1618588"/>
            <a:chOff x="3112460" y="1424911"/>
            <a:chExt cx="1357432" cy="910001"/>
          </a:xfrm>
        </p:grpSpPr>
        <p:sp>
          <p:nvSpPr>
            <p:cNvPr id="3067" name="Google Shape;3067;p40"/>
            <p:cNvSpPr/>
            <p:nvPr/>
          </p:nvSpPr>
          <p:spPr>
            <a:xfrm>
              <a:off x="3112460" y="1424911"/>
              <a:ext cx="1357432" cy="910001"/>
            </a:xfrm>
            <a:custGeom>
              <a:avLst/>
              <a:gdLst/>
              <a:ahLst/>
              <a:cxnLst/>
              <a:rect l="l" t="t" r="r" b="b"/>
              <a:pathLst>
                <a:path w="400718" h="268635" extrusionOk="0">
                  <a:moveTo>
                    <a:pt x="17062" y="268546"/>
                  </a:moveTo>
                  <a:cubicBezTo>
                    <a:pt x="2264" y="234259"/>
                    <a:pt x="-3979" y="190517"/>
                    <a:pt x="2622" y="153754"/>
                  </a:cubicBezTo>
                  <a:cubicBezTo>
                    <a:pt x="5080" y="140011"/>
                    <a:pt x="9313" y="126052"/>
                    <a:pt x="18569" y="115574"/>
                  </a:cubicBezTo>
                  <a:cubicBezTo>
                    <a:pt x="33996" y="98099"/>
                    <a:pt x="60759" y="94169"/>
                    <a:pt x="83127" y="100754"/>
                  </a:cubicBezTo>
                  <a:cubicBezTo>
                    <a:pt x="105495" y="107339"/>
                    <a:pt x="124222" y="122625"/>
                    <a:pt x="140922" y="138880"/>
                  </a:cubicBezTo>
                  <a:cubicBezTo>
                    <a:pt x="141209" y="113834"/>
                    <a:pt x="147577" y="88894"/>
                    <a:pt x="159308" y="66772"/>
                  </a:cubicBezTo>
                  <a:cubicBezTo>
                    <a:pt x="162860" y="60080"/>
                    <a:pt x="167165" y="53370"/>
                    <a:pt x="173730" y="49584"/>
                  </a:cubicBezTo>
                  <a:cubicBezTo>
                    <a:pt x="182663" y="44435"/>
                    <a:pt x="194269" y="45834"/>
                    <a:pt x="203220" y="50965"/>
                  </a:cubicBezTo>
                  <a:cubicBezTo>
                    <a:pt x="212170" y="56079"/>
                    <a:pt x="218843" y="64386"/>
                    <a:pt x="224458" y="73016"/>
                  </a:cubicBezTo>
                  <a:cubicBezTo>
                    <a:pt x="235938" y="90635"/>
                    <a:pt x="243956" y="110514"/>
                    <a:pt x="247920" y="131165"/>
                  </a:cubicBezTo>
                  <a:cubicBezTo>
                    <a:pt x="256602" y="86723"/>
                    <a:pt x="267598" y="38352"/>
                    <a:pt x="303258" y="10471"/>
                  </a:cubicBezTo>
                  <a:cubicBezTo>
                    <a:pt x="312640" y="3132"/>
                    <a:pt x="324945" y="-2573"/>
                    <a:pt x="336246" y="1195"/>
                  </a:cubicBezTo>
                  <a:cubicBezTo>
                    <a:pt x="343708" y="3689"/>
                    <a:pt x="349358" y="9968"/>
                    <a:pt x="353268" y="16804"/>
                  </a:cubicBezTo>
                  <a:cubicBezTo>
                    <a:pt x="363475" y="34674"/>
                    <a:pt x="363601" y="56420"/>
                    <a:pt x="362381" y="76963"/>
                  </a:cubicBezTo>
                  <a:cubicBezTo>
                    <a:pt x="361000" y="100144"/>
                    <a:pt x="358273" y="123253"/>
                    <a:pt x="354201" y="146111"/>
                  </a:cubicBezTo>
                  <a:cubicBezTo>
                    <a:pt x="359618" y="140621"/>
                    <a:pt x="365251" y="134987"/>
                    <a:pt x="372372" y="132027"/>
                  </a:cubicBezTo>
                  <a:cubicBezTo>
                    <a:pt x="379493" y="129066"/>
                    <a:pt x="388570" y="129389"/>
                    <a:pt x="393987" y="134897"/>
                  </a:cubicBezTo>
                  <a:cubicBezTo>
                    <a:pt x="398328" y="139329"/>
                    <a:pt x="399404" y="145932"/>
                    <a:pt x="399960" y="152104"/>
                  </a:cubicBezTo>
                  <a:cubicBezTo>
                    <a:pt x="403620" y="192508"/>
                    <a:pt x="393951" y="234008"/>
                    <a:pt x="372820" y="268636"/>
                  </a:cubicBezTo>
                  <a:lnTo>
                    <a:pt x="17062" y="26854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8" name="Google Shape;3068;p40"/>
            <p:cNvSpPr/>
            <p:nvPr/>
          </p:nvSpPr>
          <p:spPr>
            <a:xfrm>
              <a:off x="3200853" y="1629094"/>
              <a:ext cx="1192752" cy="703492"/>
            </a:xfrm>
            <a:custGeom>
              <a:avLst/>
              <a:gdLst/>
              <a:ahLst/>
              <a:cxnLst/>
              <a:rect l="l" t="t" r="r" b="b"/>
              <a:pathLst>
                <a:path w="352104" h="207673" extrusionOk="0">
                  <a:moveTo>
                    <a:pt x="15000" y="207637"/>
                  </a:moveTo>
                  <a:cubicBezTo>
                    <a:pt x="1995" y="181137"/>
                    <a:pt x="-3494" y="147317"/>
                    <a:pt x="2300" y="118897"/>
                  </a:cubicBezTo>
                  <a:cubicBezTo>
                    <a:pt x="4470" y="108275"/>
                    <a:pt x="8183" y="97474"/>
                    <a:pt x="16309" y="89383"/>
                  </a:cubicBezTo>
                  <a:cubicBezTo>
                    <a:pt x="29870" y="75872"/>
                    <a:pt x="53386" y="72840"/>
                    <a:pt x="73046" y="77918"/>
                  </a:cubicBezTo>
                  <a:cubicBezTo>
                    <a:pt x="92706" y="82995"/>
                    <a:pt x="109154" y="94819"/>
                    <a:pt x="123845" y="107378"/>
                  </a:cubicBezTo>
                  <a:cubicBezTo>
                    <a:pt x="124097" y="88019"/>
                    <a:pt x="129693" y="68750"/>
                    <a:pt x="139989" y="51633"/>
                  </a:cubicBezTo>
                  <a:cubicBezTo>
                    <a:pt x="143111" y="46448"/>
                    <a:pt x="146895" y="41263"/>
                    <a:pt x="152653" y="38338"/>
                  </a:cubicBezTo>
                  <a:cubicBezTo>
                    <a:pt x="160492" y="34355"/>
                    <a:pt x="170717" y="35450"/>
                    <a:pt x="178573" y="39397"/>
                  </a:cubicBezTo>
                  <a:cubicBezTo>
                    <a:pt x="186430" y="43344"/>
                    <a:pt x="192296" y="49767"/>
                    <a:pt x="197229" y="56441"/>
                  </a:cubicBezTo>
                  <a:cubicBezTo>
                    <a:pt x="207310" y="70059"/>
                    <a:pt x="214359" y="85418"/>
                    <a:pt x="217839" y="101386"/>
                  </a:cubicBezTo>
                  <a:cubicBezTo>
                    <a:pt x="225462" y="67045"/>
                    <a:pt x="235131" y="29654"/>
                    <a:pt x="266468" y="8088"/>
                  </a:cubicBezTo>
                  <a:cubicBezTo>
                    <a:pt x="274719" y="2419"/>
                    <a:pt x="285536" y="-1995"/>
                    <a:pt x="295455" y="929"/>
                  </a:cubicBezTo>
                  <a:cubicBezTo>
                    <a:pt x="302020" y="2867"/>
                    <a:pt x="306989" y="7712"/>
                    <a:pt x="310415" y="13004"/>
                  </a:cubicBezTo>
                  <a:cubicBezTo>
                    <a:pt x="319384" y="26819"/>
                    <a:pt x="319492" y="43631"/>
                    <a:pt x="318416" y="59510"/>
                  </a:cubicBezTo>
                  <a:cubicBezTo>
                    <a:pt x="317214" y="77433"/>
                    <a:pt x="314810" y="95286"/>
                    <a:pt x="311223" y="112958"/>
                  </a:cubicBezTo>
                  <a:cubicBezTo>
                    <a:pt x="315994" y="108706"/>
                    <a:pt x="320927" y="104364"/>
                    <a:pt x="327187" y="102068"/>
                  </a:cubicBezTo>
                  <a:cubicBezTo>
                    <a:pt x="333447" y="99771"/>
                    <a:pt x="341430" y="100040"/>
                    <a:pt x="346183" y="104292"/>
                  </a:cubicBezTo>
                  <a:cubicBezTo>
                    <a:pt x="350004" y="107719"/>
                    <a:pt x="350937" y="112815"/>
                    <a:pt x="351439" y="117587"/>
                  </a:cubicBezTo>
                  <a:cubicBezTo>
                    <a:pt x="354650" y="148824"/>
                    <a:pt x="346165" y="180904"/>
                    <a:pt x="327582" y="207673"/>
                  </a:cubicBezTo>
                  <a:lnTo>
                    <a:pt x="15000" y="207637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69" name="Google Shape;3069;p40"/>
            <p:cNvGrpSpPr/>
            <p:nvPr/>
          </p:nvGrpSpPr>
          <p:grpSpPr>
            <a:xfrm>
              <a:off x="3317692" y="1513810"/>
              <a:ext cx="1078582" cy="785126"/>
              <a:chOff x="1465899" y="2580237"/>
              <a:chExt cx="318457" cy="231792"/>
            </a:xfrm>
          </p:grpSpPr>
          <p:sp>
            <p:nvSpPr>
              <p:cNvPr id="3070" name="Google Shape;3070;p40"/>
              <p:cNvSpPr/>
              <p:nvPr/>
            </p:nvSpPr>
            <p:spPr>
              <a:xfrm>
                <a:off x="1685054" y="2580237"/>
                <a:ext cx="45504" cy="231792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231792" extrusionOk="0">
                    <a:moveTo>
                      <a:pt x="45502" y="1138"/>
                    </a:moveTo>
                    <a:cubicBezTo>
                      <a:pt x="39475" y="74000"/>
                      <a:pt x="26309" y="146647"/>
                      <a:pt x="6290" y="216943"/>
                    </a:cubicBezTo>
                    <a:cubicBezTo>
                      <a:pt x="6290" y="216943"/>
                      <a:pt x="2182" y="230991"/>
                      <a:pt x="2182" y="230991"/>
                    </a:cubicBezTo>
                    <a:cubicBezTo>
                      <a:pt x="2003" y="231583"/>
                      <a:pt x="1393" y="231924"/>
                      <a:pt x="801" y="231745"/>
                    </a:cubicBezTo>
                    <a:cubicBezTo>
                      <a:pt x="209" y="231565"/>
                      <a:pt x="-131" y="230955"/>
                      <a:pt x="48" y="230363"/>
                    </a:cubicBezTo>
                    <a:cubicBezTo>
                      <a:pt x="48" y="230363"/>
                      <a:pt x="3815" y="216243"/>
                      <a:pt x="3815" y="216243"/>
                    </a:cubicBezTo>
                    <a:cubicBezTo>
                      <a:pt x="18560" y="159798"/>
                      <a:pt x="30201" y="102223"/>
                      <a:pt x="38094" y="44432"/>
                    </a:cubicBezTo>
                    <a:cubicBezTo>
                      <a:pt x="39062" y="37255"/>
                      <a:pt x="40946" y="22651"/>
                      <a:pt x="41825" y="15438"/>
                    </a:cubicBezTo>
                    <a:cubicBezTo>
                      <a:pt x="41825" y="15438"/>
                      <a:pt x="43475" y="923"/>
                      <a:pt x="43475" y="923"/>
                    </a:cubicBezTo>
                    <a:cubicBezTo>
                      <a:pt x="43529" y="349"/>
                      <a:pt x="44049" y="-64"/>
                      <a:pt x="44605" y="8"/>
                    </a:cubicBezTo>
                    <a:cubicBezTo>
                      <a:pt x="45143" y="80"/>
                      <a:pt x="45538" y="582"/>
                      <a:pt x="45502" y="1138"/>
                    </a:cubicBezTo>
                    <a:lnTo>
                      <a:pt x="45502" y="113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1" name="Google Shape;3071;p40"/>
              <p:cNvSpPr/>
              <p:nvPr/>
            </p:nvSpPr>
            <p:spPr>
              <a:xfrm>
                <a:off x="1593153" y="2633963"/>
                <a:ext cx="23198" cy="175351"/>
              </a:xfrm>
              <a:custGeom>
                <a:avLst/>
                <a:gdLst/>
                <a:ahLst/>
                <a:cxnLst/>
                <a:rect l="l" t="t" r="r" b="b"/>
                <a:pathLst>
                  <a:path w="23198" h="175351" extrusionOk="0">
                    <a:moveTo>
                      <a:pt x="2045" y="1023"/>
                    </a:moveTo>
                    <a:cubicBezTo>
                      <a:pt x="4126" y="55422"/>
                      <a:pt x="10512" y="109894"/>
                      <a:pt x="21023" y="163307"/>
                    </a:cubicBezTo>
                    <a:cubicBezTo>
                      <a:pt x="21023" y="163307"/>
                      <a:pt x="23176" y="174000"/>
                      <a:pt x="23176" y="174000"/>
                    </a:cubicBezTo>
                    <a:cubicBezTo>
                      <a:pt x="23301" y="174610"/>
                      <a:pt x="22906" y="175202"/>
                      <a:pt x="22297" y="175327"/>
                    </a:cubicBezTo>
                    <a:cubicBezTo>
                      <a:pt x="21705" y="175453"/>
                      <a:pt x="21131" y="175076"/>
                      <a:pt x="20987" y="174484"/>
                    </a:cubicBezTo>
                    <a:lnTo>
                      <a:pt x="18494" y="163827"/>
                    </a:lnTo>
                    <a:cubicBezTo>
                      <a:pt x="8843" y="121215"/>
                      <a:pt x="3014" y="77491"/>
                      <a:pt x="843" y="33856"/>
                    </a:cubicBezTo>
                    <a:cubicBezTo>
                      <a:pt x="574" y="28438"/>
                      <a:pt x="197" y="17422"/>
                      <a:pt x="126" y="11985"/>
                    </a:cubicBezTo>
                    <a:cubicBezTo>
                      <a:pt x="126" y="11985"/>
                      <a:pt x="0" y="1041"/>
                      <a:pt x="0" y="1041"/>
                    </a:cubicBezTo>
                    <a:cubicBezTo>
                      <a:pt x="0" y="467"/>
                      <a:pt x="448" y="18"/>
                      <a:pt x="1005" y="0"/>
                    </a:cubicBezTo>
                    <a:cubicBezTo>
                      <a:pt x="1561" y="18"/>
                      <a:pt x="2027" y="467"/>
                      <a:pt x="2045" y="1023"/>
                    </a:cubicBezTo>
                    <a:lnTo>
                      <a:pt x="2045" y="10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2" name="Google Shape;3072;p40"/>
              <p:cNvSpPr/>
              <p:nvPr/>
            </p:nvSpPr>
            <p:spPr>
              <a:xfrm>
                <a:off x="1465899" y="2685963"/>
                <a:ext cx="40561" cy="120963"/>
              </a:xfrm>
              <a:custGeom>
                <a:avLst/>
                <a:gdLst/>
                <a:ahLst/>
                <a:cxnLst/>
                <a:rect l="l" t="t" r="r" b="b"/>
                <a:pathLst>
                  <a:path w="40561" h="120963" extrusionOk="0">
                    <a:moveTo>
                      <a:pt x="2013" y="785"/>
                    </a:moveTo>
                    <a:cubicBezTo>
                      <a:pt x="11251" y="41351"/>
                      <a:pt x="24202" y="81128"/>
                      <a:pt x="40472" y="119416"/>
                    </a:cubicBezTo>
                    <a:cubicBezTo>
                      <a:pt x="40992" y="120636"/>
                      <a:pt x="39108" y="121677"/>
                      <a:pt x="38445" y="120331"/>
                    </a:cubicBezTo>
                    <a:cubicBezTo>
                      <a:pt x="21422" y="85004"/>
                      <a:pt x="9063" y="47362"/>
                      <a:pt x="1457" y="8894"/>
                    </a:cubicBezTo>
                    <a:cubicBezTo>
                      <a:pt x="1457" y="8894"/>
                      <a:pt x="22" y="1179"/>
                      <a:pt x="22" y="1179"/>
                    </a:cubicBezTo>
                    <a:cubicBezTo>
                      <a:pt x="-229" y="-58"/>
                      <a:pt x="1726" y="-525"/>
                      <a:pt x="2013" y="785"/>
                    </a:cubicBezTo>
                    <a:lnTo>
                      <a:pt x="2013" y="78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3" name="Google Shape;3073;p40"/>
              <p:cNvSpPr/>
              <p:nvPr/>
            </p:nvSpPr>
            <p:spPr>
              <a:xfrm>
                <a:off x="1744988" y="2709096"/>
                <a:ext cx="39368" cy="101843"/>
              </a:xfrm>
              <a:custGeom>
                <a:avLst/>
                <a:gdLst/>
                <a:ahLst/>
                <a:cxnLst/>
                <a:rect l="l" t="t" r="r" b="b"/>
                <a:pathLst>
                  <a:path w="39368" h="101843" extrusionOk="0">
                    <a:moveTo>
                      <a:pt x="39327" y="1263"/>
                    </a:moveTo>
                    <a:cubicBezTo>
                      <a:pt x="30215" y="35676"/>
                      <a:pt x="17784" y="69263"/>
                      <a:pt x="2125" y="101235"/>
                    </a:cubicBezTo>
                    <a:cubicBezTo>
                      <a:pt x="1515" y="102473"/>
                      <a:pt x="-458" y="101648"/>
                      <a:pt x="98" y="100302"/>
                    </a:cubicBezTo>
                    <a:cubicBezTo>
                      <a:pt x="10412" y="75776"/>
                      <a:pt x="20188" y="51052"/>
                      <a:pt x="28870" y="25898"/>
                    </a:cubicBezTo>
                    <a:cubicBezTo>
                      <a:pt x="31794" y="17519"/>
                      <a:pt x="34592" y="9104"/>
                      <a:pt x="37372" y="689"/>
                    </a:cubicBezTo>
                    <a:cubicBezTo>
                      <a:pt x="37767" y="-513"/>
                      <a:pt x="39668" y="-28"/>
                      <a:pt x="39327" y="1263"/>
                    </a:cubicBezTo>
                    <a:lnTo>
                      <a:pt x="39327" y="126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99" name="Google Shape;3099;p40"/>
          <p:cNvGrpSpPr/>
          <p:nvPr/>
        </p:nvGrpSpPr>
        <p:grpSpPr>
          <a:xfrm rot="3600017">
            <a:off x="-1854833" y="-2074804"/>
            <a:ext cx="4337221" cy="3312581"/>
            <a:chOff x="1457221" y="2919992"/>
            <a:chExt cx="670008" cy="511808"/>
          </a:xfrm>
        </p:grpSpPr>
        <p:sp>
          <p:nvSpPr>
            <p:cNvPr id="3100" name="Google Shape;3100;p40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1" name="Google Shape;3101;p40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2" name="Google Shape;3102;p40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3" name="Google Shape;3103;p40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4" name="Google Shape;3104;p40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5" name="Google Shape;3105;p40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6" name="Google Shape;3106;p40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7" name="Google Shape;3107;p40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44" name="Google Shape;2968;p40"/>
          <p:cNvSpPr txBox="1">
            <a:spLocks/>
          </p:cNvSpPr>
          <p:nvPr/>
        </p:nvSpPr>
        <p:spPr>
          <a:xfrm>
            <a:off x="413247" y="21733"/>
            <a:ext cx="7649704" cy="6300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sz="2700" b="1" dirty="0">
                <a:solidFill>
                  <a:srgbClr val="FF0000"/>
                </a:solidFill>
                <a:latin typeface="Acme"/>
              </a:rPr>
              <a:t>I. Revise knowledge learnt unit 7,8,9</a:t>
            </a:r>
          </a:p>
        </p:txBody>
      </p:sp>
      <p:sp>
        <p:nvSpPr>
          <p:cNvPr id="145" name="Google Shape;2966;p40"/>
          <p:cNvSpPr txBox="1">
            <a:spLocks noGrp="1"/>
          </p:cNvSpPr>
          <p:nvPr>
            <p:ph type="title"/>
          </p:nvPr>
        </p:nvSpPr>
        <p:spPr>
          <a:xfrm>
            <a:off x="617307" y="2475461"/>
            <a:ext cx="3413239" cy="647688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/>
          <a:p>
            <a:r>
              <a:rPr lang="en-US" sz="3200" b="1" dirty="0"/>
              <a:t>2. </a:t>
            </a:r>
            <a:r>
              <a:rPr lang="en-US" sz="3200" b="1" dirty="0" err="1"/>
              <a:t>Vocabuary</a:t>
            </a:r>
            <a:r>
              <a:rPr lang="en-US" sz="3200" b="1" dirty="0"/>
              <a:t> :</a:t>
            </a:r>
            <a:endParaRPr sz="3200" b="1" dirty="0"/>
          </a:p>
        </p:txBody>
      </p:sp>
      <p:sp>
        <p:nvSpPr>
          <p:cNvPr id="146" name="Google Shape;2966;p40"/>
          <p:cNvSpPr txBox="1">
            <a:spLocks noGrp="1"/>
          </p:cNvSpPr>
          <p:nvPr>
            <p:ph type="title"/>
          </p:nvPr>
        </p:nvSpPr>
        <p:spPr>
          <a:xfrm>
            <a:off x="639913" y="2987489"/>
            <a:ext cx="7598400" cy="647688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/>
          <a:p>
            <a:r>
              <a:rPr lang="en-US" sz="3200" b="1" dirty="0"/>
              <a:t>3. Grammar :</a:t>
            </a:r>
            <a:endParaRPr sz="3200" b="1" dirty="0"/>
          </a:p>
        </p:txBody>
      </p:sp>
      <p:sp>
        <p:nvSpPr>
          <p:cNvPr id="121" name="Google Shape;2968;p40"/>
          <p:cNvSpPr txBox="1">
            <a:spLocks/>
          </p:cNvSpPr>
          <p:nvPr/>
        </p:nvSpPr>
        <p:spPr>
          <a:xfrm>
            <a:off x="668121" y="1096116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Pronounce the sounds /</a:t>
            </a:r>
            <a:r>
              <a:rPr lang="en-US" b="1" dirty="0" err="1" smtClean="0">
                <a:solidFill>
                  <a:srgbClr val="002060"/>
                </a:solidFill>
                <a:latin typeface="Acme"/>
              </a:rPr>
              <a:t>bl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/ and /kl/; /</a:t>
            </a:r>
            <a:r>
              <a:rPr lang="en-US" b="1" dirty="0" err="1" smtClean="0">
                <a:solidFill>
                  <a:srgbClr val="002060"/>
                </a:solidFill>
                <a:latin typeface="Acme"/>
              </a:rPr>
              <a:t>sp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/ and /</a:t>
            </a:r>
            <a:r>
              <a:rPr lang="en-US" b="1" dirty="0" err="1" smtClean="0">
                <a:solidFill>
                  <a:srgbClr val="002060"/>
                </a:solidFill>
                <a:latin typeface="Acme"/>
              </a:rPr>
              <a:t>st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/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2" name="Google Shape;2968;p40"/>
          <p:cNvSpPr txBox="1">
            <a:spLocks/>
          </p:cNvSpPr>
          <p:nvPr/>
        </p:nvSpPr>
        <p:spPr>
          <a:xfrm>
            <a:off x="703257" y="1841876"/>
            <a:ext cx="6862232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Stress </a:t>
            </a:r>
            <a:r>
              <a:rPr lang="en-US" dirty="0" smtClean="0">
                <a:solidFill>
                  <a:srgbClr val="563533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in words ending in -al and -</a:t>
            </a:r>
            <a:r>
              <a:rPr lang="en-US" b="1" dirty="0" err="1" smtClean="0">
                <a:solidFill>
                  <a:srgbClr val="002060"/>
                </a:solidFill>
                <a:latin typeface="Acme"/>
              </a:rPr>
              <a:t>ous</a:t>
            </a:r>
            <a:endParaRPr lang="en-US" b="1" dirty="0" smtClean="0">
              <a:solidFill>
                <a:srgbClr val="002060"/>
              </a:solidFill>
              <a:latin typeface="Acme"/>
            </a:endParaRPr>
          </a:p>
          <a:p>
            <a:pPr marL="0" indent="0">
              <a:buClr>
                <a:srgbClr val="563533"/>
              </a:buClr>
            </a:pP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3" name="Google Shape;2968;p40"/>
          <p:cNvSpPr txBox="1">
            <a:spLocks/>
          </p:cNvSpPr>
          <p:nvPr/>
        </p:nvSpPr>
        <p:spPr>
          <a:xfrm>
            <a:off x="3965284" y="2522460"/>
            <a:ext cx="1951573" cy="4851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sz="2700" b="1" dirty="0">
                <a:solidFill>
                  <a:srgbClr val="002060"/>
                </a:solidFill>
                <a:latin typeface="Acme"/>
              </a:rPr>
              <a:t>Unit 7,8,9</a:t>
            </a:r>
          </a:p>
          <a:p>
            <a:pPr marL="0" indent="0">
              <a:buClr>
                <a:srgbClr val="563533"/>
              </a:buClr>
            </a:pPr>
            <a:endParaRPr lang="en-US" sz="2700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5" name="Google Shape;2968;p40"/>
          <p:cNvSpPr txBox="1">
            <a:spLocks/>
          </p:cNvSpPr>
          <p:nvPr/>
        </p:nvSpPr>
        <p:spPr>
          <a:xfrm>
            <a:off x="728984" y="3551244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Complex sentences with adverb clauses of time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6" name="Google Shape;2968;p40"/>
          <p:cNvSpPr txBox="1">
            <a:spLocks/>
          </p:cNvSpPr>
          <p:nvPr/>
        </p:nvSpPr>
        <p:spPr>
          <a:xfrm>
            <a:off x="735453" y="4310308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adverbs of frequency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7" name="Google Shape;2968;p40"/>
          <p:cNvSpPr txBox="1">
            <a:spLocks/>
          </p:cNvSpPr>
          <p:nvPr/>
        </p:nvSpPr>
        <p:spPr>
          <a:xfrm>
            <a:off x="760056" y="5074092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Present simple for future events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8" name="Google Shape;2968;p40"/>
          <p:cNvSpPr txBox="1">
            <a:spLocks/>
          </p:cNvSpPr>
          <p:nvPr/>
        </p:nvSpPr>
        <p:spPr>
          <a:xfrm>
            <a:off x="745712" y="5805636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Past continuous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3" name="Action Button: Forward or Next 2">
            <a:hlinkClick r:id="rId3" action="ppaction://hlinksldjump" highlightClick="1"/>
          </p:cNvPr>
          <p:cNvSpPr/>
          <p:nvPr/>
        </p:nvSpPr>
        <p:spPr>
          <a:xfrm>
            <a:off x="9746572" y="6141680"/>
            <a:ext cx="487680" cy="493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spcCol="0" rtlCol="0" anchor="ctr"/>
          <a:lstStyle/>
          <a:p>
            <a:pPr algn="ctr"/>
            <a:endParaRPr lang="en-US" sz="1900">
              <a:solidFill>
                <a:srgbClr val="EEF0D4"/>
              </a:solidFill>
            </a:endParaRPr>
          </a:p>
        </p:txBody>
      </p:sp>
      <p:sp>
        <p:nvSpPr>
          <p:cNvPr id="4" name="Action Button: Forward or Next 3">
            <a:hlinkClick r:id="rId4" action="ppaction://hlinksldjump" highlightClick="1"/>
          </p:cNvPr>
          <p:cNvSpPr/>
          <p:nvPr/>
        </p:nvSpPr>
        <p:spPr>
          <a:xfrm>
            <a:off x="10476392" y="6168465"/>
            <a:ext cx="487680" cy="53207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spcCol="0" rtlCol="0" anchor="ctr"/>
          <a:lstStyle/>
          <a:p>
            <a:pPr algn="ctr"/>
            <a:endParaRPr lang="en-US" sz="1900">
              <a:solidFill>
                <a:srgbClr val="EEF0D4"/>
              </a:solidFill>
            </a:endParaRPr>
          </a:p>
        </p:txBody>
      </p:sp>
      <p:sp>
        <p:nvSpPr>
          <p:cNvPr id="5" name="Action Button: Forward or Next 4">
            <a:hlinkClick r:id="rId5" action="ppaction://hlinksldjump" highlightClick="1"/>
          </p:cNvPr>
          <p:cNvSpPr/>
          <p:nvPr/>
        </p:nvSpPr>
        <p:spPr>
          <a:xfrm>
            <a:off x="11162639" y="6172029"/>
            <a:ext cx="487680" cy="45265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spcCol="0" rtlCol="0" anchor="ctr"/>
          <a:lstStyle/>
          <a:p>
            <a:pPr algn="ctr"/>
            <a:endParaRPr lang="en-US" sz="1900">
              <a:solidFill>
                <a:srgbClr val="EEF0D4"/>
              </a:solidFill>
            </a:endParaRPr>
          </a:p>
        </p:txBody>
      </p:sp>
      <p:sp>
        <p:nvSpPr>
          <p:cNvPr id="2" name="Action Button: Back or Previous 1">
            <a:hlinkClick r:id="rId6" action="ppaction://hlinksldjump" highlightClick="1"/>
          </p:cNvPr>
          <p:cNvSpPr/>
          <p:nvPr/>
        </p:nvSpPr>
        <p:spPr>
          <a:xfrm>
            <a:off x="9067800" y="6168465"/>
            <a:ext cx="521518" cy="53207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83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46" grpId="0"/>
      <p:bldP spid="123" grpId="0" animBg="1"/>
      <p:bldP spid="125" grpId="0" animBg="1"/>
      <p:bldP spid="126" grpId="0" animBg="1"/>
      <p:bldP spid="127" grpId="0" animBg="1"/>
      <p:bldP spid="1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40"/>
          <p:cNvSpPr txBox="1">
            <a:spLocks noGrp="1"/>
          </p:cNvSpPr>
          <p:nvPr>
            <p:ph type="title"/>
          </p:nvPr>
        </p:nvSpPr>
        <p:spPr>
          <a:xfrm>
            <a:off x="571025" y="513761"/>
            <a:ext cx="7598400" cy="647688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/>
          <a:p>
            <a:r>
              <a:rPr lang="en-US" sz="3200" b="1" dirty="0"/>
              <a:t>1. </a:t>
            </a:r>
            <a:r>
              <a:rPr lang="en-US" sz="3200" b="1" dirty="0" err="1"/>
              <a:t>Pronuciation</a:t>
            </a:r>
            <a:endParaRPr sz="3200" b="1" dirty="0"/>
          </a:p>
        </p:txBody>
      </p:sp>
      <p:grpSp>
        <p:nvGrpSpPr>
          <p:cNvPr id="2969" name="Google Shape;2969;p40"/>
          <p:cNvGrpSpPr/>
          <p:nvPr/>
        </p:nvGrpSpPr>
        <p:grpSpPr>
          <a:xfrm rot="1020500">
            <a:off x="9610261" y="-500651"/>
            <a:ext cx="3324035" cy="3343128"/>
            <a:chOff x="1906460" y="3243528"/>
            <a:chExt cx="1352693" cy="1360463"/>
          </a:xfrm>
        </p:grpSpPr>
        <p:grpSp>
          <p:nvGrpSpPr>
            <p:cNvPr id="2970" name="Google Shape;2970;p40"/>
            <p:cNvGrpSpPr/>
            <p:nvPr/>
          </p:nvGrpSpPr>
          <p:grpSpPr>
            <a:xfrm>
              <a:off x="1906460" y="3243528"/>
              <a:ext cx="1352693" cy="1360463"/>
              <a:chOff x="397184" y="267823"/>
              <a:chExt cx="2224459" cy="2237236"/>
            </a:xfrm>
          </p:grpSpPr>
          <p:sp>
            <p:nvSpPr>
              <p:cNvPr id="2971" name="Google Shape;2971;p40"/>
              <p:cNvSpPr/>
              <p:nvPr/>
            </p:nvSpPr>
            <p:spPr>
              <a:xfrm>
                <a:off x="1097397" y="317236"/>
                <a:ext cx="378838" cy="805153"/>
              </a:xfrm>
              <a:custGeom>
                <a:avLst/>
                <a:gdLst/>
                <a:ahLst/>
                <a:cxnLst/>
                <a:rect l="l" t="t" r="r" b="b"/>
                <a:pathLst>
                  <a:path w="100621" h="213852" extrusionOk="0">
                    <a:moveTo>
                      <a:pt x="77351" y="54749"/>
                    </a:moveTo>
                    <a:cubicBezTo>
                      <a:pt x="71988" y="42154"/>
                      <a:pt x="65674" y="29900"/>
                      <a:pt x="57494" y="18937"/>
                    </a:cubicBezTo>
                    <a:cubicBezTo>
                      <a:pt x="49261" y="7903"/>
                      <a:pt x="36543" y="-2575"/>
                      <a:pt x="23125" y="565"/>
                    </a:cubicBezTo>
                    <a:cubicBezTo>
                      <a:pt x="9349" y="3776"/>
                      <a:pt x="2641" y="19547"/>
                      <a:pt x="883" y="33596"/>
                    </a:cubicBezTo>
                    <a:cubicBezTo>
                      <a:pt x="-1395" y="51717"/>
                      <a:pt x="990" y="70143"/>
                      <a:pt x="5134" y="87942"/>
                    </a:cubicBezTo>
                    <a:cubicBezTo>
                      <a:pt x="11950" y="117151"/>
                      <a:pt x="23574" y="145248"/>
                      <a:pt x="39413" y="170725"/>
                    </a:cubicBezTo>
                    <a:cubicBezTo>
                      <a:pt x="46283" y="181759"/>
                      <a:pt x="87701" y="236303"/>
                      <a:pt x="98553" y="203469"/>
                    </a:cubicBezTo>
                    <a:cubicBezTo>
                      <a:pt x="102249" y="192291"/>
                      <a:pt x="99881" y="175390"/>
                      <a:pt x="99809" y="163800"/>
                    </a:cubicBezTo>
                    <a:cubicBezTo>
                      <a:pt x="99701" y="146432"/>
                      <a:pt x="97997" y="129082"/>
                      <a:pt x="94751" y="112019"/>
                    </a:cubicBezTo>
                    <a:cubicBezTo>
                      <a:pt x="91002" y="92373"/>
                      <a:pt x="85190" y="73140"/>
                      <a:pt x="77351" y="547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2" name="Google Shape;2972;p40"/>
              <p:cNvSpPr/>
              <p:nvPr/>
            </p:nvSpPr>
            <p:spPr>
              <a:xfrm>
                <a:off x="1420612" y="267823"/>
                <a:ext cx="306945" cy="840246"/>
              </a:xfrm>
              <a:custGeom>
                <a:avLst/>
                <a:gdLst/>
                <a:ahLst/>
                <a:cxnLst/>
                <a:rect l="l" t="t" r="r" b="b"/>
                <a:pathLst>
                  <a:path w="81526" h="223173" extrusionOk="0">
                    <a:moveTo>
                      <a:pt x="81097" y="69546"/>
                    </a:moveTo>
                    <a:cubicBezTo>
                      <a:pt x="80326" y="55874"/>
                      <a:pt x="78550" y="42202"/>
                      <a:pt x="74568" y="29105"/>
                    </a:cubicBezTo>
                    <a:cubicBezTo>
                      <a:pt x="70568" y="15918"/>
                      <a:pt x="62155" y="1762"/>
                      <a:pt x="48468" y="147"/>
                    </a:cubicBezTo>
                    <a:cubicBezTo>
                      <a:pt x="34405" y="-1504"/>
                      <a:pt x="22764" y="11055"/>
                      <a:pt x="16342" y="23668"/>
                    </a:cubicBezTo>
                    <a:cubicBezTo>
                      <a:pt x="8055" y="39942"/>
                      <a:pt x="4019" y="58081"/>
                      <a:pt x="1884" y="76220"/>
                    </a:cubicBezTo>
                    <a:cubicBezTo>
                      <a:pt x="-1632" y="106021"/>
                      <a:pt x="-214" y="136379"/>
                      <a:pt x="6028" y="165732"/>
                    </a:cubicBezTo>
                    <a:cubicBezTo>
                      <a:pt x="8736" y="178435"/>
                      <a:pt x="29203" y="243815"/>
                      <a:pt x="50549" y="216615"/>
                    </a:cubicBezTo>
                    <a:cubicBezTo>
                      <a:pt x="57814" y="207357"/>
                      <a:pt x="61330" y="190653"/>
                      <a:pt x="65204" y="179726"/>
                    </a:cubicBezTo>
                    <a:cubicBezTo>
                      <a:pt x="70998" y="163364"/>
                      <a:pt x="75285" y="146444"/>
                      <a:pt x="78012" y="129310"/>
                    </a:cubicBezTo>
                    <a:cubicBezTo>
                      <a:pt x="81151" y="109574"/>
                      <a:pt x="82209" y="89497"/>
                      <a:pt x="81097" y="695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3" name="Google Shape;2973;p40"/>
              <p:cNvSpPr/>
              <p:nvPr/>
            </p:nvSpPr>
            <p:spPr>
              <a:xfrm>
                <a:off x="1642888" y="369255"/>
                <a:ext cx="424289" cy="788048"/>
              </a:xfrm>
              <a:custGeom>
                <a:avLst/>
                <a:gdLst/>
                <a:ahLst/>
                <a:cxnLst/>
                <a:rect l="l" t="t" r="r" b="b"/>
                <a:pathLst>
                  <a:path w="112693" h="209309" extrusionOk="0">
                    <a:moveTo>
                      <a:pt x="104755" y="78733"/>
                    </a:moveTo>
                    <a:cubicBezTo>
                      <a:pt x="108737" y="65635"/>
                      <a:pt x="111787" y="52197"/>
                      <a:pt x="112576" y="38525"/>
                    </a:cubicBezTo>
                    <a:cubicBezTo>
                      <a:pt x="113365" y="24764"/>
                      <a:pt x="110352" y="8580"/>
                      <a:pt x="98064" y="2337"/>
                    </a:cubicBezTo>
                    <a:cubicBezTo>
                      <a:pt x="85436" y="-4069"/>
                      <a:pt x="70171" y="3718"/>
                      <a:pt x="59785" y="13335"/>
                    </a:cubicBezTo>
                    <a:cubicBezTo>
                      <a:pt x="46386" y="25751"/>
                      <a:pt x="36359" y="41396"/>
                      <a:pt x="28107" y="57687"/>
                    </a:cubicBezTo>
                    <a:cubicBezTo>
                      <a:pt x="14546" y="84438"/>
                      <a:pt x="5398" y="113432"/>
                      <a:pt x="1147" y="143144"/>
                    </a:cubicBezTo>
                    <a:cubicBezTo>
                      <a:pt x="-701" y="156008"/>
                      <a:pt x="-4019" y="224421"/>
                      <a:pt x="25399" y="206263"/>
                    </a:cubicBezTo>
                    <a:cubicBezTo>
                      <a:pt x="35408" y="200091"/>
                      <a:pt x="44467" y="185612"/>
                      <a:pt x="51857" y="176695"/>
                    </a:cubicBezTo>
                    <a:cubicBezTo>
                      <a:pt x="62942" y="163329"/>
                      <a:pt x="72790" y="148939"/>
                      <a:pt x="81257" y="133778"/>
                    </a:cubicBezTo>
                    <a:cubicBezTo>
                      <a:pt x="91015" y="116321"/>
                      <a:pt x="98925" y="97841"/>
                      <a:pt x="104755" y="787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4" name="Google Shape;2974;p40"/>
              <p:cNvSpPr/>
              <p:nvPr/>
            </p:nvSpPr>
            <p:spPr>
              <a:xfrm>
                <a:off x="1784881" y="609142"/>
                <a:ext cx="634843" cy="630009"/>
              </a:xfrm>
              <a:custGeom>
                <a:avLst/>
                <a:gdLst/>
                <a:ahLst/>
                <a:cxnLst/>
                <a:rect l="l" t="t" r="r" b="b"/>
                <a:pathLst>
                  <a:path w="168617" h="167333" extrusionOk="0">
                    <a:moveTo>
                      <a:pt x="139320" y="81296"/>
                    </a:moveTo>
                    <a:cubicBezTo>
                      <a:pt x="148163" y="70854"/>
                      <a:pt x="156271" y="59694"/>
                      <a:pt x="162387" y="47458"/>
                    </a:cubicBezTo>
                    <a:cubicBezTo>
                      <a:pt x="168540" y="35132"/>
                      <a:pt x="172182" y="19056"/>
                      <a:pt x="163356" y="8470"/>
                    </a:cubicBezTo>
                    <a:cubicBezTo>
                      <a:pt x="154298" y="-2403"/>
                      <a:pt x="137203" y="-1308"/>
                      <a:pt x="123857" y="3428"/>
                    </a:cubicBezTo>
                    <a:cubicBezTo>
                      <a:pt x="106655" y="9529"/>
                      <a:pt x="91247" y="19935"/>
                      <a:pt x="77237" y="31633"/>
                    </a:cubicBezTo>
                    <a:cubicBezTo>
                      <a:pt x="54205" y="50849"/>
                      <a:pt x="34348" y="73868"/>
                      <a:pt x="18707" y="99453"/>
                    </a:cubicBezTo>
                    <a:cubicBezTo>
                      <a:pt x="11926" y="110541"/>
                      <a:pt x="-18155" y="172082"/>
                      <a:pt x="16034" y="167040"/>
                    </a:cubicBezTo>
                    <a:cubicBezTo>
                      <a:pt x="27676" y="165318"/>
                      <a:pt x="41703" y="155611"/>
                      <a:pt x="52035" y="150354"/>
                    </a:cubicBezTo>
                    <a:cubicBezTo>
                      <a:pt x="67497" y="142460"/>
                      <a:pt x="82242" y="133148"/>
                      <a:pt x="96000" y="122562"/>
                    </a:cubicBezTo>
                    <a:cubicBezTo>
                      <a:pt x="111857" y="110398"/>
                      <a:pt x="126422" y="96565"/>
                      <a:pt x="139320" y="81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5" name="Google Shape;2975;p40"/>
              <p:cNvSpPr/>
              <p:nvPr/>
            </p:nvSpPr>
            <p:spPr>
              <a:xfrm>
                <a:off x="1805760" y="1033556"/>
                <a:ext cx="813522" cy="358782"/>
              </a:xfrm>
              <a:custGeom>
                <a:avLst/>
                <a:gdLst/>
                <a:ahLst/>
                <a:cxnLst/>
                <a:rect l="l" t="t" r="r" b="b"/>
                <a:pathLst>
                  <a:path w="216075" h="95294" extrusionOk="0">
                    <a:moveTo>
                      <a:pt x="159334" y="77124"/>
                    </a:moveTo>
                    <a:cubicBezTo>
                      <a:pt x="172141" y="72279"/>
                      <a:pt x="184644" y="66484"/>
                      <a:pt x="195927" y="58751"/>
                    </a:cubicBezTo>
                    <a:cubicBezTo>
                      <a:pt x="207299" y="50964"/>
                      <a:pt x="218277" y="38692"/>
                      <a:pt x="215694" y="25164"/>
                    </a:cubicBezTo>
                    <a:cubicBezTo>
                      <a:pt x="213039" y="11259"/>
                      <a:pt x="197559" y="3921"/>
                      <a:pt x="183603" y="1588"/>
                    </a:cubicBezTo>
                    <a:cubicBezTo>
                      <a:pt x="165594" y="-1426"/>
                      <a:pt x="147082" y="189"/>
                      <a:pt x="129145" y="3598"/>
                    </a:cubicBezTo>
                    <a:cubicBezTo>
                      <a:pt x="99673" y="9214"/>
                      <a:pt x="71152" y="19674"/>
                      <a:pt x="45053" y="34458"/>
                    </a:cubicBezTo>
                    <a:cubicBezTo>
                      <a:pt x="33752" y="40863"/>
                      <a:pt x="-22429" y="80030"/>
                      <a:pt x="9913" y="92230"/>
                    </a:cubicBezTo>
                    <a:cubicBezTo>
                      <a:pt x="20927" y="96375"/>
                      <a:pt x="37914" y="94706"/>
                      <a:pt x="49483" y="95119"/>
                    </a:cubicBezTo>
                    <a:cubicBezTo>
                      <a:pt x="66829" y="95729"/>
                      <a:pt x="84247" y="94742"/>
                      <a:pt x="101413" y="92177"/>
                    </a:cubicBezTo>
                    <a:cubicBezTo>
                      <a:pt x="121180" y="89216"/>
                      <a:pt x="140643" y="84192"/>
                      <a:pt x="159334" y="77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6" name="Google Shape;2976;p40"/>
              <p:cNvSpPr/>
              <p:nvPr/>
            </p:nvSpPr>
            <p:spPr>
              <a:xfrm>
                <a:off x="1790222" y="1379080"/>
                <a:ext cx="831421" cy="331712"/>
              </a:xfrm>
              <a:custGeom>
                <a:avLst/>
                <a:gdLst/>
                <a:ahLst/>
                <a:cxnLst/>
                <a:rect l="l" t="t" r="r" b="b"/>
                <a:pathLst>
                  <a:path w="220829" h="88104" extrusionOk="0">
                    <a:moveTo>
                      <a:pt x="147265" y="87523"/>
                    </a:moveTo>
                    <a:cubicBezTo>
                      <a:pt x="160915" y="88474"/>
                      <a:pt x="174710" y="88420"/>
                      <a:pt x="188199" y="86124"/>
                    </a:cubicBezTo>
                    <a:cubicBezTo>
                      <a:pt x="201777" y="83809"/>
                      <a:pt x="216881" y="77243"/>
                      <a:pt x="220200" y="63858"/>
                    </a:cubicBezTo>
                    <a:cubicBezTo>
                      <a:pt x="223608" y="50115"/>
                      <a:pt x="212612" y="36981"/>
                      <a:pt x="200899" y="29015"/>
                    </a:cubicBezTo>
                    <a:cubicBezTo>
                      <a:pt x="185795" y="18752"/>
                      <a:pt x="168306" y="12473"/>
                      <a:pt x="150583" y="8077"/>
                    </a:cubicBezTo>
                    <a:cubicBezTo>
                      <a:pt x="121471" y="864"/>
                      <a:pt x="91174" y="-1558"/>
                      <a:pt x="61290" y="972"/>
                    </a:cubicBezTo>
                    <a:cubicBezTo>
                      <a:pt x="48339" y="2066"/>
                      <a:pt x="-19053" y="14177"/>
                      <a:pt x="5234" y="38757"/>
                    </a:cubicBezTo>
                    <a:cubicBezTo>
                      <a:pt x="13504" y="47118"/>
                      <a:pt x="29630" y="52716"/>
                      <a:pt x="39980" y="57919"/>
                    </a:cubicBezTo>
                    <a:cubicBezTo>
                      <a:pt x="55496" y="65724"/>
                      <a:pt x="71711" y="72111"/>
                      <a:pt x="88393" y="76956"/>
                    </a:cubicBezTo>
                    <a:cubicBezTo>
                      <a:pt x="107551" y="82571"/>
                      <a:pt x="127318" y="86142"/>
                      <a:pt x="147265" y="87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7" name="Google Shape;2977;p40"/>
              <p:cNvSpPr/>
              <p:nvPr/>
            </p:nvSpPr>
            <p:spPr>
              <a:xfrm>
                <a:off x="1709763" y="1585031"/>
                <a:ext cx="714751" cy="537586"/>
              </a:xfrm>
              <a:custGeom>
                <a:avLst/>
                <a:gdLst/>
                <a:ahLst/>
                <a:cxnLst/>
                <a:rect l="l" t="t" r="r" b="b"/>
                <a:pathLst>
                  <a:path w="189841" h="142785" extrusionOk="0">
                    <a:moveTo>
                      <a:pt x="108765" y="124060"/>
                    </a:moveTo>
                    <a:cubicBezTo>
                      <a:pt x="120693" y="130770"/>
                      <a:pt x="133160" y="136637"/>
                      <a:pt x="146344" y="140351"/>
                    </a:cubicBezTo>
                    <a:cubicBezTo>
                      <a:pt x="159600" y="144083"/>
                      <a:pt x="176067" y="144621"/>
                      <a:pt x="184784" y="133964"/>
                    </a:cubicBezTo>
                    <a:cubicBezTo>
                      <a:pt x="193753" y="123001"/>
                      <a:pt x="189448" y="106423"/>
                      <a:pt x="182273" y="94222"/>
                    </a:cubicBezTo>
                    <a:cubicBezTo>
                      <a:pt x="173035" y="78469"/>
                      <a:pt x="159905" y="65300"/>
                      <a:pt x="145788" y="53746"/>
                    </a:cubicBezTo>
                    <a:cubicBezTo>
                      <a:pt x="122576" y="34745"/>
                      <a:pt x="96244" y="19566"/>
                      <a:pt x="68154" y="9035"/>
                    </a:cubicBezTo>
                    <a:cubicBezTo>
                      <a:pt x="55992" y="4477"/>
                      <a:pt x="-10091" y="-13482"/>
                      <a:pt x="1318" y="19154"/>
                    </a:cubicBezTo>
                    <a:cubicBezTo>
                      <a:pt x="5192" y="30260"/>
                      <a:pt x="17390" y="42227"/>
                      <a:pt x="24493" y="51359"/>
                    </a:cubicBezTo>
                    <a:cubicBezTo>
                      <a:pt x="35166" y="65067"/>
                      <a:pt x="47095" y="77788"/>
                      <a:pt x="60064" y="89306"/>
                    </a:cubicBezTo>
                    <a:cubicBezTo>
                      <a:pt x="75024" y="102565"/>
                      <a:pt x="91365" y="114263"/>
                      <a:pt x="108765" y="1240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8" name="Google Shape;2978;p40"/>
              <p:cNvSpPr/>
              <p:nvPr/>
            </p:nvSpPr>
            <p:spPr>
              <a:xfrm>
                <a:off x="1578730" y="1670786"/>
                <a:ext cx="434364" cy="778738"/>
              </a:xfrm>
              <a:custGeom>
                <a:avLst/>
                <a:gdLst/>
                <a:ahLst/>
                <a:cxnLst/>
                <a:rect l="l" t="t" r="r" b="b"/>
                <a:pathLst>
                  <a:path w="115369" h="206836" extrusionOk="0">
                    <a:moveTo>
                      <a:pt x="37116" y="157291"/>
                    </a:moveTo>
                    <a:cubicBezTo>
                      <a:pt x="43735" y="169276"/>
                      <a:pt x="51269" y="180813"/>
                      <a:pt x="60525" y="190896"/>
                    </a:cubicBezTo>
                    <a:cubicBezTo>
                      <a:pt x="69852" y="201033"/>
                      <a:pt x="83574" y="210148"/>
                      <a:pt x="96597" y="205662"/>
                    </a:cubicBezTo>
                    <a:cubicBezTo>
                      <a:pt x="109979" y="201051"/>
                      <a:pt x="115019" y="184670"/>
                      <a:pt x="115342" y="170532"/>
                    </a:cubicBezTo>
                    <a:cubicBezTo>
                      <a:pt x="115755" y="152268"/>
                      <a:pt x="111503" y="134182"/>
                      <a:pt x="105566" y="116904"/>
                    </a:cubicBezTo>
                    <a:cubicBezTo>
                      <a:pt x="95808" y="88538"/>
                      <a:pt x="81350" y="61787"/>
                      <a:pt x="63000" y="38068"/>
                    </a:cubicBezTo>
                    <a:cubicBezTo>
                      <a:pt x="55054" y="27787"/>
                      <a:pt x="8254" y="-22217"/>
                      <a:pt x="810" y="11550"/>
                    </a:cubicBezTo>
                    <a:cubicBezTo>
                      <a:pt x="-1719" y="23033"/>
                      <a:pt x="2371" y="39629"/>
                      <a:pt x="3608" y="51147"/>
                    </a:cubicBezTo>
                    <a:cubicBezTo>
                      <a:pt x="5492" y="68407"/>
                      <a:pt x="8954" y="85506"/>
                      <a:pt x="13940" y="102138"/>
                    </a:cubicBezTo>
                    <a:cubicBezTo>
                      <a:pt x="19698" y="121246"/>
                      <a:pt x="27447" y="139798"/>
                      <a:pt x="37116" y="1572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9" name="Google Shape;2979;p40"/>
              <p:cNvSpPr/>
              <p:nvPr/>
            </p:nvSpPr>
            <p:spPr>
              <a:xfrm>
                <a:off x="397184" y="1292782"/>
                <a:ext cx="838353" cy="307879"/>
              </a:xfrm>
              <a:custGeom>
                <a:avLst/>
                <a:gdLst/>
                <a:ahLst/>
                <a:cxnLst/>
                <a:rect l="l" t="t" r="r" b="b"/>
                <a:pathLst>
                  <a:path w="222670" h="81774" extrusionOk="0">
                    <a:moveTo>
                      <a:pt x="65473" y="3715"/>
                    </a:moveTo>
                    <a:cubicBezTo>
                      <a:pt x="51966" y="5940"/>
                      <a:pt x="38567" y="9187"/>
                      <a:pt x="25975" y="14552"/>
                    </a:cubicBezTo>
                    <a:cubicBezTo>
                      <a:pt x="13293" y="19952"/>
                      <a:pt x="126" y="29838"/>
                      <a:pt x="1" y="43617"/>
                    </a:cubicBezTo>
                    <a:cubicBezTo>
                      <a:pt x="-125" y="57774"/>
                      <a:pt x="13598" y="68018"/>
                      <a:pt x="26836" y="73042"/>
                    </a:cubicBezTo>
                    <a:cubicBezTo>
                      <a:pt x="43912" y="79537"/>
                      <a:pt x="62370" y="81582"/>
                      <a:pt x="80631" y="81762"/>
                    </a:cubicBezTo>
                    <a:cubicBezTo>
                      <a:pt x="110623" y="82049"/>
                      <a:pt x="140650" y="77384"/>
                      <a:pt x="169153" y="68018"/>
                    </a:cubicBezTo>
                    <a:cubicBezTo>
                      <a:pt x="181494" y="63963"/>
                      <a:pt x="244276" y="36584"/>
                      <a:pt x="214948" y="18284"/>
                    </a:cubicBezTo>
                    <a:cubicBezTo>
                      <a:pt x="204975" y="12058"/>
                      <a:pt x="187988" y="10353"/>
                      <a:pt x="176705" y="7680"/>
                    </a:cubicBezTo>
                    <a:cubicBezTo>
                      <a:pt x="159808" y="3679"/>
                      <a:pt x="142552" y="1221"/>
                      <a:pt x="125206" y="360"/>
                    </a:cubicBezTo>
                    <a:cubicBezTo>
                      <a:pt x="105241" y="-645"/>
                      <a:pt x="85187" y="449"/>
                      <a:pt x="65473" y="37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0" name="Google Shape;2980;p40"/>
              <p:cNvSpPr/>
              <p:nvPr/>
            </p:nvSpPr>
            <p:spPr>
              <a:xfrm>
                <a:off x="450260" y="952193"/>
                <a:ext cx="814121" cy="373251"/>
              </a:xfrm>
              <a:custGeom>
                <a:avLst/>
                <a:gdLst/>
                <a:ahLst/>
                <a:cxnLst/>
                <a:rect l="l" t="t" r="r" b="b"/>
                <a:pathLst>
                  <a:path w="216234" h="99137" extrusionOk="0">
                    <a:moveTo>
                      <a:pt x="76467" y="3432"/>
                    </a:moveTo>
                    <a:cubicBezTo>
                      <a:pt x="63014" y="938"/>
                      <a:pt x="49309" y="-569"/>
                      <a:pt x="35641" y="203"/>
                    </a:cubicBezTo>
                    <a:cubicBezTo>
                      <a:pt x="21883" y="974"/>
                      <a:pt x="6133" y="5801"/>
                      <a:pt x="1344" y="18719"/>
                    </a:cubicBezTo>
                    <a:cubicBezTo>
                      <a:pt x="-3589" y="31996"/>
                      <a:pt x="5864" y="46277"/>
                      <a:pt x="16591" y="55517"/>
                    </a:cubicBezTo>
                    <a:cubicBezTo>
                      <a:pt x="30439" y="67431"/>
                      <a:pt x="47103" y="75630"/>
                      <a:pt x="64233" y="81982"/>
                    </a:cubicBezTo>
                    <a:cubicBezTo>
                      <a:pt x="92342" y="92442"/>
                      <a:pt x="122172" y="98255"/>
                      <a:pt x="152164" y="99116"/>
                    </a:cubicBezTo>
                    <a:cubicBezTo>
                      <a:pt x="165151" y="99493"/>
                      <a:pt x="233493" y="95061"/>
                      <a:pt x="212130" y="67879"/>
                    </a:cubicBezTo>
                    <a:cubicBezTo>
                      <a:pt x="204865" y="58639"/>
                      <a:pt x="189456" y="51265"/>
                      <a:pt x="179770" y="44914"/>
                    </a:cubicBezTo>
                    <a:cubicBezTo>
                      <a:pt x="165241" y="35405"/>
                      <a:pt x="149832" y="27241"/>
                      <a:pt x="133814" y="20531"/>
                    </a:cubicBezTo>
                    <a:cubicBezTo>
                      <a:pt x="115374" y="12834"/>
                      <a:pt x="96127" y="7056"/>
                      <a:pt x="76467" y="34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1" name="Google Shape;2981;p40"/>
              <p:cNvSpPr/>
              <p:nvPr/>
            </p:nvSpPr>
            <p:spPr>
              <a:xfrm>
                <a:off x="735587" y="534946"/>
                <a:ext cx="593048" cy="669304"/>
              </a:xfrm>
              <a:custGeom>
                <a:avLst/>
                <a:gdLst/>
                <a:ahLst/>
                <a:cxnLst/>
                <a:rect l="l" t="t" r="r" b="b"/>
                <a:pathLst>
                  <a:path w="157516" h="177770" extrusionOk="0">
                    <a:moveTo>
                      <a:pt x="80916" y="33492"/>
                    </a:moveTo>
                    <a:cubicBezTo>
                      <a:pt x="71140" y="23911"/>
                      <a:pt x="60610" y="15012"/>
                      <a:pt x="48861" y="7997"/>
                    </a:cubicBezTo>
                    <a:cubicBezTo>
                      <a:pt x="37022" y="946"/>
                      <a:pt x="21273" y="-3845"/>
                      <a:pt x="10080" y="4175"/>
                    </a:cubicBezTo>
                    <a:cubicBezTo>
                      <a:pt x="-1418" y="12429"/>
                      <a:pt x="-1562" y="29563"/>
                      <a:pt x="2187" y="43217"/>
                    </a:cubicBezTo>
                    <a:cubicBezTo>
                      <a:pt x="7031" y="60836"/>
                      <a:pt x="16268" y="76947"/>
                      <a:pt x="26906" y="91785"/>
                    </a:cubicBezTo>
                    <a:cubicBezTo>
                      <a:pt x="44377" y="116168"/>
                      <a:pt x="65884" y="137663"/>
                      <a:pt x="90261" y="155120"/>
                    </a:cubicBezTo>
                    <a:cubicBezTo>
                      <a:pt x="100827" y="162691"/>
                      <a:pt x="159967" y="197194"/>
                      <a:pt x="157438" y="162727"/>
                    </a:cubicBezTo>
                    <a:cubicBezTo>
                      <a:pt x="156577" y="150993"/>
                      <a:pt x="147913" y="136281"/>
                      <a:pt x="143411" y="125606"/>
                    </a:cubicBezTo>
                    <a:cubicBezTo>
                      <a:pt x="136666" y="109602"/>
                      <a:pt x="128451" y="94225"/>
                      <a:pt x="118908" y="79710"/>
                    </a:cubicBezTo>
                    <a:cubicBezTo>
                      <a:pt x="107930" y="63025"/>
                      <a:pt x="95176" y="47487"/>
                      <a:pt x="80916" y="3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2" name="Google Shape;2982;p40"/>
              <p:cNvSpPr/>
              <p:nvPr/>
            </p:nvSpPr>
            <p:spPr>
              <a:xfrm>
                <a:off x="1292041" y="1665369"/>
                <a:ext cx="310006" cy="839689"/>
              </a:xfrm>
              <a:custGeom>
                <a:avLst/>
                <a:gdLst/>
                <a:ahLst/>
                <a:cxnLst/>
                <a:rect l="l" t="t" r="r" b="b"/>
                <a:pathLst>
                  <a:path w="82339" h="223025" extrusionOk="0">
                    <a:moveTo>
                      <a:pt x="113" y="152504"/>
                    </a:moveTo>
                    <a:cubicBezTo>
                      <a:pt x="490" y="166194"/>
                      <a:pt x="1889" y="179919"/>
                      <a:pt x="5495" y="193125"/>
                    </a:cubicBezTo>
                    <a:cubicBezTo>
                      <a:pt x="9118" y="206420"/>
                      <a:pt x="17136" y="220809"/>
                      <a:pt x="30769" y="222800"/>
                    </a:cubicBezTo>
                    <a:cubicBezTo>
                      <a:pt x="44778" y="224846"/>
                      <a:pt x="56778" y="212592"/>
                      <a:pt x="63541" y="200158"/>
                    </a:cubicBezTo>
                    <a:cubicBezTo>
                      <a:pt x="72276" y="184118"/>
                      <a:pt x="76815" y="166086"/>
                      <a:pt x="79452" y="148001"/>
                    </a:cubicBezTo>
                    <a:cubicBezTo>
                      <a:pt x="83793" y="118307"/>
                      <a:pt x="83236" y="87896"/>
                      <a:pt x="77801" y="58382"/>
                    </a:cubicBezTo>
                    <a:cubicBezTo>
                      <a:pt x="75452" y="45589"/>
                      <a:pt x="56814" y="-20329"/>
                      <a:pt x="34715" y="6261"/>
                    </a:cubicBezTo>
                    <a:cubicBezTo>
                      <a:pt x="27199" y="15321"/>
                      <a:pt x="23217" y="31935"/>
                      <a:pt x="19037" y="42736"/>
                    </a:cubicBezTo>
                    <a:cubicBezTo>
                      <a:pt x="12777" y="58938"/>
                      <a:pt x="8024" y="75731"/>
                      <a:pt x="4831" y="92812"/>
                    </a:cubicBezTo>
                    <a:cubicBezTo>
                      <a:pt x="1154" y="112476"/>
                      <a:pt x="-461" y="132517"/>
                      <a:pt x="113" y="152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3" name="Google Shape;2983;p40"/>
              <p:cNvSpPr/>
              <p:nvPr/>
            </p:nvSpPr>
            <p:spPr>
              <a:xfrm>
                <a:off x="892862" y="1600455"/>
                <a:ext cx="463667" cy="765044"/>
              </a:xfrm>
              <a:custGeom>
                <a:avLst/>
                <a:gdLst/>
                <a:ahLst/>
                <a:cxnLst/>
                <a:rect l="l" t="t" r="r" b="b"/>
                <a:pathLst>
                  <a:path w="123152" h="203199" extrusionOk="0">
                    <a:moveTo>
                      <a:pt x="11562" y="123352"/>
                    </a:moveTo>
                    <a:cubicBezTo>
                      <a:pt x="6557" y="136091"/>
                      <a:pt x="2485" y="149260"/>
                      <a:pt x="638" y="162824"/>
                    </a:cubicBezTo>
                    <a:cubicBezTo>
                      <a:pt x="-1228" y="176478"/>
                      <a:pt x="530" y="192859"/>
                      <a:pt x="12279" y="200018"/>
                    </a:cubicBezTo>
                    <a:cubicBezTo>
                      <a:pt x="24369" y="207374"/>
                      <a:pt x="40190" y="200825"/>
                      <a:pt x="51294" y="192034"/>
                    </a:cubicBezTo>
                    <a:cubicBezTo>
                      <a:pt x="65608" y="180694"/>
                      <a:pt x="76837" y="165892"/>
                      <a:pt x="86326" y="150283"/>
                    </a:cubicBezTo>
                    <a:cubicBezTo>
                      <a:pt x="101932" y="124662"/>
                      <a:pt x="113304" y="96476"/>
                      <a:pt x="119851" y="67194"/>
                    </a:cubicBezTo>
                    <a:cubicBezTo>
                      <a:pt x="122686" y="54510"/>
                      <a:pt x="131332" y="-13436"/>
                      <a:pt x="100586" y="2371"/>
                    </a:cubicBezTo>
                    <a:cubicBezTo>
                      <a:pt x="90129" y="7753"/>
                      <a:pt x="79976" y="21479"/>
                      <a:pt x="71904" y="29786"/>
                    </a:cubicBezTo>
                    <a:cubicBezTo>
                      <a:pt x="59814" y="42237"/>
                      <a:pt x="48872" y="55819"/>
                      <a:pt x="39239" y="70280"/>
                    </a:cubicBezTo>
                    <a:cubicBezTo>
                      <a:pt x="28190" y="86930"/>
                      <a:pt x="18862" y="104747"/>
                      <a:pt x="11562" y="1233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4" name="Google Shape;2984;p40"/>
              <p:cNvSpPr/>
              <p:nvPr/>
            </p:nvSpPr>
            <p:spPr>
              <a:xfrm>
                <a:off x="495752" y="1500634"/>
                <a:ext cx="764852" cy="459552"/>
              </a:xfrm>
              <a:custGeom>
                <a:avLst/>
                <a:gdLst/>
                <a:ahLst/>
                <a:cxnLst/>
                <a:rect l="l" t="t" r="r" b="b"/>
                <a:pathLst>
                  <a:path w="203148" h="122059" extrusionOk="0">
                    <a:moveTo>
                      <a:pt x="47143" y="43226"/>
                    </a:moveTo>
                    <a:cubicBezTo>
                      <a:pt x="35484" y="50367"/>
                      <a:pt x="24273" y="58423"/>
                      <a:pt x="14640" y="68129"/>
                    </a:cubicBezTo>
                    <a:cubicBezTo>
                      <a:pt x="4936" y="77908"/>
                      <a:pt x="-3549" y="92028"/>
                      <a:pt x="1510" y="104856"/>
                    </a:cubicBezTo>
                    <a:cubicBezTo>
                      <a:pt x="6712" y="118025"/>
                      <a:pt x="23286" y="122350"/>
                      <a:pt x="37439" y="122044"/>
                    </a:cubicBezTo>
                    <a:cubicBezTo>
                      <a:pt x="55699" y="121650"/>
                      <a:pt x="73565" y="116608"/>
                      <a:pt x="90552" y="109898"/>
                    </a:cubicBezTo>
                    <a:cubicBezTo>
                      <a:pt x="118446" y="98882"/>
                      <a:pt x="144509" y="83254"/>
                      <a:pt x="167380" y="63841"/>
                    </a:cubicBezTo>
                    <a:cubicBezTo>
                      <a:pt x="177281" y="55426"/>
                      <a:pt x="225139" y="6427"/>
                      <a:pt x="191093" y="489"/>
                    </a:cubicBezTo>
                    <a:cubicBezTo>
                      <a:pt x="179505" y="-1539"/>
                      <a:pt x="163128" y="3287"/>
                      <a:pt x="151684" y="5046"/>
                    </a:cubicBezTo>
                    <a:cubicBezTo>
                      <a:pt x="134536" y="7683"/>
                      <a:pt x="117620" y="11917"/>
                      <a:pt x="101225" y="17641"/>
                    </a:cubicBezTo>
                    <a:cubicBezTo>
                      <a:pt x="82337" y="24208"/>
                      <a:pt x="64166" y="32784"/>
                      <a:pt x="47143" y="43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985" name="Google Shape;2985;p40"/>
            <p:cNvGrpSpPr/>
            <p:nvPr/>
          </p:nvGrpSpPr>
          <p:grpSpPr>
            <a:xfrm>
              <a:off x="1932841" y="3267809"/>
              <a:ext cx="1304067" cy="1312394"/>
              <a:chOff x="440568" y="307751"/>
              <a:chExt cx="2144494" cy="2158187"/>
            </a:xfrm>
          </p:grpSpPr>
          <p:grpSp>
            <p:nvGrpSpPr>
              <p:cNvPr id="2986" name="Google Shape;2986;p40"/>
              <p:cNvGrpSpPr/>
              <p:nvPr/>
            </p:nvGrpSpPr>
            <p:grpSpPr>
              <a:xfrm>
                <a:off x="1126614" y="366729"/>
                <a:ext cx="310342" cy="702690"/>
                <a:chOff x="619200" y="2172614"/>
                <a:chExt cx="82450" cy="186687"/>
              </a:xfrm>
            </p:grpSpPr>
            <p:sp>
              <p:nvSpPr>
                <p:cNvPr id="2987" name="Google Shape;2987;p40"/>
                <p:cNvSpPr/>
                <p:nvPr/>
              </p:nvSpPr>
              <p:spPr>
                <a:xfrm>
                  <a:off x="646105" y="2172614"/>
                  <a:ext cx="55545" cy="181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45" h="181420" extrusionOk="0">
                      <a:moveTo>
                        <a:pt x="961" y="83"/>
                      </a:moveTo>
                      <a:cubicBezTo>
                        <a:pt x="8172" y="4084"/>
                        <a:pt x="13840" y="10274"/>
                        <a:pt x="18468" y="16894"/>
                      </a:cubicBezTo>
                      <a:cubicBezTo>
                        <a:pt x="23060" y="23587"/>
                        <a:pt x="26899" y="30763"/>
                        <a:pt x="30182" y="38173"/>
                      </a:cubicBezTo>
                      <a:cubicBezTo>
                        <a:pt x="36801" y="52975"/>
                        <a:pt x="41034" y="68728"/>
                        <a:pt x="44299" y="84553"/>
                      </a:cubicBezTo>
                      <a:cubicBezTo>
                        <a:pt x="47527" y="100413"/>
                        <a:pt x="49967" y="116382"/>
                        <a:pt x="51976" y="132422"/>
                      </a:cubicBezTo>
                      <a:cubicBezTo>
                        <a:pt x="53877" y="148462"/>
                        <a:pt x="55312" y="164573"/>
                        <a:pt x="55545" y="180739"/>
                      </a:cubicBezTo>
                      <a:cubicBezTo>
                        <a:pt x="55545" y="181116"/>
                        <a:pt x="55258" y="181421"/>
                        <a:pt x="54882" y="181421"/>
                      </a:cubicBezTo>
                      <a:cubicBezTo>
                        <a:pt x="54541" y="181421"/>
                        <a:pt x="54236" y="181170"/>
                        <a:pt x="54200" y="180829"/>
                      </a:cubicBezTo>
                      <a:cubicBezTo>
                        <a:pt x="52370" y="164807"/>
                        <a:pt x="50828" y="148785"/>
                        <a:pt x="48837" y="132798"/>
                      </a:cubicBezTo>
                      <a:cubicBezTo>
                        <a:pt x="47904" y="124796"/>
                        <a:pt x="46828" y="116830"/>
                        <a:pt x="45680" y="108864"/>
                      </a:cubicBezTo>
                      <a:cubicBezTo>
                        <a:pt x="44568" y="100898"/>
                        <a:pt x="43366" y="92932"/>
                        <a:pt x="41931" y="85019"/>
                      </a:cubicBezTo>
                      <a:cubicBezTo>
                        <a:pt x="39007" y="69231"/>
                        <a:pt x="35258" y="53513"/>
                        <a:pt x="28890" y="38747"/>
                      </a:cubicBezTo>
                      <a:cubicBezTo>
                        <a:pt x="25697" y="31391"/>
                        <a:pt x="21912" y="24268"/>
                        <a:pt x="17428" y="17630"/>
                      </a:cubicBezTo>
                      <a:cubicBezTo>
                        <a:pt x="12943" y="11045"/>
                        <a:pt x="7347" y="5035"/>
                        <a:pt x="351" y="1249"/>
                      </a:cubicBezTo>
                      <a:cubicBezTo>
                        <a:pt x="28" y="1070"/>
                        <a:pt x="-97" y="657"/>
                        <a:pt x="82" y="334"/>
                      </a:cubicBezTo>
                      <a:cubicBezTo>
                        <a:pt x="208" y="29"/>
                        <a:pt x="620" y="-97"/>
                        <a:pt x="961" y="83"/>
                      </a:cubicBezTo>
                      <a:cubicBezTo>
                        <a:pt x="943" y="83"/>
                        <a:pt x="961" y="83"/>
                        <a:pt x="961" y="8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8" name="Google Shape;2988;p40"/>
                <p:cNvSpPr/>
                <p:nvPr/>
              </p:nvSpPr>
              <p:spPr>
                <a:xfrm>
                  <a:off x="619200" y="2173470"/>
                  <a:ext cx="70692" cy="185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2" h="185831" extrusionOk="0">
                      <a:moveTo>
                        <a:pt x="9443" y="1057"/>
                      </a:moveTo>
                      <a:cubicBezTo>
                        <a:pt x="4510" y="7875"/>
                        <a:pt x="2143" y="16290"/>
                        <a:pt x="1551" y="24686"/>
                      </a:cubicBezTo>
                      <a:cubicBezTo>
                        <a:pt x="923" y="33119"/>
                        <a:pt x="1784" y="41606"/>
                        <a:pt x="3183" y="49967"/>
                      </a:cubicBezTo>
                      <a:cubicBezTo>
                        <a:pt x="4708" y="58327"/>
                        <a:pt x="6519" y="66634"/>
                        <a:pt x="8869" y="74798"/>
                      </a:cubicBezTo>
                      <a:cubicBezTo>
                        <a:pt x="9945" y="78907"/>
                        <a:pt x="11309" y="82926"/>
                        <a:pt x="12564" y="86981"/>
                      </a:cubicBezTo>
                      <a:cubicBezTo>
                        <a:pt x="13210" y="89008"/>
                        <a:pt x="13981" y="90982"/>
                        <a:pt x="14681" y="92991"/>
                      </a:cubicBezTo>
                      <a:cubicBezTo>
                        <a:pt x="15399" y="94983"/>
                        <a:pt x="16080" y="96992"/>
                        <a:pt x="16905" y="98948"/>
                      </a:cubicBezTo>
                      <a:cubicBezTo>
                        <a:pt x="23076" y="114754"/>
                        <a:pt x="30681" y="129969"/>
                        <a:pt x="39758" y="144287"/>
                      </a:cubicBezTo>
                      <a:cubicBezTo>
                        <a:pt x="41964" y="147911"/>
                        <a:pt x="44404" y="151374"/>
                        <a:pt x="46718" y="154908"/>
                      </a:cubicBezTo>
                      <a:lnTo>
                        <a:pt x="50449" y="160058"/>
                      </a:lnTo>
                      <a:lnTo>
                        <a:pt x="52314" y="162623"/>
                      </a:lnTo>
                      <a:lnTo>
                        <a:pt x="54252" y="165135"/>
                      </a:lnTo>
                      <a:lnTo>
                        <a:pt x="58126" y="170177"/>
                      </a:lnTo>
                      <a:lnTo>
                        <a:pt x="62198" y="175057"/>
                      </a:lnTo>
                      <a:cubicBezTo>
                        <a:pt x="64817" y="178412"/>
                        <a:pt x="67795" y="181426"/>
                        <a:pt x="70521" y="184710"/>
                      </a:cubicBezTo>
                      <a:lnTo>
                        <a:pt x="70539" y="184728"/>
                      </a:lnTo>
                      <a:cubicBezTo>
                        <a:pt x="70772" y="185015"/>
                        <a:pt x="70736" y="185445"/>
                        <a:pt x="70449" y="185679"/>
                      </a:cubicBezTo>
                      <a:cubicBezTo>
                        <a:pt x="70180" y="185894"/>
                        <a:pt x="69804" y="185876"/>
                        <a:pt x="69552" y="185661"/>
                      </a:cubicBezTo>
                      <a:cubicBezTo>
                        <a:pt x="57050" y="173980"/>
                        <a:pt x="46144" y="160524"/>
                        <a:pt x="37067" y="145973"/>
                      </a:cubicBezTo>
                      <a:cubicBezTo>
                        <a:pt x="32457" y="138743"/>
                        <a:pt x="28421" y="131153"/>
                        <a:pt x="24583" y="123492"/>
                      </a:cubicBezTo>
                      <a:cubicBezTo>
                        <a:pt x="22807" y="119581"/>
                        <a:pt x="20905" y="115741"/>
                        <a:pt x="19327" y="111758"/>
                      </a:cubicBezTo>
                      <a:cubicBezTo>
                        <a:pt x="18520" y="109785"/>
                        <a:pt x="17641" y="107811"/>
                        <a:pt x="16887" y="105819"/>
                      </a:cubicBezTo>
                      <a:lnTo>
                        <a:pt x="14627" y="99809"/>
                      </a:lnTo>
                      <a:cubicBezTo>
                        <a:pt x="8726" y="83733"/>
                        <a:pt x="4564" y="67065"/>
                        <a:pt x="1766" y="50200"/>
                      </a:cubicBezTo>
                      <a:cubicBezTo>
                        <a:pt x="403" y="41767"/>
                        <a:pt x="-440" y="33173"/>
                        <a:pt x="241" y="24579"/>
                      </a:cubicBezTo>
                      <a:cubicBezTo>
                        <a:pt x="923" y="16038"/>
                        <a:pt x="3291" y="7408"/>
                        <a:pt x="8331" y="286"/>
                      </a:cubicBezTo>
                      <a:cubicBezTo>
                        <a:pt x="8546" y="-19"/>
                        <a:pt x="8959" y="-91"/>
                        <a:pt x="9264" y="124"/>
                      </a:cubicBezTo>
                      <a:cubicBezTo>
                        <a:pt x="9587" y="322"/>
                        <a:pt x="9658" y="752"/>
                        <a:pt x="9443" y="1057"/>
                      </a:cubicBezTo>
                      <a:lnTo>
                        <a:pt x="9443" y="1057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89" name="Google Shape;2989;p40"/>
                <p:cNvSpPr/>
                <p:nvPr/>
              </p:nvSpPr>
              <p:spPr>
                <a:xfrm>
                  <a:off x="632437" y="2181002"/>
                  <a:ext cx="64627" cy="174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7" h="174992" extrusionOk="0">
                      <a:moveTo>
                        <a:pt x="2718" y="846"/>
                      </a:moveTo>
                      <a:cubicBezTo>
                        <a:pt x="673" y="8256"/>
                        <a:pt x="1068" y="16150"/>
                        <a:pt x="2341" y="23757"/>
                      </a:cubicBezTo>
                      <a:cubicBezTo>
                        <a:pt x="3651" y="31401"/>
                        <a:pt x="5498" y="38954"/>
                        <a:pt x="7633" y="46418"/>
                      </a:cubicBezTo>
                      <a:cubicBezTo>
                        <a:pt x="12010" y="61328"/>
                        <a:pt x="17768" y="75807"/>
                        <a:pt x="23723" y="90160"/>
                      </a:cubicBezTo>
                      <a:cubicBezTo>
                        <a:pt x="26736" y="97319"/>
                        <a:pt x="29893" y="104442"/>
                        <a:pt x="33158" y="111475"/>
                      </a:cubicBezTo>
                      <a:cubicBezTo>
                        <a:pt x="36405" y="118544"/>
                        <a:pt x="39723" y="125559"/>
                        <a:pt x="43185" y="132521"/>
                      </a:cubicBezTo>
                      <a:cubicBezTo>
                        <a:pt x="50038" y="146479"/>
                        <a:pt x="57356" y="160169"/>
                        <a:pt x="64549" y="174002"/>
                      </a:cubicBezTo>
                      <a:cubicBezTo>
                        <a:pt x="64728" y="174325"/>
                        <a:pt x="64585" y="174738"/>
                        <a:pt x="64262" y="174917"/>
                      </a:cubicBezTo>
                      <a:cubicBezTo>
                        <a:pt x="63957" y="175079"/>
                        <a:pt x="63580" y="174971"/>
                        <a:pt x="63383" y="174684"/>
                      </a:cubicBezTo>
                      <a:cubicBezTo>
                        <a:pt x="54809" y="161640"/>
                        <a:pt x="47329" y="147897"/>
                        <a:pt x="40351" y="133920"/>
                      </a:cubicBezTo>
                      <a:cubicBezTo>
                        <a:pt x="36925" y="126905"/>
                        <a:pt x="33607" y="119836"/>
                        <a:pt x="30450" y="112695"/>
                      </a:cubicBezTo>
                      <a:cubicBezTo>
                        <a:pt x="27328" y="105536"/>
                        <a:pt x="24333" y="98324"/>
                        <a:pt x="21463" y="91075"/>
                      </a:cubicBezTo>
                      <a:cubicBezTo>
                        <a:pt x="15777" y="76542"/>
                        <a:pt x="10413" y="61866"/>
                        <a:pt x="6234" y="46813"/>
                      </a:cubicBezTo>
                      <a:cubicBezTo>
                        <a:pt x="4117" y="39295"/>
                        <a:pt x="2305" y="31688"/>
                        <a:pt x="1032" y="23973"/>
                      </a:cubicBezTo>
                      <a:cubicBezTo>
                        <a:pt x="-170" y="16276"/>
                        <a:pt x="-636" y="8220"/>
                        <a:pt x="1391" y="505"/>
                      </a:cubicBezTo>
                      <a:cubicBezTo>
                        <a:pt x="1480" y="146"/>
                        <a:pt x="1857" y="-69"/>
                        <a:pt x="2216" y="20"/>
                      </a:cubicBezTo>
                      <a:cubicBezTo>
                        <a:pt x="2610" y="110"/>
                        <a:pt x="2826" y="469"/>
                        <a:pt x="2718" y="846"/>
                      </a:cubicBezTo>
                      <a:cubicBezTo>
                        <a:pt x="2718" y="846"/>
                        <a:pt x="2718" y="846"/>
                        <a:pt x="2718" y="8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0" name="Google Shape;2990;p40"/>
                <p:cNvSpPr/>
                <p:nvPr/>
              </p:nvSpPr>
              <p:spPr>
                <a:xfrm>
                  <a:off x="643225" y="2181863"/>
                  <a:ext cx="53815" cy="16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5" h="164565" extrusionOk="0">
                      <a:moveTo>
                        <a:pt x="1257" y="307"/>
                      </a:moveTo>
                      <a:cubicBezTo>
                        <a:pt x="8935" y="12525"/>
                        <a:pt x="14998" y="25677"/>
                        <a:pt x="19931" y="39187"/>
                      </a:cubicBezTo>
                      <a:cubicBezTo>
                        <a:pt x="24935" y="52679"/>
                        <a:pt x="29258" y="66404"/>
                        <a:pt x="33312" y="80166"/>
                      </a:cubicBezTo>
                      <a:lnTo>
                        <a:pt x="39519" y="100799"/>
                      </a:lnTo>
                      <a:lnTo>
                        <a:pt x="45564" y="121468"/>
                      </a:lnTo>
                      <a:cubicBezTo>
                        <a:pt x="49402" y="135265"/>
                        <a:pt x="53313" y="149350"/>
                        <a:pt x="53815" y="163864"/>
                      </a:cubicBezTo>
                      <a:cubicBezTo>
                        <a:pt x="53833" y="164241"/>
                        <a:pt x="53528" y="164546"/>
                        <a:pt x="53169" y="164564"/>
                      </a:cubicBezTo>
                      <a:cubicBezTo>
                        <a:pt x="52828" y="164582"/>
                        <a:pt x="52523" y="164331"/>
                        <a:pt x="52470" y="163990"/>
                      </a:cubicBezTo>
                      <a:cubicBezTo>
                        <a:pt x="50389" y="149852"/>
                        <a:pt x="46460" y="136126"/>
                        <a:pt x="42514" y="122329"/>
                      </a:cubicBezTo>
                      <a:lnTo>
                        <a:pt x="36666" y="101606"/>
                      </a:lnTo>
                      <a:lnTo>
                        <a:pt x="30980" y="80848"/>
                      </a:lnTo>
                      <a:cubicBezTo>
                        <a:pt x="29097" y="73922"/>
                        <a:pt x="27213" y="66997"/>
                        <a:pt x="25150" y="60125"/>
                      </a:cubicBezTo>
                      <a:cubicBezTo>
                        <a:pt x="23106" y="53253"/>
                        <a:pt x="21007" y="46399"/>
                        <a:pt x="18585" y="39671"/>
                      </a:cubicBezTo>
                      <a:cubicBezTo>
                        <a:pt x="13706" y="26233"/>
                        <a:pt x="7912" y="13028"/>
                        <a:pt x="109" y="1042"/>
                      </a:cubicBezTo>
                      <a:cubicBezTo>
                        <a:pt x="-88" y="737"/>
                        <a:pt x="-16" y="307"/>
                        <a:pt x="307" y="109"/>
                      </a:cubicBezTo>
                      <a:cubicBezTo>
                        <a:pt x="630" y="-88"/>
                        <a:pt x="1042" y="-16"/>
                        <a:pt x="1257" y="307"/>
                      </a:cubicBezTo>
                      <a:cubicBezTo>
                        <a:pt x="1257" y="307"/>
                        <a:pt x="1257" y="307"/>
                        <a:pt x="1257" y="3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1" name="Google Shape;2991;p40"/>
              <p:cNvGrpSpPr/>
              <p:nvPr/>
            </p:nvGrpSpPr>
            <p:grpSpPr>
              <a:xfrm>
                <a:off x="1455979" y="307751"/>
                <a:ext cx="231588" cy="736400"/>
                <a:chOff x="706704" y="2156945"/>
                <a:chExt cx="61527" cy="195643"/>
              </a:xfrm>
            </p:grpSpPr>
            <p:sp>
              <p:nvSpPr>
                <p:cNvPr id="2992" name="Google Shape;2992;p40"/>
                <p:cNvSpPr/>
                <p:nvPr/>
              </p:nvSpPr>
              <p:spPr>
                <a:xfrm>
                  <a:off x="741916" y="2162435"/>
                  <a:ext cx="26315" cy="189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5" h="189146" extrusionOk="0">
                      <a:moveTo>
                        <a:pt x="11322" y="232"/>
                      </a:moveTo>
                      <a:cubicBezTo>
                        <a:pt x="16758" y="6440"/>
                        <a:pt x="19968" y="14191"/>
                        <a:pt x="22085" y="21996"/>
                      </a:cubicBezTo>
                      <a:cubicBezTo>
                        <a:pt x="24130" y="29854"/>
                        <a:pt x="25314" y="37910"/>
                        <a:pt x="25870" y="45984"/>
                      </a:cubicBezTo>
                      <a:cubicBezTo>
                        <a:pt x="27072" y="62168"/>
                        <a:pt x="25708" y="78405"/>
                        <a:pt x="23394" y="94409"/>
                      </a:cubicBezTo>
                      <a:cubicBezTo>
                        <a:pt x="21045" y="110413"/>
                        <a:pt x="17924" y="126274"/>
                        <a:pt x="14354" y="142027"/>
                      </a:cubicBezTo>
                      <a:cubicBezTo>
                        <a:pt x="10695" y="157762"/>
                        <a:pt x="6569" y="173407"/>
                        <a:pt x="1313" y="188693"/>
                      </a:cubicBezTo>
                      <a:cubicBezTo>
                        <a:pt x="1188" y="189052"/>
                        <a:pt x="811" y="189232"/>
                        <a:pt x="452" y="189106"/>
                      </a:cubicBezTo>
                      <a:cubicBezTo>
                        <a:pt x="129" y="188998"/>
                        <a:pt x="-68" y="188640"/>
                        <a:pt x="22" y="188317"/>
                      </a:cubicBezTo>
                      <a:cubicBezTo>
                        <a:pt x="3735" y="172618"/>
                        <a:pt x="7735" y="157026"/>
                        <a:pt x="11287" y="141327"/>
                      </a:cubicBezTo>
                      <a:cubicBezTo>
                        <a:pt x="13116" y="133486"/>
                        <a:pt x="14820" y="125628"/>
                        <a:pt x="16453" y="117733"/>
                      </a:cubicBezTo>
                      <a:cubicBezTo>
                        <a:pt x="18103" y="109857"/>
                        <a:pt x="19681" y="101963"/>
                        <a:pt x="21009" y="94032"/>
                      </a:cubicBezTo>
                      <a:cubicBezTo>
                        <a:pt x="23628" y="78190"/>
                        <a:pt x="25421" y="62114"/>
                        <a:pt x="24453" y="46074"/>
                      </a:cubicBezTo>
                      <a:cubicBezTo>
                        <a:pt x="23933" y="38072"/>
                        <a:pt x="22803" y="30088"/>
                        <a:pt x="20829" y="22319"/>
                      </a:cubicBezTo>
                      <a:cubicBezTo>
                        <a:pt x="18838" y="14604"/>
                        <a:pt x="15627" y="7050"/>
                        <a:pt x="10318" y="1112"/>
                      </a:cubicBezTo>
                      <a:cubicBezTo>
                        <a:pt x="10067" y="842"/>
                        <a:pt x="10085" y="412"/>
                        <a:pt x="10372" y="161"/>
                      </a:cubicBezTo>
                      <a:cubicBezTo>
                        <a:pt x="10641" y="-73"/>
                        <a:pt x="11071" y="-55"/>
                        <a:pt x="11322" y="232"/>
                      </a:cubicBezTo>
                      <a:cubicBezTo>
                        <a:pt x="11322" y="215"/>
                        <a:pt x="11322" y="232"/>
                        <a:pt x="11322" y="232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3" name="Google Shape;2993;p40"/>
                <p:cNvSpPr/>
                <p:nvPr/>
              </p:nvSpPr>
              <p:spPr>
                <a:xfrm>
                  <a:off x="706704" y="2156945"/>
                  <a:ext cx="28896" cy="19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96" h="195643" extrusionOk="0">
                      <a:moveTo>
                        <a:pt x="28597" y="1201"/>
                      </a:moveTo>
                      <a:cubicBezTo>
                        <a:pt x="21638" y="5955"/>
                        <a:pt x="16561" y="13042"/>
                        <a:pt x="13153" y="20739"/>
                      </a:cubicBezTo>
                      <a:cubicBezTo>
                        <a:pt x="9691" y="28454"/>
                        <a:pt x="7628" y="36743"/>
                        <a:pt x="6103" y="45086"/>
                      </a:cubicBezTo>
                      <a:cubicBezTo>
                        <a:pt x="4704" y="53465"/>
                        <a:pt x="3574" y="61898"/>
                        <a:pt x="3018" y="70384"/>
                      </a:cubicBezTo>
                      <a:cubicBezTo>
                        <a:pt x="2624" y="74619"/>
                        <a:pt x="2552" y="78871"/>
                        <a:pt x="2372" y="83105"/>
                      </a:cubicBezTo>
                      <a:cubicBezTo>
                        <a:pt x="2301" y="85222"/>
                        <a:pt x="2337" y="87357"/>
                        <a:pt x="2319" y="89474"/>
                      </a:cubicBezTo>
                      <a:cubicBezTo>
                        <a:pt x="2319" y="91592"/>
                        <a:pt x="2283" y="93709"/>
                        <a:pt x="2390" y="95844"/>
                      </a:cubicBezTo>
                      <a:cubicBezTo>
                        <a:pt x="2839" y="112799"/>
                        <a:pt x="4812" y="129700"/>
                        <a:pt x="8489" y="146242"/>
                      </a:cubicBezTo>
                      <a:cubicBezTo>
                        <a:pt x="9332" y="150387"/>
                        <a:pt x="10444" y="154478"/>
                        <a:pt x="11431" y="158604"/>
                      </a:cubicBezTo>
                      <a:lnTo>
                        <a:pt x="13189" y="164704"/>
                      </a:lnTo>
                      <a:lnTo>
                        <a:pt x="14068" y="167755"/>
                      </a:lnTo>
                      <a:lnTo>
                        <a:pt x="15036" y="170769"/>
                      </a:lnTo>
                      <a:lnTo>
                        <a:pt x="16974" y="176833"/>
                      </a:lnTo>
                      <a:lnTo>
                        <a:pt x="19144" y="182808"/>
                      </a:lnTo>
                      <a:cubicBezTo>
                        <a:pt x="20472" y="186845"/>
                        <a:pt x="22247" y="190702"/>
                        <a:pt x="23700" y="194703"/>
                      </a:cubicBezTo>
                      <a:lnTo>
                        <a:pt x="23718" y="194739"/>
                      </a:lnTo>
                      <a:cubicBezTo>
                        <a:pt x="23844" y="195098"/>
                        <a:pt x="23664" y="195475"/>
                        <a:pt x="23324" y="195600"/>
                      </a:cubicBezTo>
                      <a:cubicBezTo>
                        <a:pt x="23001" y="195726"/>
                        <a:pt x="22642" y="195564"/>
                        <a:pt x="22498" y="195277"/>
                      </a:cubicBezTo>
                      <a:cubicBezTo>
                        <a:pt x="14714" y="180045"/>
                        <a:pt x="9027" y="163682"/>
                        <a:pt x="5422" y="146924"/>
                      </a:cubicBezTo>
                      <a:cubicBezTo>
                        <a:pt x="3538" y="138545"/>
                        <a:pt x="2319" y="130059"/>
                        <a:pt x="1314" y="121536"/>
                      </a:cubicBezTo>
                      <a:cubicBezTo>
                        <a:pt x="973" y="117266"/>
                        <a:pt x="489" y="112996"/>
                        <a:pt x="363" y="108726"/>
                      </a:cubicBezTo>
                      <a:cubicBezTo>
                        <a:pt x="274" y="106591"/>
                        <a:pt x="130" y="104456"/>
                        <a:pt x="76" y="102303"/>
                      </a:cubicBezTo>
                      <a:lnTo>
                        <a:pt x="5" y="95880"/>
                      </a:lnTo>
                      <a:cubicBezTo>
                        <a:pt x="-103" y="78745"/>
                        <a:pt x="1655" y="61665"/>
                        <a:pt x="4758" y="44853"/>
                      </a:cubicBezTo>
                      <a:cubicBezTo>
                        <a:pt x="6337" y="36456"/>
                        <a:pt x="8471" y="28077"/>
                        <a:pt x="12023" y="20237"/>
                      </a:cubicBezTo>
                      <a:cubicBezTo>
                        <a:pt x="15575" y="12432"/>
                        <a:pt x="20723" y="5112"/>
                        <a:pt x="27880" y="124"/>
                      </a:cubicBezTo>
                      <a:cubicBezTo>
                        <a:pt x="28185" y="-91"/>
                        <a:pt x="28597" y="-19"/>
                        <a:pt x="28813" y="286"/>
                      </a:cubicBezTo>
                      <a:cubicBezTo>
                        <a:pt x="28974" y="555"/>
                        <a:pt x="28902" y="967"/>
                        <a:pt x="28597" y="1201"/>
                      </a:cubicBezTo>
                      <a:lnTo>
                        <a:pt x="28597" y="120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4" name="Google Shape;2994;p40"/>
                <p:cNvSpPr/>
                <p:nvPr/>
              </p:nvSpPr>
              <p:spPr>
                <a:xfrm>
                  <a:off x="725689" y="2166145"/>
                  <a:ext cx="13376" cy="18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85690" extrusionOk="0">
                      <a:moveTo>
                        <a:pt x="13254" y="1079"/>
                      </a:moveTo>
                      <a:cubicBezTo>
                        <a:pt x="8823" y="7359"/>
                        <a:pt x="6509" y="14912"/>
                        <a:pt x="5110" y="22502"/>
                      </a:cubicBezTo>
                      <a:cubicBezTo>
                        <a:pt x="3747" y="30127"/>
                        <a:pt x="2922" y="37878"/>
                        <a:pt x="2401" y="45611"/>
                      </a:cubicBezTo>
                      <a:cubicBezTo>
                        <a:pt x="1451" y="61131"/>
                        <a:pt x="1953" y="76704"/>
                        <a:pt x="2688" y="92224"/>
                      </a:cubicBezTo>
                      <a:cubicBezTo>
                        <a:pt x="3101" y="99992"/>
                        <a:pt x="3639" y="107743"/>
                        <a:pt x="4321" y="115476"/>
                      </a:cubicBezTo>
                      <a:cubicBezTo>
                        <a:pt x="4967" y="123227"/>
                        <a:pt x="5720" y="130960"/>
                        <a:pt x="6617" y="138675"/>
                      </a:cubicBezTo>
                      <a:cubicBezTo>
                        <a:pt x="8321" y="154123"/>
                        <a:pt x="10563" y="169499"/>
                        <a:pt x="12626" y="184929"/>
                      </a:cubicBezTo>
                      <a:cubicBezTo>
                        <a:pt x="12680" y="185306"/>
                        <a:pt x="12411" y="185647"/>
                        <a:pt x="12052" y="185683"/>
                      </a:cubicBezTo>
                      <a:cubicBezTo>
                        <a:pt x="11711" y="185736"/>
                        <a:pt x="11388" y="185503"/>
                        <a:pt x="11299" y="185162"/>
                      </a:cubicBezTo>
                      <a:cubicBezTo>
                        <a:pt x="7657" y="169966"/>
                        <a:pt x="5289" y="154518"/>
                        <a:pt x="3478" y="139016"/>
                      </a:cubicBezTo>
                      <a:cubicBezTo>
                        <a:pt x="2635" y="131247"/>
                        <a:pt x="1917" y="123478"/>
                        <a:pt x="1379" y="115692"/>
                      </a:cubicBezTo>
                      <a:cubicBezTo>
                        <a:pt x="877" y="107905"/>
                        <a:pt x="500" y="100100"/>
                        <a:pt x="267" y="92295"/>
                      </a:cubicBezTo>
                      <a:cubicBezTo>
                        <a:pt x="-146" y="76704"/>
                        <a:pt x="-200" y="61077"/>
                        <a:pt x="984" y="45485"/>
                      </a:cubicBezTo>
                      <a:cubicBezTo>
                        <a:pt x="1540" y="37699"/>
                        <a:pt x="2419" y="29930"/>
                        <a:pt x="3836" y="22233"/>
                      </a:cubicBezTo>
                      <a:cubicBezTo>
                        <a:pt x="5325" y="14571"/>
                        <a:pt x="7621" y="6857"/>
                        <a:pt x="12142" y="290"/>
                      </a:cubicBezTo>
                      <a:cubicBezTo>
                        <a:pt x="12357" y="-15"/>
                        <a:pt x="12769" y="-87"/>
                        <a:pt x="13074" y="110"/>
                      </a:cubicBezTo>
                      <a:cubicBezTo>
                        <a:pt x="13397" y="344"/>
                        <a:pt x="13469" y="774"/>
                        <a:pt x="13254" y="1079"/>
                      </a:cubicBezTo>
                      <a:cubicBezTo>
                        <a:pt x="13254" y="1079"/>
                        <a:pt x="13254" y="1079"/>
                        <a:pt x="13254" y="107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5" name="Google Shape;2995;p40"/>
                <p:cNvSpPr/>
                <p:nvPr/>
              </p:nvSpPr>
              <p:spPr>
                <a:xfrm>
                  <a:off x="740237" y="2170183"/>
                  <a:ext cx="11762" cy="17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2" h="172676" extrusionOk="0">
                      <a:moveTo>
                        <a:pt x="7369" y="523"/>
                      </a:moveTo>
                      <a:cubicBezTo>
                        <a:pt x="10436" y="14625"/>
                        <a:pt x="11692" y="29050"/>
                        <a:pt x="11746" y="43422"/>
                      </a:cubicBezTo>
                      <a:cubicBezTo>
                        <a:pt x="11872" y="57811"/>
                        <a:pt x="11280" y="72182"/>
                        <a:pt x="10419" y="86518"/>
                      </a:cubicBezTo>
                      <a:lnTo>
                        <a:pt x="9253" y="108030"/>
                      </a:lnTo>
                      <a:lnTo>
                        <a:pt x="7925" y="129524"/>
                      </a:lnTo>
                      <a:cubicBezTo>
                        <a:pt x="6867" y="143806"/>
                        <a:pt x="5737" y="158375"/>
                        <a:pt x="1306" y="172208"/>
                      </a:cubicBezTo>
                      <a:cubicBezTo>
                        <a:pt x="1199" y="172567"/>
                        <a:pt x="804" y="172764"/>
                        <a:pt x="463" y="172639"/>
                      </a:cubicBezTo>
                      <a:cubicBezTo>
                        <a:pt x="140" y="172531"/>
                        <a:pt x="-57" y="172190"/>
                        <a:pt x="15" y="171867"/>
                      </a:cubicBezTo>
                      <a:cubicBezTo>
                        <a:pt x="2849" y="157854"/>
                        <a:pt x="3817" y="143627"/>
                        <a:pt x="4786" y="129309"/>
                      </a:cubicBezTo>
                      <a:lnTo>
                        <a:pt x="6329" y="107833"/>
                      </a:lnTo>
                      <a:lnTo>
                        <a:pt x="8033" y="86374"/>
                      </a:lnTo>
                      <a:cubicBezTo>
                        <a:pt x="8607" y="79215"/>
                        <a:pt x="9181" y="72057"/>
                        <a:pt x="9576" y="64916"/>
                      </a:cubicBezTo>
                      <a:cubicBezTo>
                        <a:pt x="9988" y="57757"/>
                        <a:pt x="10347" y="50598"/>
                        <a:pt x="10347" y="43439"/>
                      </a:cubicBezTo>
                      <a:cubicBezTo>
                        <a:pt x="10329" y="29140"/>
                        <a:pt x="9360" y="14750"/>
                        <a:pt x="6078" y="828"/>
                      </a:cubicBezTo>
                      <a:cubicBezTo>
                        <a:pt x="5988" y="469"/>
                        <a:pt x="6221" y="110"/>
                        <a:pt x="6580" y="20"/>
                      </a:cubicBezTo>
                      <a:cubicBezTo>
                        <a:pt x="6903" y="-69"/>
                        <a:pt x="7279" y="146"/>
                        <a:pt x="7369" y="523"/>
                      </a:cubicBezTo>
                      <a:cubicBezTo>
                        <a:pt x="7351" y="505"/>
                        <a:pt x="7369" y="523"/>
                        <a:pt x="7369" y="5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996" name="Google Shape;2996;p40"/>
              <p:cNvGrpSpPr/>
              <p:nvPr/>
            </p:nvGrpSpPr>
            <p:grpSpPr>
              <a:xfrm>
                <a:off x="1681408" y="400726"/>
                <a:ext cx="346905" cy="698030"/>
                <a:chOff x="766595" y="2181646"/>
                <a:chExt cx="92164" cy="185449"/>
              </a:xfrm>
            </p:grpSpPr>
            <p:sp>
              <p:nvSpPr>
                <p:cNvPr id="2997" name="Google Shape;2997;p40"/>
                <p:cNvSpPr/>
                <p:nvPr/>
              </p:nvSpPr>
              <p:spPr>
                <a:xfrm>
                  <a:off x="780292" y="2192947"/>
                  <a:ext cx="78467" cy="17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67" h="174148" extrusionOk="0">
                      <a:moveTo>
                        <a:pt x="75550" y="437"/>
                      </a:moveTo>
                      <a:cubicBezTo>
                        <a:pt x="78510" y="8151"/>
                        <a:pt x="78869" y="16512"/>
                        <a:pt x="78151" y="24568"/>
                      </a:cubicBezTo>
                      <a:cubicBezTo>
                        <a:pt x="77362" y="32660"/>
                        <a:pt x="75694" y="40608"/>
                        <a:pt x="73434" y="48395"/>
                      </a:cubicBezTo>
                      <a:cubicBezTo>
                        <a:pt x="68985" y="64004"/>
                        <a:pt x="62115" y="78788"/>
                        <a:pt x="54420" y="92998"/>
                      </a:cubicBezTo>
                      <a:cubicBezTo>
                        <a:pt x="46689" y="107208"/>
                        <a:pt x="38312" y="121024"/>
                        <a:pt x="29522" y="134588"/>
                      </a:cubicBezTo>
                      <a:cubicBezTo>
                        <a:pt x="20661" y="148098"/>
                        <a:pt x="11405" y="161357"/>
                        <a:pt x="1199" y="173898"/>
                      </a:cubicBezTo>
                      <a:cubicBezTo>
                        <a:pt x="966" y="174185"/>
                        <a:pt x="535" y="174239"/>
                        <a:pt x="248" y="173988"/>
                      </a:cubicBezTo>
                      <a:cubicBezTo>
                        <a:pt x="-21" y="173772"/>
                        <a:pt x="-75" y="173378"/>
                        <a:pt x="105" y="173091"/>
                      </a:cubicBezTo>
                      <a:cubicBezTo>
                        <a:pt x="9002" y="159634"/>
                        <a:pt x="18132" y="146375"/>
                        <a:pt x="26868" y="132865"/>
                      </a:cubicBezTo>
                      <a:cubicBezTo>
                        <a:pt x="31298" y="126137"/>
                        <a:pt x="35603" y="119337"/>
                        <a:pt x="39837" y="112501"/>
                      </a:cubicBezTo>
                      <a:cubicBezTo>
                        <a:pt x="44106" y="105683"/>
                        <a:pt x="48321" y="98812"/>
                        <a:pt x="52285" y="91832"/>
                      </a:cubicBezTo>
                      <a:cubicBezTo>
                        <a:pt x="60196" y="77873"/>
                        <a:pt x="67425" y="63394"/>
                        <a:pt x="72035" y="48000"/>
                      </a:cubicBezTo>
                      <a:cubicBezTo>
                        <a:pt x="74313" y="40303"/>
                        <a:pt x="75999" y="32427"/>
                        <a:pt x="76824" y="24461"/>
                      </a:cubicBezTo>
                      <a:cubicBezTo>
                        <a:pt x="77613" y="16530"/>
                        <a:pt x="77201" y="8331"/>
                        <a:pt x="74259" y="939"/>
                      </a:cubicBezTo>
                      <a:cubicBezTo>
                        <a:pt x="74115" y="598"/>
                        <a:pt x="74295" y="203"/>
                        <a:pt x="74636" y="60"/>
                      </a:cubicBezTo>
                      <a:cubicBezTo>
                        <a:pt x="75012" y="-102"/>
                        <a:pt x="75407" y="78"/>
                        <a:pt x="75550" y="437"/>
                      </a:cubicBezTo>
                      <a:cubicBezTo>
                        <a:pt x="75550" y="419"/>
                        <a:pt x="75550" y="419"/>
                        <a:pt x="75550" y="4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8" name="Google Shape;2998;p40"/>
                <p:cNvSpPr/>
                <p:nvPr/>
              </p:nvSpPr>
              <p:spPr>
                <a:xfrm>
                  <a:off x="766595" y="2181646"/>
                  <a:ext cx="74498" cy="18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98" h="181934" extrusionOk="0">
                      <a:moveTo>
                        <a:pt x="73965" y="1295"/>
                      </a:moveTo>
                      <a:cubicBezTo>
                        <a:pt x="65803" y="3359"/>
                        <a:pt x="58592" y="8257"/>
                        <a:pt x="52727" y="14321"/>
                      </a:cubicBezTo>
                      <a:cubicBezTo>
                        <a:pt x="46825" y="20368"/>
                        <a:pt x="42018" y="27437"/>
                        <a:pt x="37731" y="34739"/>
                      </a:cubicBezTo>
                      <a:cubicBezTo>
                        <a:pt x="33515" y="42113"/>
                        <a:pt x="29569" y="49649"/>
                        <a:pt x="26125" y="57418"/>
                      </a:cubicBezTo>
                      <a:cubicBezTo>
                        <a:pt x="24295" y="61257"/>
                        <a:pt x="22771" y="65222"/>
                        <a:pt x="21138" y="69133"/>
                      </a:cubicBezTo>
                      <a:cubicBezTo>
                        <a:pt x="20331" y="71107"/>
                        <a:pt x="19649" y="73099"/>
                        <a:pt x="18896" y="75090"/>
                      </a:cubicBezTo>
                      <a:cubicBezTo>
                        <a:pt x="18161" y="77082"/>
                        <a:pt x="17389" y="79055"/>
                        <a:pt x="16762" y="81083"/>
                      </a:cubicBezTo>
                      <a:cubicBezTo>
                        <a:pt x="11326" y="97159"/>
                        <a:pt x="7362" y="113701"/>
                        <a:pt x="5120" y="130495"/>
                      </a:cubicBezTo>
                      <a:cubicBezTo>
                        <a:pt x="4474" y="134675"/>
                        <a:pt x="4115" y="138909"/>
                        <a:pt x="3631" y="143108"/>
                      </a:cubicBezTo>
                      <a:lnTo>
                        <a:pt x="3183" y="149441"/>
                      </a:lnTo>
                      <a:lnTo>
                        <a:pt x="2967" y="152617"/>
                      </a:lnTo>
                      <a:lnTo>
                        <a:pt x="2842" y="155792"/>
                      </a:lnTo>
                      <a:lnTo>
                        <a:pt x="2573" y="162144"/>
                      </a:lnTo>
                      <a:lnTo>
                        <a:pt x="2555" y="168495"/>
                      </a:lnTo>
                      <a:cubicBezTo>
                        <a:pt x="2393" y="172748"/>
                        <a:pt x="2734" y="176982"/>
                        <a:pt x="2716" y="181234"/>
                      </a:cubicBezTo>
                      <a:lnTo>
                        <a:pt x="2716" y="181270"/>
                      </a:lnTo>
                      <a:cubicBezTo>
                        <a:pt x="2716" y="181647"/>
                        <a:pt x="2411" y="181952"/>
                        <a:pt x="2035" y="181934"/>
                      </a:cubicBezTo>
                      <a:cubicBezTo>
                        <a:pt x="1694" y="181934"/>
                        <a:pt x="1407" y="181683"/>
                        <a:pt x="1371" y="181342"/>
                      </a:cubicBezTo>
                      <a:cubicBezTo>
                        <a:pt x="-692" y="164351"/>
                        <a:pt x="-387" y="147037"/>
                        <a:pt x="2017" y="130064"/>
                      </a:cubicBezTo>
                      <a:cubicBezTo>
                        <a:pt x="3129" y="121560"/>
                        <a:pt x="4923" y="113163"/>
                        <a:pt x="6914" y="104820"/>
                      </a:cubicBezTo>
                      <a:cubicBezTo>
                        <a:pt x="8062" y="100693"/>
                        <a:pt x="9084" y="96531"/>
                        <a:pt x="10429" y="92458"/>
                      </a:cubicBezTo>
                      <a:cubicBezTo>
                        <a:pt x="11075" y="90412"/>
                        <a:pt x="11685" y="88367"/>
                        <a:pt x="12367" y="86340"/>
                      </a:cubicBezTo>
                      <a:lnTo>
                        <a:pt x="14501" y="80275"/>
                      </a:lnTo>
                      <a:cubicBezTo>
                        <a:pt x="20313" y="64164"/>
                        <a:pt x="27847" y="48716"/>
                        <a:pt x="36547" y="34021"/>
                      </a:cubicBezTo>
                      <a:cubicBezTo>
                        <a:pt x="40924" y="26683"/>
                        <a:pt x="45803" y="19560"/>
                        <a:pt x="51848" y="13424"/>
                      </a:cubicBezTo>
                      <a:cubicBezTo>
                        <a:pt x="57857" y="7324"/>
                        <a:pt x="65229" y="2228"/>
                        <a:pt x="73660" y="22"/>
                      </a:cubicBezTo>
                      <a:cubicBezTo>
                        <a:pt x="74019" y="-68"/>
                        <a:pt x="74395" y="129"/>
                        <a:pt x="74485" y="488"/>
                      </a:cubicBezTo>
                      <a:cubicBezTo>
                        <a:pt x="74557" y="829"/>
                        <a:pt x="74341" y="1188"/>
                        <a:pt x="73965" y="1295"/>
                      </a:cubicBezTo>
                      <a:lnTo>
                        <a:pt x="73965" y="129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99" name="Google Shape;2999;p40"/>
                <p:cNvSpPr/>
                <p:nvPr/>
              </p:nvSpPr>
              <p:spPr>
                <a:xfrm>
                  <a:off x="775567" y="2191483"/>
                  <a:ext cx="65573" cy="174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3" h="174136" extrusionOk="0">
                      <a:moveTo>
                        <a:pt x="65279" y="1236"/>
                      </a:moveTo>
                      <a:cubicBezTo>
                        <a:pt x="58947" y="5596"/>
                        <a:pt x="54176" y="11894"/>
                        <a:pt x="50265" y="18532"/>
                      </a:cubicBezTo>
                      <a:cubicBezTo>
                        <a:pt x="46355" y="25225"/>
                        <a:pt x="42911" y="32204"/>
                        <a:pt x="39754" y="39291"/>
                      </a:cubicBezTo>
                      <a:cubicBezTo>
                        <a:pt x="33511" y="53519"/>
                        <a:pt x="28615" y="68321"/>
                        <a:pt x="23951" y="83141"/>
                      </a:cubicBezTo>
                      <a:cubicBezTo>
                        <a:pt x="21655" y="90569"/>
                        <a:pt x="19502" y="98033"/>
                        <a:pt x="17475" y="105532"/>
                      </a:cubicBezTo>
                      <a:cubicBezTo>
                        <a:pt x="15412" y="113032"/>
                        <a:pt x="13439" y="120550"/>
                        <a:pt x="11628" y="128103"/>
                      </a:cubicBezTo>
                      <a:cubicBezTo>
                        <a:pt x="7914" y="143192"/>
                        <a:pt x="4722" y="158389"/>
                        <a:pt x="1331" y="173604"/>
                      </a:cubicBezTo>
                      <a:cubicBezTo>
                        <a:pt x="1260" y="173963"/>
                        <a:pt x="883" y="174196"/>
                        <a:pt x="524" y="174124"/>
                      </a:cubicBezTo>
                      <a:cubicBezTo>
                        <a:pt x="183" y="174052"/>
                        <a:pt x="-32" y="173729"/>
                        <a:pt x="4" y="173388"/>
                      </a:cubicBezTo>
                      <a:cubicBezTo>
                        <a:pt x="1816" y="157869"/>
                        <a:pt x="4919" y="142546"/>
                        <a:pt x="8578" y="127368"/>
                      </a:cubicBezTo>
                      <a:cubicBezTo>
                        <a:pt x="10462" y="119796"/>
                        <a:pt x="12471" y="112243"/>
                        <a:pt x="14641" y="104743"/>
                      </a:cubicBezTo>
                      <a:cubicBezTo>
                        <a:pt x="16847" y="97261"/>
                        <a:pt x="19179" y="89815"/>
                        <a:pt x="21655" y="82405"/>
                      </a:cubicBezTo>
                      <a:cubicBezTo>
                        <a:pt x="26641" y="67621"/>
                        <a:pt x="31969" y="52927"/>
                        <a:pt x="38462" y="38717"/>
                      </a:cubicBezTo>
                      <a:cubicBezTo>
                        <a:pt x="41673" y="31594"/>
                        <a:pt x="45171" y="24615"/>
                        <a:pt x="49171" y="17869"/>
                      </a:cubicBezTo>
                      <a:cubicBezTo>
                        <a:pt x="53207" y="11194"/>
                        <a:pt x="58014" y="4735"/>
                        <a:pt x="64544" y="124"/>
                      </a:cubicBezTo>
                      <a:cubicBezTo>
                        <a:pt x="64849" y="-91"/>
                        <a:pt x="65261" y="-19"/>
                        <a:pt x="65476" y="286"/>
                      </a:cubicBezTo>
                      <a:cubicBezTo>
                        <a:pt x="65656" y="608"/>
                        <a:pt x="65584" y="1021"/>
                        <a:pt x="65279" y="1236"/>
                      </a:cubicBezTo>
                      <a:cubicBezTo>
                        <a:pt x="65279" y="1236"/>
                        <a:pt x="65279" y="1236"/>
                        <a:pt x="65279" y="123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0" name="Google Shape;3000;p40"/>
                <p:cNvSpPr/>
                <p:nvPr/>
              </p:nvSpPr>
              <p:spPr>
                <a:xfrm>
                  <a:off x="781679" y="2198243"/>
                  <a:ext cx="66098" cy="160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98" h="160068" extrusionOk="0">
                      <a:moveTo>
                        <a:pt x="66091" y="739"/>
                      </a:moveTo>
                      <a:cubicBezTo>
                        <a:pt x="64118" y="15039"/>
                        <a:pt x="60316" y="28997"/>
                        <a:pt x="55419" y="42525"/>
                      </a:cubicBezTo>
                      <a:cubicBezTo>
                        <a:pt x="50575" y="56072"/>
                        <a:pt x="45068" y="69366"/>
                        <a:pt x="39328" y="82518"/>
                      </a:cubicBezTo>
                      <a:lnTo>
                        <a:pt x="30808" y="102308"/>
                      </a:lnTo>
                      <a:lnTo>
                        <a:pt x="22144" y="122026"/>
                      </a:lnTo>
                      <a:cubicBezTo>
                        <a:pt x="16225" y="135051"/>
                        <a:pt x="10144" y="148364"/>
                        <a:pt x="1211" y="159811"/>
                      </a:cubicBezTo>
                      <a:cubicBezTo>
                        <a:pt x="978" y="160098"/>
                        <a:pt x="565" y="160152"/>
                        <a:pt x="260" y="159937"/>
                      </a:cubicBezTo>
                      <a:cubicBezTo>
                        <a:pt x="-9" y="159721"/>
                        <a:pt x="-81" y="159345"/>
                        <a:pt x="99" y="159058"/>
                      </a:cubicBezTo>
                      <a:cubicBezTo>
                        <a:pt x="7597" y="146875"/>
                        <a:pt x="13408" y="133849"/>
                        <a:pt x="19256" y="120752"/>
                      </a:cubicBezTo>
                      <a:lnTo>
                        <a:pt x="28099" y="101124"/>
                      </a:lnTo>
                      <a:lnTo>
                        <a:pt x="37086" y="81567"/>
                      </a:lnTo>
                      <a:cubicBezTo>
                        <a:pt x="40100" y="75054"/>
                        <a:pt x="43095" y="68523"/>
                        <a:pt x="45947" y="61956"/>
                      </a:cubicBezTo>
                      <a:cubicBezTo>
                        <a:pt x="48800" y="55372"/>
                        <a:pt x="51598" y="48787"/>
                        <a:pt x="54073" y="42059"/>
                      </a:cubicBezTo>
                      <a:cubicBezTo>
                        <a:pt x="58970" y="28621"/>
                        <a:pt x="63024" y="14787"/>
                        <a:pt x="64764" y="595"/>
                      </a:cubicBezTo>
                      <a:cubicBezTo>
                        <a:pt x="64800" y="219"/>
                        <a:pt x="65141" y="-33"/>
                        <a:pt x="65517" y="3"/>
                      </a:cubicBezTo>
                      <a:cubicBezTo>
                        <a:pt x="65876" y="21"/>
                        <a:pt x="66145" y="344"/>
                        <a:pt x="66091" y="739"/>
                      </a:cubicBezTo>
                      <a:cubicBezTo>
                        <a:pt x="66091" y="721"/>
                        <a:pt x="66091" y="739"/>
                        <a:pt x="66091" y="73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1" name="Google Shape;3001;p40"/>
              <p:cNvGrpSpPr/>
              <p:nvPr/>
            </p:nvGrpSpPr>
            <p:grpSpPr>
              <a:xfrm>
                <a:off x="1822110" y="639077"/>
                <a:ext cx="556176" cy="554859"/>
                <a:chOff x="803976" y="2244970"/>
                <a:chExt cx="147762" cy="147412"/>
              </a:xfrm>
            </p:grpSpPr>
            <p:sp>
              <p:nvSpPr>
                <p:cNvPr id="3002" name="Google Shape;3002;p40"/>
                <p:cNvSpPr/>
                <p:nvPr/>
              </p:nvSpPr>
              <p:spPr>
                <a:xfrm>
                  <a:off x="813919" y="2261670"/>
                  <a:ext cx="137819" cy="130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19" h="130712" extrusionOk="0">
                      <a:moveTo>
                        <a:pt x="137819" y="700"/>
                      </a:moveTo>
                      <a:cubicBezTo>
                        <a:pt x="137496" y="8953"/>
                        <a:pt x="134500" y="16776"/>
                        <a:pt x="130662" y="23899"/>
                      </a:cubicBezTo>
                      <a:cubicBezTo>
                        <a:pt x="126751" y="31003"/>
                        <a:pt x="122069" y="37660"/>
                        <a:pt x="116921" y="43922"/>
                      </a:cubicBezTo>
                      <a:cubicBezTo>
                        <a:pt x="106679" y="56499"/>
                        <a:pt x="94517" y="67354"/>
                        <a:pt x="81835" y="77383"/>
                      </a:cubicBezTo>
                      <a:cubicBezTo>
                        <a:pt x="69117" y="87377"/>
                        <a:pt x="55951" y="96742"/>
                        <a:pt x="42534" y="105731"/>
                      </a:cubicBezTo>
                      <a:cubicBezTo>
                        <a:pt x="29063" y="114648"/>
                        <a:pt x="15304" y="123153"/>
                        <a:pt x="990" y="130634"/>
                      </a:cubicBezTo>
                      <a:cubicBezTo>
                        <a:pt x="667" y="130814"/>
                        <a:pt x="255" y="130670"/>
                        <a:pt x="75" y="130347"/>
                      </a:cubicBezTo>
                      <a:cubicBezTo>
                        <a:pt x="-86" y="130042"/>
                        <a:pt x="21" y="129666"/>
                        <a:pt x="308" y="129468"/>
                      </a:cubicBezTo>
                      <a:cubicBezTo>
                        <a:pt x="13798" y="120641"/>
                        <a:pt x="27412" y="112065"/>
                        <a:pt x="40794" y="103112"/>
                      </a:cubicBezTo>
                      <a:cubicBezTo>
                        <a:pt x="47520" y="98680"/>
                        <a:pt x="54157" y="94141"/>
                        <a:pt x="60758" y="89530"/>
                      </a:cubicBezTo>
                      <a:cubicBezTo>
                        <a:pt x="67377" y="84955"/>
                        <a:pt x="73961" y="80308"/>
                        <a:pt x="80364" y="75463"/>
                      </a:cubicBezTo>
                      <a:cubicBezTo>
                        <a:pt x="93154" y="65757"/>
                        <a:pt x="105513" y="55333"/>
                        <a:pt x="115827" y="43024"/>
                      </a:cubicBezTo>
                      <a:cubicBezTo>
                        <a:pt x="120957" y="36852"/>
                        <a:pt x="125621" y="30286"/>
                        <a:pt x="129532" y="23288"/>
                      </a:cubicBezTo>
                      <a:cubicBezTo>
                        <a:pt x="133388" y="16309"/>
                        <a:pt x="136240" y="8630"/>
                        <a:pt x="136473" y="664"/>
                      </a:cubicBezTo>
                      <a:cubicBezTo>
                        <a:pt x="136491" y="287"/>
                        <a:pt x="136796" y="0"/>
                        <a:pt x="137155" y="0"/>
                      </a:cubicBezTo>
                      <a:cubicBezTo>
                        <a:pt x="137532" y="0"/>
                        <a:pt x="137837" y="305"/>
                        <a:pt x="137819" y="700"/>
                      </a:cubicBezTo>
                      <a:cubicBezTo>
                        <a:pt x="137819" y="682"/>
                        <a:pt x="137819" y="700"/>
                        <a:pt x="137819" y="70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3" name="Google Shape;3003;p40"/>
                <p:cNvSpPr/>
                <p:nvPr/>
              </p:nvSpPr>
              <p:spPr>
                <a:xfrm>
                  <a:off x="803976" y="2244970"/>
                  <a:ext cx="138655" cy="13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55" h="139277" extrusionOk="0">
                      <a:moveTo>
                        <a:pt x="137859" y="1754"/>
                      </a:moveTo>
                      <a:cubicBezTo>
                        <a:pt x="129554" y="409"/>
                        <a:pt x="120980" y="2077"/>
                        <a:pt x="113213" y="5307"/>
                      </a:cubicBezTo>
                      <a:cubicBezTo>
                        <a:pt x="105392" y="8536"/>
                        <a:pt x="98199" y="13130"/>
                        <a:pt x="91365" y="18135"/>
                      </a:cubicBezTo>
                      <a:cubicBezTo>
                        <a:pt x="84584" y="23249"/>
                        <a:pt x="77966" y="28595"/>
                        <a:pt x="71741" y="34373"/>
                      </a:cubicBezTo>
                      <a:cubicBezTo>
                        <a:pt x="68548" y="37172"/>
                        <a:pt x="65571" y="40204"/>
                        <a:pt x="62521" y="43164"/>
                      </a:cubicBezTo>
                      <a:cubicBezTo>
                        <a:pt x="61014" y="44653"/>
                        <a:pt x="59579" y="46214"/>
                        <a:pt x="58109" y="47739"/>
                      </a:cubicBezTo>
                      <a:cubicBezTo>
                        <a:pt x="56656" y="49282"/>
                        <a:pt x="55167" y="50789"/>
                        <a:pt x="53786" y="52404"/>
                      </a:cubicBezTo>
                      <a:cubicBezTo>
                        <a:pt x="42449" y="65017"/>
                        <a:pt x="32260" y="78653"/>
                        <a:pt x="23560" y="93186"/>
                      </a:cubicBezTo>
                      <a:cubicBezTo>
                        <a:pt x="21318" y="96774"/>
                        <a:pt x="19327" y="100506"/>
                        <a:pt x="17211" y="104184"/>
                      </a:cubicBezTo>
                      <a:lnTo>
                        <a:pt x="14287" y="109818"/>
                      </a:lnTo>
                      <a:lnTo>
                        <a:pt x="12834" y="112635"/>
                      </a:lnTo>
                      <a:lnTo>
                        <a:pt x="11471" y="115506"/>
                      </a:lnTo>
                      <a:lnTo>
                        <a:pt x="8708" y="121229"/>
                      </a:lnTo>
                      <a:lnTo>
                        <a:pt x="6179" y="127060"/>
                      </a:lnTo>
                      <a:cubicBezTo>
                        <a:pt x="4367" y="130900"/>
                        <a:pt x="3004" y="134919"/>
                        <a:pt x="1300" y="138830"/>
                      </a:cubicBezTo>
                      <a:lnTo>
                        <a:pt x="1282" y="138866"/>
                      </a:lnTo>
                      <a:cubicBezTo>
                        <a:pt x="1138" y="139207"/>
                        <a:pt x="744" y="139368"/>
                        <a:pt x="403" y="139225"/>
                      </a:cubicBezTo>
                      <a:cubicBezTo>
                        <a:pt x="80" y="139081"/>
                        <a:pt x="-63" y="138740"/>
                        <a:pt x="26" y="138417"/>
                      </a:cubicBezTo>
                      <a:cubicBezTo>
                        <a:pt x="4852" y="122001"/>
                        <a:pt x="11955" y="106212"/>
                        <a:pt x="20870" y="91571"/>
                      </a:cubicBezTo>
                      <a:cubicBezTo>
                        <a:pt x="25247" y="84197"/>
                        <a:pt x="30215" y="77182"/>
                        <a:pt x="35328" y="70310"/>
                      </a:cubicBezTo>
                      <a:cubicBezTo>
                        <a:pt x="38018" y="66973"/>
                        <a:pt x="40601" y="63546"/>
                        <a:pt x="43435" y="60352"/>
                      </a:cubicBezTo>
                      <a:cubicBezTo>
                        <a:pt x="44835" y="58738"/>
                        <a:pt x="46198" y="57087"/>
                        <a:pt x="47633" y="55490"/>
                      </a:cubicBezTo>
                      <a:lnTo>
                        <a:pt x="51992" y="50771"/>
                      </a:lnTo>
                      <a:cubicBezTo>
                        <a:pt x="63687" y="38266"/>
                        <a:pt x="76728" y="27070"/>
                        <a:pt x="90522" y="16987"/>
                      </a:cubicBezTo>
                      <a:cubicBezTo>
                        <a:pt x="97446" y="11981"/>
                        <a:pt x="104746" y="7370"/>
                        <a:pt x="112729" y="4123"/>
                      </a:cubicBezTo>
                      <a:cubicBezTo>
                        <a:pt x="120657" y="893"/>
                        <a:pt x="129447" y="-865"/>
                        <a:pt x="138075" y="427"/>
                      </a:cubicBezTo>
                      <a:cubicBezTo>
                        <a:pt x="138451" y="481"/>
                        <a:pt x="138703" y="821"/>
                        <a:pt x="138649" y="1198"/>
                      </a:cubicBezTo>
                      <a:cubicBezTo>
                        <a:pt x="138577" y="1557"/>
                        <a:pt x="138236" y="1808"/>
                        <a:pt x="137859" y="1754"/>
                      </a:cubicBezTo>
                      <a:lnTo>
                        <a:pt x="137859" y="1754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4" name="Google Shape;3004;p40"/>
                <p:cNvSpPr/>
                <p:nvPr/>
              </p:nvSpPr>
              <p:spPr>
                <a:xfrm>
                  <a:off x="810124" y="2254534"/>
                  <a:ext cx="128627" cy="13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7" h="134629" extrusionOk="0">
                      <a:moveTo>
                        <a:pt x="128088" y="1305"/>
                      </a:moveTo>
                      <a:cubicBezTo>
                        <a:pt x="120554" y="2812"/>
                        <a:pt x="113684" y="6705"/>
                        <a:pt x="107460" y="11245"/>
                      </a:cubicBezTo>
                      <a:cubicBezTo>
                        <a:pt x="101217" y="15838"/>
                        <a:pt x="95298" y="20897"/>
                        <a:pt x="89594" y="26154"/>
                      </a:cubicBezTo>
                      <a:cubicBezTo>
                        <a:pt x="78239" y="36758"/>
                        <a:pt x="67889" y="48402"/>
                        <a:pt x="57754" y="60190"/>
                      </a:cubicBezTo>
                      <a:cubicBezTo>
                        <a:pt x="52714" y="66111"/>
                        <a:pt x="47781" y="72103"/>
                        <a:pt x="42956" y="78203"/>
                      </a:cubicBezTo>
                      <a:cubicBezTo>
                        <a:pt x="38095" y="84268"/>
                        <a:pt x="33323" y="90404"/>
                        <a:pt x="28677" y="96630"/>
                      </a:cubicBezTo>
                      <a:cubicBezTo>
                        <a:pt x="19296" y="109028"/>
                        <a:pt x="10363" y="121712"/>
                        <a:pt x="1233" y="134344"/>
                      </a:cubicBezTo>
                      <a:cubicBezTo>
                        <a:pt x="1017" y="134649"/>
                        <a:pt x="587" y="134720"/>
                        <a:pt x="282" y="134505"/>
                      </a:cubicBezTo>
                      <a:cubicBezTo>
                        <a:pt x="-5" y="134308"/>
                        <a:pt x="-77" y="133913"/>
                        <a:pt x="85" y="133626"/>
                      </a:cubicBezTo>
                      <a:cubicBezTo>
                        <a:pt x="7887" y="120098"/>
                        <a:pt x="16785" y="107251"/>
                        <a:pt x="26130" y="94746"/>
                      </a:cubicBezTo>
                      <a:cubicBezTo>
                        <a:pt x="30866" y="88538"/>
                        <a:pt x="35691" y="82402"/>
                        <a:pt x="40642" y="76373"/>
                      </a:cubicBezTo>
                      <a:cubicBezTo>
                        <a:pt x="45628" y="70363"/>
                        <a:pt x="50723" y="64460"/>
                        <a:pt x="55907" y="58629"/>
                      </a:cubicBezTo>
                      <a:cubicBezTo>
                        <a:pt x="66328" y="47021"/>
                        <a:pt x="77037" y="35646"/>
                        <a:pt x="88607" y="25132"/>
                      </a:cubicBezTo>
                      <a:cubicBezTo>
                        <a:pt x="94365" y="19857"/>
                        <a:pt x="100338" y="14833"/>
                        <a:pt x="106670" y="10222"/>
                      </a:cubicBezTo>
                      <a:cubicBezTo>
                        <a:pt x="113020" y="5683"/>
                        <a:pt x="119998" y="1646"/>
                        <a:pt x="127801" y="13"/>
                      </a:cubicBezTo>
                      <a:cubicBezTo>
                        <a:pt x="128160" y="-59"/>
                        <a:pt x="128518" y="174"/>
                        <a:pt x="128608" y="533"/>
                      </a:cubicBezTo>
                      <a:cubicBezTo>
                        <a:pt x="128698" y="856"/>
                        <a:pt x="128465" y="1215"/>
                        <a:pt x="128088" y="1305"/>
                      </a:cubicBezTo>
                      <a:cubicBezTo>
                        <a:pt x="128106" y="1305"/>
                        <a:pt x="128088" y="1305"/>
                        <a:pt x="128088" y="130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5" name="Google Shape;3005;p40"/>
                <p:cNvSpPr/>
                <p:nvPr/>
              </p:nvSpPr>
              <p:spPr>
                <a:xfrm>
                  <a:off x="818685" y="2263288"/>
                  <a:ext cx="123524" cy="12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24" h="121580" extrusionOk="0">
                      <a:moveTo>
                        <a:pt x="123438" y="1037"/>
                      </a:moveTo>
                      <a:cubicBezTo>
                        <a:pt x="115976" y="13381"/>
                        <a:pt x="106971" y="24721"/>
                        <a:pt x="97123" y="35199"/>
                      </a:cubicBezTo>
                      <a:cubicBezTo>
                        <a:pt x="87311" y="45730"/>
                        <a:pt x="76997" y="55760"/>
                        <a:pt x="66540" y="65574"/>
                      </a:cubicBezTo>
                      <a:lnTo>
                        <a:pt x="50898" y="80376"/>
                      </a:lnTo>
                      <a:lnTo>
                        <a:pt x="35149" y="95071"/>
                      </a:lnTo>
                      <a:cubicBezTo>
                        <a:pt x="24565" y="104705"/>
                        <a:pt x="13731" y="114519"/>
                        <a:pt x="995" y="121499"/>
                      </a:cubicBezTo>
                      <a:cubicBezTo>
                        <a:pt x="672" y="121678"/>
                        <a:pt x="260" y="121553"/>
                        <a:pt x="80" y="121230"/>
                      </a:cubicBezTo>
                      <a:cubicBezTo>
                        <a:pt x="-81" y="120925"/>
                        <a:pt x="9" y="120548"/>
                        <a:pt x="278" y="120350"/>
                      </a:cubicBezTo>
                      <a:cubicBezTo>
                        <a:pt x="11973" y="112133"/>
                        <a:pt x="22467" y="102463"/>
                        <a:pt x="33014" y="92738"/>
                      </a:cubicBezTo>
                      <a:lnTo>
                        <a:pt x="48889" y="78205"/>
                      </a:lnTo>
                      <a:lnTo>
                        <a:pt x="64871" y="63798"/>
                      </a:lnTo>
                      <a:cubicBezTo>
                        <a:pt x="70217" y="59007"/>
                        <a:pt x="75544" y="54199"/>
                        <a:pt x="80746" y="49283"/>
                      </a:cubicBezTo>
                      <a:cubicBezTo>
                        <a:pt x="85966" y="44367"/>
                        <a:pt x="91150" y="39415"/>
                        <a:pt x="96065" y="34212"/>
                      </a:cubicBezTo>
                      <a:cubicBezTo>
                        <a:pt x="105877" y="23806"/>
                        <a:pt x="115061" y="12717"/>
                        <a:pt x="122272" y="338"/>
                      </a:cubicBezTo>
                      <a:cubicBezTo>
                        <a:pt x="122451" y="15"/>
                        <a:pt x="122864" y="-93"/>
                        <a:pt x="123187" y="86"/>
                      </a:cubicBezTo>
                      <a:cubicBezTo>
                        <a:pt x="123510" y="284"/>
                        <a:pt x="123617" y="696"/>
                        <a:pt x="123438" y="1037"/>
                      </a:cubicBezTo>
                      <a:cubicBezTo>
                        <a:pt x="123438" y="1019"/>
                        <a:pt x="123438" y="1019"/>
                        <a:pt x="123438" y="10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06" name="Google Shape;3006;p40"/>
              <p:cNvGrpSpPr/>
              <p:nvPr/>
            </p:nvGrpSpPr>
            <p:grpSpPr>
              <a:xfrm>
                <a:off x="1859954" y="1063284"/>
                <a:ext cx="708419" cy="287694"/>
                <a:chOff x="814030" y="2357671"/>
                <a:chExt cx="188209" cy="76433"/>
              </a:xfrm>
            </p:grpSpPr>
            <p:sp>
              <p:nvSpPr>
                <p:cNvPr id="3007" name="Google Shape;3007;p40"/>
                <p:cNvSpPr/>
                <p:nvPr/>
              </p:nvSpPr>
              <p:spPr>
                <a:xfrm>
                  <a:off x="818747" y="2385819"/>
                  <a:ext cx="183492" cy="48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92" h="48285" extrusionOk="0">
                      <a:moveTo>
                        <a:pt x="183395" y="1068"/>
                      </a:moveTo>
                      <a:cubicBezTo>
                        <a:pt x="179108" y="8119"/>
                        <a:pt x="172686" y="13519"/>
                        <a:pt x="165870" y="17861"/>
                      </a:cubicBezTo>
                      <a:cubicBezTo>
                        <a:pt x="158982" y="22167"/>
                        <a:pt x="151663" y="25720"/>
                        <a:pt x="144129" y="28680"/>
                      </a:cubicBezTo>
                      <a:cubicBezTo>
                        <a:pt x="129062" y="34691"/>
                        <a:pt x="113151" y="38279"/>
                        <a:pt x="97204" y="40881"/>
                      </a:cubicBezTo>
                      <a:cubicBezTo>
                        <a:pt x="81240" y="43446"/>
                        <a:pt x="65186" y="45241"/>
                        <a:pt x="49077" y="46586"/>
                      </a:cubicBezTo>
                      <a:cubicBezTo>
                        <a:pt x="32969" y="47824"/>
                        <a:pt x="16826" y="48596"/>
                        <a:pt x="664" y="48165"/>
                      </a:cubicBezTo>
                      <a:cubicBezTo>
                        <a:pt x="287" y="48147"/>
                        <a:pt x="0" y="47842"/>
                        <a:pt x="0" y="47466"/>
                      </a:cubicBezTo>
                      <a:cubicBezTo>
                        <a:pt x="18" y="47125"/>
                        <a:pt x="287" y="46837"/>
                        <a:pt x="628" y="46802"/>
                      </a:cubicBezTo>
                      <a:cubicBezTo>
                        <a:pt x="16718" y="45635"/>
                        <a:pt x="32772" y="44756"/>
                        <a:pt x="48826" y="43411"/>
                      </a:cubicBezTo>
                      <a:cubicBezTo>
                        <a:pt x="56845" y="42801"/>
                        <a:pt x="64863" y="42065"/>
                        <a:pt x="72863" y="41240"/>
                      </a:cubicBezTo>
                      <a:cubicBezTo>
                        <a:pt x="80881" y="40450"/>
                        <a:pt x="88881" y="39589"/>
                        <a:pt x="96828" y="38459"/>
                      </a:cubicBezTo>
                      <a:cubicBezTo>
                        <a:pt x="112720" y="36198"/>
                        <a:pt x="128577" y="33076"/>
                        <a:pt x="143591" y="27317"/>
                      </a:cubicBezTo>
                      <a:cubicBezTo>
                        <a:pt x="151071" y="24428"/>
                        <a:pt x="158336" y="20947"/>
                        <a:pt x="165152" y="16731"/>
                      </a:cubicBezTo>
                      <a:cubicBezTo>
                        <a:pt x="171915" y="12515"/>
                        <a:pt x="178139" y="7168"/>
                        <a:pt x="182211" y="332"/>
                      </a:cubicBezTo>
                      <a:cubicBezTo>
                        <a:pt x="182408" y="9"/>
                        <a:pt x="182821" y="-98"/>
                        <a:pt x="183126" y="99"/>
                      </a:cubicBezTo>
                      <a:cubicBezTo>
                        <a:pt x="183485" y="332"/>
                        <a:pt x="183592" y="745"/>
                        <a:pt x="183395" y="1068"/>
                      </a:cubicBezTo>
                      <a:cubicBezTo>
                        <a:pt x="183413" y="1068"/>
                        <a:pt x="183395" y="1068"/>
                        <a:pt x="183395" y="10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8" name="Google Shape;3008;p40"/>
                <p:cNvSpPr/>
                <p:nvPr/>
              </p:nvSpPr>
              <p:spPr>
                <a:xfrm>
                  <a:off x="814030" y="2357671"/>
                  <a:ext cx="188130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30" h="64400" extrusionOk="0">
                      <a:moveTo>
                        <a:pt x="187036" y="10735"/>
                      </a:moveTo>
                      <a:cubicBezTo>
                        <a:pt x="180417" y="5532"/>
                        <a:pt x="172130" y="2823"/>
                        <a:pt x="163770" y="1872"/>
                      </a:cubicBezTo>
                      <a:cubicBezTo>
                        <a:pt x="155376" y="903"/>
                        <a:pt x="146855" y="1405"/>
                        <a:pt x="138442" y="2464"/>
                      </a:cubicBezTo>
                      <a:cubicBezTo>
                        <a:pt x="130030" y="3648"/>
                        <a:pt x="121653" y="5101"/>
                        <a:pt x="113402" y="7129"/>
                      </a:cubicBezTo>
                      <a:cubicBezTo>
                        <a:pt x="109258" y="8026"/>
                        <a:pt x="105186" y="9228"/>
                        <a:pt x="101078" y="10323"/>
                      </a:cubicBezTo>
                      <a:cubicBezTo>
                        <a:pt x="99033" y="10897"/>
                        <a:pt x="97024" y="11561"/>
                        <a:pt x="94997" y="12189"/>
                      </a:cubicBezTo>
                      <a:cubicBezTo>
                        <a:pt x="92970" y="12817"/>
                        <a:pt x="90944" y="13426"/>
                        <a:pt x="88952" y="14162"/>
                      </a:cubicBezTo>
                      <a:cubicBezTo>
                        <a:pt x="72916" y="19688"/>
                        <a:pt x="57400" y="26650"/>
                        <a:pt x="42727" y="35136"/>
                      </a:cubicBezTo>
                      <a:cubicBezTo>
                        <a:pt x="39014" y="37181"/>
                        <a:pt x="35462" y="39478"/>
                        <a:pt x="31839" y="41667"/>
                      </a:cubicBezTo>
                      <a:lnTo>
                        <a:pt x="26547" y="45184"/>
                      </a:lnTo>
                      <a:lnTo>
                        <a:pt x="23910" y="46942"/>
                      </a:lnTo>
                      <a:lnTo>
                        <a:pt x="21327" y="48790"/>
                      </a:lnTo>
                      <a:lnTo>
                        <a:pt x="16125" y="52450"/>
                      </a:lnTo>
                      <a:lnTo>
                        <a:pt x="11085" y="56325"/>
                      </a:lnTo>
                      <a:cubicBezTo>
                        <a:pt x="7623" y="58801"/>
                        <a:pt x="4484" y="61654"/>
                        <a:pt x="1112" y="64238"/>
                      </a:cubicBezTo>
                      <a:lnTo>
                        <a:pt x="1094" y="64256"/>
                      </a:lnTo>
                      <a:cubicBezTo>
                        <a:pt x="807" y="64489"/>
                        <a:pt x="376" y="64435"/>
                        <a:pt x="143" y="64130"/>
                      </a:cubicBezTo>
                      <a:cubicBezTo>
                        <a:pt x="-72" y="63861"/>
                        <a:pt x="-36" y="63466"/>
                        <a:pt x="197" y="63233"/>
                      </a:cubicBezTo>
                      <a:cubicBezTo>
                        <a:pt x="12376" y="51212"/>
                        <a:pt x="26260" y="40877"/>
                        <a:pt x="41166" y="32409"/>
                      </a:cubicBezTo>
                      <a:cubicBezTo>
                        <a:pt x="48575" y="28085"/>
                        <a:pt x="56324" y="24371"/>
                        <a:pt x="64127" y="20854"/>
                      </a:cubicBezTo>
                      <a:cubicBezTo>
                        <a:pt x="68091" y="19240"/>
                        <a:pt x="72019" y="17499"/>
                        <a:pt x="76055" y="16082"/>
                      </a:cubicBezTo>
                      <a:cubicBezTo>
                        <a:pt x="78064" y="15346"/>
                        <a:pt x="80055" y="14575"/>
                        <a:pt x="82082" y="13875"/>
                      </a:cubicBezTo>
                      <a:lnTo>
                        <a:pt x="88181" y="11866"/>
                      </a:lnTo>
                      <a:cubicBezTo>
                        <a:pt x="104486" y="6627"/>
                        <a:pt x="121312" y="3146"/>
                        <a:pt x="138263" y="1047"/>
                      </a:cubicBezTo>
                      <a:cubicBezTo>
                        <a:pt x="146748" y="24"/>
                        <a:pt x="155376" y="-460"/>
                        <a:pt x="163914" y="580"/>
                      </a:cubicBezTo>
                      <a:cubicBezTo>
                        <a:pt x="172416" y="1621"/>
                        <a:pt x="180955" y="4330"/>
                        <a:pt x="187861" y="9659"/>
                      </a:cubicBezTo>
                      <a:cubicBezTo>
                        <a:pt x="188166" y="9892"/>
                        <a:pt x="188220" y="10305"/>
                        <a:pt x="187986" y="10610"/>
                      </a:cubicBezTo>
                      <a:cubicBezTo>
                        <a:pt x="187771" y="10915"/>
                        <a:pt x="187341" y="10968"/>
                        <a:pt x="187036" y="10735"/>
                      </a:cubicBezTo>
                      <a:lnTo>
                        <a:pt x="187036" y="10735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9" name="Google Shape;3009;p40"/>
                <p:cNvSpPr/>
                <p:nvPr/>
              </p:nvSpPr>
              <p:spPr>
                <a:xfrm>
                  <a:off x="817034" y="2371441"/>
                  <a:ext cx="177352" cy="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52" h="57925" extrusionOk="0">
                      <a:moveTo>
                        <a:pt x="176462" y="3173"/>
                      </a:moveTo>
                      <a:cubicBezTo>
                        <a:pt x="169144" y="823"/>
                        <a:pt x="161251" y="894"/>
                        <a:pt x="153591" y="1845"/>
                      </a:cubicBezTo>
                      <a:cubicBezTo>
                        <a:pt x="145914" y="2832"/>
                        <a:pt x="138273" y="4375"/>
                        <a:pt x="130739" y="6205"/>
                      </a:cubicBezTo>
                      <a:cubicBezTo>
                        <a:pt x="115653" y="9955"/>
                        <a:pt x="100962" y="15122"/>
                        <a:pt x="86379" y="20487"/>
                      </a:cubicBezTo>
                      <a:cubicBezTo>
                        <a:pt x="79096" y="23214"/>
                        <a:pt x="71867" y="26067"/>
                        <a:pt x="64692" y="29045"/>
                      </a:cubicBezTo>
                      <a:cubicBezTo>
                        <a:pt x="57499" y="31988"/>
                        <a:pt x="50342" y="35020"/>
                        <a:pt x="43257" y="38213"/>
                      </a:cubicBezTo>
                      <a:cubicBezTo>
                        <a:pt x="29032" y="44493"/>
                        <a:pt x="15059" y="51239"/>
                        <a:pt x="960" y="57860"/>
                      </a:cubicBezTo>
                      <a:cubicBezTo>
                        <a:pt x="619" y="58021"/>
                        <a:pt x="224" y="57878"/>
                        <a:pt x="63" y="57537"/>
                      </a:cubicBezTo>
                      <a:cubicBezTo>
                        <a:pt x="-81" y="57214"/>
                        <a:pt x="27" y="56855"/>
                        <a:pt x="332" y="56676"/>
                      </a:cubicBezTo>
                      <a:cubicBezTo>
                        <a:pt x="13713" y="48638"/>
                        <a:pt x="27741" y="41730"/>
                        <a:pt x="41983" y="35343"/>
                      </a:cubicBezTo>
                      <a:cubicBezTo>
                        <a:pt x="49140" y="32221"/>
                        <a:pt x="56333" y="29189"/>
                        <a:pt x="63598" y="26336"/>
                      </a:cubicBezTo>
                      <a:cubicBezTo>
                        <a:pt x="70881" y="23501"/>
                        <a:pt x="78199" y="20810"/>
                        <a:pt x="85572" y="18244"/>
                      </a:cubicBezTo>
                      <a:cubicBezTo>
                        <a:pt x="100317" y="13167"/>
                        <a:pt x="115205" y="8412"/>
                        <a:pt x="130416" y="4860"/>
                      </a:cubicBezTo>
                      <a:cubicBezTo>
                        <a:pt x="138022" y="3047"/>
                        <a:pt x="145681" y="1558"/>
                        <a:pt x="153448" y="589"/>
                      </a:cubicBezTo>
                      <a:cubicBezTo>
                        <a:pt x="161197" y="-290"/>
                        <a:pt x="169251" y="-433"/>
                        <a:pt x="176875" y="1917"/>
                      </a:cubicBezTo>
                      <a:cubicBezTo>
                        <a:pt x="177233" y="2025"/>
                        <a:pt x="177431" y="2402"/>
                        <a:pt x="177323" y="2760"/>
                      </a:cubicBezTo>
                      <a:cubicBezTo>
                        <a:pt x="177198" y="3083"/>
                        <a:pt x="176821" y="3299"/>
                        <a:pt x="176462" y="3173"/>
                      </a:cubicBezTo>
                      <a:cubicBezTo>
                        <a:pt x="176462" y="3173"/>
                        <a:pt x="176462" y="3173"/>
                        <a:pt x="176462" y="317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0" name="Google Shape;3010;p40"/>
                <p:cNvSpPr/>
                <p:nvPr/>
              </p:nvSpPr>
              <p:spPr>
                <a:xfrm>
                  <a:off x="826585" y="2382679"/>
                  <a:ext cx="166540" cy="4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40" h="47071" extrusionOk="0">
                      <a:moveTo>
                        <a:pt x="166193" y="1247"/>
                      </a:moveTo>
                      <a:cubicBezTo>
                        <a:pt x="153673" y="8424"/>
                        <a:pt x="140291" y="13950"/>
                        <a:pt x="126605" y="18328"/>
                      </a:cubicBezTo>
                      <a:cubicBezTo>
                        <a:pt x="112919" y="22760"/>
                        <a:pt x="99035" y="26527"/>
                        <a:pt x="85115" y="30026"/>
                      </a:cubicBezTo>
                      <a:lnTo>
                        <a:pt x="64254" y="35373"/>
                      </a:lnTo>
                      <a:lnTo>
                        <a:pt x="43356" y="40558"/>
                      </a:lnTo>
                      <a:cubicBezTo>
                        <a:pt x="29419" y="43823"/>
                        <a:pt x="15194" y="47142"/>
                        <a:pt x="664" y="47071"/>
                      </a:cubicBezTo>
                      <a:cubicBezTo>
                        <a:pt x="288" y="47071"/>
                        <a:pt x="-17" y="46766"/>
                        <a:pt x="1" y="46389"/>
                      </a:cubicBezTo>
                      <a:cubicBezTo>
                        <a:pt x="1" y="46048"/>
                        <a:pt x="270" y="45761"/>
                        <a:pt x="611" y="45725"/>
                      </a:cubicBezTo>
                      <a:cubicBezTo>
                        <a:pt x="14817" y="44218"/>
                        <a:pt x="28683" y="40863"/>
                        <a:pt x="42639" y="37490"/>
                      </a:cubicBezTo>
                      <a:lnTo>
                        <a:pt x="63572" y="32502"/>
                      </a:lnTo>
                      <a:lnTo>
                        <a:pt x="84541" y="27676"/>
                      </a:lnTo>
                      <a:cubicBezTo>
                        <a:pt x="91537" y="26079"/>
                        <a:pt x="98532" y="24464"/>
                        <a:pt x="105474" y="22706"/>
                      </a:cubicBezTo>
                      <a:cubicBezTo>
                        <a:pt x="112416" y="20947"/>
                        <a:pt x="119358" y="19135"/>
                        <a:pt x="126175" y="16982"/>
                      </a:cubicBezTo>
                      <a:cubicBezTo>
                        <a:pt x="139807" y="12658"/>
                        <a:pt x="153224" y="7419"/>
                        <a:pt x="165530" y="99"/>
                      </a:cubicBezTo>
                      <a:cubicBezTo>
                        <a:pt x="165853" y="-98"/>
                        <a:pt x="166265" y="9"/>
                        <a:pt x="166462" y="332"/>
                      </a:cubicBezTo>
                      <a:cubicBezTo>
                        <a:pt x="166624" y="637"/>
                        <a:pt x="166534" y="1050"/>
                        <a:pt x="166193" y="1247"/>
                      </a:cubicBezTo>
                      <a:cubicBezTo>
                        <a:pt x="166211" y="1247"/>
                        <a:pt x="166193" y="1247"/>
                        <a:pt x="166193" y="124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1" name="Google Shape;3011;p40"/>
              <p:cNvGrpSpPr/>
              <p:nvPr/>
            </p:nvGrpSpPr>
            <p:grpSpPr>
              <a:xfrm>
                <a:off x="1854827" y="1415835"/>
                <a:ext cx="730235" cy="257503"/>
                <a:chOff x="812668" y="2451335"/>
                <a:chExt cx="194005" cy="68412"/>
              </a:xfrm>
            </p:grpSpPr>
            <p:sp>
              <p:nvSpPr>
                <p:cNvPr id="3012" name="Google Shape;3012;p40"/>
                <p:cNvSpPr/>
                <p:nvPr/>
              </p:nvSpPr>
              <p:spPr>
                <a:xfrm>
                  <a:off x="812668" y="2475968"/>
                  <a:ext cx="186341" cy="4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41" h="43779" extrusionOk="0">
                      <a:moveTo>
                        <a:pt x="186048" y="34843"/>
                      </a:moveTo>
                      <a:cubicBezTo>
                        <a:pt x="179196" y="39454"/>
                        <a:pt x="171124" y="41678"/>
                        <a:pt x="163105" y="42791"/>
                      </a:cubicBezTo>
                      <a:cubicBezTo>
                        <a:pt x="155051" y="43831"/>
                        <a:pt x="146926" y="43993"/>
                        <a:pt x="138836" y="43544"/>
                      </a:cubicBezTo>
                      <a:cubicBezTo>
                        <a:pt x="122638" y="42719"/>
                        <a:pt x="106691" y="39328"/>
                        <a:pt x="91122" y="35022"/>
                      </a:cubicBezTo>
                      <a:cubicBezTo>
                        <a:pt x="75534" y="30680"/>
                        <a:pt x="60215" y="25603"/>
                        <a:pt x="45022" y="20077"/>
                      </a:cubicBezTo>
                      <a:cubicBezTo>
                        <a:pt x="29864" y="14479"/>
                        <a:pt x="14868" y="8414"/>
                        <a:pt x="375" y="1274"/>
                      </a:cubicBezTo>
                      <a:cubicBezTo>
                        <a:pt x="34" y="1112"/>
                        <a:pt x="-92" y="699"/>
                        <a:pt x="70" y="376"/>
                      </a:cubicBezTo>
                      <a:cubicBezTo>
                        <a:pt x="231" y="71"/>
                        <a:pt x="590" y="-72"/>
                        <a:pt x="913" y="36"/>
                      </a:cubicBezTo>
                      <a:cubicBezTo>
                        <a:pt x="16016" y="5687"/>
                        <a:pt x="30976" y="11608"/>
                        <a:pt x="46116" y="17098"/>
                      </a:cubicBezTo>
                      <a:cubicBezTo>
                        <a:pt x="53650" y="19897"/>
                        <a:pt x="61255" y="22570"/>
                        <a:pt x="68861" y="25172"/>
                      </a:cubicBezTo>
                      <a:cubicBezTo>
                        <a:pt x="76466" y="27809"/>
                        <a:pt x="84090" y="30357"/>
                        <a:pt x="91803" y="32672"/>
                      </a:cubicBezTo>
                      <a:cubicBezTo>
                        <a:pt x="107194" y="37247"/>
                        <a:pt x="122907" y="41051"/>
                        <a:pt x="138943" y="42091"/>
                      </a:cubicBezTo>
                      <a:cubicBezTo>
                        <a:pt x="146944" y="42576"/>
                        <a:pt x="155015" y="42468"/>
                        <a:pt x="162962" y="41481"/>
                      </a:cubicBezTo>
                      <a:cubicBezTo>
                        <a:pt x="170872" y="40476"/>
                        <a:pt x="178765" y="38234"/>
                        <a:pt x="185312" y="33712"/>
                      </a:cubicBezTo>
                      <a:cubicBezTo>
                        <a:pt x="185617" y="33497"/>
                        <a:pt x="186030" y="33569"/>
                        <a:pt x="186245" y="33874"/>
                      </a:cubicBezTo>
                      <a:cubicBezTo>
                        <a:pt x="186424" y="34197"/>
                        <a:pt x="186353" y="34627"/>
                        <a:pt x="186048" y="34843"/>
                      </a:cubicBezTo>
                      <a:cubicBezTo>
                        <a:pt x="186048" y="34843"/>
                        <a:pt x="186048" y="34843"/>
                        <a:pt x="186048" y="3484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3" name="Google Shape;3013;p40"/>
                <p:cNvSpPr/>
                <p:nvPr/>
              </p:nvSpPr>
              <p:spPr>
                <a:xfrm>
                  <a:off x="813279" y="2451335"/>
                  <a:ext cx="193394" cy="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94" h="42596" extrusionOk="0">
                      <a:moveTo>
                        <a:pt x="192164" y="42233"/>
                      </a:moveTo>
                      <a:cubicBezTo>
                        <a:pt x="188326" y="34734"/>
                        <a:pt x="181922" y="28813"/>
                        <a:pt x="174729" y="24453"/>
                      </a:cubicBezTo>
                      <a:cubicBezTo>
                        <a:pt x="167500" y="20057"/>
                        <a:pt x="159554" y="16971"/>
                        <a:pt x="151464" y="14406"/>
                      </a:cubicBezTo>
                      <a:cubicBezTo>
                        <a:pt x="143338" y="11966"/>
                        <a:pt x="135104" y="9795"/>
                        <a:pt x="126763" y="8180"/>
                      </a:cubicBezTo>
                      <a:cubicBezTo>
                        <a:pt x="122620" y="7265"/>
                        <a:pt x="118405" y="6655"/>
                        <a:pt x="114225" y="5937"/>
                      </a:cubicBezTo>
                      <a:cubicBezTo>
                        <a:pt x="112126" y="5596"/>
                        <a:pt x="110028" y="5381"/>
                        <a:pt x="107911" y="5076"/>
                      </a:cubicBezTo>
                      <a:cubicBezTo>
                        <a:pt x="105812" y="4807"/>
                        <a:pt x="103713" y="4502"/>
                        <a:pt x="101597" y="4340"/>
                      </a:cubicBezTo>
                      <a:cubicBezTo>
                        <a:pt x="84717" y="2654"/>
                        <a:pt x="67695" y="2492"/>
                        <a:pt x="50851" y="4071"/>
                      </a:cubicBezTo>
                      <a:cubicBezTo>
                        <a:pt x="46636" y="4394"/>
                        <a:pt x="42438" y="4986"/>
                        <a:pt x="38223" y="5453"/>
                      </a:cubicBezTo>
                      <a:lnTo>
                        <a:pt x="31945" y="6421"/>
                      </a:lnTo>
                      <a:lnTo>
                        <a:pt x="28806" y="6924"/>
                      </a:lnTo>
                      <a:lnTo>
                        <a:pt x="25685" y="7516"/>
                      </a:lnTo>
                      <a:lnTo>
                        <a:pt x="19442" y="8664"/>
                      </a:lnTo>
                      <a:lnTo>
                        <a:pt x="13236" y="10064"/>
                      </a:lnTo>
                      <a:cubicBezTo>
                        <a:pt x="9056" y="10871"/>
                        <a:pt x="5020" y="12145"/>
                        <a:pt x="859" y="13078"/>
                      </a:cubicBezTo>
                      <a:lnTo>
                        <a:pt x="823" y="13078"/>
                      </a:lnTo>
                      <a:cubicBezTo>
                        <a:pt x="464" y="13168"/>
                        <a:pt x="105" y="12934"/>
                        <a:pt x="16" y="12575"/>
                      </a:cubicBezTo>
                      <a:cubicBezTo>
                        <a:pt x="-56" y="12235"/>
                        <a:pt x="123" y="11912"/>
                        <a:pt x="446" y="11786"/>
                      </a:cubicBezTo>
                      <a:cubicBezTo>
                        <a:pt x="16536" y="5973"/>
                        <a:pt x="33469" y="2385"/>
                        <a:pt x="50546" y="913"/>
                      </a:cubicBezTo>
                      <a:cubicBezTo>
                        <a:pt x="59085" y="88"/>
                        <a:pt x="67677" y="-56"/>
                        <a:pt x="76233" y="16"/>
                      </a:cubicBezTo>
                      <a:cubicBezTo>
                        <a:pt x="80520" y="214"/>
                        <a:pt x="84807" y="267"/>
                        <a:pt x="89058" y="680"/>
                      </a:cubicBezTo>
                      <a:cubicBezTo>
                        <a:pt x="91193" y="860"/>
                        <a:pt x="93328" y="985"/>
                        <a:pt x="95462" y="1200"/>
                      </a:cubicBezTo>
                      <a:lnTo>
                        <a:pt x="101848" y="1936"/>
                      </a:lnTo>
                      <a:cubicBezTo>
                        <a:pt x="118853" y="3981"/>
                        <a:pt x="135589" y="7875"/>
                        <a:pt x="151858" y="13042"/>
                      </a:cubicBezTo>
                      <a:cubicBezTo>
                        <a:pt x="159984" y="15662"/>
                        <a:pt x="168038" y="18819"/>
                        <a:pt x="175357" y="23341"/>
                      </a:cubicBezTo>
                      <a:cubicBezTo>
                        <a:pt x="182639" y="27844"/>
                        <a:pt x="189258" y="33873"/>
                        <a:pt x="193312" y="41587"/>
                      </a:cubicBezTo>
                      <a:cubicBezTo>
                        <a:pt x="193492" y="41910"/>
                        <a:pt x="193366" y="42323"/>
                        <a:pt x="193043" y="42503"/>
                      </a:cubicBezTo>
                      <a:cubicBezTo>
                        <a:pt x="192756" y="42700"/>
                        <a:pt x="192344" y="42574"/>
                        <a:pt x="192164" y="42233"/>
                      </a:cubicBezTo>
                      <a:lnTo>
                        <a:pt x="192164" y="4223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4" name="Google Shape;3014;p40"/>
                <p:cNvSpPr/>
                <p:nvPr/>
              </p:nvSpPr>
              <p:spPr>
                <a:xfrm>
                  <a:off x="813007" y="2469016"/>
                  <a:ext cx="184120" cy="27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20" h="27206" extrusionOk="0">
                      <a:moveTo>
                        <a:pt x="182964" y="27029"/>
                      </a:moveTo>
                      <a:cubicBezTo>
                        <a:pt x="177296" y="21844"/>
                        <a:pt x="170085" y="18596"/>
                        <a:pt x="162749" y="16264"/>
                      </a:cubicBezTo>
                      <a:cubicBezTo>
                        <a:pt x="155358" y="13949"/>
                        <a:pt x="147771" y="12155"/>
                        <a:pt x="140165" y="10666"/>
                      </a:cubicBezTo>
                      <a:cubicBezTo>
                        <a:pt x="124900" y="7777"/>
                        <a:pt x="109384" y="6324"/>
                        <a:pt x="93904" y="5104"/>
                      </a:cubicBezTo>
                      <a:cubicBezTo>
                        <a:pt x="86155" y="4530"/>
                        <a:pt x="78388" y="4099"/>
                        <a:pt x="70621" y="3812"/>
                      </a:cubicBezTo>
                      <a:cubicBezTo>
                        <a:pt x="62854" y="3489"/>
                        <a:pt x="55087" y="3256"/>
                        <a:pt x="47320" y="3184"/>
                      </a:cubicBezTo>
                      <a:cubicBezTo>
                        <a:pt x="31786" y="2933"/>
                        <a:pt x="16252" y="3238"/>
                        <a:pt x="682" y="3346"/>
                      </a:cubicBezTo>
                      <a:cubicBezTo>
                        <a:pt x="305" y="3346"/>
                        <a:pt x="0" y="3041"/>
                        <a:pt x="0" y="2682"/>
                      </a:cubicBezTo>
                      <a:cubicBezTo>
                        <a:pt x="0" y="2341"/>
                        <a:pt x="269" y="2036"/>
                        <a:pt x="610" y="2000"/>
                      </a:cubicBezTo>
                      <a:cubicBezTo>
                        <a:pt x="16126" y="295"/>
                        <a:pt x="31768" y="-117"/>
                        <a:pt x="47373" y="26"/>
                      </a:cubicBezTo>
                      <a:cubicBezTo>
                        <a:pt x="55176" y="170"/>
                        <a:pt x="62979" y="421"/>
                        <a:pt x="70782" y="870"/>
                      </a:cubicBezTo>
                      <a:cubicBezTo>
                        <a:pt x="78567" y="1336"/>
                        <a:pt x="86352" y="1946"/>
                        <a:pt x="94119" y="2700"/>
                      </a:cubicBezTo>
                      <a:cubicBezTo>
                        <a:pt x="109635" y="4243"/>
                        <a:pt x="125151" y="6144"/>
                        <a:pt x="140452" y="9284"/>
                      </a:cubicBezTo>
                      <a:cubicBezTo>
                        <a:pt x="148112" y="10827"/>
                        <a:pt x="155699" y="12657"/>
                        <a:pt x="163161" y="15044"/>
                      </a:cubicBezTo>
                      <a:cubicBezTo>
                        <a:pt x="170570" y="17484"/>
                        <a:pt x="177942" y="20731"/>
                        <a:pt x="183897" y="26042"/>
                      </a:cubicBezTo>
                      <a:cubicBezTo>
                        <a:pt x="184166" y="26293"/>
                        <a:pt x="184202" y="26724"/>
                        <a:pt x="183951" y="26993"/>
                      </a:cubicBezTo>
                      <a:cubicBezTo>
                        <a:pt x="183682" y="27262"/>
                        <a:pt x="183251" y="27280"/>
                        <a:pt x="182964" y="27029"/>
                      </a:cubicBezTo>
                      <a:cubicBezTo>
                        <a:pt x="182982" y="27029"/>
                        <a:pt x="182964" y="27029"/>
                        <a:pt x="182964" y="2702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5" name="Google Shape;3015;p40"/>
                <p:cNvSpPr/>
                <p:nvPr/>
              </p:nvSpPr>
              <p:spPr>
                <a:xfrm>
                  <a:off x="821497" y="2475340"/>
                  <a:ext cx="170527" cy="2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27" h="29547" extrusionOk="0">
                      <a:moveTo>
                        <a:pt x="169936" y="28850"/>
                      </a:moveTo>
                      <a:cubicBezTo>
                        <a:pt x="155568" y="30142"/>
                        <a:pt x="141110" y="29550"/>
                        <a:pt x="126832" y="27809"/>
                      </a:cubicBezTo>
                      <a:cubicBezTo>
                        <a:pt x="112553" y="26123"/>
                        <a:pt x="98365" y="23737"/>
                        <a:pt x="84248" y="21099"/>
                      </a:cubicBezTo>
                      <a:lnTo>
                        <a:pt x="63063" y="17242"/>
                      </a:lnTo>
                      <a:lnTo>
                        <a:pt x="41897" y="13223"/>
                      </a:lnTo>
                      <a:cubicBezTo>
                        <a:pt x="27870" y="10370"/>
                        <a:pt x="13555" y="7427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4434" y="4610"/>
                        <a:pt x="28426" y="7356"/>
                        <a:pt x="42507" y="10119"/>
                      </a:cubicBezTo>
                      <a:lnTo>
                        <a:pt x="63602" y="14335"/>
                      </a:lnTo>
                      <a:lnTo>
                        <a:pt x="84678" y="18713"/>
                      </a:lnTo>
                      <a:cubicBezTo>
                        <a:pt x="91710" y="20184"/>
                        <a:pt x="98724" y="21655"/>
                        <a:pt x="105773" y="22947"/>
                      </a:cubicBezTo>
                      <a:cubicBezTo>
                        <a:pt x="112823" y="24239"/>
                        <a:pt x="119872" y="25495"/>
                        <a:pt x="126975" y="26392"/>
                      </a:cubicBezTo>
                      <a:cubicBezTo>
                        <a:pt x="141164" y="28168"/>
                        <a:pt x="155550" y="29011"/>
                        <a:pt x="169775" y="27504"/>
                      </a:cubicBezTo>
                      <a:cubicBezTo>
                        <a:pt x="170151" y="27468"/>
                        <a:pt x="170474" y="27738"/>
                        <a:pt x="170510" y="28096"/>
                      </a:cubicBezTo>
                      <a:cubicBezTo>
                        <a:pt x="170600" y="28473"/>
                        <a:pt x="170331" y="28814"/>
                        <a:pt x="169936" y="28850"/>
                      </a:cubicBezTo>
                      <a:cubicBezTo>
                        <a:pt x="169954" y="28850"/>
                        <a:pt x="169954" y="28850"/>
                        <a:pt x="169936" y="2885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16" name="Google Shape;3016;p40"/>
              <p:cNvGrpSpPr/>
              <p:nvPr/>
            </p:nvGrpSpPr>
            <p:grpSpPr>
              <a:xfrm>
                <a:off x="1761096" y="1619629"/>
                <a:ext cx="633598" cy="462148"/>
                <a:chOff x="787766" y="2505478"/>
                <a:chExt cx="168331" cy="122781"/>
              </a:xfrm>
            </p:grpSpPr>
            <p:sp>
              <p:nvSpPr>
                <p:cNvPr id="3017" name="Google Shape;3017;p40"/>
                <p:cNvSpPr/>
                <p:nvPr/>
              </p:nvSpPr>
              <p:spPr>
                <a:xfrm>
                  <a:off x="787766" y="2516786"/>
                  <a:ext cx="154081" cy="111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1" h="111473" extrusionOk="0">
                      <a:moveTo>
                        <a:pt x="153513" y="111023"/>
                      </a:moveTo>
                      <a:cubicBezTo>
                        <a:pt x="145352" y="112261"/>
                        <a:pt x="137100" y="110808"/>
                        <a:pt x="129387" y="108368"/>
                      </a:cubicBezTo>
                      <a:cubicBezTo>
                        <a:pt x="121656" y="105856"/>
                        <a:pt x="114248" y="102519"/>
                        <a:pt x="107144" y="98644"/>
                      </a:cubicBezTo>
                      <a:cubicBezTo>
                        <a:pt x="92866" y="90947"/>
                        <a:pt x="79915" y="81043"/>
                        <a:pt x="67681" y="70475"/>
                      </a:cubicBezTo>
                      <a:cubicBezTo>
                        <a:pt x="55466" y="59871"/>
                        <a:pt x="43788" y="48712"/>
                        <a:pt x="32434" y="37211"/>
                      </a:cubicBezTo>
                      <a:cubicBezTo>
                        <a:pt x="21151" y="25656"/>
                        <a:pt x="10191" y="13761"/>
                        <a:pt x="146" y="1094"/>
                      </a:cubicBezTo>
                      <a:cubicBezTo>
                        <a:pt x="-87" y="807"/>
                        <a:pt x="-33" y="376"/>
                        <a:pt x="254" y="143"/>
                      </a:cubicBezTo>
                      <a:cubicBezTo>
                        <a:pt x="523" y="-72"/>
                        <a:pt x="917" y="-36"/>
                        <a:pt x="1150" y="197"/>
                      </a:cubicBezTo>
                      <a:cubicBezTo>
                        <a:pt x="12379" y="11787"/>
                        <a:pt x="23357" y="23539"/>
                        <a:pt x="34676" y="34986"/>
                      </a:cubicBezTo>
                      <a:cubicBezTo>
                        <a:pt x="40290" y="40763"/>
                        <a:pt x="46013" y="46415"/>
                        <a:pt x="51771" y="52031"/>
                      </a:cubicBezTo>
                      <a:cubicBezTo>
                        <a:pt x="57511" y="57664"/>
                        <a:pt x="63305" y="63262"/>
                        <a:pt x="69278" y="68645"/>
                      </a:cubicBezTo>
                      <a:cubicBezTo>
                        <a:pt x="81206" y="79374"/>
                        <a:pt x="93781" y="89547"/>
                        <a:pt x="107826" y="97370"/>
                      </a:cubicBezTo>
                      <a:cubicBezTo>
                        <a:pt x="114840" y="101245"/>
                        <a:pt x="122176" y="104600"/>
                        <a:pt x="129782" y="107112"/>
                      </a:cubicBezTo>
                      <a:cubicBezTo>
                        <a:pt x="137351" y="109588"/>
                        <a:pt x="145441" y="110952"/>
                        <a:pt x="153298" y="109678"/>
                      </a:cubicBezTo>
                      <a:cubicBezTo>
                        <a:pt x="153657" y="109624"/>
                        <a:pt x="154015" y="109857"/>
                        <a:pt x="154069" y="110234"/>
                      </a:cubicBezTo>
                      <a:cubicBezTo>
                        <a:pt x="154141" y="110611"/>
                        <a:pt x="153890" y="110970"/>
                        <a:pt x="153513" y="111023"/>
                      </a:cubicBezTo>
                      <a:cubicBezTo>
                        <a:pt x="153531" y="111023"/>
                        <a:pt x="153513" y="111023"/>
                        <a:pt x="153513" y="11102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8" name="Google Shape;3018;p40"/>
                <p:cNvSpPr/>
                <p:nvPr/>
              </p:nvSpPr>
              <p:spPr>
                <a:xfrm>
                  <a:off x="793855" y="2505478"/>
                  <a:ext cx="162242" cy="110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2" h="110310" extrusionOk="0">
                      <a:moveTo>
                        <a:pt x="160914" y="109646"/>
                      </a:moveTo>
                      <a:cubicBezTo>
                        <a:pt x="160663" y="101232"/>
                        <a:pt x="157416" y="93122"/>
                        <a:pt x="152770" y="86107"/>
                      </a:cubicBezTo>
                      <a:cubicBezTo>
                        <a:pt x="148124" y="79038"/>
                        <a:pt x="142259" y="72830"/>
                        <a:pt x="136052" y="67052"/>
                      </a:cubicBezTo>
                      <a:cubicBezTo>
                        <a:pt x="129756" y="61347"/>
                        <a:pt x="123245" y="55875"/>
                        <a:pt x="116411" y="50833"/>
                      </a:cubicBezTo>
                      <a:cubicBezTo>
                        <a:pt x="113056" y="48232"/>
                        <a:pt x="109523" y="45881"/>
                        <a:pt x="106043" y="43441"/>
                      </a:cubicBezTo>
                      <a:cubicBezTo>
                        <a:pt x="104303" y="42239"/>
                        <a:pt x="102491" y="41127"/>
                        <a:pt x="100715" y="39960"/>
                      </a:cubicBezTo>
                      <a:cubicBezTo>
                        <a:pt x="98939" y="38812"/>
                        <a:pt x="97164" y="37646"/>
                        <a:pt x="95316" y="36587"/>
                      </a:cubicBezTo>
                      <a:cubicBezTo>
                        <a:pt x="80786" y="27832"/>
                        <a:pt x="65486" y="20386"/>
                        <a:pt x="49575" y="14591"/>
                      </a:cubicBezTo>
                      <a:cubicBezTo>
                        <a:pt x="45629" y="13065"/>
                        <a:pt x="41575" y="11810"/>
                        <a:pt x="37574" y="10428"/>
                      </a:cubicBezTo>
                      <a:lnTo>
                        <a:pt x="31494" y="8616"/>
                      </a:lnTo>
                      <a:lnTo>
                        <a:pt x="28444" y="7719"/>
                      </a:lnTo>
                      <a:lnTo>
                        <a:pt x="25377" y="6911"/>
                      </a:lnTo>
                      <a:lnTo>
                        <a:pt x="19242" y="5279"/>
                      </a:lnTo>
                      <a:lnTo>
                        <a:pt x="13036" y="3897"/>
                      </a:lnTo>
                      <a:cubicBezTo>
                        <a:pt x="8928" y="2839"/>
                        <a:pt x="4713" y="2247"/>
                        <a:pt x="569" y="1332"/>
                      </a:cubicBezTo>
                      <a:lnTo>
                        <a:pt x="533" y="1332"/>
                      </a:lnTo>
                      <a:cubicBezTo>
                        <a:pt x="174" y="1242"/>
                        <a:pt x="-59" y="883"/>
                        <a:pt x="13" y="524"/>
                      </a:cubicBezTo>
                      <a:cubicBezTo>
                        <a:pt x="85" y="183"/>
                        <a:pt x="408" y="-32"/>
                        <a:pt x="730" y="4"/>
                      </a:cubicBezTo>
                      <a:cubicBezTo>
                        <a:pt x="17771" y="1637"/>
                        <a:pt x="34597" y="5656"/>
                        <a:pt x="50669" y="11648"/>
                      </a:cubicBezTo>
                      <a:cubicBezTo>
                        <a:pt x="58741" y="14573"/>
                        <a:pt x="66562" y="18125"/>
                        <a:pt x="74257" y="21857"/>
                      </a:cubicBezTo>
                      <a:cubicBezTo>
                        <a:pt x="78042" y="23867"/>
                        <a:pt x="81881" y="25768"/>
                        <a:pt x="85576" y="27957"/>
                      </a:cubicBezTo>
                      <a:cubicBezTo>
                        <a:pt x="87423" y="29034"/>
                        <a:pt x="89307" y="30056"/>
                        <a:pt x="91136" y="31169"/>
                      </a:cubicBezTo>
                      <a:lnTo>
                        <a:pt x="96589" y="34560"/>
                      </a:lnTo>
                      <a:cubicBezTo>
                        <a:pt x="111065" y="43692"/>
                        <a:pt x="124536" y="54386"/>
                        <a:pt x="137021" y="66048"/>
                      </a:cubicBezTo>
                      <a:cubicBezTo>
                        <a:pt x="143245" y="71897"/>
                        <a:pt x="149147" y="78212"/>
                        <a:pt x="153847" y="85425"/>
                      </a:cubicBezTo>
                      <a:cubicBezTo>
                        <a:pt x="158510" y="92620"/>
                        <a:pt x="161901" y="100909"/>
                        <a:pt x="162241" y="109610"/>
                      </a:cubicBezTo>
                      <a:cubicBezTo>
                        <a:pt x="162259" y="109987"/>
                        <a:pt x="161972" y="110292"/>
                        <a:pt x="161596" y="110310"/>
                      </a:cubicBezTo>
                      <a:cubicBezTo>
                        <a:pt x="161219" y="110328"/>
                        <a:pt x="160932" y="110023"/>
                        <a:pt x="160914" y="109646"/>
                      </a:cubicBezTo>
                      <a:lnTo>
                        <a:pt x="160914" y="1096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19" name="Google Shape;3019;p40"/>
                <p:cNvSpPr/>
                <p:nvPr/>
              </p:nvSpPr>
              <p:spPr>
                <a:xfrm>
                  <a:off x="790214" y="2512462"/>
                  <a:ext cx="156212" cy="101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12" h="101254" extrusionOk="0">
                      <a:moveTo>
                        <a:pt x="154922" y="100833"/>
                      </a:moveTo>
                      <a:cubicBezTo>
                        <a:pt x="152034" y="93710"/>
                        <a:pt x="146904" y="87699"/>
                        <a:pt x="141272" y="82442"/>
                      </a:cubicBezTo>
                      <a:cubicBezTo>
                        <a:pt x="135585" y="77185"/>
                        <a:pt x="129505" y="72305"/>
                        <a:pt x="123262" y="67712"/>
                      </a:cubicBezTo>
                      <a:cubicBezTo>
                        <a:pt x="110706" y="58562"/>
                        <a:pt x="97324" y="50595"/>
                        <a:pt x="83835" y="42845"/>
                      </a:cubicBezTo>
                      <a:cubicBezTo>
                        <a:pt x="77073" y="39005"/>
                        <a:pt x="70256" y="35291"/>
                        <a:pt x="63368" y="31703"/>
                      </a:cubicBezTo>
                      <a:cubicBezTo>
                        <a:pt x="56498" y="28078"/>
                        <a:pt x="49574" y="24544"/>
                        <a:pt x="42596" y="21135"/>
                      </a:cubicBezTo>
                      <a:cubicBezTo>
                        <a:pt x="28659" y="14245"/>
                        <a:pt x="14506" y="7858"/>
                        <a:pt x="389" y="1291"/>
                      </a:cubicBezTo>
                      <a:cubicBezTo>
                        <a:pt x="48" y="1130"/>
                        <a:pt x="-95" y="735"/>
                        <a:pt x="66" y="394"/>
                      </a:cubicBezTo>
                      <a:cubicBezTo>
                        <a:pt x="210" y="71"/>
                        <a:pt x="569" y="-72"/>
                        <a:pt x="891" y="35"/>
                      </a:cubicBezTo>
                      <a:cubicBezTo>
                        <a:pt x="15636" y="5149"/>
                        <a:pt x="29950" y="11482"/>
                        <a:pt x="43978" y="18300"/>
                      </a:cubicBezTo>
                      <a:cubicBezTo>
                        <a:pt x="50973" y="21781"/>
                        <a:pt x="57897" y="25351"/>
                        <a:pt x="64750" y="29101"/>
                      </a:cubicBezTo>
                      <a:cubicBezTo>
                        <a:pt x="71584" y="32869"/>
                        <a:pt x="78346" y="36762"/>
                        <a:pt x="85055" y="40763"/>
                      </a:cubicBezTo>
                      <a:cubicBezTo>
                        <a:pt x="98419" y="48819"/>
                        <a:pt x="111603" y="57180"/>
                        <a:pt x="124105" y="66564"/>
                      </a:cubicBezTo>
                      <a:cubicBezTo>
                        <a:pt x="130366" y="71228"/>
                        <a:pt x="136446" y="76145"/>
                        <a:pt x="142151" y="81491"/>
                      </a:cubicBezTo>
                      <a:cubicBezTo>
                        <a:pt x="147801" y="86874"/>
                        <a:pt x="153075" y="92956"/>
                        <a:pt x="156160" y="100312"/>
                      </a:cubicBezTo>
                      <a:cubicBezTo>
                        <a:pt x="156303" y="100653"/>
                        <a:pt x="156142" y="101048"/>
                        <a:pt x="155801" y="101191"/>
                      </a:cubicBezTo>
                      <a:cubicBezTo>
                        <a:pt x="155478" y="101353"/>
                        <a:pt x="155084" y="101191"/>
                        <a:pt x="154922" y="100833"/>
                      </a:cubicBezTo>
                      <a:cubicBezTo>
                        <a:pt x="154922" y="100833"/>
                        <a:pt x="154922" y="100833"/>
                        <a:pt x="154922" y="10083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0" name="Google Shape;3020;p40"/>
                <p:cNvSpPr/>
                <p:nvPr/>
              </p:nvSpPr>
              <p:spPr>
                <a:xfrm>
                  <a:off x="796047" y="2520025"/>
                  <a:ext cx="142403" cy="9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03" h="98727" extrusionOk="0">
                      <a:moveTo>
                        <a:pt x="141502" y="98687"/>
                      </a:moveTo>
                      <a:cubicBezTo>
                        <a:pt x="127977" y="93682"/>
                        <a:pt x="115152" y="86971"/>
                        <a:pt x="103008" y="79274"/>
                      </a:cubicBezTo>
                      <a:cubicBezTo>
                        <a:pt x="90828" y="71631"/>
                        <a:pt x="79025" y="63378"/>
                        <a:pt x="67419" y="54945"/>
                      </a:cubicBezTo>
                      <a:lnTo>
                        <a:pt x="49930" y="42368"/>
                      </a:lnTo>
                      <a:lnTo>
                        <a:pt x="32531" y="29665"/>
                      </a:lnTo>
                      <a:cubicBezTo>
                        <a:pt x="21086" y="21071"/>
                        <a:pt x="9409" y="12280"/>
                        <a:pt x="153" y="1102"/>
                      </a:cubicBezTo>
                      <a:cubicBezTo>
                        <a:pt x="-80" y="815"/>
                        <a:pt x="-44" y="384"/>
                        <a:pt x="243" y="151"/>
                      </a:cubicBezTo>
                      <a:cubicBezTo>
                        <a:pt x="512" y="-64"/>
                        <a:pt x="906" y="-47"/>
                        <a:pt x="1140" y="187"/>
                      </a:cubicBezTo>
                      <a:cubicBezTo>
                        <a:pt x="11418" y="10127"/>
                        <a:pt x="22880" y="18595"/>
                        <a:pt x="34414" y="27135"/>
                      </a:cubicBezTo>
                      <a:lnTo>
                        <a:pt x="51670" y="40000"/>
                      </a:lnTo>
                      <a:lnTo>
                        <a:pt x="68836" y="52989"/>
                      </a:lnTo>
                      <a:cubicBezTo>
                        <a:pt x="74559" y="57331"/>
                        <a:pt x="80263" y="61673"/>
                        <a:pt x="86075" y="65854"/>
                      </a:cubicBezTo>
                      <a:cubicBezTo>
                        <a:pt x="91886" y="70052"/>
                        <a:pt x="97716" y="74215"/>
                        <a:pt x="103761" y="78072"/>
                      </a:cubicBezTo>
                      <a:cubicBezTo>
                        <a:pt x="115815" y="85751"/>
                        <a:pt x="128461" y="92695"/>
                        <a:pt x="141950" y="97431"/>
                      </a:cubicBezTo>
                      <a:cubicBezTo>
                        <a:pt x="142309" y="97557"/>
                        <a:pt x="142489" y="97934"/>
                        <a:pt x="142363" y="98293"/>
                      </a:cubicBezTo>
                      <a:cubicBezTo>
                        <a:pt x="142255" y="98634"/>
                        <a:pt x="141861" y="98813"/>
                        <a:pt x="141502" y="98687"/>
                      </a:cubicBezTo>
                      <a:cubicBezTo>
                        <a:pt x="141520" y="98705"/>
                        <a:pt x="141502" y="98687"/>
                        <a:pt x="141502" y="9868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1" name="Google Shape;3021;p40"/>
              <p:cNvGrpSpPr/>
              <p:nvPr/>
            </p:nvGrpSpPr>
            <p:grpSpPr>
              <a:xfrm>
                <a:off x="1616878" y="1719560"/>
                <a:ext cx="367438" cy="682850"/>
                <a:chOff x="749451" y="2532027"/>
                <a:chExt cx="97619" cy="181416"/>
              </a:xfrm>
            </p:grpSpPr>
            <p:sp>
              <p:nvSpPr>
                <p:cNvPr id="3022" name="Google Shape;3022;p40"/>
                <p:cNvSpPr/>
                <p:nvPr/>
              </p:nvSpPr>
              <p:spPr>
                <a:xfrm>
                  <a:off x="749451" y="2538491"/>
                  <a:ext cx="73679" cy="17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79" h="174952" extrusionOk="0">
                      <a:moveTo>
                        <a:pt x="72741" y="174901"/>
                      </a:moveTo>
                      <a:cubicBezTo>
                        <a:pt x="65153" y="171653"/>
                        <a:pt x="58893" y="166091"/>
                        <a:pt x="53601" y="159955"/>
                      </a:cubicBezTo>
                      <a:cubicBezTo>
                        <a:pt x="48345" y="153765"/>
                        <a:pt x="43789" y="147019"/>
                        <a:pt x="39789" y="139986"/>
                      </a:cubicBezTo>
                      <a:cubicBezTo>
                        <a:pt x="31681" y="125937"/>
                        <a:pt x="25870" y="110705"/>
                        <a:pt x="21008" y="95293"/>
                      </a:cubicBezTo>
                      <a:cubicBezTo>
                        <a:pt x="16183" y="79845"/>
                        <a:pt x="12111" y="64217"/>
                        <a:pt x="8488" y="48465"/>
                      </a:cubicBezTo>
                      <a:cubicBezTo>
                        <a:pt x="4954" y="32694"/>
                        <a:pt x="1887" y="16815"/>
                        <a:pt x="3" y="757"/>
                      </a:cubicBezTo>
                      <a:cubicBezTo>
                        <a:pt x="-32" y="380"/>
                        <a:pt x="219" y="58"/>
                        <a:pt x="595" y="4"/>
                      </a:cubicBezTo>
                      <a:cubicBezTo>
                        <a:pt x="936" y="-32"/>
                        <a:pt x="1259" y="201"/>
                        <a:pt x="1331" y="524"/>
                      </a:cubicBezTo>
                      <a:cubicBezTo>
                        <a:pt x="4793" y="16277"/>
                        <a:pt x="7950" y="32066"/>
                        <a:pt x="11573" y="47747"/>
                      </a:cubicBezTo>
                      <a:cubicBezTo>
                        <a:pt x="13313" y="55605"/>
                        <a:pt x="15215" y="63428"/>
                        <a:pt x="17152" y="71233"/>
                      </a:cubicBezTo>
                      <a:cubicBezTo>
                        <a:pt x="19071" y="79055"/>
                        <a:pt x="21080" y="86842"/>
                        <a:pt x="23322" y="94557"/>
                      </a:cubicBezTo>
                      <a:cubicBezTo>
                        <a:pt x="27843" y="109969"/>
                        <a:pt x="33188" y="125220"/>
                        <a:pt x="41027" y="139250"/>
                      </a:cubicBezTo>
                      <a:cubicBezTo>
                        <a:pt x="44955" y="146230"/>
                        <a:pt x="49440" y="152940"/>
                        <a:pt x="54588" y="159076"/>
                      </a:cubicBezTo>
                      <a:cubicBezTo>
                        <a:pt x="59736" y="165176"/>
                        <a:pt x="65906" y="170577"/>
                        <a:pt x="73261" y="173609"/>
                      </a:cubicBezTo>
                      <a:cubicBezTo>
                        <a:pt x="73602" y="173752"/>
                        <a:pt x="73763" y="174147"/>
                        <a:pt x="73638" y="174488"/>
                      </a:cubicBezTo>
                      <a:cubicBezTo>
                        <a:pt x="73476" y="174883"/>
                        <a:pt x="73099" y="175044"/>
                        <a:pt x="72741" y="174901"/>
                      </a:cubicBezTo>
                      <a:cubicBezTo>
                        <a:pt x="72741" y="174901"/>
                        <a:pt x="72741" y="174901"/>
                        <a:pt x="72741" y="17490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3" name="Google Shape;3023;p40"/>
                <p:cNvSpPr/>
                <p:nvPr/>
              </p:nvSpPr>
              <p:spPr>
                <a:xfrm>
                  <a:off x="760587" y="2532027"/>
                  <a:ext cx="86483" cy="178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83" h="178611" extrusionOk="0">
                      <a:moveTo>
                        <a:pt x="79740" y="177650"/>
                      </a:moveTo>
                      <a:cubicBezTo>
                        <a:pt x="83937" y="170348"/>
                        <a:pt x="85444" y="161754"/>
                        <a:pt x="85175" y="153339"/>
                      </a:cubicBezTo>
                      <a:cubicBezTo>
                        <a:pt x="84942" y="144889"/>
                        <a:pt x="83202" y="136528"/>
                        <a:pt x="80960" y="128346"/>
                      </a:cubicBezTo>
                      <a:cubicBezTo>
                        <a:pt x="78592" y="120183"/>
                        <a:pt x="75937" y="112109"/>
                        <a:pt x="72762" y="104215"/>
                      </a:cubicBezTo>
                      <a:cubicBezTo>
                        <a:pt x="71273" y="100231"/>
                        <a:pt x="69497" y="96374"/>
                        <a:pt x="67829" y="92481"/>
                      </a:cubicBezTo>
                      <a:cubicBezTo>
                        <a:pt x="66968" y="90543"/>
                        <a:pt x="66017" y="88641"/>
                        <a:pt x="65121" y="86721"/>
                      </a:cubicBezTo>
                      <a:cubicBezTo>
                        <a:pt x="64206" y="84802"/>
                        <a:pt x="63309" y="82882"/>
                        <a:pt x="62304" y="81016"/>
                      </a:cubicBezTo>
                      <a:cubicBezTo>
                        <a:pt x="54555" y="65927"/>
                        <a:pt x="45425" y="51555"/>
                        <a:pt x="34949" y="38260"/>
                      </a:cubicBezTo>
                      <a:cubicBezTo>
                        <a:pt x="32384" y="34887"/>
                        <a:pt x="29604" y="31694"/>
                        <a:pt x="26931" y="28410"/>
                      </a:cubicBezTo>
                      <a:lnTo>
                        <a:pt x="22698" y="23674"/>
                      </a:lnTo>
                      <a:lnTo>
                        <a:pt x="20581" y="21305"/>
                      </a:lnTo>
                      <a:lnTo>
                        <a:pt x="18393" y="19009"/>
                      </a:lnTo>
                      <a:lnTo>
                        <a:pt x="14034" y="14380"/>
                      </a:lnTo>
                      <a:lnTo>
                        <a:pt x="9478" y="9930"/>
                      </a:lnTo>
                      <a:cubicBezTo>
                        <a:pt x="6536" y="6862"/>
                        <a:pt x="3271" y="4153"/>
                        <a:pt x="222" y="1175"/>
                      </a:cubicBezTo>
                      <a:lnTo>
                        <a:pt x="204" y="1157"/>
                      </a:lnTo>
                      <a:cubicBezTo>
                        <a:pt x="-65" y="888"/>
                        <a:pt x="-65" y="475"/>
                        <a:pt x="186" y="206"/>
                      </a:cubicBezTo>
                      <a:cubicBezTo>
                        <a:pt x="419" y="-45"/>
                        <a:pt x="814" y="-63"/>
                        <a:pt x="1083" y="134"/>
                      </a:cubicBezTo>
                      <a:cubicBezTo>
                        <a:pt x="14716" y="10486"/>
                        <a:pt x="26931" y="22741"/>
                        <a:pt x="37443" y="36287"/>
                      </a:cubicBezTo>
                      <a:cubicBezTo>
                        <a:pt x="42770" y="43015"/>
                        <a:pt x="47560" y="50138"/>
                        <a:pt x="52152" y="57368"/>
                      </a:cubicBezTo>
                      <a:cubicBezTo>
                        <a:pt x="54304" y="61064"/>
                        <a:pt x="56600" y="64707"/>
                        <a:pt x="58573" y="68492"/>
                      </a:cubicBezTo>
                      <a:cubicBezTo>
                        <a:pt x="59578" y="70376"/>
                        <a:pt x="60636" y="72242"/>
                        <a:pt x="61623" y="74144"/>
                      </a:cubicBezTo>
                      <a:lnTo>
                        <a:pt x="64475" y="79903"/>
                      </a:lnTo>
                      <a:cubicBezTo>
                        <a:pt x="71991" y="95297"/>
                        <a:pt x="77838" y="111445"/>
                        <a:pt x="82341" y="127934"/>
                      </a:cubicBezTo>
                      <a:cubicBezTo>
                        <a:pt x="84565" y="136187"/>
                        <a:pt x="86269" y="144655"/>
                        <a:pt x="86466" y="153267"/>
                      </a:cubicBezTo>
                      <a:cubicBezTo>
                        <a:pt x="86664" y="161826"/>
                        <a:pt x="85193" y="170671"/>
                        <a:pt x="80906" y="178260"/>
                      </a:cubicBezTo>
                      <a:cubicBezTo>
                        <a:pt x="80726" y="178583"/>
                        <a:pt x="80314" y="178709"/>
                        <a:pt x="79991" y="178530"/>
                      </a:cubicBezTo>
                      <a:cubicBezTo>
                        <a:pt x="79668" y="178404"/>
                        <a:pt x="79542" y="177991"/>
                        <a:pt x="79740" y="177650"/>
                      </a:cubicBezTo>
                      <a:lnTo>
                        <a:pt x="79740" y="17765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4" name="Google Shape;3024;p40"/>
                <p:cNvSpPr/>
                <p:nvPr/>
              </p:nvSpPr>
              <p:spPr>
                <a:xfrm>
                  <a:off x="753775" y="2536104"/>
                  <a:ext cx="81117" cy="16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17" h="167773" extrusionOk="0">
                      <a:moveTo>
                        <a:pt x="79322" y="166971"/>
                      </a:moveTo>
                      <a:cubicBezTo>
                        <a:pt x="80596" y="159382"/>
                        <a:pt x="79412" y="151577"/>
                        <a:pt x="77367" y="144149"/>
                      </a:cubicBezTo>
                      <a:cubicBezTo>
                        <a:pt x="75286" y="136686"/>
                        <a:pt x="72685" y="129347"/>
                        <a:pt x="69779" y="122153"/>
                      </a:cubicBezTo>
                      <a:cubicBezTo>
                        <a:pt x="63914" y="107763"/>
                        <a:pt x="56703" y="93948"/>
                        <a:pt x="49295" y="80276"/>
                      </a:cubicBezTo>
                      <a:cubicBezTo>
                        <a:pt x="45564" y="73459"/>
                        <a:pt x="41707" y="66712"/>
                        <a:pt x="37725" y="60020"/>
                      </a:cubicBezTo>
                      <a:cubicBezTo>
                        <a:pt x="33778" y="53328"/>
                        <a:pt x="29760" y="46671"/>
                        <a:pt x="25599" y="40123"/>
                      </a:cubicBezTo>
                      <a:cubicBezTo>
                        <a:pt x="17365" y="26935"/>
                        <a:pt x="8666" y="14071"/>
                        <a:pt x="109" y="1045"/>
                      </a:cubicBezTo>
                      <a:cubicBezTo>
                        <a:pt x="-88" y="740"/>
                        <a:pt x="-16" y="310"/>
                        <a:pt x="307" y="112"/>
                      </a:cubicBezTo>
                      <a:cubicBezTo>
                        <a:pt x="594" y="-85"/>
                        <a:pt x="988" y="-13"/>
                        <a:pt x="1204" y="256"/>
                      </a:cubicBezTo>
                      <a:cubicBezTo>
                        <a:pt x="11069" y="12367"/>
                        <a:pt x="19913" y="25267"/>
                        <a:pt x="28272" y="38436"/>
                      </a:cubicBezTo>
                      <a:cubicBezTo>
                        <a:pt x="32397" y="45075"/>
                        <a:pt x="36415" y="51767"/>
                        <a:pt x="40290" y="58549"/>
                      </a:cubicBezTo>
                      <a:cubicBezTo>
                        <a:pt x="44129" y="65349"/>
                        <a:pt x="47842" y="72203"/>
                        <a:pt x="51429" y="79146"/>
                      </a:cubicBezTo>
                      <a:cubicBezTo>
                        <a:pt x="58568" y="93015"/>
                        <a:pt x="65403" y="107082"/>
                        <a:pt x="71089" y="121632"/>
                      </a:cubicBezTo>
                      <a:cubicBezTo>
                        <a:pt x="73959" y="128899"/>
                        <a:pt x="76542" y="136273"/>
                        <a:pt x="78605" y="143826"/>
                      </a:cubicBezTo>
                      <a:cubicBezTo>
                        <a:pt x="80578" y="151362"/>
                        <a:pt x="81869" y="159328"/>
                        <a:pt x="80632" y="167205"/>
                      </a:cubicBezTo>
                      <a:cubicBezTo>
                        <a:pt x="80578" y="167581"/>
                        <a:pt x="80237" y="167833"/>
                        <a:pt x="79860" y="167761"/>
                      </a:cubicBezTo>
                      <a:cubicBezTo>
                        <a:pt x="79520" y="167689"/>
                        <a:pt x="79268" y="167348"/>
                        <a:pt x="79322" y="166971"/>
                      </a:cubicBezTo>
                      <a:cubicBezTo>
                        <a:pt x="79322" y="166971"/>
                        <a:pt x="79322" y="166971"/>
                        <a:pt x="79322" y="16697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5" name="Google Shape;3025;p40"/>
                <p:cNvSpPr/>
                <p:nvPr/>
              </p:nvSpPr>
              <p:spPr>
                <a:xfrm>
                  <a:off x="754775" y="2545628"/>
                  <a:ext cx="70224" cy="15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4" h="158332" extrusionOk="0">
                      <a:moveTo>
                        <a:pt x="69013" y="158075"/>
                      </a:moveTo>
                      <a:cubicBezTo>
                        <a:pt x="60134" y="146700"/>
                        <a:pt x="52744" y="134249"/>
                        <a:pt x="46448" y="121312"/>
                      </a:cubicBezTo>
                      <a:cubicBezTo>
                        <a:pt x="40098" y="108394"/>
                        <a:pt x="34393" y="95189"/>
                        <a:pt x="28940" y="81912"/>
                      </a:cubicBezTo>
                      <a:lnTo>
                        <a:pt x="20671" y="62033"/>
                      </a:lnTo>
                      <a:lnTo>
                        <a:pt x="12545" y="42081"/>
                      </a:lnTo>
                      <a:cubicBezTo>
                        <a:pt x="7308" y="28750"/>
                        <a:pt x="1998" y="15133"/>
                        <a:pt x="7" y="761"/>
                      </a:cubicBezTo>
                      <a:cubicBezTo>
                        <a:pt x="-47" y="384"/>
                        <a:pt x="222" y="44"/>
                        <a:pt x="581" y="8"/>
                      </a:cubicBezTo>
                      <a:cubicBezTo>
                        <a:pt x="922" y="-46"/>
                        <a:pt x="1245" y="187"/>
                        <a:pt x="1334" y="510"/>
                      </a:cubicBezTo>
                      <a:cubicBezTo>
                        <a:pt x="4850" y="14361"/>
                        <a:pt x="10160" y="27602"/>
                        <a:pt x="15487" y="40933"/>
                      </a:cubicBezTo>
                      <a:lnTo>
                        <a:pt x="23416" y="60938"/>
                      </a:lnTo>
                      <a:lnTo>
                        <a:pt x="31201" y="81015"/>
                      </a:lnTo>
                      <a:cubicBezTo>
                        <a:pt x="33784" y="87707"/>
                        <a:pt x="36367" y="94400"/>
                        <a:pt x="39111" y="101020"/>
                      </a:cubicBezTo>
                      <a:cubicBezTo>
                        <a:pt x="41855" y="107641"/>
                        <a:pt x="44636" y="114243"/>
                        <a:pt x="47739" y="120702"/>
                      </a:cubicBezTo>
                      <a:cubicBezTo>
                        <a:pt x="53963" y="133585"/>
                        <a:pt x="61067" y="146108"/>
                        <a:pt x="70071" y="157250"/>
                      </a:cubicBezTo>
                      <a:cubicBezTo>
                        <a:pt x="70305" y="157537"/>
                        <a:pt x="70269" y="157968"/>
                        <a:pt x="69982" y="158201"/>
                      </a:cubicBezTo>
                      <a:cubicBezTo>
                        <a:pt x="69677" y="158416"/>
                        <a:pt x="69264" y="158362"/>
                        <a:pt x="69013" y="158075"/>
                      </a:cubicBezTo>
                      <a:cubicBezTo>
                        <a:pt x="69013" y="158075"/>
                        <a:pt x="69013" y="158075"/>
                        <a:pt x="69013" y="158075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26" name="Google Shape;3026;p40"/>
              <p:cNvGrpSpPr/>
              <p:nvPr/>
            </p:nvGrpSpPr>
            <p:grpSpPr>
              <a:xfrm>
                <a:off x="440568" y="1338323"/>
                <a:ext cx="734063" cy="228162"/>
                <a:chOff x="436935" y="2430742"/>
                <a:chExt cx="195022" cy="60617"/>
              </a:xfrm>
            </p:grpSpPr>
            <p:sp>
              <p:nvSpPr>
                <p:cNvPr id="3027" name="Google Shape;3027;p40"/>
                <p:cNvSpPr/>
                <p:nvPr/>
              </p:nvSpPr>
              <p:spPr>
                <a:xfrm>
                  <a:off x="440501" y="2430742"/>
                  <a:ext cx="189112" cy="23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12" h="23452" extrusionOk="0">
                      <a:moveTo>
                        <a:pt x="174" y="22349"/>
                      </a:moveTo>
                      <a:cubicBezTo>
                        <a:pt x="5771" y="16285"/>
                        <a:pt x="13125" y="12248"/>
                        <a:pt x="20659" y="9324"/>
                      </a:cubicBezTo>
                      <a:cubicBezTo>
                        <a:pt x="28247" y="6453"/>
                        <a:pt x="36121" y="4408"/>
                        <a:pt x="44103" y="2972"/>
                      </a:cubicBezTo>
                      <a:cubicBezTo>
                        <a:pt x="60050" y="30"/>
                        <a:pt x="76355" y="-347"/>
                        <a:pt x="92499" y="227"/>
                      </a:cubicBezTo>
                      <a:cubicBezTo>
                        <a:pt x="108661" y="855"/>
                        <a:pt x="124751" y="2237"/>
                        <a:pt x="140806" y="4085"/>
                      </a:cubicBezTo>
                      <a:cubicBezTo>
                        <a:pt x="156842" y="6022"/>
                        <a:pt x="172824" y="8444"/>
                        <a:pt x="188591" y="12033"/>
                      </a:cubicBezTo>
                      <a:cubicBezTo>
                        <a:pt x="188950" y="12123"/>
                        <a:pt x="189183" y="12481"/>
                        <a:pt x="189094" y="12840"/>
                      </a:cubicBezTo>
                      <a:cubicBezTo>
                        <a:pt x="189022" y="13181"/>
                        <a:pt x="188681" y="13396"/>
                        <a:pt x="188358" y="13361"/>
                      </a:cubicBezTo>
                      <a:cubicBezTo>
                        <a:pt x="172358" y="11351"/>
                        <a:pt x="156429" y="9054"/>
                        <a:pt x="140447" y="7206"/>
                      </a:cubicBezTo>
                      <a:cubicBezTo>
                        <a:pt x="132464" y="6220"/>
                        <a:pt x="124464" y="5376"/>
                        <a:pt x="116446" y="4605"/>
                      </a:cubicBezTo>
                      <a:cubicBezTo>
                        <a:pt x="108428" y="3815"/>
                        <a:pt x="100428" y="3080"/>
                        <a:pt x="92392" y="2613"/>
                      </a:cubicBezTo>
                      <a:cubicBezTo>
                        <a:pt x="76373" y="1716"/>
                        <a:pt x="60194" y="1662"/>
                        <a:pt x="44355" y="4354"/>
                      </a:cubicBezTo>
                      <a:cubicBezTo>
                        <a:pt x="36462" y="5735"/>
                        <a:pt x="28641" y="7709"/>
                        <a:pt x="21143" y="10508"/>
                      </a:cubicBezTo>
                      <a:cubicBezTo>
                        <a:pt x="13681" y="13325"/>
                        <a:pt x="6524" y="17326"/>
                        <a:pt x="1196" y="23229"/>
                      </a:cubicBezTo>
                      <a:cubicBezTo>
                        <a:pt x="945" y="23498"/>
                        <a:pt x="515" y="23533"/>
                        <a:pt x="246" y="23282"/>
                      </a:cubicBezTo>
                      <a:cubicBezTo>
                        <a:pt x="-59" y="23067"/>
                        <a:pt x="-77" y="22636"/>
                        <a:pt x="174" y="22349"/>
                      </a:cubicBezTo>
                      <a:cubicBezTo>
                        <a:pt x="174" y="22349"/>
                        <a:pt x="174" y="22349"/>
                        <a:pt x="174" y="2234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8" name="Google Shape;3028;p40"/>
                <p:cNvSpPr/>
                <p:nvPr/>
              </p:nvSpPr>
              <p:spPr>
                <a:xfrm>
                  <a:off x="436935" y="2455447"/>
                  <a:ext cx="195022" cy="3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22" h="35912" extrusionOk="0">
                      <a:moveTo>
                        <a:pt x="1174" y="15981"/>
                      </a:moveTo>
                      <a:cubicBezTo>
                        <a:pt x="6645" y="22386"/>
                        <a:pt x="14233" y="26674"/>
                        <a:pt x="22251" y="29240"/>
                      </a:cubicBezTo>
                      <a:cubicBezTo>
                        <a:pt x="30287" y="31842"/>
                        <a:pt x="38754" y="33008"/>
                        <a:pt x="47202" y="33636"/>
                      </a:cubicBezTo>
                      <a:cubicBezTo>
                        <a:pt x="55687" y="34138"/>
                        <a:pt x="64189" y="34336"/>
                        <a:pt x="72674" y="33977"/>
                      </a:cubicBezTo>
                      <a:cubicBezTo>
                        <a:pt x="76925" y="33905"/>
                        <a:pt x="81158" y="33528"/>
                        <a:pt x="85392" y="33259"/>
                      </a:cubicBezTo>
                      <a:cubicBezTo>
                        <a:pt x="87508" y="33098"/>
                        <a:pt x="89607" y="32828"/>
                        <a:pt x="91724" y="32631"/>
                      </a:cubicBezTo>
                      <a:cubicBezTo>
                        <a:pt x="93840" y="32416"/>
                        <a:pt x="95939" y="32218"/>
                        <a:pt x="98038" y="31878"/>
                      </a:cubicBezTo>
                      <a:cubicBezTo>
                        <a:pt x="114845" y="29617"/>
                        <a:pt x="131438" y="25831"/>
                        <a:pt x="147474" y="20395"/>
                      </a:cubicBezTo>
                      <a:cubicBezTo>
                        <a:pt x="151510" y="19103"/>
                        <a:pt x="155456" y="17560"/>
                        <a:pt x="159438" y="16143"/>
                      </a:cubicBezTo>
                      <a:lnTo>
                        <a:pt x="165322" y="13738"/>
                      </a:lnTo>
                      <a:lnTo>
                        <a:pt x="168264" y="12536"/>
                      </a:lnTo>
                      <a:lnTo>
                        <a:pt x="171170" y="11244"/>
                      </a:lnTo>
                      <a:lnTo>
                        <a:pt x="176981" y="8679"/>
                      </a:lnTo>
                      <a:lnTo>
                        <a:pt x="182686" y="5880"/>
                      </a:lnTo>
                      <a:cubicBezTo>
                        <a:pt x="186560" y="4139"/>
                        <a:pt x="190201" y="1951"/>
                        <a:pt x="194022" y="85"/>
                      </a:cubicBezTo>
                      <a:lnTo>
                        <a:pt x="194058" y="67"/>
                      </a:lnTo>
                      <a:cubicBezTo>
                        <a:pt x="194399" y="-95"/>
                        <a:pt x="194794" y="49"/>
                        <a:pt x="194955" y="372"/>
                      </a:cubicBezTo>
                      <a:cubicBezTo>
                        <a:pt x="195098" y="677"/>
                        <a:pt x="195009" y="1054"/>
                        <a:pt x="194722" y="1233"/>
                      </a:cubicBezTo>
                      <a:cubicBezTo>
                        <a:pt x="180408" y="10616"/>
                        <a:pt x="164766" y="18026"/>
                        <a:pt x="148496" y="23409"/>
                      </a:cubicBezTo>
                      <a:cubicBezTo>
                        <a:pt x="140371" y="26190"/>
                        <a:pt x="132065" y="28307"/>
                        <a:pt x="123706" y="30227"/>
                      </a:cubicBezTo>
                      <a:cubicBezTo>
                        <a:pt x="119491" y="31034"/>
                        <a:pt x="115312" y="31967"/>
                        <a:pt x="111060" y="32559"/>
                      </a:cubicBezTo>
                      <a:cubicBezTo>
                        <a:pt x="108944" y="32882"/>
                        <a:pt x="106827" y="33259"/>
                        <a:pt x="104710" y="33528"/>
                      </a:cubicBezTo>
                      <a:lnTo>
                        <a:pt x="98343" y="34300"/>
                      </a:lnTo>
                      <a:cubicBezTo>
                        <a:pt x="81320" y="36237"/>
                        <a:pt x="64153" y="36345"/>
                        <a:pt x="47113" y="35071"/>
                      </a:cubicBezTo>
                      <a:cubicBezTo>
                        <a:pt x="38592" y="34407"/>
                        <a:pt x="30036" y="33187"/>
                        <a:pt x="21856" y="30496"/>
                      </a:cubicBezTo>
                      <a:cubicBezTo>
                        <a:pt x="13731" y="27805"/>
                        <a:pt x="5892" y="23463"/>
                        <a:pt x="170" y="16896"/>
                      </a:cubicBezTo>
                      <a:cubicBezTo>
                        <a:pt x="-82" y="16609"/>
                        <a:pt x="-46" y="16196"/>
                        <a:pt x="223" y="15945"/>
                      </a:cubicBezTo>
                      <a:cubicBezTo>
                        <a:pt x="492" y="15658"/>
                        <a:pt x="923" y="15694"/>
                        <a:pt x="1174" y="15981"/>
                      </a:cubicBezTo>
                      <a:lnTo>
                        <a:pt x="1174" y="15981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9" name="Google Shape;3029;p40"/>
                <p:cNvSpPr/>
                <p:nvPr/>
              </p:nvSpPr>
              <p:spPr>
                <a:xfrm>
                  <a:off x="445741" y="2447671"/>
                  <a:ext cx="184664" cy="2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64" h="26758" extrusionOk="0">
                      <a:moveTo>
                        <a:pt x="1015" y="19146"/>
                      </a:moveTo>
                      <a:cubicBezTo>
                        <a:pt x="7724" y="22878"/>
                        <a:pt x="15491" y="24367"/>
                        <a:pt x="23168" y="24941"/>
                      </a:cubicBezTo>
                      <a:cubicBezTo>
                        <a:pt x="30899" y="25480"/>
                        <a:pt x="38684" y="25480"/>
                        <a:pt x="46433" y="25157"/>
                      </a:cubicBezTo>
                      <a:cubicBezTo>
                        <a:pt x="61949" y="24439"/>
                        <a:pt x="77376" y="22268"/>
                        <a:pt x="92730" y="19864"/>
                      </a:cubicBezTo>
                      <a:cubicBezTo>
                        <a:pt x="100408" y="18626"/>
                        <a:pt x="108049" y="17244"/>
                        <a:pt x="115673" y="15737"/>
                      </a:cubicBezTo>
                      <a:cubicBezTo>
                        <a:pt x="123296" y="14266"/>
                        <a:pt x="130902" y="12687"/>
                        <a:pt x="138489" y="10965"/>
                      </a:cubicBezTo>
                      <a:cubicBezTo>
                        <a:pt x="153665" y="7610"/>
                        <a:pt x="168696" y="3716"/>
                        <a:pt x="183818" y="20"/>
                      </a:cubicBezTo>
                      <a:cubicBezTo>
                        <a:pt x="184177" y="-69"/>
                        <a:pt x="184553" y="146"/>
                        <a:pt x="184643" y="523"/>
                      </a:cubicBezTo>
                      <a:cubicBezTo>
                        <a:pt x="184733" y="864"/>
                        <a:pt x="184535" y="1204"/>
                        <a:pt x="184212" y="1312"/>
                      </a:cubicBezTo>
                      <a:cubicBezTo>
                        <a:pt x="169504" y="6569"/>
                        <a:pt x="154400" y="10588"/>
                        <a:pt x="139171" y="14051"/>
                      </a:cubicBezTo>
                      <a:cubicBezTo>
                        <a:pt x="131547" y="15719"/>
                        <a:pt x="123888" y="17262"/>
                        <a:pt x="116211" y="18644"/>
                      </a:cubicBezTo>
                      <a:cubicBezTo>
                        <a:pt x="108515" y="19990"/>
                        <a:pt x="100802" y="21192"/>
                        <a:pt x="93089" y="22268"/>
                      </a:cubicBezTo>
                      <a:cubicBezTo>
                        <a:pt x="77627" y="24349"/>
                        <a:pt x="62111" y="26090"/>
                        <a:pt x="46487" y="26592"/>
                      </a:cubicBezTo>
                      <a:cubicBezTo>
                        <a:pt x="38684" y="26861"/>
                        <a:pt x="30863" y="26843"/>
                        <a:pt x="23060" y="26251"/>
                      </a:cubicBezTo>
                      <a:cubicBezTo>
                        <a:pt x="15293" y="25587"/>
                        <a:pt x="7365" y="24152"/>
                        <a:pt x="351" y="20348"/>
                      </a:cubicBezTo>
                      <a:cubicBezTo>
                        <a:pt x="28" y="20169"/>
                        <a:pt x="-97" y="19756"/>
                        <a:pt x="82" y="19433"/>
                      </a:cubicBezTo>
                      <a:cubicBezTo>
                        <a:pt x="261" y="19092"/>
                        <a:pt x="674" y="18967"/>
                        <a:pt x="1015" y="19146"/>
                      </a:cubicBezTo>
                      <a:cubicBezTo>
                        <a:pt x="997" y="19146"/>
                        <a:pt x="1015" y="19146"/>
                        <a:pt x="1015" y="1914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0" name="Google Shape;3030;p40"/>
                <p:cNvSpPr/>
                <p:nvPr/>
              </p:nvSpPr>
              <p:spPr>
                <a:xfrm>
                  <a:off x="448805" y="2443076"/>
                  <a:ext cx="172317" cy="1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17" h="16084" extrusionOk="0">
                      <a:moveTo>
                        <a:pt x="479" y="14770"/>
                      </a:moveTo>
                      <a:cubicBezTo>
                        <a:pt x="14166" y="10195"/>
                        <a:pt x="28372" y="7414"/>
                        <a:pt x="42651" y="5800"/>
                      </a:cubicBezTo>
                      <a:cubicBezTo>
                        <a:pt x="56947" y="4131"/>
                        <a:pt x="71297" y="3180"/>
                        <a:pt x="85630" y="2480"/>
                      </a:cubicBezTo>
                      <a:lnTo>
                        <a:pt x="107137" y="1332"/>
                      </a:lnTo>
                      <a:lnTo>
                        <a:pt x="128644" y="345"/>
                      </a:lnTo>
                      <a:cubicBezTo>
                        <a:pt x="142940" y="-121"/>
                        <a:pt x="157560" y="-588"/>
                        <a:pt x="171784" y="2355"/>
                      </a:cubicBezTo>
                      <a:cubicBezTo>
                        <a:pt x="172143" y="2426"/>
                        <a:pt x="172376" y="2785"/>
                        <a:pt x="172304" y="3144"/>
                      </a:cubicBezTo>
                      <a:cubicBezTo>
                        <a:pt x="172233" y="3485"/>
                        <a:pt x="171910" y="3718"/>
                        <a:pt x="171587" y="3682"/>
                      </a:cubicBezTo>
                      <a:cubicBezTo>
                        <a:pt x="157362" y="2373"/>
                        <a:pt x="143102" y="2929"/>
                        <a:pt x="128770" y="3503"/>
                      </a:cubicBezTo>
                      <a:lnTo>
                        <a:pt x="107262" y="4292"/>
                      </a:lnTo>
                      <a:lnTo>
                        <a:pt x="85737" y="4902"/>
                      </a:lnTo>
                      <a:cubicBezTo>
                        <a:pt x="78562" y="5100"/>
                        <a:pt x="71387" y="5297"/>
                        <a:pt x="64230" y="5674"/>
                      </a:cubicBezTo>
                      <a:cubicBezTo>
                        <a:pt x="57073" y="6033"/>
                        <a:pt x="49916" y="6445"/>
                        <a:pt x="42794" y="7217"/>
                      </a:cubicBezTo>
                      <a:cubicBezTo>
                        <a:pt x="28588" y="8778"/>
                        <a:pt x="14399" y="11290"/>
                        <a:pt x="892" y="16044"/>
                      </a:cubicBezTo>
                      <a:cubicBezTo>
                        <a:pt x="533" y="16170"/>
                        <a:pt x="156" y="15990"/>
                        <a:pt x="31" y="15632"/>
                      </a:cubicBezTo>
                      <a:cubicBezTo>
                        <a:pt x="-77" y="15273"/>
                        <a:pt x="103" y="14896"/>
                        <a:pt x="479" y="14770"/>
                      </a:cubicBezTo>
                      <a:cubicBezTo>
                        <a:pt x="461" y="14770"/>
                        <a:pt x="479" y="14770"/>
                        <a:pt x="479" y="1477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1" name="Google Shape;3031;p40"/>
              <p:cNvGrpSpPr/>
              <p:nvPr/>
            </p:nvGrpSpPr>
            <p:grpSpPr>
              <a:xfrm>
                <a:off x="483692" y="989713"/>
                <a:ext cx="718728" cy="296468"/>
                <a:chOff x="448392" y="2338125"/>
                <a:chExt cx="190948" cy="78764"/>
              </a:xfrm>
            </p:grpSpPr>
            <p:sp>
              <p:nvSpPr>
                <p:cNvPr id="3032" name="Google Shape;3032;p40"/>
                <p:cNvSpPr/>
                <p:nvPr/>
              </p:nvSpPr>
              <p:spPr>
                <a:xfrm>
                  <a:off x="457962" y="2338125"/>
                  <a:ext cx="181378" cy="6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378" h="60839" extrusionOk="0">
                      <a:moveTo>
                        <a:pt x="364" y="5324"/>
                      </a:moveTo>
                      <a:cubicBezTo>
                        <a:pt x="7682" y="1521"/>
                        <a:pt x="15970" y="211"/>
                        <a:pt x="24042" y="14"/>
                      </a:cubicBezTo>
                      <a:cubicBezTo>
                        <a:pt x="32167" y="-112"/>
                        <a:pt x="40257" y="641"/>
                        <a:pt x="48239" y="2005"/>
                      </a:cubicBezTo>
                      <a:cubicBezTo>
                        <a:pt x="64240" y="4661"/>
                        <a:pt x="79702" y="9828"/>
                        <a:pt x="94698" y="15856"/>
                      </a:cubicBezTo>
                      <a:cubicBezTo>
                        <a:pt x="109694" y="21921"/>
                        <a:pt x="124349" y="28703"/>
                        <a:pt x="138825" y="35897"/>
                      </a:cubicBezTo>
                      <a:cubicBezTo>
                        <a:pt x="153247" y="43164"/>
                        <a:pt x="167471" y="50879"/>
                        <a:pt x="181068" y="59598"/>
                      </a:cubicBezTo>
                      <a:cubicBezTo>
                        <a:pt x="181373" y="59796"/>
                        <a:pt x="181481" y="60226"/>
                        <a:pt x="181265" y="60531"/>
                      </a:cubicBezTo>
                      <a:cubicBezTo>
                        <a:pt x="181068" y="60818"/>
                        <a:pt x="180691" y="60926"/>
                        <a:pt x="180386" y="60765"/>
                      </a:cubicBezTo>
                      <a:cubicBezTo>
                        <a:pt x="166018" y="53444"/>
                        <a:pt x="151812" y="45873"/>
                        <a:pt x="137408" y="38714"/>
                      </a:cubicBezTo>
                      <a:cubicBezTo>
                        <a:pt x="130233" y="35072"/>
                        <a:pt x="122986" y="31573"/>
                        <a:pt x="115703" y="28128"/>
                      </a:cubicBezTo>
                      <a:cubicBezTo>
                        <a:pt x="108438" y="24666"/>
                        <a:pt x="101156" y="21257"/>
                        <a:pt x="93765" y="18099"/>
                      </a:cubicBezTo>
                      <a:cubicBezTo>
                        <a:pt x="79003" y="11819"/>
                        <a:pt x="63809" y="6257"/>
                        <a:pt x="47988" y="3423"/>
                      </a:cubicBezTo>
                      <a:cubicBezTo>
                        <a:pt x="40096" y="2023"/>
                        <a:pt x="32060" y="1234"/>
                        <a:pt x="24059" y="1323"/>
                      </a:cubicBezTo>
                      <a:cubicBezTo>
                        <a:pt x="16095" y="1431"/>
                        <a:pt x="7987" y="2777"/>
                        <a:pt x="974" y="6526"/>
                      </a:cubicBezTo>
                      <a:cubicBezTo>
                        <a:pt x="651" y="6706"/>
                        <a:pt x="238" y="6580"/>
                        <a:pt x="59" y="6257"/>
                      </a:cubicBezTo>
                      <a:cubicBezTo>
                        <a:pt x="-85" y="5916"/>
                        <a:pt x="41" y="5504"/>
                        <a:pt x="364" y="5324"/>
                      </a:cubicBezTo>
                      <a:cubicBezTo>
                        <a:pt x="364" y="5324"/>
                        <a:pt x="364" y="5324"/>
                        <a:pt x="364" y="5324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3" name="Google Shape;3033;p40"/>
                <p:cNvSpPr/>
                <p:nvPr/>
              </p:nvSpPr>
              <p:spPr>
                <a:xfrm>
                  <a:off x="448392" y="2359377"/>
                  <a:ext cx="188883" cy="5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83" h="57512" extrusionOk="0">
                      <a:moveTo>
                        <a:pt x="1305" y="453"/>
                      </a:moveTo>
                      <a:cubicBezTo>
                        <a:pt x="4265" y="8329"/>
                        <a:pt x="9969" y="14950"/>
                        <a:pt x="16642" y="20081"/>
                      </a:cubicBezTo>
                      <a:cubicBezTo>
                        <a:pt x="23315" y="25266"/>
                        <a:pt x="30885" y="29231"/>
                        <a:pt x="38616" y="32694"/>
                      </a:cubicBezTo>
                      <a:cubicBezTo>
                        <a:pt x="46419" y="36049"/>
                        <a:pt x="54347" y="39117"/>
                        <a:pt x="62455" y="41665"/>
                      </a:cubicBezTo>
                      <a:cubicBezTo>
                        <a:pt x="66473" y="43047"/>
                        <a:pt x="70581" y="44123"/>
                        <a:pt x="74653" y="45307"/>
                      </a:cubicBezTo>
                      <a:cubicBezTo>
                        <a:pt x="76698" y="45881"/>
                        <a:pt x="78760" y="46348"/>
                        <a:pt x="80823" y="46868"/>
                      </a:cubicBezTo>
                      <a:cubicBezTo>
                        <a:pt x="82886" y="47371"/>
                        <a:pt x="84931" y="47909"/>
                        <a:pt x="87012" y="48304"/>
                      </a:cubicBezTo>
                      <a:cubicBezTo>
                        <a:pt x="103586" y="51892"/>
                        <a:pt x="120483" y="53955"/>
                        <a:pt x="137417" y="54296"/>
                      </a:cubicBezTo>
                      <a:cubicBezTo>
                        <a:pt x="141650" y="54458"/>
                        <a:pt x="145883" y="54332"/>
                        <a:pt x="150116" y="54350"/>
                      </a:cubicBezTo>
                      <a:lnTo>
                        <a:pt x="156466" y="54081"/>
                      </a:lnTo>
                      <a:lnTo>
                        <a:pt x="159641" y="53937"/>
                      </a:lnTo>
                      <a:lnTo>
                        <a:pt x="162816" y="53704"/>
                      </a:lnTo>
                      <a:lnTo>
                        <a:pt x="169148" y="53255"/>
                      </a:lnTo>
                      <a:lnTo>
                        <a:pt x="175462" y="52556"/>
                      </a:lnTo>
                      <a:cubicBezTo>
                        <a:pt x="179696" y="52233"/>
                        <a:pt x="183857" y="51407"/>
                        <a:pt x="188091" y="50941"/>
                      </a:cubicBezTo>
                      <a:lnTo>
                        <a:pt x="188126" y="50941"/>
                      </a:lnTo>
                      <a:cubicBezTo>
                        <a:pt x="188503" y="50905"/>
                        <a:pt x="188826" y="51174"/>
                        <a:pt x="188880" y="51533"/>
                      </a:cubicBezTo>
                      <a:cubicBezTo>
                        <a:pt x="188916" y="51874"/>
                        <a:pt x="188700" y="52179"/>
                        <a:pt x="188360" y="52269"/>
                      </a:cubicBezTo>
                      <a:cubicBezTo>
                        <a:pt x="171713" y="56234"/>
                        <a:pt x="154493" y="57902"/>
                        <a:pt x="137345" y="57436"/>
                      </a:cubicBezTo>
                      <a:cubicBezTo>
                        <a:pt x="128771" y="57292"/>
                        <a:pt x="120214" y="56467"/>
                        <a:pt x="111712" y="55426"/>
                      </a:cubicBezTo>
                      <a:cubicBezTo>
                        <a:pt x="107479" y="54745"/>
                        <a:pt x="103227" y="54206"/>
                        <a:pt x="99030" y="53327"/>
                      </a:cubicBezTo>
                      <a:cubicBezTo>
                        <a:pt x="96931" y="52915"/>
                        <a:pt x="94815" y="52556"/>
                        <a:pt x="92734" y="52089"/>
                      </a:cubicBezTo>
                      <a:lnTo>
                        <a:pt x="86474" y="50654"/>
                      </a:lnTo>
                      <a:cubicBezTo>
                        <a:pt x="69809" y="46707"/>
                        <a:pt x="53612" y="40965"/>
                        <a:pt x="38024" y="33968"/>
                      </a:cubicBezTo>
                      <a:cubicBezTo>
                        <a:pt x="30239" y="30451"/>
                        <a:pt x="22615" y="26397"/>
                        <a:pt x="15835" y="21086"/>
                      </a:cubicBezTo>
                      <a:cubicBezTo>
                        <a:pt x="9090" y="15793"/>
                        <a:pt x="3207" y="9047"/>
                        <a:pt x="50" y="919"/>
                      </a:cubicBezTo>
                      <a:cubicBezTo>
                        <a:pt x="-94" y="578"/>
                        <a:pt x="86" y="184"/>
                        <a:pt x="426" y="40"/>
                      </a:cubicBezTo>
                      <a:cubicBezTo>
                        <a:pt x="767" y="-86"/>
                        <a:pt x="1162" y="94"/>
                        <a:pt x="1305" y="453"/>
                      </a:cubicBezTo>
                      <a:lnTo>
                        <a:pt x="1305" y="453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4" name="Google Shape;3034;p40"/>
                <p:cNvSpPr/>
                <p:nvPr/>
              </p:nvSpPr>
              <p:spPr>
                <a:xfrm>
                  <a:off x="458174" y="2358201"/>
                  <a:ext cx="180267" cy="45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7" h="45658" extrusionOk="0">
                      <a:moveTo>
                        <a:pt x="1210" y="230"/>
                      </a:moveTo>
                      <a:cubicBezTo>
                        <a:pt x="6250" y="6025"/>
                        <a:pt x="13049" y="10062"/>
                        <a:pt x="20080" y="13202"/>
                      </a:cubicBezTo>
                      <a:cubicBezTo>
                        <a:pt x="27166" y="16341"/>
                        <a:pt x="34484" y="18979"/>
                        <a:pt x="41893" y="21311"/>
                      </a:cubicBezTo>
                      <a:cubicBezTo>
                        <a:pt x="56727" y="25904"/>
                        <a:pt x="71974" y="29098"/>
                        <a:pt x="87239" y="32058"/>
                      </a:cubicBezTo>
                      <a:cubicBezTo>
                        <a:pt x="94881" y="33494"/>
                        <a:pt x="102540" y="34804"/>
                        <a:pt x="110217" y="35970"/>
                      </a:cubicBezTo>
                      <a:cubicBezTo>
                        <a:pt x="117895" y="37172"/>
                        <a:pt x="125590" y="38284"/>
                        <a:pt x="133285" y="39217"/>
                      </a:cubicBezTo>
                      <a:cubicBezTo>
                        <a:pt x="148694" y="41209"/>
                        <a:pt x="164156" y="42662"/>
                        <a:pt x="179654" y="44313"/>
                      </a:cubicBezTo>
                      <a:cubicBezTo>
                        <a:pt x="180031" y="44349"/>
                        <a:pt x="180300" y="44690"/>
                        <a:pt x="180264" y="45048"/>
                      </a:cubicBezTo>
                      <a:cubicBezTo>
                        <a:pt x="180228" y="45389"/>
                        <a:pt x="179923" y="45658"/>
                        <a:pt x="179582" y="45658"/>
                      </a:cubicBezTo>
                      <a:cubicBezTo>
                        <a:pt x="163977" y="45604"/>
                        <a:pt x="148389" y="44259"/>
                        <a:pt x="132891" y="42339"/>
                      </a:cubicBezTo>
                      <a:cubicBezTo>
                        <a:pt x="125159" y="41316"/>
                        <a:pt x="117428" y="40186"/>
                        <a:pt x="109733" y="38858"/>
                      </a:cubicBezTo>
                      <a:cubicBezTo>
                        <a:pt x="102038" y="37513"/>
                        <a:pt x="94378" y="36024"/>
                        <a:pt x="86755" y="34409"/>
                      </a:cubicBezTo>
                      <a:cubicBezTo>
                        <a:pt x="71508" y="31126"/>
                        <a:pt x="56315" y="27483"/>
                        <a:pt x="41444" y="22657"/>
                      </a:cubicBezTo>
                      <a:cubicBezTo>
                        <a:pt x="34000" y="20271"/>
                        <a:pt x="26664" y="17579"/>
                        <a:pt x="19524" y="14386"/>
                      </a:cubicBezTo>
                      <a:cubicBezTo>
                        <a:pt x="12439" y="11120"/>
                        <a:pt x="5479" y="7083"/>
                        <a:pt x="170" y="1127"/>
                      </a:cubicBezTo>
                      <a:cubicBezTo>
                        <a:pt x="-82" y="840"/>
                        <a:pt x="-46" y="427"/>
                        <a:pt x="223" y="176"/>
                      </a:cubicBezTo>
                      <a:cubicBezTo>
                        <a:pt x="528" y="-75"/>
                        <a:pt x="959" y="-57"/>
                        <a:pt x="1210" y="230"/>
                      </a:cubicBezTo>
                      <a:cubicBezTo>
                        <a:pt x="1210" y="230"/>
                        <a:pt x="1210" y="230"/>
                        <a:pt x="1210" y="23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5" name="Google Shape;3035;p40"/>
                <p:cNvSpPr/>
                <p:nvPr/>
              </p:nvSpPr>
              <p:spPr>
                <a:xfrm>
                  <a:off x="464101" y="2350841"/>
                  <a:ext cx="166351" cy="47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51" h="47756" extrusionOk="0">
                      <a:moveTo>
                        <a:pt x="700" y="0"/>
                      </a:moveTo>
                      <a:cubicBezTo>
                        <a:pt x="15122" y="341"/>
                        <a:pt x="29437" y="2548"/>
                        <a:pt x="43410" y="5885"/>
                      </a:cubicBezTo>
                      <a:cubicBezTo>
                        <a:pt x="57419" y="9168"/>
                        <a:pt x="71249" y="13151"/>
                        <a:pt x="84954" y="17368"/>
                      </a:cubicBezTo>
                      <a:lnTo>
                        <a:pt x="105564" y="23593"/>
                      </a:lnTo>
                      <a:lnTo>
                        <a:pt x="126139" y="29981"/>
                      </a:lnTo>
                      <a:cubicBezTo>
                        <a:pt x="139753" y="34394"/>
                        <a:pt x="153655" y="38934"/>
                        <a:pt x="166032" y="46505"/>
                      </a:cubicBezTo>
                      <a:cubicBezTo>
                        <a:pt x="166355" y="46703"/>
                        <a:pt x="166445" y="47115"/>
                        <a:pt x="166247" y="47438"/>
                      </a:cubicBezTo>
                      <a:cubicBezTo>
                        <a:pt x="166068" y="47743"/>
                        <a:pt x="165691" y="47833"/>
                        <a:pt x="165386" y="47689"/>
                      </a:cubicBezTo>
                      <a:cubicBezTo>
                        <a:pt x="152453" y="41625"/>
                        <a:pt x="138856" y="37319"/>
                        <a:pt x="125170" y="32977"/>
                      </a:cubicBezTo>
                      <a:lnTo>
                        <a:pt x="104685" y="26410"/>
                      </a:lnTo>
                      <a:lnTo>
                        <a:pt x="84236" y="19682"/>
                      </a:lnTo>
                      <a:cubicBezTo>
                        <a:pt x="77420" y="17421"/>
                        <a:pt x="70603" y="15179"/>
                        <a:pt x="63751" y="13098"/>
                      </a:cubicBezTo>
                      <a:cubicBezTo>
                        <a:pt x="56899" y="11016"/>
                        <a:pt x="50029" y="8971"/>
                        <a:pt x="43069" y="7284"/>
                      </a:cubicBezTo>
                      <a:cubicBezTo>
                        <a:pt x="29167" y="3929"/>
                        <a:pt x="14979" y="1471"/>
                        <a:pt x="664" y="1346"/>
                      </a:cubicBezTo>
                      <a:cubicBezTo>
                        <a:pt x="288" y="1346"/>
                        <a:pt x="-17" y="1041"/>
                        <a:pt x="1" y="664"/>
                      </a:cubicBezTo>
                      <a:cubicBezTo>
                        <a:pt x="19" y="305"/>
                        <a:pt x="324" y="0"/>
                        <a:pt x="700" y="0"/>
                      </a:cubicBezTo>
                      <a:cubicBezTo>
                        <a:pt x="700" y="0"/>
                        <a:pt x="700" y="0"/>
                        <a:pt x="700" y="0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36" name="Google Shape;3036;p40"/>
              <p:cNvGrpSpPr/>
              <p:nvPr/>
            </p:nvGrpSpPr>
            <p:grpSpPr>
              <a:xfrm>
                <a:off x="765439" y="576787"/>
                <a:ext cx="520000" cy="588366"/>
                <a:chOff x="523245" y="2228421"/>
                <a:chExt cx="138151" cy="156314"/>
              </a:xfrm>
            </p:grpSpPr>
            <p:sp>
              <p:nvSpPr>
                <p:cNvPr id="3037" name="Google Shape;3037;p40"/>
                <p:cNvSpPr/>
                <p:nvPr/>
              </p:nvSpPr>
              <p:spPr>
                <a:xfrm>
                  <a:off x="541033" y="2228421"/>
                  <a:ext cx="120363" cy="146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3" h="146949" extrusionOk="0">
                      <a:moveTo>
                        <a:pt x="757" y="3"/>
                      </a:moveTo>
                      <a:cubicBezTo>
                        <a:pt x="8954" y="936"/>
                        <a:pt x="16560" y="4489"/>
                        <a:pt x="23358" y="8831"/>
                      </a:cubicBezTo>
                      <a:cubicBezTo>
                        <a:pt x="30156" y="13262"/>
                        <a:pt x="36453" y="18412"/>
                        <a:pt x="42318" y="24009"/>
                      </a:cubicBezTo>
                      <a:cubicBezTo>
                        <a:pt x="54103" y="35151"/>
                        <a:pt x="64041" y="48087"/>
                        <a:pt x="73117" y="61454"/>
                      </a:cubicBezTo>
                      <a:cubicBezTo>
                        <a:pt x="82158" y="74875"/>
                        <a:pt x="90535" y="88690"/>
                        <a:pt x="98517" y="102738"/>
                      </a:cubicBezTo>
                      <a:cubicBezTo>
                        <a:pt x="106410" y="116823"/>
                        <a:pt x="113908" y="131176"/>
                        <a:pt x="120311" y="146014"/>
                      </a:cubicBezTo>
                      <a:cubicBezTo>
                        <a:pt x="120455" y="146355"/>
                        <a:pt x="120293" y="146749"/>
                        <a:pt x="119953" y="146893"/>
                      </a:cubicBezTo>
                      <a:cubicBezTo>
                        <a:pt x="119630" y="147036"/>
                        <a:pt x="119253" y="146893"/>
                        <a:pt x="119092" y="146606"/>
                      </a:cubicBezTo>
                      <a:cubicBezTo>
                        <a:pt x="111271" y="132504"/>
                        <a:pt x="103719" y="118294"/>
                        <a:pt x="95755" y="104299"/>
                      </a:cubicBezTo>
                      <a:cubicBezTo>
                        <a:pt x="91826" y="97266"/>
                        <a:pt x="87790" y="90322"/>
                        <a:pt x="83683" y="83397"/>
                      </a:cubicBezTo>
                      <a:cubicBezTo>
                        <a:pt x="79593" y="76453"/>
                        <a:pt x="75449" y="69564"/>
                        <a:pt x="71090" y="62818"/>
                      </a:cubicBezTo>
                      <a:cubicBezTo>
                        <a:pt x="62355" y="49343"/>
                        <a:pt x="52848" y="36264"/>
                        <a:pt x="41332" y="25068"/>
                      </a:cubicBezTo>
                      <a:cubicBezTo>
                        <a:pt x="35556" y="19506"/>
                        <a:pt x="29349" y="14357"/>
                        <a:pt x="22659" y="9961"/>
                      </a:cubicBezTo>
                      <a:cubicBezTo>
                        <a:pt x="15986" y="5601"/>
                        <a:pt x="8524" y="2192"/>
                        <a:pt x="613" y="1385"/>
                      </a:cubicBezTo>
                      <a:cubicBezTo>
                        <a:pt x="236" y="1349"/>
                        <a:pt x="-33" y="1026"/>
                        <a:pt x="3" y="649"/>
                      </a:cubicBezTo>
                      <a:cubicBezTo>
                        <a:pt x="39" y="236"/>
                        <a:pt x="380" y="-33"/>
                        <a:pt x="757" y="3"/>
                      </a:cubicBezTo>
                      <a:cubicBezTo>
                        <a:pt x="739" y="3"/>
                        <a:pt x="757" y="3"/>
                        <a:pt x="757" y="3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8" name="Google Shape;3038;p40"/>
                <p:cNvSpPr/>
                <p:nvPr/>
              </p:nvSpPr>
              <p:spPr>
                <a:xfrm>
                  <a:off x="523245" y="2236324"/>
                  <a:ext cx="129380" cy="14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0" h="148411" extrusionOk="0">
                      <a:moveTo>
                        <a:pt x="2240" y="856"/>
                      </a:moveTo>
                      <a:cubicBezTo>
                        <a:pt x="302" y="9056"/>
                        <a:pt x="1325" y="17722"/>
                        <a:pt x="3997" y="25706"/>
                      </a:cubicBezTo>
                      <a:cubicBezTo>
                        <a:pt x="6634" y="33744"/>
                        <a:pt x="10688" y="41261"/>
                        <a:pt x="15191" y="48438"/>
                      </a:cubicBezTo>
                      <a:cubicBezTo>
                        <a:pt x="19800" y="55579"/>
                        <a:pt x="24644" y="62558"/>
                        <a:pt x="29953" y="69197"/>
                      </a:cubicBezTo>
                      <a:cubicBezTo>
                        <a:pt x="32518" y="72588"/>
                        <a:pt x="35317" y="75781"/>
                        <a:pt x="38043" y="79029"/>
                      </a:cubicBezTo>
                      <a:cubicBezTo>
                        <a:pt x="39424" y="80644"/>
                        <a:pt x="40877" y="82187"/>
                        <a:pt x="42294" y="83765"/>
                      </a:cubicBezTo>
                      <a:cubicBezTo>
                        <a:pt x="43711" y="85344"/>
                        <a:pt x="45128" y="86923"/>
                        <a:pt x="46635" y="88430"/>
                      </a:cubicBezTo>
                      <a:cubicBezTo>
                        <a:pt x="58384" y="100667"/>
                        <a:pt x="71246" y="111826"/>
                        <a:pt x="85094" y="121569"/>
                      </a:cubicBezTo>
                      <a:cubicBezTo>
                        <a:pt x="88520" y="124063"/>
                        <a:pt x="92089" y="126341"/>
                        <a:pt x="95587" y="128710"/>
                      </a:cubicBezTo>
                      <a:lnTo>
                        <a:pt x="101004" y="132029"/>
                      </a:lnTo>
                      <a:lnTo>
                        <a:pt x="103713" y="133680"/>
                      </a:lnTo>
                      <a:lnTo>
                        <a:pt x="106475" y="135258"/>
                      </a:lnTo>
                      <a:lnTo>
                        <a:pt x="111982" y="138434"/>
                      </a:lnTo>
                      <a:lnTo>
                        <a:pt x="117615" y="141395"/>
                      </a:lnTo>
                      <a:cubicBezTo>
                        <a:pt x="121310" y="143494"/>
                        <a:pt x="125220" y="145144"/>
                        <a:pt x="128987" y="147118"/>
                      </a:cubicBezTo>
                      <a:lnTo>
                        <a:pt x="129023" y="147136"/>
                      </a:lnTo>
                      <a:cubicBezTo>
                        <a:pt x="129346" y="147315"/>
                        <a:pt x="129472" y="147710"/>
                        <a:pt x="129310" y="148051"/>
                      </a:cubicBezTo>
                      <a:cubicBezTo>
                        <a:pt x="129149" y="148356"/>
                        <a:pt x="128790" y="148482"/>
                        <a:pt x="128467" y="148374"/>
                      </a:cubicBezTo>
                      <a:cubicBezTo>
                        <a:pt x="112449" y="142363"/>
                        <a:pt x="97238" y="134110"/>
                        <a:pt x="83282" y="124152"/>
                      </a:cubicBezTo>
                      <a:cubicBezTo>
                        <a:pt x="76250" y="119236"/>
                        <a:pt x="69631" y="113782"/>
                        <a:pt x="63138" y="108166"/>
                      </a:cubicBezTo>
                      <a:cubicBezTo>
                        <a:pt x="59999" y="105242"/>
                        <a:pt x="56788" y="102407"/>
                        <a:pt x="53792" y="99339"/>
                      </a:cubicBezTo>
                      <a:cubicBezTo>
                        <a:pt x="52286" y="97814"/>
                        <a:pt x="50725" y="96343"/>
                        <a:pt x="49254" y="94782"/>
                      </a:cubicBezTo>
                      <a:lnTo>
                        <a:pt x="44877" y="90081"/>
                      </a:lnTo>
                      <a:cubicBezTo>
                        <a:pt x="33272" y="77486"/>
                        <a:pt x="23047" y="63688"/>
                        <a:pt x="14007" y="49174"/>
                      </a:cubicBezTo>
                      <a:cubicBezTo>
                        <a:pt x="9522" y="41907"/>
                        <a:pt x="5450" y="34282"/>
                        <a:pt x="2796" y="26082"/>
                      </a:cubicBezTo>
                      <a:cubicBezTo>
                        <a:pt x="159" y="17937"/>
                        <a:pt x="-953" y="9038"/>
                        <a:pt x="966" y="533"/>
                      </a:cubicBezTo>
                      <a:cubicBezTo>
                        <a:pt x="1038" y="174"/>
                        <a:pt x="1414" y="-59"/>
                        <a:pt x="1773" y="13"/>
                      </a:cubicBezTo>
                      <a:cubicBezTo>
                        <a:pt x="2078" y="121"/>
                        <a:pt x="2311" y="479"/>
                        <a:pt x="2240" y="856"/>
                      </a:cubicBezTo>
                      <a:lnTo>
                        <a:pt x="2240" y="85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39" name="Google Shape;3039;p40"/>
                <p:cNvSpPr/>
                <p:nvPr/>
              </p:nvSpPr>
              <p:spPr>
                <a:xfrm>
                  <a:off x="532957" y="2240864"/>
                  <a:ext cx="124970" cy="13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70" h="138067" extrusionOk="0">
                      <a:moveTo>
                        <a:pt x="1334" y="568"/>
                      </a:moveTo>
                      <a:cubicBezTo>
                        <a:pt x="2285" y="8194"/>
                        <a:pt x="5657" y="15335"/>
                        <a:pt x="9747" y="21883"/>
                      </a:cubicBezTo>
                      <a:cubicBezTo>
                        <a:pt x="13873" y="28450"/>
                        <a:pt x="18483" y="34730"/>
                        <a:pt x="23308" y="40794"/>
                      </a:cubicBezTo>
                      <a:cubicBezTo>
                        <a:pt x="33048" y="52905"/>
                        <a:pt x="43918" y="64065"/>
                        <a:pt x="54914" y="75045"/>
                      </a:cubicBezTo>
                      <a:cubicBezTo>
                        <a:pt x="60439" y="80517"/>
                        <a:pt x="66071" y="85864"/>
                        <a:pt x="71794" y="91139"/>
                      </a:cubicBezTo>
                      <a:cubicBezTo>
                        <a:pt x="77498" y="96432"/>
                        <a:pt x="83256" y="101635"/>
                        <a:pt x="89121" y="106730"/>
                      </a:cubicBezTo>
                      <a:cubicBezTo>
                        <a:pt x="100799" y="116993"/>
                        <a:pt x="112799" y="126843"/>
                        <a:pt x="124728" y="136873"/>
                      </a:cubicBezTo>
                      <a:cubicBezTo>
                        <a:pt x="125015" y="137106"/>
                        <a:pt x="125050" y="137536"/>
                        <a:pt x="124817" y="137823"/>
                      </a:cubicBezTo>
                      <a:cubicBezTo>
                        <a:pt x="124602" y="138093"/>
                        <a:pt x="124207" y="138146"/>
                        <a:pt x="123920" y="137949"/>
                      </a:cubicBezTo>
                      <a:cubicBezTo>
                        <a:pt x="111005" y="129176"/>
                        <a:pt x="98826" y="119343"/>
                        <a:pt x="87058" y="109116"/>
                      </a:cubicBezTo>
                      <a:cubicBezTo>
                        <a:pt x="81211" y="103949"/>
                        <a:pt x="75435" y="98692"/>
                        <a:pt x="69802" y="93292"/>
                      </a:cubicBezTo>
                      <a:cubicBezTo>
                        <a:pt x="64188" y="87873"/>
                        <a:pt x="58645" y="82365"/>
                        <a:pt x="53228" y="76749"/>
                      </a:cubicBezTo>
                      <a:cubicBezTo>
                        <a:pt x="42412" y="65500"/>
                        <a:pt x="31846" y="53999"/>
                        <a:pt x="22214" y="41691"/>
                      </a:cubicBezTo>
                      <a:cubicBezTo>
                        <a:pt x="17388" y="35555"/>
                        <a:pt x="12796" y="29222"/>
                        <a:pt x="8653" y="22583"/>
                      </a:cubicBezTo>
                      <a:cubicBezTo>
                        <a:pt x="4599" y="15927"/>
                        <a:pt x="1083" y="8660"/>
                        <a:pt x="7" y="766"/>
                      </a:cubicBezTo>
                      <a:cubicBezTo>
                        <a:pt x="-47" y="389"/>
                        <a:pt x="222" y="48"/>
                        <a:pt x="581" y="12"/>
                      </a:cubicBezTo>
                      <a:cubicBezTo>
                        <a:pt x="940" y="-59"/>
                        <a:pt x="1280" y="192"/>
                        <a:pt x="1334" y="568"/>
                      </a:cubicBezTo>
                      <a:cubicBezTo>
                        <a:pt x="1334" y="568"/>
                        <a:pt x="1334" y="568"/>
                        <a:pt x="1334" y="56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0" name="Google Shape;3040;p40"/>
                <p:cNvSpPr/>
                <p:nvPr/>
              </p:nvSpPr>
              <p:spPr>
                <a:xfrm>
                  <a:off x="541976" y="2238049"/>
                  <a:ext cx="112291" cy="13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1" h="132049" extrusionOk="0">
                      <a:moveTo>
                        <a:pt x="1051" y="117"/>
                      </a:moveTo>
                      <a:cubicBezTo>
                        <a:pt x="12818" y="8460"/>
                        <a:pt x="23455" y="18275"/>
                        <a:pt x="33195" y="28878"/>
                      </a:cubicBezTo>
                      <a:cubicBezTo>
                        <a:pt x="42971" y="39428"/>
                        <a:pt x="52227" y="50462"/>
                        <a:pt x="61250" y="61604"/>
                      </a:cubicBezTo>
                      <a:lnTo>
                        <a:pt x="74883" y="78290"/>
                      </a:lnTo>
                      <a:lnTo>
                        <a:pt x="88372" y="95083"/>
                      </a:lnTo>
                      <a:cubicBezTo>
                        <a:pt x="97197" y="106351"/>
                        <a:pt x="106202" y="117870"/>
                        <a:pt x="112229" y="131093"/>
                      </a:cubicBezTo>
                      <a:cubicBezTo>
                        <a:pt x="112390" y="131434"/>
                        <a:pt x="112229" y="131828"/>
                        <a:pt x="111888" y="131990"/>
                      </a:cubicBezTo>
                      <a:cubicBezTo>
                        <a:pt x="111565" y="132133"/>
                        <a:pt x="111206" y="132008"/>
                        <a:pt x="111027" y="131721"/>
                      </a:cubicBezTo>
                      <a:cubicBezTo>
                        <a:pt x="103690" y="119448"/>
                        <a:pt x="94811" y="108289"/>
                        <a:pt x="85896" y="97057"/>
                      </a:cubicBezTo>
                      <a:lnTo>
                        <a:pt x="72569" y="80156"/>
                      </a:lnTo>
                      <a:lnTo>
                        <a:pt x="59366" y="63147"/>
                      </a:lnTo>
                      <a:cubicBezTo>
                        <a:pt x="54972" y="57477"/>
                        <a:pt x="50577" y="51790"/>
                        <a:pt x="46057" y="46246"/>
                      </a:cubicBezTo>
                      <a:cubicBezTo>
                        <a:pt x="41536" y="40684"/>
                        <a:pt x="36980" y="35158"/>
                        <a:pt x="32155" y="29865"/>
                      </a:cubicBezTo>
                      <a:cubicBezTo>
                        <a:pt x="22504" y="19315"/>
                        <a:pt x="12101" y="9339"/>
                        <a:pt x="298" y="1248"/>
                      </a:cubicBezTo>
                      <a:cubicBezTo>
                        <a:pt x="-7" y="1032"/>
                        <a:pt x="-97" y="620"/>
                        <a:pt x="118" y="315"/>
                      </a:cubicBezTo>
                      <a:cubicBezTo>
                        <a:pt x="316" y="-8"/>
                        <a:pt x="728" y="-98"/>
                        <a:pt x="1051" y="117"/>
                      </a:cubicBezTo>
                      <a:cubicBezTo>
                        <a:pt x="1051" y="117"/>
                        <a:pt x="1051" y="117"/>
                        <a:pt x="1051" y="11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1" name="Google Shape;3041;p40"/>
              <p:cNvGrpSpPr/>
              <p:nvPr/>
            </p:nvGrpSpPr>
            <p:grpSpPr>
              <a:xfrm>
                <a:off x="1330916" y="1729933"/>
                <a:ext cx="235679" cy="736005"/>
                <a:chOff x="673478" y="2534783"/>
                <a:chExt cx="62614" cy="195538"/>
              </a:xfrm>
            </p:grpSpPr>
            <p:sp>
              <p:nvSpPr>
                <p:cNvPr id="3042" name="Google Shape;3042;p40"/>
                <p:cNvSpPr/>
                <p:nvPr/>
              </p:nvSpPr>
              <p:spPr>
                <a:xfrm>
                  <a:off x="673478" y="2535440"/>
                  <a:ext cx="29989" cy="18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9" h="188869" extrusionOk="0">
                      <a:moveTo>
                        <a:pt x="13445" y="188627"/>
                      </a:moveTo>
                      <a:cubicBezTo>
                        <a:pt x="8190" y="182257"/>
                        <a:pt x="5176" y="174435"/>
                        <a:pt x="3293" y="166558"/>
                      </a:cubicBezTo>
                      <a:cubicBezTo>
                        <a:pt x="1463" y="158646"/>
                        <a:pt x="512" y="150554"/>
                        <a:pt x="171" y="142462"/>
                      </a:cubicBezTo>
                      <a:cubicBezTo>
                        <a:pt x="-582" y="126243"/>
                        <a:pt x="1230" y="110041"/>
                        <a:pt x="3992" y="94109"/>
                      </a:cubicBezTo>
                      <a:cubicBezTo>
                        <a:pt x="6790" y="78159"/>
                        <a:pt x="10342" y="62406"/>
                        <a:pt x="14360" y="46743"/>
                      </a:cubicBezTo>
                      <a:cubicBezTo>
                        <a:pt x="18450" y="31115"/>
                        <a:pt x="23006" y="15578"/>
                        <a:pt x="28692" y="435"/>
                      </a:cubicBezTo>
                      <a:cubicBezTo>
                        <a:pt x="28818" y="94"/>
                        <a:pt x="29213" y="-85"/>
                        <a:pt x="29553" y="40"/>
                      </a:cubicBezTo>
                      <a:cubicBezTo>
                        <a:pt x="29876" y="166"/>
                        <a:pt x="30056" y="525"/>
                        <a:pt x="29966" y="848"/>
                      </a:cubicBezTo>
                      <a:cubicBezTo>
                        <a:pt x="25804" y="16439"/>
                        <a:pt x="21392" y="31923"/>
                        <a:pt x="17392" y="47532"/>
                      </a:cubicBezTo>
                      <a:cubicBezTo>
                        <a:pt x="15329" y="55319"/>
                        <a:pt x="13427" y="63142"/>
                        <a:pt x="11580" y="70982"/>
                      </a:cubicBezTo>
                      <a:cubicBezTo>
                        <a:pt x="9714" y="78823"/>
                        <a:pt x="7903" y="86663"/>
                        <a:pt x="6360" y="94558"/>
                      </a:cubicBezTo>
                      <a:cubicBezTo>
                        <a:pt x="3311" y="110329"/>
                        <a:pt x="1050" y="126351"/>
                        <a:pt x="1589" y="142426"/>
                      </a:cubicBezTo>
                      <a:cubicBezTo>
                        <a:pt x="1876" y="150447"/>
                        <a:pt x="2790" y="158466"/>
                        <a:pt x="4548" y="166271"/>
                      </a:cubicBezTo>
                      <a:cubicBezTo>
                        <a:pt x="6324" y="174040"/>
                        <a:pt x="9338" y="181683"/>
                        <a:pt x="14468" y="187765"/>
                      </a:cubicBezTo>
                      <a:cubicBezTo>
                        <a:pt x="14701" y="188053"/>
                        <a:pt x="14683" y="188483"/>
                        <a:pt x="14396" y="188716"/>
                      </a:cubicBezTo>
                      <a:cubicBezTo>
                        <a:pt x="14109" y="188950"/>
                        <a:pt x="13696" y="188914"/>
                        <a:pt x="13445" y="188627"/>
                      </a:cubicBezTo>
                      <a:cubicBezTo>
                        <a:pt x="13445" y="188627"/>
                        <a:pt x="13445" y="188627"/>
                        <a:pt x="13445" y="18862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3" name="Google Shape;3043;p40"/>
                <p:cNvSpPr/>
                <p:nvPr/>
              </p:nvSpPr>
              <p:spPr>
                <a:xfrm>
                  <a:off x="704424" y="2534783"/>
                  <a:ext cx="31668" cy="195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68" h="195538" extrusionOk="0">
                      <a:moveTo>
                        <a:pt x="311" y="194290"/>
                      </a:moveTo>
                      <a:cubicBezTo>
                        <a:pt x="7397" y="189732"/>
                        <a:pt x="12670" y="182771"/>
                        <a:pt x="16294" y="175181"/>
                      </a:cubicBezTo>
                      <a:cubicBezTo>
                        <a:pt x="19971" y="167556"/>
                        <a:pt x="22267" y="159339"/>
                        <a:pt x="24025" y="151032"/>
                      </a:cubicBezTo>
                      <a:cubicBezTo>
                        <a:pt x="25657" y="142689"/>
                        <a:pt x="27021" y="134292"/>
                        <a:pt x="27810" y="125823"/>
                      </a:cubicBezTo>
                      <a:cubicBezTo>
                        <a:pt x="28312" y="121607"/>
                        <a:pt x="28509" y="117355"/>
                        <a:pt x="28814" y="113121"/>
                      </a:cubicBezTo>
                      <a:cubicBezTo>
                        <a:pt x="28958" y="111004"/>
                        <a:pt x="28958" y="108886"/>
                        <a:pt x="29047" y="106751"/>
                      </a:cubicBezTo>
                      <a:cubicBezTo>
                        <a:pt x="29119" y="104634"/>
                        <a:pt x="29209" y="102517"/>
                        <a:pt x="29155" y="100382"/>
                      </a:cubicBezTo>
                      <a:cubicBezTo>
                        <a:pt x="29191" y="83409"/>
                        <a:pt x="27684" y="66454"/>
                        <a:pt x="24473" y="49804"/>
                      </a:cubicBezTo>
                      <a:cubicBezTo>
                        <a:pt x="23738" y="45624"/>
                        <a:pt x="22751" y="41515"/>
                        <a:pt x="21872" y="37370"/>
                      </a:cubicBezTo>
                      <a:lnTo>
                        <a:pt x="20294" y="31216"/>
                      </a:lnTo>
                      <a:lnTo>
                        <a:pt x="19487" y="28148"/>
                      </a:lnTo>
                      <a:lnTo>
                        <a:pt x="18590" y="25098"/>
                      </a:lnTo>
                      <a:lnTo>
                        <a:pt x="16832" y="18980"/>
                      </a:lnTo>
                      <a:lnTo>
                        <a:pt x="14823" y="12952"/>
                      </a:lnTo>
                      <a:cubicBezTo>
                        <a:pt x="13621" y="8879"/>
                        <a:pt x="11953" y="4967"/>
                        <a:pt x="10608" y="930"/>
                      </a:cubicBezTo>
                      <a:lnTo>
                        <a:pt x="10590" y="895"/>
                      </a:lnTo>
                      <a:cubicBezTo>
                        <a:pt x="10464" y="536"/>
                        <a:pt x="10661" y="159"/>
                        <a:pt x="11020" y="33"/>
                      </a:cubicBezTo>
                      <a:cubicBezTo>
                        <a:pt x="11343" y="-74"/>
                        <a:pt x="11702" y="87"/>
                        <a:pt x="11845" y="392"/>
                      </a:cubicBezTo>
                      <a:cubicBezTo>
                        <a:pt x="19218" y="15840"/>
                        <a:pt x="24438" y="32365"/>
                        <a:pt x="27559" y="49230"/>
                      </a:cubicBezTo>
                      <a:cubicBezTo>
                        <a:pt x="29209" y="57645"/>
                        <a:pt x="30196" y="66185"/>
                        <a:pt x="30967" y="74725"/>
                      </a:cubicBezTo>
                      <a:cubicBezTo>
                        <a:pt x="31182" y="79013"/>
                        <a:pt x="31541" y="83283"/>
                        <a:pt x="31559" y="87572"/>
                      </a:cubicBezTo>
                      <a:cubicBezTo>
                        <a:pt x="31595" y="89707"/>
                        <a:pt x="31684" y="91860"/>
                        <a:pt x="31666" y="93995"/>
                      </a:cubicBezTo>
                      <a:lnTo>
                        <a:pt x="31559" y="100418"/>
                      </a:lnTo>
                      <a:cubicBezTo>
                        <a:pt x="31182" y="117552"/>
                        <a:pt x="28958" y="134597"/>
                        <a:pt x="25388" y="151319"/>
                      </a:cubicBezTo>
                      <a:cubicBezTo>
                        <a:pt x="23577" y="159680"/>
                        <a:pt x="21209" y="167987"/>
                        <a:pt x="17442" y="175738"/>
                      </a:cubicBezTo>
                      <a:cubicBezTo>
                        <a:pt x="13675" y="183435"/>
                        <a:pt x="8329" y="190612"/>
                        <a:pt x="1029" y="195420"/>
                      </a:cubicBezTo>
                      <a:cubicBezTo>
                        <a:pt x="724" y="195635"/>
                        <a:pt x="293" y="195546"/>
                        <a:pt x="96" y="195240"/>
                      </a:cubicBezTo>
                      <a:cubicBezTo>
                        <a:pt x="-83" y="194935"/>
                        <a:pt x="-12" y="194505"/>
                        <a:pt x="311" y="194290"/>
                      </a:cubicBezTo>
                      <a:lnTo>
                        <a:pt x="311" y="19429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4" name="Google Shape;3044;p40"/>
                <p:cNvSpPr/>
                <p:nvPr/>
              </p:nvSpPr>
              <p:spPr>
                <a:xfrm>
                  <a:off x="701214" y="2535280"/>
                  <a:ext cx="15665" cy="185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5" h="185670" extrusionOk="0">
                      <a:moveTo>
                        <a:pt x="132" y="184607"/>
                      </a:moveTo>
                      <a:cubicBezTo>
                        <a:pt x="4742" y="178453"/>
                        <a:pt x="7271" y="170971"/>
                        <a:pt x="8867" y="163418"/>
                      </a:cubicBezTo>
                      <a:cubicBezTo>
                        <a:pt x="10446" y="155828"/>
                        <a:pt x="11486" y="148113"/>
                        <a:pt x="12222" y="140380"/>
                      </a:cubicBezTo>
                      <a:cubicBezTo>
                        <a:pt x="13603" y="124897"/>
                        <a:pt x="13549" y="109305"/>
                        <a:pt x="13244" y="93750"/>
                      </a:cubicBezTo>
                      <a:cubicBezTo>
                        <a:pt x="13047" y="85981"/>
                        <a:pt x="12724" y="78194"/>
                        <a:pt x="12257" y="70443"/>
                      </a:cubicBezTo>
                      <a:cubicBezTo>
                        <a:pt x="11827" y="62674"/>
                        <a:pt x="11307" y="54924"/>
                        <a:pt x="10607" y="47173"/>
                      </a:cubicBezTo>
                      <a:cubicBezTo>
                        <a:pt x="9334" y="31671"/>
                        <a:pt x="7522" y="16241"/>
                        <a:pt x="5890" y="739"/>
                      </a:cubicBezTo>
                      <a:cubicBezTo>
                        <a:pt x="5854" y="363"/>
                        <a:pt x="6123" y="40"/>
                        <a:pt x="6481" y="4"/>
                      </a:cubicBezTo>
                      <a:cubicBezTo>
                        <a:pt x="6822" y="-32"/>
                        <a:pt x="7145" y="201"/>
                        <a:pt x="7217" y="542"/>
                      </a:cubicBezTo>
                      <a:cubicBezTo>
                        <a:pt x="10428" y="15828"/>
                        <a:pt x="12365" y="31366"/>
                        <a:pt x="13746" y="46922"/>
                      </a:cubicBezTo>
                      <a:cubicBezTo>
                        <a:pt x="14356" y="54708"/>
                        <a:pt x="14876" y="62495"/>
                        <a:pt x="15199" y="70300"/>
                      </a:cubicBezTo>
                      <a:cubicBezTo>
                        <a:pt x="15486" y="78104"/>
                        <a:pt x="15648" y="85909"/>
                        <a:pt x="15666" y="93714"/>
                      </a:cubicBezTo>
                      <a:cubicBezTo>
                        <a:pt x="15648" y="109323"/>
                        <a:pt x="15271" y="124951"/>
                        <a:pt x="13639" y="140506"/>
                      </a:cubicBezTo>
                      <a:cubicBezTo>
                        <a:pt x="12867" y="148275"/>
                        <a:pt x="11773" y="156026"/>
                        <a:pt x="10123" y="163687"/>
                      </a:cubicBezTo>
                      <a:cubicBezTo>
                        <a:pt x="8419" y="171294"/>
                        <a:pt x="5907" y="178973"/>
                        <a:pt x="1208" y="185397"/>
                      </a:cubicBezTo>
                      <a:cubicBezTo>
                        <a:pt x="993" y="185702"/>
                        <a:pt x="562" y="185755"/>
                        <a:pt x="257" y="185540"/>
                      </a:cubicBezTo>
                      <a:cubicBezTo>
                        <a:pt x="-30" y="185343"/>
                        <a:pt x="-84" y="184912"/>
                        <a:pt x="132" y="184607"/>
                      </a:cubicBezTo>
                      <a:cubicBezTo>
                        <a:pt x="132" y="184625"/>
                        <a:pt x="132" y="184607"/>
                        <a:pt x="132" y="18460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5" name="Google Shape;3045;p40"/>
                <p:cNvSpPr/>
                <p:nvPr/>
              </p:nvSpPr>
              <p:spPr>
                <a:xfrm>
                  <a:off x="689542" y="2544196"/>
                  <a:ext cx="15442" cy="172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2" h="172540" extrusionOk="0">
                      <a:moveTo>
                        <a:pt x="3247" y="171977"/>
                      </a:moveTo>
                      <a:cubicBezTo>
                        <a:pt x="574" y="157784"/>
                        <a:pt x="-269" y="143323"/>
                        <a:pt x="72" y="128952"/>
                      </a:cubicBezTo>
                      <a:cubicBezTo>
                        <a:pt x="359" y="114563"/>
                        <a:pt x="1345" y="100191"/>
                        <a:pt x="2601" y="85892"/>
                      </a:cubicBezTo>
                      <a:lnTo>
                        <a:pt x="4377" y="64415"/>
                      </a:lnTo>
                      <a:lnTo>
                        <a:pt x="6314" y="42957"/>
                      </a:lnTo>
                      <a:cubicBezTo>
                        <a:pt x="7785" y="28711"/>
                        <a:pt x="9310" y="14160"/>
                        <a:pt x="14135" y="453"/>
                      </a:cubicBezTo>
                      <a:cubicBezTo>
                        <a:pt x="14260" y="94"/>
                        <a:pt x="14637" y="-86"/>
                        <a:pt x="14996" y="40"/>
                      </a:cubicBezTo>
                      <a:cubicBezTo>
                        <a:pt x="15319" y="148"/>
                        <a:pt x="15498" y="506"/>
                        <a:pt x="15426" y="829"/>
                      </a:cubicBezTo>
                      <a:cubicBezTo>
                        <a:pt x="12198" y="14770"/>
                        <a:pt x="10834" y="28962"/>
                        <a:pt x="9453" y="43262"/>
                      </a:cubicBezTo>
                      <a:lnTo>
                        <a:pt x="7319" y="64684"/>
                      </a:lnTo>
                      <a:lnTo>
                        <a:pt x="5023" y="86107"/>
                      </a:lnTo>
                      <a:cubicBezTo>
                        <a:pt x="4251" y="93248"/>
                        <a:pt x="3480" y="100389"/>
                        <a:pt x="2870" y="107530"/>
                      </a:cubicBezTo>
                      <a:cubicBezTo>
                        <a:pt x="2260" y="114670"/>
                        <a:pt x="1704" y="121829"/>
                        <a:pt x="1507" y="128988"/>
                      </a:cubicBezTo>
                      <a:cubicBezTo>
                        <a:pt x="1130" y="143288"/>
                        <a:pt x="1686" y="157695"/>
                        <a:pt x="4574" y="171725"/>
                      </a:cubicBezTo>
                      <a:cubicBezTo>
                        <a:pt x="4646" y="172084"/>
                        <a:pt x="4413" y="172443"/>
                        <a:pt x="4054" y="172533"/>
                      </a:cubicBezTo>
                      <a:cubicBezTo>
                        <a:pt x="3677" y="172586"/>
                        <a:pt x="3318" y="172353"/>
                        <a:pt x="3247" y="171977"/>
                      </a:cubicBezTo>
                      <a:cubicBezTo>
                        <a:pt x="3247" y="171994"/>
                        <a:pt x="3247" y="171977"/>
                        <a:pt x="3247" y="17197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46" name="Google Shape;3046;p40"/>
              <p:cNvGrpSpPr/>
              <p:nvPr/>
            </p:nvGrpSpPr>
            <p:grpSpPr>
              <a:xfrm>
                <a:off x="932399" y="1656396"/>
                <a:ext cx="387112" cy="678604"/>
                <a:chOff x="567602" y="2515246"/>
                <a:chExt cx="102846" cy="180288"/>
              </a:xfrm>
            </p:grpSpPr>
            <p:sp>
              <p:nvSpPr>
                <p:cNvPr id="3047" name="Google Shape;3047;p40"/>
                <p:cNvSpPr/>
                <p:nvPr/>
              </p:nvSpPr>
              <p:spPr>
                <a:xfrm>
                  <a:off x="567602" y="2515246"/>
                  <a:ext cx="90521" cy="16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21" h="167825" extrusionOk="0">
                      <a:moveTo>
                        <a:pt x="1739" y="167357"/>
                      </a:moveTo>
                      <a:cubicBezTo>
                        <a:pt x="-610" y="159445"/>
                        <a:pt x="-305" y="151066"/>
                        <a:pt x="1040" y="143082"/>
                      </a:cubicBezTo>
                      <a:cubicBezTo>
                        <a:pt x="2457" y="135080"/>
                        <a:pt x="4735" y="127275"/>
                        <a:pt x="7587" y="119704"/>
                      </a:cubicBezTo>
                      <a:cubicBezTo>
                        <a:pt x="13238" y="104489"/>
                        <a:pt x="21256" y="90297"/>
                        <a:pt x="30009" y="76715"/>
                      </a:cubicBezTo>
                      <a:cubicBezTo>
                        <a:pt x="38817" y="63151"/>
                        <a:pt x="48252" y="50035"/>
                        <a:pt x="58064" y="37189"/>
                      </a:cubicBezTo>
                      <a:cubicBezTo>
                        <a:pt x="67947" y="24415"/>
                        <a:pt x="78208" y="11909"/>
                        <a:pt x="89365" y="211"/>
                      </a:cubicBezTo>
                      <a:cubicBezTo>
                        <a:pt x="89616" y="-58"/>
                        <a:pt x="90047" y="-76"/>
                        <a:pt x="90316" y="193"/>
                      </a:cubicBezTo>
                      <a:cubicBezTo>
                        <a:pt x="90567" y="426"/>
                        <a:pt x="90585" y="821"/>
                        <a:pt x="90388" y="1090"/>
                      </a:cubicBezTo>
                      <a:cubicBezTo>
                        <a:pt x="80468" y="13811"/>
                        <a:pt x="70333" y="26316"/>
                        <a:pt x="60575" y="39109"/>
                      </a:cubicBezTo>
                      <a:cubicBezTo>
                        <a:pt x="55642" y="45460"/>
                        <a:pt x="50817" y="51919"/>
                        <a:pt x="46063" y="58396"/>
                      </a:cubicBezTo>
                      <a:cubicBezTo>
                        <a:pt x="41274" y="64873"/>
                        <a:pt x="36539" y="71386"/>
                        <a:pt x="32036" y="78043"/>
                      </a:cubicBezTo>
                      <a:cubicBezTo>
                        <a:pt x="23067" y="91356"/>
                        <a:pt x="14726" y="105207"/>
                        <a:pt x="8915" y="120206"/>
                      </a:cubicBezTo>
                      <a:cubicBezTo>
                        <a:pt x="6044" y="127688"/>
                        <a:pt x="3748" y="135421"/>
                        <a:pt x="2313" y="143297"/>
                      </a:cubicBezTo>
                      <a:cubicBezTo>
                        <a:pt x="896" y="151138"/>
                        <a:pt x="681" y="159355"/>
                        <a:pt x="3031" y="166944"/>
                      </a:cubicBezTo>
                      <a:cubicBezTo>
                        <a:pt x="3139" y="167303"/>
                        <a:pt x="2941" y="167680"/>
                        <a:pt x="2583" y="167788"/>
                      </a:cubicBezTo>
                      <a:cubicBezTo>
                        <a:pt x="2242" y="167913"/>
                        <a:pt x="1865" y="167716"/>
                        <a:pt x="1739" y="167357"/>
                      </a:cubicBezTo>
                      <a:cubicBezTo>
                        <a:pt x="1739" y="167357"/>
                        <a:pt x="1739" y="167357"/>
                        <a:pt x="1739" y="16735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8" name="Google Shape;3048;p40"/>
                <p:cNvSpPr/>
                <p:nvPr/>
              </p:nvSpPr>
              <p:spPr>
                <a:xfrm>
                  <a:off x="583256" y="2519725"/>
                  <a:ext cx="87192" cy="1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92" h="175809" extrusionOk="0">
                      <a:moveTo>
                        <a:pt x="525" y="174470"/>
                      </a:moveTo>
                      <a:cubicBezTo>
                        <a:pt x="8830" y="173052"/>
                        <a:pt x="16400" y="168728"/>
                        <a:pt x="22696" y="163148"/>
                      </a:cubicBezTo>
                      <a:cubicBezTo>
                        <a:pt x="29046" y="157568"/>
                        <a:pt x="34392" y="150912"/>
                        <a:pt x="39253" y="143968"/>
                      </a:cubicBezTo>
                      <a:cubicBezTo>
                        <a:pt x="44024" y="136935"/>
                        <a:pt x="48562" y="129741"/>
                        <a:pt x="52598" y="122259"/>
                      </a:cubicBezTo>
                      <a:cubicBezTo>
                        <a:pt x="54715" y="118581"/>
                        <a:pt x="56563" y="114741"/>
                        <a:pt x="58500" y="110973"/>
                      </a:cubicBezTo>
                      <a:cubicBezTo>
                        <a:pt x="59451" y="109072"/>
                        <a:pt x="60294" y="107134"/>
                        <a:pt x="61208" y="105214"/>
                      </a:cubicBezTo>
                      <a:cubicBezTo>
                        <a:pt x="62087" y="103294"/>
                        <a:pt x="63020" y="101375"/>
                        <a:pt x="63809" y="99401"/>
                      </a:cubicBezTo>
                      <a:cubicBezTo>
                        <a:pt x="70482" y="83809"/>
                        <a:pt x="75720" y="67608"/>
                        <a:pt x="79272" y="51048"/>
                      </a:cubicBezTo>
                      <a:cubicBezTo>
                        <a:pt x="80240" y="46921"/>
                        <a:pt x="80922" y="42741"/>
                        <a:pt x="81747" y="38596"/>
                      </a:cubicBezTo>
                      <a:lnTo>
                        <a:pt x="82698" y="32316"/>
                      </a:lnTo>
                      <a:lnTo>
                        <a:pt x="83164" y="29177"/>
                      </a:lnTo>
                      <a:lnTo>
                        <a:pt x="83541" y="26019"/>
                      </a:lnTo>
                      <a:lnTo>
                        <a:pt x="84312" y="19703"/>
                      </a:lnTo>
                      <a:lnTo>
                        <a:pt x="84832" y="13370"/>
                      </a:lnTo>
                      <a:cubicBezTo>
                        <a:pt x="85317" y="9154"/>
                        <a:pt x="85317" y="4901"/>
                        <a:pt x="85658" y="649"/>
                      </a:cubicBezTo>
                      <a:lnTo>
                        <a:pt x="85658" y="613"/>
                      </a:lnTo>
                      <a:cubicBezTo>
                        <a:pt x="85693" y="236"/>
                        <a:pt x="86016" y="-33"/>
                        <a:pt x="86393" y="3"/>
                      </a:cubicBezTo>
                      <a:cubicBezTo>
                        <a:pt x="86734" y="39"/>
                        <a:pt x="87003" y="308"/>
                        <a:pt x="87021" y="649"/>
                      </a:cubicBezTo>
                      <a:cubicBezTo>
                        <a:pt x="87756" y="17748"/>
                        <a:pt x="86106" y="34990"/>
                        <a:pt x="82393" y="51729"/>
                      </a:cubicBezTo>
                      <a:cubicBezTo>
                        <a:pt x="80617" y="60126"/>
                        <a:pt x="78177" y="68362"/>
                        <a:pt x="75559" y="76507"/>
                      </a:cubicBezTo>
                      <a:cubicBezTo>
                        <a:pt x="74088" y="80526"/>
                        <a:pt x="72742" y="84599"/>
                        <a:pt x="71092" y="88564"/>
                      </a:cubicBezTo>
                      <a:cubicBezTo>
                        <a:pt x="70285" y="90556"/>
                        <a:pt x="69532" y="92547"/>
                        <a:pt x="68671" y="94521"/>
                      </a:cubicBezTo>
                      <a:lnTo>
                        <a:pt x="66070" y="100388"/>
                      </a:lnTo>
                      <a:cubicBezTo>
                        <a:pt x="59020" y="115997"/>
                        <a:pt x="50302" y="130799"/>
                        <a:pt x="40490" y="144794"/>
                      </a:cubicBezTo>
                      <a:cubicBezTo>
                        <a:pt x="35558" y="151773"/>
                        <a:pt x="30122" y="158501"/>
                        <a:pt x="23629" y="164135"/>
                      </a:cubicBezTo>
                      <a:cubicBezTo>
                        <a:pt x="17153" y="169751"/>
                        <a:pt x="9422" y="174254"/>
                        <a:pt x="830" y="175797"/>
                      </a:cubicBezTo>
                      <a:cubicBezTo>
                        <a:pt x="471" y="175869"/>
                        <a:pt x="113" y="175618"/>
                        <a:pt x="41" y="175259"/>
                      </a:cubicBezTo>
                      <a:cubicBezTo>
                        <a:pt x="-103" y="174900"/>
                        <a:pt x="149" y="174541"/>
                        <a:pt x="525" y="174470"/>
                      </a:cubicBezTo>
                      <a:lnTo>
                        <a:pt x="525" y="174470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49" name="Google Shape;3049;p40"/>
                <p:cNvSpPr/>
                <p:nvPr/>
              </p:nvSpPr>
              <p:spPr>
                <a:xfrm>
                  <a:off x="583905" y="2517079"/>
                  <a:ext cx="78853" cy="16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53" h="168620" extrusionOk="0">
                      <a:moveTo>
                        <a:pt x="343" y="167337"/>
                      </a:moveTo>
                      <a:cubicBezTo>
                        <a:pt x="6998" y="163479"/>
                        <a:pt x="12236" y="157577"/>
                        <a:pt x="16667" y="151261"/>
                      </a:cubicBezTo>
                      <a:cubicBezTo>
                        <a:pt x="21097" y="144892"/>
                        <a:pt x="25061" y="138199"/>
                        <a:pt x="28757" y="131381"/>
                      </a:cubicBezTo>
                      <a:cubicBezTo>
                        <a:pt x="36093" y="117674"/>
                        <a:pt x="42120" y="103320"/>
                        <a:pt x="47914" y="88895"/>
                      </a:cubicBezTo>
                      <a:cubicBezTo>
                        <a:pt x="50784" y="81665"/>
                        <a:pt x="53511" y="74398"/>
                        <a:pt x="56129" y="67078"/>
                      </a:cubicBezTo>
                      <a:cubicBezTo>
                        <a:pt x="58766" y="59776"/>
                        <a:pt x="61313" y="52419"/>
                        <a:pt x="63717" y="45027"/>
                      </a:cubicBezTo>
                      <a:cubicBezTo>
                        <a:pt x="68596" y="30279"/>
                        <a:pt x="72973" y="15370"/>
                        <a:pt x="77529" y="478"/>
                      </a:cubicBezTo>
                      <a:cubicBezTo>
                        <a:pt x="77637" y="119"/>
                        <a:pt x="78013" y="-78"/>
                        <a:pt x="78372" y="29"/>
                      </a:cubicBezTo>
                      <a:cubicBezTo>
                        <a:pt x="78713" y="137"/>
                        <a:pt x="78910" y="478"/>
                        <a:pt x="78839" y="801"/>
                      </a:cubicBezTo>
                      <a:cubicBezTo>
                        <a:pt x="75807" y="16123"/>
                        <a:pt x="71520" y="31158"/>
                        <a:pt x="66713" y="46014"/>
                      </a:cubicBezTo>
                      <a:cubicBezTo>
                        <a:pt x="64237" y="53424"/>
                        <a:pt x="61654" y="60780"/>
                        <a:pt x="58892" y="68101"/>
                      </a:cubicBezTo>
                      <a:cubicBezTo>
                        <a:pt x="56111" y="75385"/>
                        <a:pt x="53188" y="82633"/>
                        <a:pt x="50156" y="89828"/>
                      </a:cubicBezTo>
                      <a:cubicBezTo>
                        <a:pt x="44039" y="104182"/>
                        <a:pt x="37564" y="118409"/>
                        <a:pt x="29994" y="132081"/>
                      </a:cubicBezTo>
                      <a:cubicBezTo>
                        <a:pt x="26227" y="138935"/>
                        <a:pt x="22209" y="145627"/>
                        <a:pt x="17707" y="152033"/>
                      </a:cubicBezTo>
                      <a:cubicBezTo>
                        <a:pt x="13169" y="158366"/>
                        <a:pt x="7859" y="164448"/>
                        <a:pt x="1007" y="168521"/>
                      </a:cubicBezTo>
                      <a:cubicBezTo>
                        <a:pt x="684" y="168718"/>
                        <a:pt x="272" y="168611"/>
                        <a:pt x="74" y="168288"/>
                      </a:cubicBezTo>
                      <a:cubicBezTo>
                        <a:pt x="-87" y="167947"/>
                        <a:pt x="20" y="167534"/>
                        <a:pt x="343" y="167337"/>
                      </a:cubicBezTo>
                      <a:cubicBezTo>
                        <a:pt x="343" y="167337"/>
                        <a:pt x="343" y="167337"/>
                        <a:pt x="343" y="167337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0" name="Google Shape;3050;p40"/>
                <p:cNvSpPr/>
                <p:nvPr/>
              </p:nvSpPr>
              <p:spPr>
                <a:xfrm>
                  <a:off x="577813" y="2523946"/>
                  <a:ext cx="78240" cy="154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40" h="154561" extrusionOk="0">
                      <a:moveTo>
                        <a:pt x="13" y="153706"/>
                      </a:moveTo>
                      <a:cubicBezTo>
                        <a:pt x="3098" y="139604"/>
                        <a:pt x="7977" y="125986"/>
                        <a:pt x="13915" y="112888"/>
                      </a:cubicBezTo>
                      <a:cubicBezTo>
                        <a:pt x="19798" y="99755"/>
                        <a:pt x="26328" y="86944"/>
                        <a:pt x="33072" y="74277"/>
                      </a:cubicBezTo>
                      <a:lnTo>
                        <a:pt x="43099" y="55223"/>
                      </a:lnTo>
                      <a:lnTo>
                        <a:pt x="53270" y="36241"/>
                      </a:lnTo>
                      <a:cubicBezTo>
                        <a:pt x="60194" y="23717"/>
                        <a:pt x="67279" y="10925"/>
                        <a:pt x="77073" y="214"/>
                      </a:cubicBezTo>
                      <a:cubicBezTo>
                        <a:pt x="77324" y="-56"/>
                        <a:pt x="77755" y="-73"/>
                        <a:pt x="78024" y="178"/>
                      </a:cubicBezTo>
                      <a:cubicBezTo>
                        <a:pt x="78275" y="411"/>
                        <a:pt x="78311" y="806"/>
                        <a:pt x="78114" y="1075"/>
                      </a:cubicBezTo>
                      <a:cubicBezTo>
                        <a:pt x="69701" y="12629"/>
                        <a:pt x="62885" y="25153"/>
                        <a:pt x="56032" y="37766"/>
                      </a:cubicBezTo>
                      <a:lnTo>
                        <a:pt x="45682" y="56641"/>
                      </a:lnTo>
                      <a:lnTo>
                        <a:pt x="35189" y="75444"/>
                      </a:lnTo>
                      <a:cubicBezTo>
                        <a:pt x="31673" y="81705"/>
                        <a:pt x="28175" y="87967"/>
                        <a:pt x="24839" y="94300"/>
                      </a:cubicBezTo>
                      <a:cubicBezTo>
                        <a:pt x="21484" y="100634"/>
                        <a:pt x="18184" y="106985"/>
                        <a:pt x="15188" y="113498"/>
                      </a:cubicBezTo>
                      <a:cubicBezTo>
                        <a:pt x="9251" y="126506"/>
                        <a:pt x="4139" y="139980"/>
                        <a:pt x="1305" y="154011"/>
                      </a:cubicBezTo>
                      <a:cubicBezTo>
                        <a:pt x="1233" y="154370"/>
                        <a:pt x="874" y="154621"/>
                        <a:pt x="515" y="154549"/>
                      </a:cubicBezTo>
                      <a:cubicBezTo>
                        <a:pt x="174" y="154442"/>
                        <a:pt x="-59" y="154083"/>
                        <a:pt x="13" y="153706"/>
                      </a:cubicBezTo>
                      <a:cubicBezTo>
                        <a:pt x="13" y="153706"/>
                        <a:pt x="13" y="153706"/>
                        <a:pt x="13" y="153706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3051" name="Google Shape;3051;p40"/>
              <p:cNvGrpSpPr/>
              <p:nvPr/>
            </p:nvGrpSpPr>
            <p:grpSpPr>
              <a:xfrm>
                <a:off x="541522" y="1538914"/>
                <a:ext cx="671452" cy="392254"/>
                <a:chOff x="463756" y="2484034"/>
                <a:chExt cx="178388" cy="104212"/>
              </a:xfrm>
            </p:grpSpPr>
            <p:sp>
              <p:nvSpPr>
                <p:cNvPr id="3052" name="Google Shape;3052;p40"/>
                <p:cNvSpPr/>
                <p:nvPr/>
              </p:nvSpPr>
              <p:spPr>
                <a:xfrm>
                  <a:off x="463756" y="2484034"/>
                  <a:ext cx="171460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60" h="81359" extrusionOk="0">
                      <a:moveTo>
                        <a:pt x="40" y="80441"/>
                      </a:moveTo>
                      <a:cubicBezTo>
                        <a:pt x="2928" y="72708"/>
                        <a:pt x="8220" y="66213"/>
                        <a:pt x="14103" y="60651"/>
                      </a:cubicBezTo>
                      <a:cubicBezTo>
                        <a:pt x="20058" y="55125"/>
                        <a:pt x="26570" y="50280"/>
                        <a:pt x="33422" y="45956"/>
                      </a:cubicBezTo>
                      <a:cubicBezTo>
                        <a:pt x="47091" y="37237"/>
                        <a:pt x="62051" y="30742"/>
                        <a:pt x="77226" y="25198"/>
                      </a:cubicBezTo>
                      <a:cubicBezTo>
                        <a:pt x="92437" y="19689"/>
                        <a:pt x="107863" y="14935"/>
                        <a:pt x="123433" y="10611"/>
                      </a:cubicBezTo>
                      <a:cubicBezTo>
                        <a:pt x="139021" y="6377"/>
                        <a:pt x="154735" y="2609"/>
                        <a:pt x="170681" y="7"/>
                      </a:cubicBezTo>
                      <a:cubicBezTo>
                        <a:pt x="171058" y="-47"/>
                        <a:pt x="171399" y="205"/>
                        <a:pt x="171452" y="563"/>
                      </a:cubicBezTo>
                      <a:cubicBezTo>
                        <a:pt x="171506" y="904"/>
                        <a:pt x="171291" y="1227"/>
                        <a:pt x="170968" y="1317"/>
                      </a:cubicBezTo>
                      <a:cubicBezTo>
                        <a:pt x="155380" y="5480"/>
                        <a:pt x="139775" y="9337"/>
                        <a:pt x="124276" y="13643"/>
                      </a:cubicBezTo>
                      <a:cubicBezTo>
                        <a:pt x="116509" y="15742"/>
                        <a:pt x="108778" y="17967"/>
                        <a:pt x="101065" y="20264"/>
                      </a:cubicBezTo>
                      <a:cubicBezTo>
                        <a:pt x="93352" y="22542"/>
                        <a:pt x="85639" y="24875"/>
                        <a:pt x="78033" y="27476"/>
                      </a:cubicBezTo>
                      <a:cubicBezTo>
                        <a:pt x="62858" y="32679"/>
                        <a:pt x="47844" y="38708"/>
                        <a:pt x="34193" y="47158"/>
                      </a:cubicBezTo>
                      <a:cubicBezTo>
                        <a:pt x="27395" y="51411"/>
                        <a:pt x="20901" y="56183"/>
                        <a:pt x="15000" y="61602"/>
                      </a:cubicBezTo>
                      <a:cubicBezTo>
                        <a:pt x="9152" y="67020"/>
                        <a:pt x="4040" y="73425"/>
                        <a:pt x="1314" y="80907"/>
                      </a:cubicBezTo>
                      <a:cubicBezTo>
                        <a:pt x="1188" y="81266"/>
                        <a:pt x="811" y="81445"/>
                        <a:pt x="453" y="81320"/>
                      </a:cubicBezTo>
                      <a:cubicBezTo>
                        <a:pt x="94" y="81194"/>
                        <a:pt x="-86" y="80817"/>
                        <a:pt x="40" y="80441"/>
                      </a:cubicBezTo>
                      <a:cubicBezTo>
                        <a:pt x="40" y="80458"/>
                        <a:pt x="40" y="80458"/>
                        <a:pt x="40" y="80441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3" name="Google Shape;3053;p40"/>
                <p:cNvSpPr/>
                <p:nvPr/>
              </p:nvSpPr>
              <p:spPr>
                <a:xfrm>
                  <a:off x="467332" y="2494906"/>
                  <a:ext cx="174812" cy="93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2" h="93340" extrusionOk="0">
                      <a:moveTo>
                        <a:pt x="985" y="87546"/>
                      </a:moveTo>
                      <a:cubicBezTo>
                        <a:pt x="8447" y="91422"/>
                        <a:pt x="17111" y="92552"/>
                        <a:pt x="25505" y="91906"/>
                      </a:cubicBezTo>
                      <a:cubicBezTo>
                        <a:pt x="33936" y="91296"/>
                        <a:pt x="42205" y="89197"/>
                        <a:pt x="50277" y="86595"/>
                      </a:cubicBezTo>
                      <a:cubicBezTo>
                        <a:pt x="58313" y="83868"/>
                        <a:pt x="66278" y="80854"/>
                        <a:pt x="74009" y="77337"/>
                      </a:cubicBezTo>
                      <a:cubicBezTo>
                        <a:pt x="77919" y="75669"/>
                        <a:pt x="81686" y="73731"/>
                        <a:pt x="85507" y="71883"/>
                      </a:cubicBezTo>
                      <a:cubicBezTo>
                        <a:pt x="87408" y="70950"/>
                        <a:pt x="89256" y="69910"/>
                        <a:pt x="91139" y="68923"/>
                      </a:cubicBezTo>
                      <a:cubicBezTo>
                        <a:pt x="93005" y="67918"/>
                        <a:pt x="94888" y="66949"/>
                        <a:pt x="96718" y="65855"/>
                      </a:cubicBezTo>
                      <a:cubicBezTo>
                        <a:pt x="111445" y="57440"/>
                        <a:pt x="125382" y="47680"/>
                        <a:pt x="138190" y="36610"/>
                      </a:cubicBezTo>
                      <a:cubicBezTo>
                        <a:pt x="141437" y="33900"/>
                        <a:pt x="144504" y="30976"/>
                        <a:pt x="147661" y="28159"/>
                      </a:cubicBezTo>
                      <a:lnTo>
                        <a:pt x="152199" y="23727"/>
                      </a:lnTo>
                      <a:lnTo>
                        <a:pt x="154459" y="21502"/>
                      </a:lnTo>
                      <a:lnTo>
                        <a:pt x="156648" y="19206"/>
                      </a:lnTo>
                      <a:lnTo>
                        <a:pt x="161061" y="14631"/>
                      </a:lnTo>
                      <a:lnTo>
                        <a:pt x="165294" y="9894"/>
                      </a:lnTo>
                      <a:cubicBezTo>
                        <a:pt x="168218" y="6826"/>
                        <a:pt x="170783" y="3435"/>
                        <a:pt x="173617" y="241"/>
                      </a:cubicBezTo>
                      <a:lnTo>
                        <a:pt x="173635" y="223"/>
                      </a:lnTo>
                      <a:cubicBezTo>
                        <a:pt x="173886" y="-46"/>
                        <a:pt x="174316" y="-82"/>
                        <a:pt x="174586" y="170"/>
                      </a:cubicBezTo>
                      <a:cubicBezTo>
                        <a:pt x="174837" y="403"/>
                        <a:pt x="174890" y="780"/>
                        <a:pt x="174693" y="1049"/>
                      </a:cubicBezTo>
                      <a:cubicBezTo>
                        <a:pt x="164971" y="15133"/>
                        <a:pt x="153276" y="27890"/>
                        <a:pt x="140217" y="38996"/>
                      </a:cubicBezTo>
                      <a:cubicBezTo>
                        <a:pt x="133741" y="44629"/>
                        <a:pt x="126835" y="49725"/>
                        <a:pt x="119822" y="54641"/>
                      </a:cubicBezTo>
                      <a:cubicBezTo>
                        <a:pt x="116216" y="56973"/>
                        <a:pt x="112701" y="59414"/>
                        <a:pt x="108987" y="61567"/>
                      </a:cubicBezTo>
                      <a:cubicBezTo>
                        <a:pt x="107140" y="62661"/>
                        <a:pt x="105328" y="63809"/>
                        <a:pt x="103481" y="64850"/>
                      </a:cubicBezTo>
                      <a:lnTo>
                        <a:pt x="97866" y="67954"/>
                      </a:lnTo>
                      <a:cubicBezTo>
                        <a:pt x="82834" y="76153"/>
                        <a:pt x="66959" y="82702"/>
                        <a:pt x="50690" y="87941"/>
                      </a:cubicBezTo>
                      <a:cubicBezTo>
                        <a:pt x="42546" y="90525"/>
                        <a:pt x="34169" y="92624"/>
                        <a:pt x="25577" y="93198"/>
                      </a:cubicBezTo>
                      <a:cubicBezTo>
                        <a:pt x="17039" y="93772"/>
                        <a:pt x="8142" y="92678"/>
                        <a:pt x="375" y="88748"/>
                      </a:cubicBezTo>
                      <a:cubicBezTo>
                        <a:pt x="34" y="88587"/>
                        <a:pt x="-92" y="88174"/>
                        <a:pt x="70" y="87851"/>
                      </a:cubicBezTo>
                      <a:cubicBezTo>
                        <a:pt x="231" y="87511"/>
                        <a:pt x="644" y="87367"/>
                        <a:pt x="985" y="87546"/>
                      </a:cubicBezTo>
                      <a:lnTo>
                        <a:pt x="985" y="87546"/>
                      </a:ln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4" name="Google Shape;3054;p40"/>
                <p:cNvSpPr/>
                <p:nvPr/>
              </p:nvSpPr>
              <p:spPr>
                <a:xfrm>
                  <a:off x="473856" y="2488276"/>
                  <a:ext cx="163954" cy="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54" h="88245" extrusionOk="0">
                      <a:moveTo>
                        <a:pt x="739" y="86659"/>
                      </a:moveTo>
                      <a:cubicBezTo>
                        <a:pt x="8362" y="87592"/>
                        <a:pt x="16111" y="86067"/>
                        <a:pt x="23448" y="83698"/>
                      </a:cubicBezTo>
                      <a:cubicBezTo>
                        <a:pt x="30802" y="81294"/>
                        <a:pt x="38013" y="78352"/>
                        <a:pt x="45081" y="75140"/>
                      </a:cubicBezTo>
                      <a:cubicBezTo>
                        <a:pt x="59180" y="68627"/>
                        <a:pt x="72651" y="60822"/>
                        <a:pt x="85979" y="52802"/>
                      </a:cubicBezTo>
                      <a:cubicBezTo>
                        <a:pt x="92616" y="48765"/>
                        <a:pt x="99181" y="44603"/>
                        <a:pt x="105674" y="40351"/>
                      </a:cubicBezTo>
                      <a:cubicBezTo>
                        <a:pt x="112186" y="36116"/>
                        <a:pt x="118643" y="31793"/>
                        <a:pt x="125011" y="27343"/>
                      </a:cubicBezTo>
                      <a:cubicBezTo>
                        <a:pt x="137801" y="18516"/>
                        <a:pt x="150267" y="9258"/>
                        <a:pt x="162878" y="125"/>
                      </a:cubicBezTo>
                      <a:cubicBezTo>
                        <a:pt x="163183" y="-90"/>
                        <a:pt x="163595" y="-18"/>
                        <a:pt x="163828" y="269"/>
                      </a:cubicBezTo>
                      <a:cubicBezTo>
                        <a:pt x="164026" y="556"/>
                        <a:pt x="163990" y="933"/>
                        <a:pt x="163739" y="1166"/>
                      </a:cubicBezTo>
                      <a:cubicBezTo>
                        <a:pt x="152097" y="11572"/>
                        <a:pt x="139612" y="20974"/>
                        <a:pt x="126823" y="29927"/>
                      </a:cubicBezTo>
                      <a:cubicBezTo>
                        <a:pt x="120383" y="34340"/>
                        <a:pt x="113890" y="38664"/>
                        <a:pt x="107289" y="42827"/>
                      </a:cubicBezTo>
                      <a:cubicBezTo>
                        <a:pt x="100670" y="46971"/>
                        <a:pt x="93979" y="50990"/>
                        <a:pt x="87234" y="54884"/>
                      </a:cubicBezTo>
                      <a:cubicBezTo>
                        <a:pt x="73709" y="62635"/>
                        <a:pt x="59969" y="70080"/>
                        <a:pt x="45691" y="76432"/>
                      </a:cubicBezTo>
                      <a:cubicBezTo>
                        <a:pt x="38569" y="79625"/>
                        <a:pt x="31323" y="82532"/>
                        <a:pt x="23861" y="84936"/>
                      </a:cubicBezTo>
                      <a:cubicBezTo>
                        <a:pt x="16416" y="87251"/>
                        <a:pt x="8524" y="88883"/>
                        <a:pt x="595" y="88004"/>
                      </a:cubicBezTo>
                      <a:cubicBezTo>
                        <a:pt x="219" y="87968"/>
                        <a:pt x="-33" y="87628"/>
                        <a:pt x="3" y="87251"/>
                      </a:cubicBezTo>
                      <a:cubicBezTo>
                        <a:pt x="39" y="86874"/>
                        <a:pt x="362" y="86623"/>
                        <a:pt x="739" y="86659"/>
                      </a:cubicBezTo>
                      <a:cubicBezTo>
                        <a:pt x="721" y="86659"/>
                        <a:pt x="739" y="86659"/>
                        <a:pt x="739" y="86659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55" name="Google Shape;3055;p40"/>
                <p:cNvSpPr/>
                <p:nvPr/>
              </p:nvSpPr>
              <p:spPr>
                <a:xfrm>
                  <a:off x="473318" y="2489681"/>
                  <a:ext cx="155034" cy="7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34" h="77152" extrusionOk="0">
                      <a:moveTo>
                        <a:pt x="237" y="75978"/>
                      </a:moveTo>
                      <a:cubicBezTo>
                        <a:pt x="11179" y="66594"/>
                        <a:pt x="23305" y="58664"/>
                        <a:pt x="35933" y="51792"/>
                      </a:cubicBezTo>
                      <a:cubicBezTo>
                        <a:pt x="48543" y="44867"/>
                        <a:pt x="61476" y="38587"/>
                        <a:pt x="74499" y="32541"/>
                      </a:cubicBezTo>
                      <a:lnTo>
                        <a:pt x="93979" y="23390"/>
                      </a:lnTo>
                      <a:lnTo>
                        <a:pt x="113531" y="14384"/>
                      </a:lnTo>
                      <a:cubicBezTo>
                        <a:pt x="126608" y="8570"/>
                        <a:pt x="139971" y="2650"/>
                        <a:pt x="154232" y="12"/>
                      </a:cubicBezTo>
                      <a:cubicBezTo>
                        <a:pt x="154591" y="-60"/>
                        <a:pt x="154949" y="192"/>
                        <a:pt x="155021" y="551"/>
                      </a:cubicBezTo>
                      <a:cubicBezTo>
                        <a:pt x="155093" y="891"/>
                        <a:pt x="154878" y="1214"/>
                        <a:pt x="154555" y="1322"/>
                      </a:cubicBezTo>
                      <a:cubicBezTo>
                        <a:pt x="140868" y="5449"/>
                        <a:pt x="127899" y="11351"/>
                        <a:pt x="114823" y="17272"/>
                      </a:cubicBezTo>
                      <a:lnTo>
                        <a:pt x="95199" y="26082"/>
                      </a:lnTo>
                      <a:lnTo>
                        <a:pt x="75503" y="34748"/>
                      </a:lnTo>
                      <a:cubicBezTo>
                        <a:pt x="68938" y="37618"/>
                        <a:pt x="62355" y="40507"/>
                        <a:pt x="55879" y="43557"/>
                      </a:cubicBezTo>
                      <a:cubicBezTo>
                        <a:pt x="49386" y="46589"/>
                        <a:pt x="42911" y="49657"/>
                        <a:pt x="36614" y="53048"/>
                      </a:cubicBezTo>
                      <a:cubicBezTo>
                        <a:pt x="24040" y="59848"/>
                        <a:pt x="11842" y="67509"/>
                        <a:pt x="1134" y="76983"/>
                      </a:cubicBezTo>
                      <a:cubicBezTo>
                        <a:pt x="865" y="77234"/>
                        <a:pt x="434" y="77198"/>
                        <a:pt x="183" y="76929"/>
                      </a:cubicBezTo>
                      <a:cubicBezTo>
                        <a:pt x="-86" y="76660"/>
                        <a:pt x="-50" y="76229"/>
                        <a:pt x="237" y="75978"/>
                      </a:cubicBezTo>
                      <a:cubicBezTo>
                        <a:pt x="219" y="75978"/>
                        <a:pt x="237" y="75978"/>
                        <a:pt x="237" y="75978"/>
                      </a:cubicBezTo>
                      <a:close/>
                    </a:path>
                  </a:pathLst>
                </a:custGeom>
                <a:solidFill>
                  <a:srgbClr val="563533">
                    <a:alpha val="202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3056" name="Google Shape;3056;p40"/>
            <p:cNvSpPr/>
            <p:nvPr/>
          </p:nvSpPr>
          <p:spPr>
            <a:xfrm rot="-2700000">
              <a:off x="2361487" y="3704103"/>
              <a:ext cx="458377" cy="458482"/>
            </a:xfrm>
            <a:custGeom>
              <a:avLst/>
              <a:gdLst/>
              <a:ahLst/>
              <a:cxnLst/>
              <a:rect l="l" t="t" r="r" b="b"/>
              <a:pathLst>
                <a:path w="200075" h="200121" extrusionOk="0">
                  <a:moveTo>
                    <a:pt x="200075" y="100061"/>
                  </a:moveTo>
                  <a:cubicBezTo>
                    <a:pt x="200075" y="155323"/>
                    <a:pt x="155287" y="200121"/>
                    <a:pt x="100038" y="200121"/>
                  </a:cubicBezTo>
                  <a:cubicBezTo>
                    <a:pt x="44788" y="200121"/>
                    <a:pt x="0" y="155323"/>
                    <a:pt x="0" y="100061"/>
                  </a:cubicBezTo>
                  <a:cubicBezTo>
                    <a:pt x="0" y="44799"/>
                    <a:pt x="44788" y="0"/>
                    <a:pt x="100038" y="0"/>
                  </a:cubicBezTo>
                  <a:cubicBezTo>
                    <a:pt x="155287" y="0"/>
                    <a:pt x="200075" y="44799"/>
                    <a:pt x="200075" y="1000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57" name="Google Shape;3057;p40"/>
            <p:cNvGrpSpPr/>
            <p:nvPr/>
          </p:nvGrpSpPr>
          <p:grpSpPr>
            <a:xfrm>
              <a:off x="2451453" y="3911582"/>
              <a:ext cx="277859" cy="87581"/>
              <a:chOff x="1293408" y="1366414"/>
              <a:chExt cx="456929" cy="144024"/>
            </a:xfrm>
          </p:grpSpPr>
          <p:sp>
            <p:nvSpPr>
              <p:cNvPr id="3058" name="Google Shape;3058;p40"/>
              <p:cNvSpPr/>
              <p:nvPr/>
            </p:nvSpPr>
            <p:spPr>
              <a:xfrm>
                <a:off x="1293408" y="1446643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63" y="-1172"/>
                      <a:pt x="27338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9" name="Google Shape;3059;p40"/>
              <p:cNvSpPr/>
              <p:nvPr/>
            </p:nvSpPr>
            <p:spPr>
              <a:xfrm>
                <a:off x="1643016" y="1366414"/>
                <a:ext cx="107321" cy="63794"/>
              </a:xfrm>
              <a:custGeom>
                <a:avLst/>
                <a:gdLst/>
                <a:ahLst/>
                <a:cxnLst/>
                <a:rect l="l" t="t" r="r" b="b"/>
                <a:pathLst>
                  <a:path w="28505" h="16944" extrusionOk="0">
                    <a:moveTo>
                      <a:pt x="28379" y="5000"/>
                    </a:moveTo>
                    <a:cubicBezTo>
                      <a:pt x="29419" y="9271"/>
                      <a:pt x="23948" y="14276"/>
                      <a:pt x="16145" y="16196"/>
                    </a:cubicBezTo>
                    <a:cubicBezTo>
                      <a:pt x="8342" y="18116"/>
                      <a:pt x="1167" y="16214"/>
                      <a:pt x="127" y="11944"/>
                    </a:cubicBezTo>
                    <a:cubicBezTo>
                      <a:pt x="-913" y="7674"/>
                      <a:pt x="4557" y="2668"/>
                      <a:pt x="12360" y="748"/>
                    </a:cubicBezTo>
                    <a:cubicBezTo>
                      <a:pt x="20145" y="-1172"/>
                      <a:pt x="27320" y="730"/>
                      <a:pt x="28379" y="50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60" name="Google Shape;3060;p40"/>
            <p:cNvGrpSpPr/>
            <p:nvPr/>
          </p:nvGrpSpPr>
          <p:grpSpPr>
            <a:xfrm>
              <a:off x="2477050" y="3881812"/>
              <a:ext cx="203785" cy="66133"/>
              <a:chOff x="1335501" y="1317459"/>
              <a:chExt cx="335117" cy="108754"/>
            </a:xfrm>
          </p:grpSpPr>
          <p:sp>
            <p:nvSpPr>
              <p:cNvPr id="3061" name="Google Shape;3061;p40"/>
              <p:cNvSpPr/>
              <p:nvPr/>
            </p:nvSpPr>
            <p:spPr>
              <a:xfrm>
                <a:off x="1335501" y="1381007"/>
                <a:ext cx="45199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5" h="12007" extrusionOk="0">
                    <a:moveTo>
                      <a:pt x="639" y="3313"/>
                    </a:moveTo>
                    <a:cubicBezTo>
                      <a:pt x="2128" y="352"/>
                      <a:pt x="5733" y="-850"/>
                      <a:pt x="8693" y="639"/>
                    </a:cubicBezTo>
                    <a:cubicBezTo>
                      <a:pt x="11653" y="2128"/>
                      <a:pt x="12855" y="5735"/>
                      <a:pt x="11366" y="8695"/>
                    </a:cubicBezTo>
                    <a:cubicBezTo>
                      <a:pt x="9877" y="11656"/>
                      <a:pt x="6272" y="12858"/>
                      <a:pt x="3312" y="11369"/>
                    </a:cubicBezTo>
                    <a:cubicBezTo>
                      <a:pt x="352" y="9879"/>
                      <a:pt x="-850" y="6273"/>
                      <a:pt x="639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3062" name="Google Shape;3062;p40"/>
              <p:cNvGrpSpPr/>
              <p:nvPr/>
            </p:nvGrpSpPr>
            <p:grpSpPr>
              <a:xfrm>
                <a:off x="1470444" y="1351580"/>
                <a:ext cx="69340" cy="61820"/>
                <a:chOff x="710547" y="2434264"/>
                <a:chExt cx="18422" cy="16424"/>
              </a:xfrm>
            </p:grpSpPr>
            <p:sp>
              <p:nvSpPr>
                <p:cNvPr id="3063" name="Google Shape;3063;p40"/>
                <p:cNvSpPr/>
                <p:nvPr/>
              </p:nvSpPr>
              <p:spPr>
                <a:xfrm>
                  <a:off x="711659" y="2435222"/>
                  <a:ext cx="15818" cy="13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8" h="13661" extrusionOk="0">
                      <a:moveTo>
                        <a:pt x="14781" y="0"/>
                      </a:moveTo>
                      <a:cubicBezTo>
                        <a:pt x="15588" y="2853"/>
                        <a:pt x="16341" y="5939"/>
                        <a:pt x="15337" y="8738"/>
                      </a:cubicBezTo>
                      <a:cubicBezTo>
                        <a:pt x="14458" y="11178"/>
                        <a:pt x="12234" y="13080"/>
                        <a:pt x="9686" y="13546"/>
                      </a:cubicBezTo>
                      <a:cubicBezTo>
                        <a:pt x="7139" y="14013"/>
                        <a:pt x="4377" y="13044"/>
                        <a:pt x="2691" y="11070"/>
                      </a:cubicBezTo>
                      <a:cubicBezTo>
                        <a:pt x="843" y="8917"/>
                        <a:pt x="395" y="5939"/>
                        <a:pt x="0" y="314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64" name="Google Shape;3064;p40"/>
                <p:cNvSpPr/>
                <p:nvPr/>
              </p:nvSpPr>
              <p:spPr>
                <a:xfrm>
                  <a:off x="710547" y="2434264"/>
                  <a:ext cx="18422" cy="1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424" extrusionOk="0">
                      <a:moveTo>
                        <a:pt x="16880" y="688"/>
                      </a:moveTo>
                      <a:cubicBezTo>
                        <a:pt x="17884" y="3236"/>
                        <a:pt x="18889" y="6161"/>
                        <a:pt x="18189" y="9462"/>
                      </a:cubicBezTo>
                      <a:cubicBezTo>
                        <a:pt x="17490" y="12781"/>
                        <a:pt x="14727" y="15472"/>
                        <a:pt x="11373" y="16226"/>
                      </a:cubicBezTo>
                      <a:cubicBezTo>
                        <a:pt x="7983" y="16962"/>
                        <a:pt x="4359" y="15616"/>
                        <a:pt x="2332" y="12853"/>
                      </a:cubicBezTo>
                      <a:cubicBezTo>
                        <a:pt x="323" y="10090"/>
                        <a:pt x="108" y="6968"/>
                        <a:pt x="0" y="4241"/>
                      </a:cubicBezTo>
                      <a:cubicBezTo>
                        <a:pt x="-17" y="3613"/>
                        <a:pt x="467" y="3092"/>
                        <a:pt x="1095" y="3074"/>
                      </a:cubicBezTo>
                      <a:cubicBezTo>
                        <a:pt x="1633" y="3057"/>
                        <a:pt x="2117" y="3433"/>
                        <a:pt x="2243" y="3936"/>
                      </a:cubicBezTo>
                      <a:cubicBezTo>
                        <a:pt x="2888" y="6573"/>
                        <a:pt x="3498" y="9157"/>
                        <a:pt x="4951" y="10772"/>
                      </a:cubicBezTo>
                      <a:cubicBezTo>
                        <a:pt x="6315" y="12333"/>
                        <a:pt x="8646" y="13122"/>
                        <a:pt x="10620" y="12691"/>
                      </a:cubicBezTo>
                      <a:cubicBezTo>
                        <a:pt x="12629" y="12297"/>
                        <a:pt x="14458" y="10664"/>
                        <a:pt x="15086" y="8636"/>
                      </a:cubicBezTo>
                      <a:cubicBezTo>
                        <a:pt x="15786" y="6537"/>
                        <a:pt x="15337" y="3900"/>
                        <a:pt x="14889" y="1227"/>
                      </a:cubicBezTo>
                      <a:lnTo>
                        <a:pt x="14889" y="1209"/>
                      </a:lnTo>
                      <a:cubicBezTo>
                        <a:pt x="14799" y="652"/>
                        <a:pt x="15176" y="114"/>
                        <a:pt x="15732" y="6"/>
                      </a:cubicBezTo>
                      <a:cubicBezTo>
                        <a:pt x="16234" y="-47"/>
                        <a:pt x="16700" y="240"/>
                        <a:pt x="16880" y="6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65" name="Google Shape;3065;p40"/>
              <p:cNvSpPr/>
              <p:nvPr/>
            </p:nvSpPr>
            <p:spPr>
              <a:xfrm>
                <a:off x="1625408" y="1317459"/>
                <a:ext cx="45210" cy="45206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12007" extrusionOk="0">
                    <a:moveTo>
                      <a:pt x="642" y="3313"/>
                    </a:moveTo>
                    <a:cubicBezTo>
                      <a:pt x="2131" y="352"/>
                      <a:pt x="5737" y="-850"/>
                      <a:pt x="8696" y="639"/>
                    </a:cubicBezTo>
                    <a:cubicBezTo>
                      <a:pt x="11656" y="2129"/>
                      <a:pt x="12858" y="5735"/>
                      <a:pt x="11369" y="8695"/>
                    </a:cubicBezTo>
                    <a:cubicBezTo>
                      <a:pt x="9880" y="11656"/>
                      <a:pt x="6275" y="12858"/>
                      <a:pt x="3315" y="11369"/>
                    </a:cubicBezTo>
                    <a:cubicBezTo>
                      <a:pt x="338" y="9879"/>
                      <a:pt x="-846" y="6273"/>
                      <a:pt x="642" y="3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66" name="Google Shape;3066;p40"/>
          <p:cNvGrpSpPr/>
          <p:nvPr/>
        </p:nvGrpSpPr>
        <p:grpSpPr>
          <a:xfrm>
            <a:off x="9518719" y="5315655"/>
            <a:ext cx="2414420" cy="1618588"/>
            <a:chOff x="3112460" y="1424911"/>
            <a:chExt cx="1357432" cy="910001"/>
          </a:xfrm>
        </p:grpSpPr>
        <p:sp>
          <p:nvSpPr>
            <p:cNvPr id="3067" name="Google Shape;3067;p40"/>
            <p:cNvSpPr/>
            <p:nvPr/>
          </p:nvSpPr>
          <p:spPr>
            <a:xfrm>
              <a:off x="3112460" y="1424911"/>
              <a:ext cx="1357432" cy="910001"/>
            </a:xfrm>
            <a:custGeom>
              <a:avLst/>
              <a:gdLst/>
              <a:ahLst/>
              <a:cxnLst/>
              <a:rect l="l" t="t" r="r" b="b"/>
              <a:pathLst>
                <a:path w="400718" h="268635" extrusionOk="0">
                  <a:moveTo>
                    <a:pt x="17062" y="268546"/>
                  </a:moveTo>
                  <a:cubicBezTo>
                    <a:pt x="2264" y="234259"/>
                    <a:pt x="-3979" y="190517"/>
                    <a:pt x="2622" y="153754"/>
                  </a:cubicBezTo>
                  <a:cubicBezTo>
                    <a:pt x="5080" y="140011"/>
                    <a:pt x="9313" y="126052"/>
                    <a:pt x="18569" y="115574"/>
                  </a:cubicBezTo>
                  <a:cubicBezTo>
                    <a:pt x="33996" y="98099"/>
                    <a:pt x="60759" y="94169"/>
                    <a:pt x="83127" y="100754"/>
                  </a:cubicBezTo>
                  <a:cubicBezTo>
                    <a:pt x="105495" y="107339"/>
                    <a:pt x="124222" y="122625"/>
                    <a:pt x="140922" y="138880"/>
                  </a:cubicBezTo>
                  <a:cubicBezTo>
                    <a:pt x="141209" y="113834"/>
                    <a:pt x="147577" y="88894"/>
                    <a:pt x="159308" y="66772"/>
                  </a:cubicBezTo>
                  <a:cubicBezTo>
                    <a:pt x="162860" y="60080"/>
                    <a:pt x="167165" y="53370"/>
                    <a:pt x="173730" y="49584"/>
                  </a:cubicBezTo>
                  <a:cubicBezTo>
                    <a:pt x="182663" y="44435"/>
                    <a:pt x="194269" y="45834"/>
                    <a:pt x="203220" y="50965"/>
                  </a:cubicBezTo>
                  <a:cubicBezTo>
                    <a:pt x="212170" y="56079"/>
                    <a:pt x="218843" y="64386"/>
                    <a:pt x="224458" y="73016"/>
                  </a:cubicBezTo>
                  <a:cubicBezTo>
                    <a:pt x="235938" y="90635"/>
                    <a:pt x="243956" y="110514"/>
                    <a:pt x="247920" y="131165"/>
                  </a:cubicBezTo>
                  <a:cubicBezTo>
                    <a:pt x="256602" y="86723"/>
                    <a:pt x="267598" y="38352"/>
                    <a:pt x="303258" y="10471"/>
                  </a:cubicBezTo>
                  <a:cubicBezTo>
                    <a:pt x="312640" y="3132"/>
                    <a:pt x="324945" y="-2573"/>
                    <a:pt x="336246" y="1195"/>
                  </a:cubicBezTo>
                  <a:cubicBezTo>
                    <a:pt x="343708" y="3689"/>
                    <a:pt x="349358" y="9968"/>
                    <a:pt x="353268" y="16804"/>
                  </a:cubicBezTo>
                  <a:cubicBezTo>
                    <a:pt x="363475" y="34674"/>
                    <a:pt x="363601" y="56420"/>
                    <a:pt x="362381" y="76963"/>
                  </a:cubicBezTo>
                  <a:cubicBezTo>
                    <a:pt x="361000" y="100144"/>
                    <a:pt x="358273" y="123253"/>
                    <a:pt x="354201" y="146111"/>
                  </a:cubicBezTo>
                  <a:cubicBezTo>
                    <a:pt x="359618" y="140621"/>
                    <a:pt x="365251" y="134987"/>
                    <a:pt x="372372" y="132027"/>
                  </a:cubicBezTo>
                  <a:cubicBezTo>
                    <a:pt x="379493" y="129066"/>
                    <a:pt x="388570" y="129389"/>
                    <a:pt x="393987" y="134897"/>
                  </a:cubicBezTo>
                  <a:cubicBezTo>
                    <a:pt x="398328" y="139329"/>
                    <a:pt x="399404" y="145932"/>
                    <a:pt x="399960" y="152104"/>
                  </a:cubicBezTo>
                  <a:cubicBezTo>
                    <a:pt x="403620" y="192508"/>
                    <a:pt x="393951" y="234008"/>
                    <a:pt x="372820" y="268636"/>
                  </a:cubicBezTo>
                  <a:lnTo>
                    <a:pt x="17062" y="26854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8" name="Google Shape;3068;p40"/>
            <p:cNvSpPr/>
            <p:nvPr/>
          </p:nvSpPr>
          <p:spPr>
            <a:xfrm>
              <a:off x="3200853" y="1629094"/>
              <a:ext cx="1192752" cy="703492"/>
            </a:xfrm>
            <a:custGeom>
              <a:avLst/>
              <a:gdLst/>
              <a:ahLst/>
              <a:cxnLst/>
              <a:rect l="l" t="t" r="r" b="b"/>
              <a:pathLst>
                <a:path w="352104" h="207673" extrusionOk="0">
                  <a:moveTo>
                    <a:pt x="15000" y="207637"/>
                  </a:moveTo>
                  <a:cubicBezTo>
                    <a:pt x="1995" y="181137"/>
                    <a:pt x="-3494" y="147317"/>
                    <a:pt x="2300" y="118897"/>
                  </a:cubicBezTo>
                  <a:cubicBezTo>
                    <a:pt x="4470" y="108275"/>
                    <a:pt x="8183" y="97474"/>
                    <a:pt x="16309" y="89383"/>
                  </a:cubicBezTo>
                  <a:cubicBezTo>
                    <a:pt x="29870" y="75872"/>
                    <a:pt x="53386" y="72840"/>
                    <a:pt x="73046" y="77918"/>
                  </a:cubicBezTo>
                  <a:cubicBezTo>
                    <a:pt x="92706" y="82995"/>
                    <a:pt x="109154" y="94819"/>
                    <a:pt x="123845" y="107378"/>
                  </a:cubicBezTo>
                  <a:cubicBezTo>
                    <a:pt x="124097" y="88019"/>
                    <a:pt x="129693" y="68750"/>
                    <a:pt x="139989" y="51633"/>
                  </a:cubicBezTo>
                  <a:cubicBezTo>
                    <a:pt x="143111" y="46448"/>
                    <a:pt x="146895" y="41263"/>
                    <a:pt x="152653" y="38338"/>
                  </a:cubicBezTo>
                  <a:cubicBezTo>
                    <a:pt x="160492" y="34355"/>
                    <a:pt x="170717" y="35450"/>
                    <a:pt x="178573" y="39397"/>
                  </a:cubicBezTo>
                  <a:cubicBezTo>
                    <a:pt x="186430" y="43344"/>
                    <a:pt x="192296" y="49767"/>
                    <a:pt x="197229" y="56441"/>
                  </a:cubicBezTo>
                  <a:cubicBezTo>
                    <a:pt x="207310" y="70059"/>
                    <a:pt x="214359" y="85418"/>
                    <a:pt x="217839" y="101386"/>
                  </a:cubicBezTo>
                  <a:cubicBezTo>
                    <a:pt x="225462" y="67045"/>
                    <a:pt x="235131" y="29654"/>
                    <a:pt x="266468" y="8088"/>
                  </a:cubicBezTo>
                  <a:cubicBezTo>
                    <a:pt x="274719" y="2419"/>
                    <a:pt x="285536" y="-1995"/>
                    <a:pt x="295455" y="929"/>
                  </a:cubicBezTo>
                  <a:cubicBezTo>
                    <a:pt x="302020" y="2867"/>
                    <a:pt x="306989" y="7712"/>
                    <a:pt x="310415" y="13004"/>
                  </a:cubicBezTo>
                  <a:cubicBezTo>
                    <a:pt x="319384" y="26819"/>
                    <a:pt x="319492" y="43631"/>
                    <a:pt x="318416" y="59510"/>
                  </a:cubicBezTo>
                  <a:cubicBezTo>
                    <a:pt x="317214" y="77433"/>
                    <a:pt x="314810" y="95286"/>
                    <a:pt x="311223" y="112958"/>
                  </a:cubicBezTo>
                  <a:cubicBezTo>
                    <a:pt x="315994" y="108706"/>
                    <a:pt x="320927" y="104364"/>
                    <a:pt x="327187" y="102068"/>
                  </a:cubicBezTo>
                  <a:cubicBezTo>
                    <a:pt x="333447" y="99771"/>
                    <a:pt x="341430" y="100040"/>
                    <a:pt x="346183" y="104292"/>
                  </a:cubicBezTo>
                  <a:cubicBezTo>
                    <a:pt x="350004" y="107719"/>
                    <a:pt x="350937" y="112815"/>
                    <a:pt x="351439" y="117587"/>
                  </a:cubicBezTo>
                  <a:cubicBezTo>
                    <a:pt x="354650" y="148824"/>
                    <a:pt x="346165" y="180904"/>
                    <a:pt x="327582" y="207673"/>
                  </a:cubicBezTo>
                  <a:lnTo>
                    <a:pt x="15000" y="207637"/>
                  </a:lnTo>
                  <a:close/>
                </a:path>
              </a:pathLst>
            </a:custGeom>
            <a:solidFill>
              <a:srgbClr val="EEF0D4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69" name="Google Shape;3069;p40"/>
            <p:cNvGrpSpPr/>
            <p:nvPr/>
          </p:nvGrpSpPr>
          <p:grpSpPr>
            <a:xfrm>
              <a:off x="3317692" y="1513810"/>
              <a:ext cx="1078582" cy="785126"/>
              <a:chOff x="1465899" y="2580237"/>
              <a:chExt cx="318457" cy="231792"/>
            </a:xfrm>
          </p:grpSpPr>
          <p:sp>
            <p:nvSpPr>
              <p:cNvPr id="3070" name="Google Shape;3070;p40"/>
              <p:cNvSpPr/>
              <p:nvPr/>
            </p:nvSpPr>
            <p:spPr>
              <a:xfrm>
                <a:off x="1685054" y="2580237"/>
                <a:ext cx="45504" cy="231792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231792" extrusionOk="0">
                    <a:moveTo>
                      <a:pt x="45502" y="1138"/>
                    </a:moveTo>
                    <a:cubicBezTo>
                      <a:pt x="39475" y="74000"/>
                      <a:pt x="26309" y="146647"/>
                      <a:pt x="6290" y="216943"/>
                    </a:cubicBezTo>
                    <a:cubicBezTo>
                      <a:pt x="6290" y="216943"/>
                      <a:pt x="2182" y="230991"/>
                      <a:pt x="2182" y="230991"/>
                    </a:cubicBezTo>
                    <a:cubicBezTo>
                      <a:pt x="2003" y="231583"/>
                      <a:pt x="1393" y="231924"/>
                      <a:pt x="801" y="231745"/>
                    </a:cubicBezTo>
                    <a:cubicBezTo>
                      <a:pt x="209" y="231565"/>
                      <a:pt x="-131" y="230955"/>
                      <a:pt x="48" y="230363"/>
                    </a:cubicBezTo>
                    <a:cubicBezTo>
                      <a:pt x="48" y="230363"/>
                      <a:pt x="3815" y="216243"/>
                      <a:pt x="3815" y="216243"/>
                    </a:cubicBezTo>
                    <a:cubicBezTo>
                      <a:pt x="18560" y="159798"/>
                      <a:pt x="30201" y="102223"/>
                      <a:pt x="38094" y="44432"/>
                    </a:cubicBezTo>
                    <a:cubicBezTo>
                      <a:pt x="39062" y="37255"/>
                      <a:pt x="40946" y="22651"/>
                      <a:pt x="41825" y="15438"/>
                    </a:cubicBezTo>
                    <a:cubicBezTo>
                      <a:pt x="41825" y="15438"/>
                      <a:pt x="43475" y="923"/>
                      <a:pt x="43475" y="923"/>
                    </a:cubicBezTo>
                    <a:cubicBezTo>
                      <a:pt x="43529" y="349"/>
                      <a:pt x="44049" y="-64"/>
                      <a:pt x="44605" y="8"/>
                    </a:cubicBezTo>
                    <a:cubicBezTo>
                      <a:pt x="45143" y="80"/>
                      <a:pt x="45538" y="582"/>
                      <a:pt x="45502" y="1138"/>
                    </a:cubicBezTo>
                    <a:lnTo>
                      <a:pt x="45502" y="113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1" name="Google Shape;3071;p40"/>
              <p:cNvSpPr/>
              <p:nvPr/>
            </p:nvSpPr>
            <p:spPr>
              <a:xfrm>
                <a:off x="1593153" y="2633963"/>
                <a:ext cx="23198" cy="175351"/>
              </a:xfrm>
              <a:custGeom>
                <a:avLst/>
                <a:gdLst/>
                <a:ahLst/>
                <a:cxnLst/>
                <a:rect l="l" t="t" r="r" b="b"/>
                <a:pathLst>
                  <a:path w="23198" h="175351" extrusionOk="0">
                    <a:moveTo>
                      <a:pt x="2045" y="1023"/>
                    </a:moveTo>
                    <a:cubicBezTo>
                      <a:pt x="4126" y="55422"/>
                      <a:pt x="10512" y="109894"/>
                      <a:pt x="21023" y="163307"/>
                    </a:cubicBezTo>
                    <a:cubicBezTo>
                      <a:pt x="21023" y="163307"/>
                      <a:pt x="23176" y="174000"/>
                      <a:pt x="23176" y="174000"/>
                    </a:cubicBezTo>
                    <a:cubicBezTo>
                      <a:pt x="23301" y="174610"/>
                      <a:pt x="22906" y="175202"/>
                      <a:pt x="22297" y="175327"/>
                    </a:cubicBezTo>
                    <a:cubicBezTo>
                      <a:pt x="21705" y="175453"/>
                      <a:pt x="21131" y="175076"/>
                      <a:pt x="20987" y="174484"/>
                    </a:cubicBezTo>
                    <a:lnTo>
                      <a:pt x="18494" y="163827"/>
                    </a:lnTo>
                    <a:cubicBezTo>
                      <a:pt x="8843" y="121215"/>
                      <a:pt x="3014" y="77491"/>
                      <a:pt x="843" y="33856"/>
                    </a:cubicBezTo>
                    <a:cubicBezTo>
                      <a:pt x="574" y="28438"/>
                      <a:pt x="197" y="17422"/>
                      <a:pt x="126" y="11985"/>
                    </a:cubicBezTo>
                    <a:cubicBezTo>
                      <a:pt x="126" y="11985"/>
                      <a:pt x="0" y="1041"/>
                      <a:pt x="0" y="1041"/>
                    </a:cubicBezTo>
                    <a:cubicBezTo>
                      <a:pt x="0" y="467"/>
                      <a:pt x="448" y="18"/>
                      <a:pt x="1005" y="0"/>
                    </a:cubicBezTo>
                    <a:cubicBezTo>
                      <a:pt x="1561" y="18"/>
                      <a:pt x="2027" y="467"/>
                      <a:pt x="2045" y="1023"/>
                    </a:cubicBezTo>
                    <a:lnTo>
                      <a:pt x="2045" y="10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2" name="Google Shape;3072;p40"/>
              <p:cNvSpPr/>
              <p:nvPr/>
            </p:nvSpPr>
            <p:spPr>
              <a:xfrm>
                <a:off x="1465899" y="2685963"/>
                <a:ext cx="40561" cy="120963"/>
              </a:xfrm>
              <a:custGeom>
                <a:avLst/>
                <a:gdLst/>
                <a:ahLst/>
                <a:cxnLst/>
                <a:rect l="l" t="t" r="r" b="b"/>
                <a:pathLst>
                  <a:path w="40561" h="120963" extrusionOk="0">
                    <a:moveTo>
                      <a:pt x="2013" y="785"/>
                    </a:moveTo>
                    <a:cubicBezTo>
                      <a:pt x="11251" y="41351"/>
                      <a:pt x="24202" y="81128"/>
                      <a:pt x="40472" y="119416"/>
                    </a:cubicBezTo>
                    <a:cubicBezTo>
                      <a:pt x="40992" y="120636"/>
                      <a:pt x="39108" y="121677"/>
                      <a:pt x="38445" y="120331"/>
                    </a:cubicBezTo>
                    <a:cubicBezTo>
                      <a:pt x="21422" y="85004"/>
                      <a:pt x="9063" y="47362"/>
                      <a:pt x="1457" y="8894"/>
                    </a:cubicBezTo>
                    <a:cubicBezTo>
                      <a:pt x="1457" y="8894"/>
                      <a:pt x="22" y="1179"/>
                      <a:pt x="22" y="1179"/>
                    </a:cubicBezTo>
                    <a:cubicBezTo>
                      <a:pt x="-229" y="-58"/>
                      <a:pt x="1726" y="-525"/>
                      <a:pt x="2013" y="785"/>
                    </a:cubicBezTo>
                    <a:lnTo>
                      <a:pt x="2013" y="78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3" name="Google Shape;3073;p40"/>
              <p:cNvSpPr/>
              <p:nvPr/>
            </p:nvSpPr>
            <p:spPr>
              <a:xfrm>
                <a:off x="1744988" y="2709096"/>
                <a:ext cx="39368" cy="101843"/>
              </a:xfrm>
              <a:custGeom>
                <a:avLst/>
                <a:gdLst/>
                <a:ahLst/>
                <a:cxnLst/>
                <a:rect l="l" t="t" r="r" b="b"/>
                <a:pathLst>
                  <a:path w="39368" h="101843" extrusionOk="0">
                    <a:moveTo>
                      <a:pt x="39327" y="1263"/>
                    </a:moveTo>
                    <a:cubicBezTo>
                      <a:pt x="30215" y="35676"/>
                      <a:pt x="17784" y="69263"/>
                      <a:pt x="2125" y="101235"/>
                    </a:cubicBezTo>
                    <a:cubicBezTo>
                      <a:pt x="1515" y="102473"/>
                      <a:pt x="-458" y="101648"/>
                      <a:pt x="98" y="100302"/>
                    </a:cubicBezTo>
                    <a:cubicBezTo>
                      <a:pt x="10412" y="75776"/>
                      <a:pt x="20188" y="51052"/>
                      <a:pt x="28870" y="25898"/>
                    </a:cubicBezTo>
                    <a:cubicBezTo>
                      <a:pt x="31794" y="17519"/>
                      <a:pt x="34592" y="9104"/>
                      <a:pt x="37372" y="689"/>
                    </a:cubicBezTo>
                    <a:cubicBezTo>
                      <a:pt x="37767" y="-513"/>
                      <a:pt x="39668" y="-28"/>
                      <a:pt x="39327" y="1263"/>
                    </a:cubicBezTo>
                    <a:lnTo>
                      <a:pt x="39327" y="126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99" name="Google Shape;3099;p40"/>
          <p:cNvGrpSpPr/>
          <p:nvPr/>
        </p:nvGrpSpPr>
        <p:grpSpPr>
          <a:xfrm rot="3600017">
            <a:off x="-1854833" y="-2074804"/>
            <a:ext cx="4337221" cy="3312581"/>
            <a:chOff x="1457221" y="2919992"/>
            <a:chExt cx="670008" cy="511808"/>
          </a:xfrm>
        </p:grpSpPr>
        <p:sp>
          <p:nvSpPr>
            <p:cNvPr id="3100" name="Google Shape;3100;p40"/>
            <p:cNvSpPr/>
            <p:nvPr/>
          </p:nvSpPr>
          <p:spPr>
            <a:xfrm>
              <a:off x="1457221" y="2919992"/>
              <a:ext cx="670008" cy="511808"/>
            </a:xfrm>
            <a:custGeom>
              <a:avLst/>
              <a:gdLst/>
              <a:ahLst/>
              <a:cxnLst/>
              <a:rect l="l" t="t" r="r" b="b"/>
              <a:pathLst>
                <a:path w="670008" h="511808" extrusionOk="0">
                  <a:moveTo>
                    <a:pt x="199090" y="511809"/>
                  </a:moveTo>
                  <a:lnTo>
                    <a:pt x="199019" y="511809"/>
                  </a:lnTo>
                  <a:lnTo>
                    <a:pt x="185637" y="511629"/>
                  </a:lnTo>
                  <a:lnTo>
                    <a:pt x="172148" y="510445"/>
                  </a:lnTo>
                  <a:lnTo>
                    <a:pt x="145098" y="505708"/>
                  </a:lnTo>
                  <a:lnTo>
                    <a:pt x="132900" y="500039"/>
                  </a:lnTo>
                  <a:lnTo>
                    <a:pt x="120308" y="495571"/>
                  </a:lnTo>
                  <a:lnTo>
                    <a:pt x="108451" y="489561"/>
                  </a:lnTo>
                  <a:lnTo>
                    <a:pt x="96236" y="483837"/>
                  </a:lnTo>
                  <a:lnTo>
                    <a:pt x="84809" y="476373"/>
                  </a:lnTo>
                  <a:lnTo>
                    <a:pt x="74944" y="467349"/>
                  </a:lnTo>
                  <a:lnTo>
                    <a:pt x="62997" y="460208"/>
                  </a:lnTo>
                  <a:lnTo>
                    <a:pt x="54010" y="449425"/>
                  </a:lnTo>
                  <a:lnTo>
                    <a:pt x="46243" y="438050"/>
                  </a:lnTo>
                  <a:lnTo>
                    <a:pt x="37795" y="426998"/>
                  </a:lnTo>
                  <a:lnTo>
                    <a:pt x="31786" y="414456"/>
                  </a:lnTo>
                  <a:lnTo>
                    <a:pt x="27875" y="401538"/>
                  </a:lnTo>
                  <a:lnTo>
                    <a:pt x="22027" y="388800"/>
                  </a:lnTo>
                  <a:lnTo>
                    <a:pt x="20126" y="375505"/>
                  </a:lnTo>
                  <a:lnTo>
                    <a:pt x="15086" y="362192"/>
                  </a:lnTo>
                  <a:lnTo>
                    <a:pt x="16036" y="347928"/>
                  </a:lnTo>
                  <a:lnTo>
                    <a:pt x="15426" y="334149"/>
                  </a:lnTo>
                  <a:lnTo>
                    <a:pt x="16628" y="320674"/>
                  </a:lnTo>
                  <a:lnTo>
                    <a:pt x="9848" y="304634"/>
                  </a:lnTo>
                  <a:lnTo>
                    <a:pt x="5453" y="292290"/>
                  </a:lnTo>
                  <a:lnTo>
                    <a:pt x="3229" y="279713"/>
                  </a:lnTo>
                  <a:lnTo>
                    <a:pt x="1848" y="266992"/>
                  </a:lnTo>
                  <a:lnTo>
                    <a:pt x="0" y="254379"/>
                  </a:lnTo>
                  <a:lnTo>
                    <a:pt x="179" y="241353"/>
                  </a:lnTo>
                  <a:lnTo>
                    <a:pt x="1740" y="228794"/>
                  </a:lnTo>
                  <a:lnTo>
                    <a:pt x="2260" y="216271"/>
                  </a:lnTo>
                  <a:lnTo>
                    <a:pt x="3265" y="203496"/>
                  </a:lnTo>
                  <a:lnTo>
                    <a:pt x="5597" y="190273"/>
                  </a:lnTo>
                  <a:lnTo>
                    <a:pt x="10978" y="178647"/>
                  </a:lnTo>
                  <a:lnTo>
                    <a:pt x="15929" y="166985"/>
                  </a:lnTo>
                  <a:lnTo>
                    <a:pt x="20270" y="154623"/>
                  </a:lnTo>
                  <a:lnTo>
                    <a:pt x="40127" y="121502"/>
                  </a:lnTo>
                  <a:lnTo>
                    <a:pt x="47750" y="110934"/>
                  </a:lnTo>
                  <a:lnTo>
                    <a:pt x="55894" y="100492"/>
                  </a:lnTo>
                  <a:lnTo>
                    <a:pt x="65365" y="91306"/>
                  </a:lnTo>
                  <a:lnTo>
                    <a:pt x="75733" y="83806"/>
                  </a:lnTo>
                  <a:lnTo>
                    <a:pt x="84917" y="74710"/>
                  </a:lnTo>
                  <a:lnTo>
                    <a:pt x="94837" y="66887"/>
                  </a:lnTo>
                  <a:lnTo>
                    <a:pt x="105635" y="59531"/>
                  </a:lnTo>
                  <a:lnTo>
                    <a:pt x="117025" y="54005"/>
                  </a:lnTo>
                  <a:lnTo>
                    <a:pt x="128201" y="48264"/>
                  </a:lnTo>
                  <a:lnTo>
                    <a:pt x="139125" y="41356"/>
                  </a:lnTo>
                  <a:lnTo>
                    <a:pt x="151161" y="37157"/>
                  </a:lnTo>
                  <a:lnTo>
                    <a:pt x="163323" y="32816"/>
                  </a:lnTo>
                  <a:lnTo>
                    <a:pt x="175735" y="31093"/>
                  </a:lnTo>
                  <a:lnTo>
                    <a:pt x="187718" y="26195"/>
                  </a:lnTo>
                  <a:lnTo>
                    <a:pt x="200185" y="23899"/>
                  </a:lnTo>
                  <a:lnTo>
                    <a:pt x="212902" y="22391"/>
                  </a:lnTo>
                  <a:lnTo>
                    <a:pt x="225692" y="20669"/>
                  </a:lnTo>
                  <a:lnTo>
                    <a:pt x="238356" y="20490"/>
                  </a:lnTo>
                  <a:lnTo>
                    <a:pt x="251038" y="20526"/>
                  </a:lnTo>
                  <a:lnTo>
                    <a:pt x="263612" y="20884"/>
                  </a:lnTo>
                  <a:lnTo>
                    <a:pt x="291936" y="17942"/>
                  </a:lnTo>
                  <a:lnTo>
                    <a:pt x="305909" y="13761"/>
                  </a:lnTo>
                  <a:lnTo>
                    <a:pt x="320206" y="11913"/>
                  </a:lnTo>
                  <a:lnTo>
                    <a:pt x="332977" y="10478"/>
                  </a:lnTo>
                  <a:lnTo>
                    <a:pt x="345462" y="8235"/>
                  </a:lnTo>
                  <a:lnTo>
                    <a:pt x="358431" y="7177"/>
                  </a:lnTo>
                  <a:lnTo>
                    <a:pt x="370880" y="5024"/>
                  </a:lnTo>
                  <a:lnTo>
                    <a:pt x="383831" y="4055"/>
                  </a:lnTo>
                  <a:lnTo>
                    <a:pt x="396602" y="3660"/>
                  </a:lnTo>
                  <a:lnTo>
                    <a:pt x="409374" y="1776"/>
                  </a:lnTo>
                  <a:lnTo>
                    <a:pt x="422163" y="2315"/>
                  </a:lnTo>
                  <a:lnTo>
                    <a:pt x="435312" y="0"/>
                  </a:lnTo>
                  <a:lnTo>
                    <a:pt x="448711" y="1148"/>
                  </a:lnTo>
                  <a:lnTo>
                    <a:pt x="462129" y="3104"/>
                  </a:lnTo>
                  <a:lnTo>
                    <a:pt x="474524" y="6997"/>
                  </a:lnTo>
                  <a:lnTo>
                    <a:pt x="488031" y="7769"/>
                  </a:lnTo>
                  <a:lnTo>
                    <a:pt x="500228" y="12362"/>
                  </a:lnTo>
                  <a:lnTo>
                    <a:pt x="512910" y="15035"/>
                  </a:lnTo>
                  <a:lnTo>
                    <a:pt x="525861" y="19000"/>
                  </a:lnTo>
                  <a:lnTo>
                    <a:pt x="537772" y="24455"/>
                  </a:lnTo>
                  <a:lnTo>
                    <a:pt x="549180" y="29927"/>
                  </a:lnTo>
                  <a:lnTo>
                    <a:pt x="560445" y="35830"/>
                  </a:lnTo>
                  <a:lnTo>
                    <a:pt x="571477" y="42181"/>
                  </a:lnTo>
                  <a:lnTo>
                    <a:pt x="582921" y="48479"/>
                  </a:lnTo>
                  <a:lnTo>
                    <a:pt x="591693" y="58060"/>
                  </a:lnTo>
                  <a:lnTo>
                    <a:pt x="601415" y="66385"/>
                  </a:lnTo>
                  <a:lnTo>
                    <a:pt x="609469" y="75930"/>
                  </a:lnTo>
                  <a:lnTo>
                    <a:pt x="619335" y="84452"/>
                  </a:lnTo>
                  <a:lnTo>
                    <a:pt x="626617" y="94894"/>
                  </a:lnTo>
                  <a:lnTo>
                    <a:pt x="634295" y="105498"/>
                  </a:lnTo>
                  <a:lnTo>
                    <a:pt x="638994" y="117142"/>
                  </a:lnTo>
                  <a:lnTo>
                    <a:pt x="646367" y="127961"/>
                  </a:lnTo>
                  <a:lnTo>
                    <a:pt x="649990" y="140018"/>
                  </a:lnTo>
                  <a:lnTo>
                    <a:pt x="655587" y="152003"/>
                  </a:lnTo>
                  <a:lnTo>
                    <a:pt x="659102" y="164562"/>
                  </a:lnTo>
                  <a:lnTo>
                    <a:pt x="663246" y="177176"/>
                  </a:lnTo>
                  <a:lnTo>
                    <a:pt x="665273" y="190076"/>
                  </a:lnTo>
                  <a:lnTo>
                    <a:pt x="666349" y="203084"/>
                  </a:lnTo>
                  <a:lnTo>
                    <a:pt x="669345" y="216145"/>
                  </a:lnTo>
                  <a:lnTo>
                    <a:pt x="669399" y="229279"/>
                  </a:lnTo>
                  <a:lnTo>
                    <a:pt x="670009" y="242412"/>
                  </a:lnTo>
                  <a:lnTo>
                    <a:pt x="668466" y="255456"/>
                  </a:lnTo>
                  <a:lnTo>
                    <a:pt x="668502" y="268679"/>
                  </a:lnTo>
                  <a:lnTo>
                    <a:pt x="668466" y="268858"/>
                  </a:lnTo>
                  <a:lnTo>
                    <a:pt x="665757" y="281525"/>
                  </a:lnTo>
                  <a:lnTo>
                    <a:pt x="665273" y="295089"/>
                  </a:lnTo>
                  <a:lnTo>
                    <a:pt x="661076" y="307720"/>
                  </a:lnTo>
                  <a:lnTo>
                    <a:pt x="658923" y="321320"/>
                  </a:lnTo>
                  <a:lnTo>
                    <a:pt x="653273" y="333557"/>
                  </a:lnTo>
                  <a:lnTo>
                    <a:pt x="647945" y="345703"/>
                  </a:lnTo>
                  <a:lnTo>
                    <a:pt x="642259" y="357778"/>
                  </a:lnTo>
                  <a:lnTo>
                    <a:pt x="635730" y="369261"/>
                  </a:lnTo>
                  <a:lnTo>
                    <a:pt x="627855" y="379254"/>
                  </a:lnTo>
                  <a:lnTo>
                    <a:pt x="620913" y="390253"/>
                  </a:lnTo>
                  <a:lnTo>
                    <a:pt x="612231" y="400282"/>
                  </a:lnTo>
                  <a:lnTo>
                    <a:pt x="601989" y="408051"/>
                  </a:lnTo>
                  <a:lnTo>
                    <a:pt x="592249" y="416771"/>
                  </a:lnTo>
                  <a:lnTo>
                    <a:pt x="581253" y="423463"/>
                  </a:lnTo>
                  <a:lnTo>
                    <a:pt x="569540" y="429761"/>
                  </a:lnTo>
                  <a:lnTo>
                    <a:pt x="557270" y="433672"/>
                  </a:lnTo>
                  <a:lnTo>
                    <a:pt x="545987" y="438373"/>
                  </a:lnTo>
                  <a:lnTo>
                    <a:pt x="534292" y="441656"/>
                  </a:lnTo>
                  <a:lnTo>
                    <a:pt x="522417" y="445173"/>
                  </a:lnTo>
                  <a:lnTo>
                    <a:pt x="510112" y="447469"/>
                  </a:lnTo>
                  <a:lnTo>
                    <a:pt x="497914" y="448151"/>
                  </a:lnTo>
                  <a:lnTo>
                    <a:pt x="485663" y="448564"/>
                  </a:lnTo>
                  <a:lnTo>
                    <a:pt x="474075" y="449210"/>
                  </a:lnTo>
                  <a:lnTo>
                    <a:pt x="473017" y="450214"/>
                  </a:lnTo>
                  <a:lnTo>
                    <a:pt x="462039" y="450735"/>
                  </a:lnTo>
                  <a:lnTo>
                    <a:pt x="452191" y="448259"/>
                  </a:lnTo>
                  <a:lnTo>
                    <a:pt x="443151" y="448205"/>
                  </a:lnTo>
                  <a:lnTo>
                    <a:pt x="441393" y="449819"/>
                  </a:lnTo>
                  <a:lnTo>
                    <a:pt x="423294" y="447541"/>
                  </a:lnTo>
                  <a:lnTo>
                    <a:pt x="411706" y="448528"/>
                  </a:lnTo>
                  <a:lnTo>
                    <a:pt x="400244" y="450501"/>
                  </a:lnTo>
                  <a:lnTo>
                    <a:pt x="388225" y="451793"/>
                  </a:lnTo>
                  <a:lnTo>
                    <a:pt x="376512" y="450430"/>
                  </a:lnTo>
                  <a:lnTo>
                    <a:pt x="365732" y="453821"/>
                  </a:lnTo>
                  <a:lnTo>
                    <a:pt x="353408" y="461033"/>
                  </a:lnTo>
                  <a:lnTo>
                    <a:pt x="343274" y="468730"/>
                  </a:lnTo>
                  <a:lnTo>
                    <a:pt x="331955" y="473072"/>
                  </a:lnTo>
                  <a:lnTo>
                    <a:pt x="322340" y="480931"/>
                  </a:lnTo>
                  <a:lnTo>
                    <a:pt x="311291" y="487121"/>
                  </a:lnTo>
                  <a:lnTo>
                    <a:pt x="299577" y="491068"/>
                  </a:lnTo>
                  <a:lnTo>
                    <a:pt x="287398" y="495033"/>
                  </a:lnTo>
                  <a:lnTo>
                    <a:pt x="275146" y="498855"/>
                  </a:lnTo>
                  <a:lnTo>
                    <a:pt x="262913" y="503484"/>
                  </a:lnTo>
                  <a:lnTo>
                    <a:pt x="250267" y="505798"/>
                  </a:lnTo>
                  <a:lnTo>
                    <a:pt x="237477" y="506964"/>
                  </a:lnTo>
                  <a:lnTo>
                    <a:pt x="224795" y="510266"/>
                  </a:lnTo>
                  <a:lnTo>
                    <a:pt x="211898" y="510876"/>
                  </a:lnTo>
                  <a:lnTo>
                    <a:pt x="199090" y="511809"/>
                  </a:lnTo>
                  <a:close/>
                  <a:moveTo>
                    <a:pt x="146407" y="502353"/>
                  </a:moveTo>
                  <a:lnTo>
                    <a:pt x="172632" y="506893"/>
                  </a:lnTo>
                  <a:lnTo>
                    <a:pt x="185834" y="508041"/>
                  </a:lnTo>
                  <a:lnTo>
                    <a:pt x="199001" y="508202"/>
                  </a:lnTo>
                  <a:lnTo>
                    <a:pt x="211718" y="507287"/>
                  </a:lnTo>
                  <a:lnTo>
                    <a:pt x="224472" y="506677"/>
                  </a:lnTo>
                  <a:lnTo>
                    <a:pt x="237029" y="503394"/>
                  </a:lnTo>
                  <a:lnTo>
                    <a:pt x="249818" y="502228"/>
                  </a:lnTo>
                  <a:lnTo>
                    <a:pt x="262141" y="499967"/>
                  </a:lnTo>
                  <a:lnTo>
                    <a:pt x="274016" y="495446"/>
                  </a:lnTo>
                  <a:lnTo>
                    <a:pt x="286357" y="491606"/>
                  </a:lnTo>
                  <a:lnTo>
                    <a:pt x="298501" y="487659"/>
                  </a:lnTo>
                  <a:lnTo>
                    <a:pt x="310035" y="483783"/>
                  </a:lnTo>
                  <a:lnTo>
                    <a:pt x="320493" y="477898"/>
                  </a:lnTo>
                  <a:lnTo>
                    <a:pt x="330179" y="469932"/>
                  </a:lnTo>
                  <a:lnTo>
                    <a:pt x="341803" y="465483"/>
                  </a:lnTo>
                  <a:lnTo>
                    <a:pt x="351561" y="458001"/>
                  </a:lnTo>
                  <a:lnTo>
                    <a:pt x="364512" y="450466"/>
                  </a:lnTo>
                  <a:lnTo>
                    <a:pt x="376225" y="446787"/>
                  </a:lnTo>
                  <a:lnTo>
                    <a:pt x="388297" y="448187"/>
                  </a:lnTo>
                  <a:lnTo>
                    <a:pt x="399795" y="446967"/>
                  </a:lnTo>
                  <a:lnTo>
                    <a:pt x="411311" y="444993"/>
                  </a:lnTo>
                  <a:lnTo>
                    <a:pt x="423419" y="443953"/>
                  </a:lnTo>
                  <a:lnTo>
                    <a:pt x="440245" y="446070"/>
                  </a:lnTo>
                  <a:lnTo>
                    <a:pt x="441823" y="444634"/>
                  </a:lnTo>
                  <a:lnTo>
                    <a:pt x="452909" y="444760"/>
                  </a:lnTo>
                  <a:lnTo>
                    <a:pt x="462451" y="447146"/>
                  </a:lnTo>
                  <a:lnTo>
                    <a:pt x="471564" y="446716"/>
                  </a:lnTo>
                  <a:lnTo>
                    <a:pt x="472604" y="445711"/>
                  </a:lnTo>
                  <a:lnTo>
                    <a:pt x="485555" y="444993"/>
                  </a:lnTo>
                  <a:lnTo>
                    <a:pt x="497807" y="444581"/>
                  </a:lnTo>
                  <a:lnTo>
                    <a:pt x="509861" y="443899"/>
                  </a:lnTo>
                  <a:lnTo>
                    <a:pt x="521736" y="441674"/>
                  </a:lnTo>
                  <a:lnTo>
                    <a:pt x="533359" y="438229"/>
                  </a:lnTo>
                  <a:lnTo>
                    <a:pt x="544983" y="434982"/>
                  </a:lnTo>
                  <a:lnTo>
                    <a:pt x="556104" y="430335"/>
                  </a:lnTo>
                  <a:lnTo>
                    <a:pt x="568356" y="426423"/>
                  </a:lnTo>
                  <a:lnTo>
                    <a:pt x="579531" y="420377"/>
                  </a:lnTo>
                  <a:lnTo>
                    <a:pt x="590293" y="413810"/>
                  </a:lnTo>
                  <a:lnTo>
                    <a:pt x="599765" y="405306"/>
                  </a:lnTo>
                  <a:lnTo>
                    <a:pt x="609971" y="397555"/>
                  </a:lnTo>
                  <a:lnTo>
                    <a:pt x="618169" y="388028"/>
                  </a:lnTo>
                  <a:lnTo>
                    <a:pt x="625039" y="377119"/>
                  </a:lnTo>
                  <a:lnTo>
                    <a:pt x="632877" y="367162"/>
                  </a:lnTo>
                  <a:lnTo>
                    <a:pt x="639138" y="356145"/>
                  </a:lnTo>
                  <a:lnTo>
                    <a:pt x="644752" y="344232"/>
                  </a:lnTo>
                  <a:lnTo>
                    <a:pt x="650080" y="332085"/>
                  </a:lnTo>
                  <a:lnTo>
                    <a:pt x="655640" y="320046"/>
                  </a:lnTo>
                  <a:lnTo>
                    <a:pt x="657703" y="306733"/>
                  </a:lnTo>
                  <a:lnTo>
                    <a:pt x="661865" y="294210"/>
                  </a:lnTo>
                  <a:lnTo>
                    <a:pt x="662295" y="280933"/>
                  </a:lnTo>
                  <a:lnTo>
                    <a:pt x="664986" y="268284"/>
                  </a:lnTo>
                  <a:lnTo>
                    <a:pt x="664950" y="255222"/>
                  </a:lnTo>
                  <a:lnTo>
                    <a:pt x="666493" y="242251"/>
                  </a:lnTo>
                  <a:lnTo>
                    <a:pt x="665901" y="229333"/>
                  </a:lnTo>
                  <a:lnTo>
                    <a:pt x="665847" y="216325"/>
                  </a:lnTo>
                  <a:lnTo>
                    <a:pt x="662869" y="203460"/>
                  </a:lnTo>
                  <a:lnTo>
                    <a:pt x="661793" y="190453"/>
                  </a:lnTo>
                  <a:lnTo>
                    <a:pt x="659802" y="177821"/>
                  </a:lnTo>
                  <a:lnTo>
                    <a:pt x="655748" y="165549"/>
                  </a:lnTo>
                  <a:lnTo>
                    <a:pt x="652232" y="153062"/>
                  </a:lnTo>
                  <a:lnTo>
                    <a:pt x="646654" y="141130"/>
                  </a:lnTo>
                  <a:lnTo>
                    <a:pt x="643066" y="129217"/>
                  </a:lnTo>
                  <a:lnTo>
                    <a:pt x="635801" y="118613"/>
                  </a:lnTo>
                  <a:lnTo>
                    <a:pt x="631102" y="107005"/>
                  </a:lnTo>
                  <a:lnTo>
                    <a:pt x="623747" y="96940"/>
                  </a:lnTo>
                  <a:lnTo>
                    <a:pt x="616572" y="86659"/>
                  </a:lnTo>
                  <a:lnTo>
                    <a:pt x="606868" y="78316"/>
                  </a:lnTo>
                  <a:lnTo>
                    <a:pt x="598814" y="68771"/>
                  </a:lnTo>
                  <a:lnTo>
                    <a:pt x="589163" y="60518"/>
                  </a:lnTo>
                  <a:lnTo>
                    <a:pt x="580715" y="51296"/>
                  </a:lnTo>
                  <a:lnTo>
                    <a:pt x="569755" y="45267"/>
                  </a:lnTo>
                  <a:lnTo>
                    <a:pt x="558759" y="38934"/>
                  </a:lnTo>
                  <a:lnTo>
                    <a:pt x="547620" y="33103"/>
                  </a:lnTo>
                  <a:lnTo>
                    <a:pt x="536301" y="27666"/>
                  </a:lnTo>
                  <a:lnTo>
                    <a:pt x="524516" y="22284"/>
                  </a:lnTo>
                  <a:lnTo>
                    <a:pt x="512049" y="18480"/>
                  </a:lnTo>
                  <a:lnTo>
                    <a:pt x="499134" y="15735"/>
                  </a:lnTo>
                  <a:lnTo>
                    <a:pt x="487062" y="11196"/>
                  </a:lnTo>
                  <a:lnTo>
                    <a:pt x="473698" y="10460"/>
                  </a:lnTo>
                  <a:lnTo>
                    <a:pt x="461214" y="6549"/>
                  </a:lnTo>
                  <a:lnTo>
                    <a:pt x="448334" y="4683"/>
                  </a:lnTo>
                  <a:lnTo>
                    <a:pt x="435509" y="3588"/>
                  </a:lnTo>
                  <a:lnTo>
                    <a:pt x="422433" y="5885"/>
                  </a:lnTo>
                  <a:lnTo>
                    <a:pt x="409589" y="5347"/>
                  </a:lnTo>
                  <a:lnTo>
                    <a:pt x="396853" y="7213"/>
                  </a:lnTo>
                  <a:lnTo>
                    <a:pt x="384046" y="7607"/>
                  </a:lnTo>
                  <a:lnTo>
                    <a:pt x="371346" y="8558"/>
                  </a:lnTo>
                  <a:lnTo>
                    <a:pt x="358915" y="10711"/>
                  </a:lnTo>
                  <a:lnTo>
                    <a:pt x="345946" y="11770"/>
                  </a:lnTo>
                  <a:lnTo>
                    <a:pt x="333533" y="14013"/>
                  </a:lnTo>
                  <a:lnTo>
                    <a:pt x="320672" y="15466"/>
                  </a:lnTo>
                  <a:lnTo>
                    <a:pt x="306555" y="17296"/>
                  </a:lnTo>
                  <a:lnTo>
                    <a:pt x="292510" y="21494"/>
                  </a:lnTo>
                  <a:lnTo>
                    <a:pt x="263774" y="24473"/>
                  </a:lnTo>
                  <a:lnTo>
                    <a:pt x="251002" y="24096"/>
                  </a:lnTo>
                  <a:lnTo>
                    <a:pt x="238410" y="24060"/>
                  </a:lnTo>
                  <a:lnTo>
                    <a:pt x="225871" y="24239"/>
                  </a:lnTo>
                  <a:lnTo>
                    <a:pt x="213387" y="25944"/>
                  </a:lnTo>
                  <a:lnTo>
                    <a:pt x="200759" y="27433"/>
                  </a:lnTo>
                  <a:lnTo>
                    <a:pt x="188579" y="29676"/>
                  </a:lnTo>
                  <a:lnTo>
                    <a:pt x="176471" y="34592"/>
                  </a:lnTo>
                  <a:lnTo>
                    <a:pt x="164022" y="36314"/>
                  </a:lnTo>
                  <a:lnTo>
                    <a:pt x="152381" y="40513"/>
                  </a:lnTo>
                  <a:lnTo>
                    <a:pt x="140524" y="44657"/>
                  </a:lnTo>
                  <a:lnTo>
                    <a:pt x="129994" y="51367"/>
                  </a:lnTo>
                  <a:lnTo>
                    <a:pt x="118640" y="57217"/>
                  </a:lnTo>
                  <a:lnTo>
                    <a:pt x="107339" y="62707"/>
                  </a:lnTo>
                  <a:lnTo>
                    <a:pt x="96989" y="69776"/>
                  </a:lnTo>
                  <a:lnTo>
                    <a:pt x="87249" y="77455"/>
                  </a:lnTo>
                  <a:lnTo>
                    <a:pt x="77975" y="86623"/>
                  </a:lnTo>
                  <a:lnTo>
                    <a:pt x="67607" y="94123"/>
                  </a:lnTo>
                  <a:lnTo>
                    <a:pt x="58531" y="102968"/>
                  </a:lnTo>
                  <a:lnTo>
                    <a:pt x="50674" y="113087"/>
                  </a:lnTo>
                  <a:lnTo>
                    <a:pt x="43158" y="123476"/>
                  </a:lnTo>
                  <a:lnTo>
                    <a:pt x="23480" y="156291"/>
                  </a:lnTo>
                  <a:lnTo>
                    <a:pt x="19301" y="168276"/>
                  </a:lnTo>
                  <a:lnTo>
                    <a:pt x="14278" y="180100"/>
                  </a:lnTo>
                  <a:lnTo>
                    <a:pt x="8987" y="191547"/>
                  </a:lnTo>
                  <a:lnTo>
                    <a:pt x="6870" y="203927"/>
                  </a:lnTo>
                  <a:lnTo>
                    <a:pt x="5884" y="216468"/>
                  </a:lnTo>
                  <a:lnTo>
                    <a:pt x="5345" y="229081"/>
                  </a:lnTo>
                  <a:lnTo>
                    <a:pt x="3785" y="241694"/>
                  </a:lnTo>
                  <a:lnTo>
                    <a:pt x="3623" y="254146"/>
                  </a:lnTo>
                  <a:lnTo>
                    <a:pt x="5435" y="266544"/>
                  </a:lnTo>
                  <a:lnTo>
                    <a:pt x="6798" y="279211"/>
                  </a:lnTo>
                  <a:lnTo>
                    <a:pt x="8969" y="291519"/>
                  </a:lnTo>
                  <a:lnTo>
                    <a:pt x="13202" y="303325"/>
                  </a:lnTo>
                  <a:lnTo>
                    <a:pt x="20305" y="320082"/>
                  </a:lnTo>
                  <a:lnTo>
                    <a:pt x="19032" y="334202"/>
                  </a:lnTo>
                  <a:lnTo>
                    <a:pt x="19642" y="347946"/>
                  </a:lnTo>
                  <a:lnTo>
                    <a:pt x="18727" y="361618"/>
                  </a:lnTo>
                  <a:lnTo>
                    <a:pt x="23660" y="374769"/>
                  </a:lnTo>
                  <a:lnTo>
                    <a:pt x="25561" y="388010"/>
                  </a:lnTo>
                  <a:lnTo>
                    <a:pt x="31283" y="400372"/>
                  </a:lnTo>
                  <a:lnTo>
                    <a:pt x="35194" y="413272"/>
                  </a:lnTo>
                  <a:lnTo>
                    <a:pt x="40970" y="425257"/>
                  </a:lnTo>
                  <a:lnTo>
                    <a:pt x="49167" y="435915"/>
                  </a:lnTo>
                  <a:lnTo>
                    <a:pt x="56880" y="447236"/>
                  </a:lnTo>
                  <a:lnTo>
                    <a:pt x="65365" y="457409"/>
                  </a:lnTo>
                  <a:lnTo>
                    <a:pt x="77240" y="464550"/>
                  </a:lnTo>
                  <a:lnTo>
                    <a:pt x="87123" y="473610"/>
                  </a:lnTo>
                  <a:lnTo>
                    <a:pt x="98083" y="480733"/>
                  </a:lnTo>
                  <a:lnTo>
                    <a:pt x="110012" y="486295"/>
                  </a:lnTo>
                  <a:lnTo>
                    <a:pt x="121833" y="492270"/>
                  </a:lnTo>
                  <a:lnTo>
                    <a:pt x="134264" y="496684"/>
                  </a:lnTo>
                  <a:lnTo>
                    <a:pt x="146407" y="502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1" name="Google Shape;3101;p40"/>
            <p:cNvSpPr/>
            <p:nvPr/>
          </p:nvSpPr>
          <p:spPr>
            <a:xfrm>
              <a:off x="1475625" y="2939854"/>
              <a:ext cx="631801" cy="473215"/>
            </a:xfrm>
            <a:custGeom>
              <a:avLst/>
              <a:gdLst/>
              <a:ahLst/>
              <a:cxnLst/>
              <a:rect l="l" t="t" r="r" b="b"/>
              <a:pathLst>
                <a:path w="631801" h="473215" extrusionOk="0">
                  <a:moveTo>
                    <a:pt x="180704" y="473216"/>
                  </a:moveTo>
                  <a:lnTo>
                    <a:pt x="166946" y="472875"/>
                  </a:lnTo>
                  <a:lnTo>
                    <a:pt x="153260" y="471690"/>
                  </a:lnTo>
                  <a:lnTo>
                    <a:pt x="139842" y="468407"/>
                  </a:lnTo>
                  <a:lnTo>
                    <a:pt x="126568" y="465339"/>
                  </a:lnTo>
                  <a:lnTo>
                    <a:pt x="113904" y="459849"/>
                  </a:lnTo>
                  <a:lnTo>
                    <a:pt x="101527" y="454341"/>
                  </a:lnTo>
                  <a:lnTo>
                    <a:pt x="76809" y="442122"/>
                  </a:lnTo>
                  <a:lnTo>
                    <a:pt x="57203" y="423265"/>
                  </a:lnTo>
                  <a:lnTo>
                    <a:pt x="47104" y="413756"/>
                  </a:lnTo>
                  <a:lnTo>
                    <a:pt x="39481" y="402435"/>
                  </a:lnTo>
                  <a:lnTo>
                    <a:pt x="32736" y="390522"/>
                  </a:lnTo>
                  <a:lnTo>
                    <a:pt x="26727" y="378196"/>
                  </a:lnTo>
                  <a:lnTo>
                    <a:pt x="21956" y="365134"/>
                  </a:lnTo>
                  <a:lnTo>
                    <a:pt x="20323" y="351552"/>
                  </a:lnTo>
                  <a:lnTo>
                    <a:pt x="17328" y="338365"/>
                  </a:lnTo>
                  <a:lnTo>
                    <a:pt x="15713" y="324765"/>
                  </a:lnTo>
                  <a:lnTo>
                    <a:pt x="15570" y="310986"/>
                  </a:lnTo>
                  <a:lnTo>
                    <a:pt x="16090" y="297637"/>
                  </a:lnTo>
                  <a:lnTo>
                    <a:pt x="12969" y="289581"/>
                  </a:lnTo>
                  <a:lnTo>
                    <a:pt x="8969" y="277596"/>
                  </a:lnTo>
                  <a:lnTo>
                    <a:pt x="5632" y="265467"/>
                  </a:lnTo>
                  <a:lnTo>
                    <a:pt x="2457" y="253249"/>
                  </a:lnTo>
                  <a:lnTo>
                    <a:pt x="646" y="240725"/>
                  </a:lnTo>
                  <a:lnTo>
                    <a:pt x="0" y="228023"/>
                  </a:lnTo>
                  <a:lnTo>
                    <a:pt x="1704" y="215392"/>
                  </a:lnTo>
                  <a:lnTo>
                    <a:pt x="969" y="202832"/>
                  </a:lnTo>
                  <a:lnTo>
                    <a:pt x="987" y="202707"/>
                  </a:lnTo>
                  <a:lnTo>
                    <a:pt x="3641" y="190363"/>
                  </a:lnTo>
                  <a:lnTo>
                    <a:pt x="7139" y="178252"/>
                  </a:lnTo>
                  <a:lnTo>
                    <a:pt x="10189" y="166123"/>
                  </a:lnTo>
                  <a:lnTo>
                    <a:pt x="13794" y="153995"/>
                  </a:lnTo>
                  <a:lnTo>
                    <a:pt x="19498" y="141740"/>
                  </a:lnTo>
                  <a:lnTo>
                    <a:pt x="26099" y="130042"/>
                  </a:lnTo>
                  <a:lnTo>
                    <a:pt x="33848" y="119026"/>
                  </a:lnTo>
                  <a:lnTo>
                    <a:pt x="41167" y="107902"/>
                  </a:lnTo>
                  <a:lnTo>
                    <a:pt x="49311" y="97209"/>
                  </a:lnTo>
                  <a:lnTo>
                    <a:pt x="59158" y="87897"/>
                  </a:lnTo>
                  <a:lnTo>
                    <a:pt x="68414" y="78352"/>
                  </a:lnTo>
                  <a:lnTo>
                    <a:pt x="77993" y="69004"/>
                  </a:lnTo>
                  <a:lnTo>
                    <a:pt x="87966" y="60966"/>
                  </a:lnTo>
                  <a:lnTo>
                    <a:pt x="98765" y="53664"/>
                  </a:lnTo>
                  <a:lnTo>
                    <a:pt x="110676" y="48999"/>
                  </a:lnTo>
                  <a:lnTo>
                    <a:pt x="121420" y="42540"/>
                  </a:lnTo>
                  <a:lnTo>
                    <a:pt x="132936" y="37068"/>
                  </a:lnTo>
                  <a:lnTo>
                    <a:pt x="144990" y="32205"/>
                  </a:lnTo>
                  <a:lnTo>
                    <a:pt x="157636" y="30322"/>
                  </a:lnTo>
                  <a:lnTo>
                    <a:pt x="169708" y="26859"/>
                  </a:lnTo>
                  <a:lnTo>
                    <a:pt x="182157" y="24221"/>
                  </a:lnTo>
                  <a:lnTo>
                    <a:pt x="194427" y="20777"/>
                  </a:lnTo>
                  <a:lnTo>
                    <a:pt x="207431" y="19485"/>
                  </a:lnTo>
                  <a:lnTo>
                    <a:pt x="220167" y="21225"/>
                  </a:lnTo>
                  <a:lnTo>
                    <a:pt x="232616" y="18893"/>
                  </a:lnTo>
                  <a:lnTo>
                    <a:pt x="245459" y="18803"/>
                  </a:lnTo>
                  <a:lnTo>
                    <a:pt x="257603" y="18964"/>
                  </a:lnTo>
                  <a:lnTo>
                    <a:pt x="269460" y="17421"/>
                  </a:lnTo>
                  <a:lnTo>
                    <a:pt x="281550" y="16722"/>
                  </a:lnTo>
                  <a:lnTo>
                    <a:pt x="293317" y="12775"/>
                  </a:lnTo>
                  <a:lnTo>
                    <a:pt x="305568" y="12487"/>
                  </a:lnTo>
                  <a:lnTo>
                    <a:pt x="317569" y="9994"/>
                  </a:lnTo>
                  <a:lnTo>
                    <a:pt x="329802" y="7769"/>
                  </a:lnTo>
                  <a:lnTo>
                    <a:pt x="341677" y="4198"/>
                  </a:lnTo>
                  <a:lnTo>
                    <a:pt x="354144" y="2404"/>
                  </a:lnTo>
                  <a:lnTo>
                    <a:pt x="366700" y="2709"/>
                  </a:lnTo>
                  <a:lnTo>
                    <a:pt x="378844" y="287"/>
                  </a:lnTo>
                  <a:lnTo>
                    <a:pt x="391436" y="36"/>
                  </a:lnTo>
                  <a:lnTo>
                    <a:pt x="403867" y="0"/>
                  </a:lnTo>
                  <a:lnTo>
                    <a:pt x="416226" y="1471"/>
                  </a:lnTo>
                  <a:lnTo>
                    <a:pt x="428406" y="1615"/>
                  </a:lnTo>
                  <a:lnTo>
                    <a:pt x="440675" y="3229"/>
                  </a:lnTo>
                  <a:lnTo>
                    <a:pt x="452855" y="4234"/>
                  </a:lnTo>
                  <a:lnTo>
                    <a:pt x="465214" y="5365"/>
                  </a:lnTo>
                  <a:lnTo>
                    <a:pt x="477430" y="8092"/>
                  </a:lnTo>
                  <a:lnTo>
                    <a:pt x="489053" y="12721"/>
                  </a:lnTo>
                  <a:lnTo>
                    <a:pt x="500282" y="17906"/>
                  </a:lnTo>
                  <a:lnTo>
                    <a:pt x="511744" y="22014"/>
                  </a:lnTo>
                  <a:lnTo>
                    <a:pt x="522973" y="27810"/>
                  </a:lnTo>
                  <a:lnTo>
                    <a:pt x="533808" y="34233"/>
                  </a:lnTo>
                  <a:lnTo>
                    <a:pt x="545736" y="38952"/>
                  </a:lnTo>
                  <a:lnTo>
                    <a:pt x="555405" y="47061"/>
                  </a:lnTo>
                  <a:lnTo>
                    <a:pt x="565934" y="54310"/>
                  </a:lnTo>
                  <a:lnTo>
                    <a:pt x="574293" y="63765"/>
                  </a:lnTo>
                  <a:lnTo>
                    <a:pt x="583244" y="72503"/>
                  </a:lnTo>
                  <a:lnTo>
                    <a:pt x="597486" y="93441"/>
                  </a:lnTo>
                  <a:lnTo>
                    <a:pt x="604482" y="103865"/>
                  </a:lnTo>
                  <a:lnTo>
                    <a:pt x="614994" y="126813"/>
                  </a:lnTo>
                  <a:lnTo>
                    <a:pt x="620267" y="139049"/>
                  </a:lnTo>
                  <a:lnTo>
                    <a:pt x="626366" y="165118"/>
                  </a:lnTo>
                  <a:lnTo>
                    <a:pt x="629093" y="178144"/>
                  </a:lnTo>
                  <a:lnTo>
                    <a:pt x="631030" y="191385"/>
                  </a:lnTo>
                  <a:lnTo>
                    <a:pt x="631801" y="204752"/>
                  </a:lnTo>
                  <a:lnTo>
                    <a:pt x="630868" y="218173"/>
                  </a:lnTo>
                  <a:lnTo>
                    <a:pt x="631245" y="231378"/>
                  </a:lnTo>
                  <a:lnTo>
                    <a:pt x="631389" y="244906"/>
                  </a:lnTo>
                  <a:lnTo>
                    <a:pt x="627693" y="257860"/>
                  </a:lnTo>
                  <a:lnTo>
                    <a:pt x="627299" y="271334"/>
                  </a:lnTo>
                  <a:lnTo>
                    <a:pt x="624483" y="283301"/>
                  </a:lnTo>
                  <a:lnTo>
                    <a:pt x="622474" y="295592"/>
                  </a:lnTo>
                  <a:lnTo>
                    <a:pt x="617828" y="307003"/>
                  </a:lnTo>
                  <a:lnTo>
                    <a:pt x="613684" y="318521"/>
                  </a:lnTo>
                  <a:lnTo>
                    <a:pt x="607729" y="329430"/>
                  </a:lnTo>
                  <a:lnTo>
                    <a:pt x="602168" y="341451"/>
                  </a:lnTo>
                  <a:lnTo>
                    <a:pt x="592877" y="350637"/>
                  </a:lnTo>
                  <a:lnTo>
                    <a:pt x="585594" y="361295"/>
                  </a:lnTo>
                  <a:lnTo>
                    <a:pt x="576284" y="370194"/>
                  </a:lnTo>
                  <a:lnTo>
                    <a:pt x="566113" y="378160"/>
                  </a:lnTo>
                  <a:lnTo>
                    <a:pt x="555369" y="385283"/>
                  </a:lnTo>
                  <a:lnTo>
                    <a:pt x="543584" y="390665"/>
                  </a:lnTo>
                  <a:lnTo>
                    <a:pt x="532390" y="397160"/>
                  </a:lnTo>
                  <a:lnTo>
                    <a:pt x="519924" y="401341"/>
                  </a:lnTo>
                  <a:lnTo>
                    <a:pt x="507529" y="406508"/>
                  </a:lnTo>
                  <a:lnTo>
                    <a:pt x="494417" y="408571"/>
                  </a:lnTo>
                  <a:lnTo>
                    <a:pt x="481250" y="409845"/>
                  </a:lnTo>
                  <a:lnTo>
                    <a:pt x="467976" y="410868"/>
                  </a:lnTo>
                  <a:lnTo>
                    <a:pt x="455061" y="409181"/>
                  </a:lnTo>
                  <a:lnTo>
                    <a:pt x="453985" y="409863"/>
                  </a:lnTo>
                  <a:lnTo>
                    <a:pt x="443886" y="410742"/>
                  </a:lnTo>
                  <a:lnTo>
                    <a:pt x="443796" y="410724"/>
                  </a:lnTo>
                  <a:lnTo>
                    <a:pt x="434002" y="409522"/>
                  </a:lnTo>
                  <a:lnTo>
                    <a:pt x="424549" y="410006"/>
                  </a:lnTo>
                  <a:lnTo>
                    <a:pt x="422845" y="410975"/>
                  </a:lnTo>
                  <a:lnTo>
                    <a:pt x="404907" y="409558"/>
                  </a:lnTo>
                  <a:lnTo>
                    <a:pt x="391436" y="410294"/>
                  </a:lnTo>
                  <a:lnTo>
                    <a:pt x="377875" y="411298"/>
                  </a:lnTo>
                  <a:lnTo>
                    <a:pt x="364530" y="413164"/>
                  </a:lnTo>
                  <a:lnTo>
                    <a:pt x="350879" y="413685"/>
                  </a:lnTo>
                  <a:lnTo>
                    <a:pt x="337838" y="416591"/>
                  </a:lnTo>
                  <a:lnTo>
                    <a:pt x="324457" y="424432"/>
                  </a:lnTo>
                  <a:lnTo>
                    <a:pt x="315614" y="432667"/>
                  </a:lnTo>
                  <a:lnTo>
                    <a:pt x="304743" y="437188"/>
                  </a:lnTo>
                  <a:lnTo>
                    <a:pt x="294609" y="442715"/>
                  </a:lnTo>
                  <a:lnTo>
                    <a:pt x="284850" y="449389"/>
                  </a:lnTo>
                  <a:lnTo>
                    <a:pt x="273980" y="453695"/>
                  </a:lnTo>
                  <a:lnTo>
                    <a:pt x="261209" y="458593"/>
                  </a:lnTo>
                  <a:lnTo>
                    <a:pt x="248258" y="462935"/>
                  </a:lnTo>
                  <a:lnTo>
                    <a:pt x="234643" y="465285"/>
                  </a:lnTo>
                  <a:lnTo>
                    <a:pt x="221495" y="468497"/>
                  </a:lnTo>
                  <a:lnTo>
                    <a:pt x="207880" y="470219"/>
                  </a:lnTo>
                  <a:lnTo>
                    <a:pt x="194211" y="471098"/>
                  </a:lnTo>
                  <a:lnTo>
                    <a:pt x="180704" y="473216"/>
                  </a:lnTo>
                  <a:close/>
                  <a:moveTo>
                    <a:pt x="77957" y="440759"/>
                  </a:moveTo>
                  <a:lnTo>
                    <a:pt x="102281" y="452744"/>
                  </a:lnTo>
                  <a:lnTo>
                    <a:pt x="114622" y="458234"/>
                  </a:lnTo>
                  <a:lnTo>
                    <a:pt x="127124" y="463671"/>
                  </a:lnTo>
                  <a:lnTo>
                    <a:pt x="140255" y="466685"/>
                  </a:lnTo>
                  <a:lnTo>
                    <a:pt x="153565" y="469950"/>
                  </a:lnTo>
                  <a:lnTo>
                    <a:pt x="167072" y="471098"/>
                  </a:lnTo>
                  <a:lnTo>
                    <a:pt x="180615" y="471422"/>
                  </a:lnTo>
                  <a:lnTo>
                    <a:pt x="194050" y="469376"/>
                  </a:lnTo>
                  <a:lnTo>
                    <a:pt x="207754" y="468497"/>
                  </a:lnTo>
                  <a:lnTo>
                    <a:pt x="221208" y="466810"/>
                  </a:lnTo>
                  <a:lnTo>
                    <a:pt x="234320" y="463599"/>
                  </a:lnTo>
                  <a:lnTo>
                    <a:pt x="247863" y="461284"/>
                  </a:lnTo>
                  <a:lnTo>
                    <a:pt x="260653" y="456996"/>
                  </a:lnTo>
                  <a:lnTo>
                    <a:pt x="273370" y="452116"/>
                  </a:lnTo>
                  <a:lnTo>
                    <a:pt x="284133" y="447846"/>
                  </a:lnTo>
                  <a:lnTo>
                    <a:pt x="293712" y="441261"/>
                  </a:lnTo>
                  <a:lnTo>
                    <a:pt x="304008" y="435645"/>
                  </a:lnTo>
                  <a:lnTo>
                    <a:pt x="314824" y="431160"/>
                  </a:lnTo>
                  <a:lnTo>
                    <a:pt x="323506" y="423014"/>
                  </a:lnTo>
                  <a:lnTo>
                    <a:pt x="337354" y="414940"/>
                  </a:lnTo>
                  <a:lnTo>
                    <a:pt x="350682" y="411980"/>
                  </a:lnTo>
                  <a:lnTo>
                    <a:pt x="364404" y="411442"/>
                  </a:lnTo>
                  <a:lnTo>
                    <a:pt x="377714" y="409576"/>
                  </a:lnTo>
                  <a:lnTo>
                    <a:pt x="391347" y="408571"/>
                  </a:lnTo>
                  <a:lnTo>
                    <a:pt x="404961" y="407836"/>
                  </a:lnTo>
                  <a:lnTo>
                    <a:pt x="422468" y="409217"/>
                  </a:lnTo>
                  <a:lnTo>
                    <a:pt x="424065" y="408302"/>
                  </a:lnTo>
                  <a:lnTo>
                    <a:pt x="434092" y="407800"/>
                  </a:lnTo>
                  <a:lnTo>
                    <a:pt x="443958" y="409002"/>
                  </a:lnTo>
                  <a:lnTo>
                    <a:pt x="453447" y="408177"/>
                  </a:lnTo>
                  <a:lnTo>
                    <a:pt x="454702" y="407387"/>
                  </a:lnTo>
                  <a:lnTo>
                    <a:pt x="468066" y="409127"/>
                  </a:lnTo>
                  <a:lnTo>
                    <a:pt x="481125" y="408123"/>
                  </a:lnTo>
                  <a:lnTo>
                    <a:pt x="494219" y="406867"/>
                  </a:lnTo>
                  <a:lnTo>
                    <a:pt x="507170" y="404839"/>
                  </a:lnTo>
                  <a:lnTo>
                    <a:pt x="519314" y="399744"/>
                  </a:lnTo>
                  <a:lnTo>
                    <a:pt x="531745" y="395563"/>
                  </a:lnTo>
                  <a:lnTo>
                    <a:pt x="542776" y="389140"/>
                  </a:lnTo>
                  <a:lnTo>
                    <a:pt x="554508" y="383793"/>
                  </a:lnTo>
                  <a:lnTo>
                    <a:pt x="565073" y="376778"/>
                  </a:lnTo>
                  <a:lnTo>
                    <a:pt x="575118" y="368902"/>
                  </a:lnTo>
                  <a:lnTo>
                    <a:pt x="584284" y="360128"/>
                  </a:lnTo>
                  <a:lnTo>
                    <a:pt x="591495" y="349561"/>
                  </a:lnTo>
                  <a:lnTo>
                    <a:pt x="600787" y="340356"/>
                  </a:lnTo>
                  <a:lnTo>
                    <a:pt x="606132" y="328694"/>
                  </a:lnTo>
                  <a:lnTo>
                    <a:pt x="612070" y="317857"/>
                  </a:lnTo>
                  <a:lnTo>
                    <a:pt x="616178" y="306428"/>
                  </a:lnTo>
                  <a:lnTo>
                    <a:pt x="620805" y="295089"/>
                  </a:lnTo>
                  <a:lnTo>
                    <a:pt x="622743" y="283032"/>
                  </a:lnTo>
                  <a:lnTo>
                    <a:pt x="625541" y="271101"/>
                  </a:lnTo>
                  <a:lnTo>
                    <a:pt x="625954" y="257573"/>
                  </a:lnTo>
                  <a:lnTo>
                    <a:pt x="629613" y="244762"/>
                  </a:lnTo>
                  <a:lnTo>
                    <a:pt x="629469" y="231521"/>
                  </a:lnTo>
                  <a:lnTo>
                    <a:pt x="629093" y="218244"/>
                  </a:lnTo>
                  <a:lnTo>
                    <a:pt x="630025" y="204842"/>
                  </a:lnTo>
                  <a:lnTo>
                    <a:pt x="629272" y="191672"/>
                  </a:lnTo>
                  <a:lnTo>
                    <a:pt x="627353" y="178575"/>
                  </a:lnTo>
                  <a:lnTo>
                    <a:pt x="624644" y="165621"/>
                  </a:lnTo>
                  <a:lnTo>
                    <a:pt x="618599" y="139731"/>
                  </a:lnTo>
                  <a:lnTo>
                    <a:pt x="613379" y="127656"/>
                  </a:lnTo>
                  <a:lnTo>
                    <a:pt x="602940" y="104852"/>
                  </a:lnTo>
                  <a:lnTo>
                    <a:pt x="581881" y="73759"/>
                  </a:lnTo>
                  <a:lnTo>
                    <a:pt x="573001" y="65111"/>
                  </a:lnTo>
                  <a:lnTo>
                    <a:pt x="564678" y="55691"/>
                  </a:lnTo>
                  <a:lnTo>
                    <a:pt x="554346" y="48586"/>
                  </a:lnTo>
                  <a:lnTo>
                    <a:pt x="544732" y="40513"/>
                  </a:lnTo>
                  <a:lnTo>
                    <a:pt x="533054" y="35937"/>
                  </a:lnTo>
                  <a:lnTo>
                    <a:pt x="522130" y="29478"/>
                  </a:lnTo>
                  <a:lnTo>
                    <a:pt x="511063" y="23755"/>
                  </a:lnTo>
                  <a:lnTo>
                    <a:pt x="499636" y="19664"/>
                  </a:lnTo>
                  <a:lnTo>
                    <a:pt x="488372" y="14461"/>
                  </a:lnTo>
                  <a:lnTo>
                    <a:pt x="476927" y="9904"/>
                  </a:lnTo>
                  <a:lnTo>
                    <a:pt x="464963" y="7230"/>
                  </a:lnTo>
                  <a:lnTo>
                    <a:pt x="452729" y="6118"/>
                  </a:lnTo>
                  <a:lnTo>
                    <a:pt x="440514" y="5113"/>
                  </a:lnTo>
                  <a:lnTo>
                    <a:pt x="428298" y="3499"/>
                  </a:lnTo>
                  <a:lnTo>
                    <a:pt x="416118" y="3355"/>
                  </a:lnTo>
                  <a:lnTo>
                    <a:pt x="403777" y="1884"/>
                  </a:lnTo>
                  <a:lnTo>
                    <a:pt x="391454" y="1920"/>
                  </a:lnTo>
                  <a:lnTo>
                    <a:pt x="379023" y="2153"/>
                  </a:lnTo>
                  <a:lnTo>
                    <a:pt x="366844" y="4593"/>
                  </a:lnTo>
                  <a:lnTo>
                    <a:pt x="366736" y="4593"/>
                  </a:lnTo>
                  <a:lnTo>
                    <a:pt x="354233" y="4288"/>
                  </a:lnTo>
                  <a:lnTo>
                    <a:pt x="342054" y="6046"/>
                  </a:lnTo>
                  <a:lnTo>
                    <a:pt x="330215" y="9599"/>
                  </a:lnTo>
                  <a:lnTo>
                    <a:pt x="317892" y="11842"/>
                  </a:lnTo>
                  <a:lnTo>
                    <a:pt x="305748" y="14353"/>
                  </a:lnTo>
                  <a:lnTo>
                    <a:pt x="293478" y="14658"/>
                  </a:lnTo>
                  <a:lnTo>
                    <a:pt x="281747" y="18606"/>
                  </a:lnTo>
                  <a:lnTo>
                    <a:pt x="269603" y="19305"/>
                  </a:lnTo>
                  <a:lnTo>
                    <a:pt x="257693" y="20848"/>
                  </a:lnTo>
                  <a:lnTo>
                    <a:pt x="245441" y="20687"/>
                  </a:lnTo>
                  <a:lnTo>
                    <a:pt x="232777" y="20759"/>
                  </a:lnTo>
                  <a:lnTo>
                    <a:pt x="220203" y="23127"/>
                  </a:lnTo>
                  <a:lnTo>
                    <a:pt x="207396" y="21387"/>
                  </a:lnTo>
                  <a:lnTo>
                    <a:pt x="194767" y="22625"/>
                  </a:lnTo>
                  <a:lnTo>
                    <a:pt x="182606" y="26051"/>
                  </a:lnTo>
                  <a:lnTo>
                    <a:pt x="170175" y="28689"/>
                  </a:lnTo>
                  <a:lnTo>
                    <a:pt x="158049" y="32170"/>
                  </a:lnTo>
                  <a:lnTo>
                    <a:pt x="145403" y="34054"/>
                  </a:lnTo>
                  <a:lnTo>
                    <a:pt x="133690" y="38808"/>
                  </a:lnTo>
                  <a:lnTo>
                    <a:pt x="122299" y="44226"/>
                  </a:lnTo>
                  <a:lnTo>
                    <a:pt x="111501" y="50721"/>
                  </a:lnTo>
                  <a:lnTo>
                    <a:pt x="99554" y="55422"/>
                  </a:lnTo>
                  <a:lnTo>
                    <a:pt x="89079" y="62527"/>
                  </a:lnTo>
                  <a:lnTo>
                    <a:pt x="79213" y="70475"/>
                  </a:lnTo>
                  <a:lnTo>
                    <a:pt x="69706" y="79751"/>
                  </a:lnTo>
                  <a:lnTo>
                    <a:pt x="60432" y="89296"/>
                  </a:lnTo>
                  <a:lnTo>
                    <a:pt x="50656" y="98518"/>
                  </a:lnTo>
                  <a:lnTo>
                    <a:pt x="42656" y="109050"/>
                  </a:lnTo>
                  <a:lnTo>
                    <a:pt x="35355" y="120138"/>
                  </a:lnTo>
                  <a:lnTo>
                    <a:pt x="27624" y="131101"/>
                  </a:lnTo>
                  <a:lnTo>
                    <a:pt x="21095" y="142655"/>
                  </a:lnTo>
                  <a:lnTo>
                    <a:pt x="15480" y="154730"/>
                  </a:lnTo>
                  <a:lnTo>
                    <a:pt x="11928" y="166697"/>
                  </a:lnTo>
                  <a:lnTo>
                    <a:pt x="8879" y="178826"/>
                  </a:lnTo>
                  <a:lnTo>
                    <a:pt x="5399" y="190901"/>
                  </a:lnTo>
                  <a:lnTo>
                    <a:pt x="2780" y="203065"/>
                  </a:lnTo>
                  <a:lnTo>
                    <a:pt x="3498" y="215553"/>
                  </a:lnTo>
                  <a:lnTo>
                    <a:pt x="1794" y="228202"/>
                  </a:lnTo>
                  <a:lnTo>
                    <a:pt x="2439" y="240654"/>
                  </a:lnTo>
                  <a:lnTo>
                    <a:pt x="4233" y="252997"/>
                  </a:lnTo>
                  <a:lnTo>
                    <a:pt x="7390" y="265108"/>
                  </a:lnTo>
                  <a:lnTo>
                    <a:pt x="10709" y="277183"/>
                  </a:lnTo>
                  <a:lnTo>
                    <a:pt x="14673" y="289097"/>
                  </a:lnTo>
                  <a:lnTo>
                    <a:pt x="17902" y="297457"/>
                  </a:lnTo>
                  <a:lnTo>
                    <a:pt x="17364" y="311129"/>
                  </a:lnTo>
                  <a:lnTo>
                    <a:pt x="17489" y="324765"/>
                  </a:lnTo>
                  <a:lnTo>
                    <a:pt x="19086" y="338185"/>
                  </a:lnTo>
                  <a:lnTo>
                    <a:pt x="22081" y="351373"/>
                  </a:lnTo>
                  <a:lnTo>
                    <a:pt x="23714" y="364937"/>
                  </a:lnTo>
                  <a:lnTo>
                    <a:pt x="28359" y="377622"/>
                  </a:lnTo>
                  <a:lnTo>
                    <a:pt x="34297" y="389804"/>
                  </a:lnTo>
                  <a:lnTo>
                    <a:pt x="40970" y="401610"/>
                  </a:lnTo>
                  <a:lnTo>
                    <a:pt x="48486" y="412788"/>
                  </a:lnTo>
                  <a:lnTo>
                    <a:pt x="58387" y="422081"/>
                  </a:lnTo>
                  <a:lnTo>
                    <a:pt x="77957" y="4407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2" name="Google Shape;3102;p40"/>
            <p:cNvSpPr/>
            <p:nvPr/>
          </p:nvSpPr>
          <p:spPr>
            <a:xfrm>
              <a:off x="1493150" y="2957203"/>
              <a:ext cx="598060" cy="438121"/>
            </a:xfrm>
            <a:custGeom>
              <a:avLst/>
              <a:gdLst/>
              <a:ahLst/>
              <a:cxnLst/>
              <a:rect l="l" t="t" r="r" b="b"/>
              <a:pathLst>
                <a:path w="598060" h="438121" extrusionOk="0">
                  <a:moveTo>
                    <a:pt x="150856" y="438122"/>
                  </a:moveTo>
                  <a:lnTo>
                    <a:pt x="138515" y="436148"/>
                  </a:lnTo>
                  <a:lnTo>
                    <a:pt x="126443" y="433959"/>
                  </a:lnTo>
                  <a:lnTo>
                    <a:pt x="114514" y="430891"/>
                  </a:lnTo>
                  <a:lnTo>
                    <a:pt x="103034" y="426298"/>
                  </a:lnTo>
                  <a:lnTo>
                    <a:pt x="92092" y="420790"/>
                  </a:lnTo>
                  <a:lnTo>
                    <a:pt x="80971" y="415963"/>
                  </a:lnTo>
                  <a:lnTo>
                    <a:pt x="69957" y="409917"/>
                  </a:lnTo>
                  <a:lnTo>
                    <a:pt x="59912" y="400641"/>
                  </a:lnTo>
                  <a:lnTo>
                    <a:pt x="50351" y="390970"/>
                  </a:lnTo>
                  <a:lnTo>
                    <a:pt x="41167" y="380815"/>
                  </a:lnTo>
                  <a:lnTo>
                    <a:pt x="33239" y="369332"/>
                  </a:lnTo>
                  <a:lnTo>
                    <a:pt x="28521" y="356468"/>
                  </a:lnTo>
                  <a:lnTo>
                    <a:pt x="22602" y="344250"/>
                  </a:lnTo>
                  <a:lnTo>
                    <a:pt x="18799" y="331009"/>
                  </a:lnTo>
                  <a:lnTo>
                    <a:pt x="16754" y="317463"/>
                  </a:lnTo>
                  <a:lnTo>
                    <a:pt x="16000" y="303881"/>
                  </a:lnTo>
                  <a:lnTo>
                    <a:pt x="16754" y="290299"/>
                  </a:lnTo>
                  <a:lnTo>
                    <a:pt x="17077" y="277165"/>
                  </a:lnTo>
                  <a:lnTo>
                    <a:pt x="12539" y="265252"/>
                  </a:lnTo>
                  <a:lnTo>
                    <a:pt x="7157" y="253697"/>
                  </a:lnTo>
                  <a:lnTo>
                    <a:pt x="5704" y="241246"/>
                  </a:lnTo>
                  <a:lnTo>
                    <a:pt x="2996" y="229279"/>
                  </a:lnTo>
                  <a:lnTo>
                    <a:pt x="1148" y="216917"/>
                  </a:lnTo>
                  <a:lnTo>
                    <a:pt x="0" y="204519"/>
                  </a:lnTo>
                  <a:lnTo>
                    <a:pt x="969" y="191906"/>
                  </a:lnTo>
                  <a:lnTo>
                    <a:pt x="4090" y="179723"/>
                  </a:lnTo>
                  <a:lnTo>
                    <a:pt x="5220" y="167487"/>
                  </a:lnTo>
                  <a:lnTo>
                    <a:pt x="8538" y="155305"/>
                  </a:lnTo>
                  <a:lnTo>
                    <a:pt x="13615" y="143768"/>
                  </a:lnTo>
                  <a:lnTo>
                    <a:pt x="18763" y="132680"/>
                  </a:lnTo>
                  <a:lnTo>
                    <a:pt x="24162" y="121610"/>
                  </a:lnTo>
                  <a:lnTo>
                    <a:pt x="30656" y="111114"/>
                  </a:lnTo>
                  <a:lnTo>
                    <a:pt x="37579" y="100564"/>
                  </a:lnTo>
                  <a:lnTo>
                    <a:pt x="47015" y="92705"/>
                  </a:lnTo>
                  <a:lnTo>
                    <a:pt x="53759" y="82084"/>
                  </a:lnTo>
                  <a:lnTo>
                    <a:pt x="63553" y="74512"/>
                  </a:lnTo>
                  <a:lnTo>
                    <a:pt x="72271" y="66062"/>
                  </a:lnTo>
                  <a:lnTo>
                    <a:pt x="82029" y="57737"/>
                  </a:lnTo>
                  <a:lnTo>
                    <a:pt x="92720" y="50560"/>
                  </a:lnTo>
                  <a:lnTo>
                    <a:pt x="104110" y="44585"/>
                  </a:lnTo>
                  <a:lnTo>
                    <a:pt x="115716" y="39221"/>
                  </a:lnTo>
                  <a:lnTo>
                    <a:pt x="127716" y="34717"/>
                  </a:lnTo>
                  <a:lnTo>
                    <a:pt x="139860" y="30824"/>
                  </a:lnTo>
                  <a:lnTo>
                    <a:pt x="152058" y="27182"/>
                  </a:lnTo>
                  <a:lnTo>
                    <a:pt x="164632" y="24670"/>
                  </a:lnTo>
                  <a:lnTo>
                    <a:pt x="177529" y="24275"/>
                  </a:lnTo>
                  <a:lnTo>
                    <a:pt x="189996" y="22266"/>
                  </a:lnTo>
                  <a:lnTo>
                    <a:pt x="202714" y="21136"/>
                  </a:lnTo>
                  <a:lnTo>
                    <a:pt x="215396" y="19036"/>
                  </a:lnTo>
                  <a:lnTo>
                    <a:pt x="228257" y="19969"/>
                  </a:lnTo>
                  <a:lnTo>
                    <a:pt x="240849" y="20149"/>
                  </a:lnTo>
                  <a:lnTo>
                    <a:pt x="253173" y="17278"/>
                  </a:lnTo>
                  <a:lnTo>
                    <a:pt x="266016" y="16327"/>
                  </a:lnTo>
                  <a:lnTo>
                    <a:pt x="278429" y="14066"/>
                  </a:lnTo>
                  <a:lnTo>
                    <a:pt x="290878" y="11608"/>
                  </a:lnTo>
                  <a:lnTo>
                    <a:pt x="304546" y="9778"/>
                  </a:lnTo>
                  <a:lnTo>
                    <a:pt x="317838" y="6657"/>
                  </a:lnTo>
                  <a:lnTo>
                    <a:pt x="331542" y="4791"/>
                  </a:lnTo>
                  <a:lnTo>
                    <a:pt x="345319" y="3840"/>
                  </a:lnTo>
                  <a:lnTo>
                    <a:pt x="358772" y="1561"/>
                  </a:lnTo>
                  <a:lnTo>
                    <a:pt x="372512" y="0"/>
                  </a:lnTo>
                  <a:lnTo>
                    <a:pt x="399329" y="2207"/>
                  </a:lnTo>
                  <a:lnTo>
                    <a:pt x="425303" y="3248"/>
                  </a:lnTo>
                  <a:lnTo>
                    <a:pt x="437841" y="6459"/>
                  </a:lnTo>
                  <a:lnTo>
                    <a:pt x="462685" y="13205"/>
                  </a:lnTo>
                  <a:lnTo>
                    <a:pt x="475241" y="16184"/>
                  </a:lnTo>
                  <a:lnTo>
                    <a:pt x="487277" y="21171"/>
                  </a:lnTo>
                  <a:lnTo>
                    <a:pt x="498991" y="25478"/>
                  </a:lnTo>
                  <a:lnTo>
                    <a:pt x="510327" y="31021"/>
                  </a:lnTo>
                  <a:lnTo>
                    <a:pt x="520767" y="38234"/>
                  </a:lnTo>
                  <a:lnTo>
                    <a:pt x="529790" y="47115"/>
                  </a:lnTo>
                  <a:lnTo>
                    <a:pt x="539207" y="55064"/>
                  </a:lnTo>
                  <a:lnTo>
                    <a:pt x="547691" y="64250"/>
                  </a:lnTo>
                  <a:lnTo>
                    <a:pt x="555584" y="73867"/>
                  </a:lnTo>
                  <a:lnTo>
                    <a:pt x="565073" y="82514"/>
                  </a:lnTo>
                  <a:lnTo>
                    <a:pt x="570831" y="93692"/>
                  </a:lnTo>
                  <a:lnTo>
                    <a:pt x="577289" y="104565"/>
                  </a:lnTo>
                  <a:lnTo>
                    <a:pt x="581109" y="116478"/>
                  </a:lnTo>
                  <a:lnTo>
                    <a:pt x="585719" y="127925"/>
                  </a:lnTo>
                  <a:lnTo>
                    <a:pt x="589379" y="139803"/>
                  </a:lnTo>
                  <a:lnTo>
                    <a:pt x="591226" y="152236"/>
                  </a:lnTo>
                  <a:lnTo>
                    <a:pt x="593827" y="164258"/>
                  </a:lnTo>
                  <a:lnTo>
                    <a:pt x="594993" y="176673"/>
                  </a:lnTo>
                  <a:lnTo>
                    <a:pt x="596392" y="188963"/>
                  </a:lnTo>
                  <a:lnTo>
                    <a:pt x="598060" y="201433"/>
                  </a:lnTo>
                  <a:lnTo>
                    <a:pt x="596930" y="213974"/>
                  </a:lnTo>
                  <a:lnTo>
                    <a:pt x="592930" y="238501"/>
                  </a:lnTo>
                  <a:lnTo>
                    <a:pt x="591370" y="250755"/>
                  </a:lnTo>
                  <a:lnTo>
                    <a:pt x="588356" y="264409"/>
                  </a:lnTo>
                  <a:lnTo>
                    <a:pt x="585181" y="277955"/>
                  </a:lnTo>
                  <a:lnTo>
                    <a:pt x="580015" y="291017"/>
                  </a:lnTo>
                  <a:lnTo>
                    <a:pt x="574221" y="303881"/>
                  </a:lnTo>
                  <a:lnTo>
                    <a:pt x="566562" y="314269"/>
                  </a:lnTo>
                  <a:lnTo>
                    <a:pt x="560445" y="325788"/>
                  </a:lnTo>
                  <a:lnTo>
                    <a:pt x="551907" y="335530"/>
                  </a:lnTo>
                  <a:lnTo>
                    <a:pt x="542938" y="345380"/>
                  </a:lnTo>
                  <a:lnTo>
                    <a:pt x="531960" y="352449"/>
                  </a:lnTo>
                  <a:lnTo>
                    <a:pt x="520121" y="358047"/>
                  </a:lnTo>
                  <a:lnTo>
                    <a:pt x="508354" y="363394"/>
                  </a:lnTo>
                  <a:lnTo>
                    <a:pt x="497358" y="369117"/>
                  </a:lnTo>
                  <a:lnTo>
                    <a:pt x="484945" y="369422"/>
                  </a:lnTo>
                  <a:lnTo>
                    <a:pt x="473447" y="373621"/>
                  </a:lnTo>
                  <a:lnTo>
                    <a:pt x="461196" y="373029"/>
                  </a:lnTo>
                  <a:lnTo>
                    <a:pt x="449267" y="375325"/>
                  </a:lnTo>
                  <a:lnTo>
                    <a:pt x="437267" y="374195"/>
                  </a:lnTo>
                  <a:lnTo>
                    <a:pt x="436173" y="374500"/>
                  </a:lnTo>
                  <a:lnTo>
                    <a:pt x="426415" y="374356"/>
                  </a:lnTo>
                  <a:lnTo>
                    <a:pt x="416800" y="375289"/>
                  </a:lnTo>
                  <a:lnTo>
                    <a:pt x="406934" y="375325"/>
                  </a:lnTo>
                  <a:lnTo>
                    <a:pt x="405230" y="375020"/>
                  </a:lnTo>
                  <a:lnTo>
                    <a:pt x="387490" y="375361"/>
                  </a:lnTo>
                  <a:lnTo>
                    <a:pt x="374593" y="375164"/>
                  </a:lnTo>
                  <a:lnTo>
                    <a:pt x="361714" y="375128"/>
                  </a:lnTo>
                  <a:lnTo>
                    <a:pt x="348870" y="375146"/>
                  </a:lnTo>
                  <a:lnTo>
                    <a:pt x="336386" y="378357"/>
                  </a:lnTo>
                  <a:lnTo>
                    <a:pt x="323578" y="379918"/>
                  </a:lnTo>
                  <a:lnTo>
                    <a:pt x="311954" y="384924"/>
                  </a:lnTo>
                  <a:lnTo>
                    <a:pt x="298842" y="394469"/>
                  </a:lnTo>
                  <a:lnTo>
                    <a:pt x="286806" y="401574"/>
                  </a:lnTo>
                  <a:lnTo>
                    <a:pt x="274178" y="407459"/>
                  </a:lnTo>
                  <a:lnTo>
                    <a:pt x="262195" y="414295"/>
                  </a:lnTo>
                  <a:lnTo>
                    <a:pt x="249908" y="420718"/>
                  </a:lnTo>
                  <a:lnTo>
                    <a:pt x="237926" y="425706"/>
                  </a:lnTo>
                  <a:lnTo>
                    <a:pt x="225315" y="427500"/>
                  </a:lnTo>
                  <a:lnTo>
                    <a:pt x="213333" y="430999"/>
                  </a:lnTo>
                  <a:lnTo>
                    <a:pt x="200866" y="434192"/>
                  </a:lnTo>
                  <a:lnTo>
                    <a:pt x="188220" y="434372"/>
                  </a:lnTo>
                  <a:lnTo>
                    <a:pt x="175969" y="436812"/>
                  </a:lnTo>
                  <a:lnTo>
                    <a:pt x="163215" y="437834"/>
                  </a:lnTo>
                  <a:lnTo>
                    <a:pt x="150856" y="438122"/>
                  </a:lnTo>
                  <a:close/>
                  <a:moveTo>
                    <a:pt x="71069" y="408518"/>
                  </a:moveTo>
                  <a:lnTo>
                    <a:pt x="81742" y="414349"/>
                  </a:lnTo>
                  <a:lnTo>
                    <a:pt x="92845" y="419175"/>
                  </a:lnTo>
                  <a:lnTo>
                    <a:pt x="103770" y="424665"/>
                  </a:lnTo>
                  <a:lnTo>
                    <a:pt x="115070" y="429187"/>
                  </a:lnTo>
                  <a:lnTo>
                    <a:pt x="126819" y="432201"/>
                  </a:lnTo>
                  <a:lnTo>
                    <a:pt x="138802" y="434372"/>
                  </a:lnTo>
                  <a:lnTo>
                    <a:pt x="150964" y="436327"/>
                  </a:lnTo>
                  <a:lnTo>
                    <a:pt x="163072" y="435933"/>
                  </a:lnTo>
                  <a:lnTo>
                    <a:pt x="175664" y="434928"/>
                  </a:lnTo>
                  <a:lnTo>
                    <a:pt x="187969" y="432488"/>
                  </a:lnTo>
                  <a:lnTo>
                    <a:pt x="200669" y="432290"/>
                  </a:lnTo>
                  <a:lnTo>
                    <a:pt x="212795" y="429151"/>
                  </a:lnTo>
                  <a:lnTo>
                    <a:pt x="224885" y="425634"/>
                  </a:lnTo>
                  <a:lnTo>
                    <a:pt x="237495" y="423840"/>
                  </a:lnTo>
                  <a:lnTo>
                    <a:pt x="249083" y="418978"/>
                  </a:lnTo>
                  <a:lnTo>
                    <a:pt x="261262" y="412608"/>
                  </a:lnTo>
                  <a:lnTo>
                    <a:pt x="273281" y="405754"/>
                  </a:lnTo>
                  <a:lnTo>
                    <a:pt x="285891" y="399869"/>
                  </a:lnTo>
                  <a:lnTo>
                    <a:pt x="297784" y="392854"/>
                  </a:lnTo>
                  <a:lnTo>
                    <a:pt x="311075" y="383202"/>
                  </a:lnTo>
                  <a:lnTo>
                    <a:pt x="323147" y="378034"/>
                  </a:lnTo>
                  <a:lnTo>
                    <a:pt x="335973" y="376491"/>
                  </a:lnTo>
                  <a:lnTo>
                    <a:pt x="348673" y="373244"/>
                  </a:lnTo>
                  <a:lnTo>
                    <a:pt x="361624" y="373226"/>
                  </a:lnTo>
                  <a:lnTo>
                    <a:pt x="374521" y="373262"/>
                  </a:lnTo>
                  <a:lnTo>
                    <a:pt x="387400" y="373459"/>
                  </a:lnTo>
                  <a:lnTo>
                    <a:pt x="405302" y="373136"/>
                  </a:lnTo>
                  <a:lnTo>
                    <a:pt x="407024" y="373441"/>
                  </a:lnTo>
                  <a:lnTo>
                    <a:pt x="416639" y="373405"/>
                  </a:lnTo>
                  <a:lnTo>
                    <a:pt x="426271" y="372472"/>
                  </a:lnTo>
                  <a:lnTo>
                    <a:pt x="435868" y="372598"/>
                  </a:lnTo>
                  <a:lnTo>
                    <a:pt x="437034" y="372275"/>
                  </a:lnTo>
                  <a:lnTo>
                    <a:pt x="449106" y="373405"/>
                  </a:lnTo>
                  <a:lnTo>
                    <a:pt x="460999" y="371109"/>
                  </a:lnTo>
                  <a:lnTo>
                    <a:pt x="473107" y="371701"/>
                  </a:lnTo>
                  <a:lnTo>
                    <a:pt x="484694" y="367520"/>
                  </a:lnTo>
                  <a:lnTo>
                    <a:pt x="496838" y="367233"/>
                  </a:lnTo>
                  <a:lnTo>
                    <a:pt x="507511" y="361671"/>
                  </a:lnTo>
                  <a:lnTo>
                    <a:pt x="519296" y="356325"/>
                  </a:lnTo>
                  <a:lnTo>
                    <a:pt x="531009" y="350799"/>
                  </a:lnTo>
                  <a:lnTo>
                    <a:pt x="541790" y="343855"/>
                  </a:lnTo>
                  <a:lnTo>
                    <a:pt x="550490" y="334256"/>
                  </a:lnTo>
                  <a:lnTo>
                    <a:pt x="558938" y="324604"/>
                  </a:lnTo>
                  <a:lnTo>
                    <a:pt x="564965" y="313229"/>
                  </a:lnTo>
                  <a:lnTo>
                    <a:pt x="572643" y="302804"/>
                  </a:lnTo>
                  <a:lnTo>
                    <a:pt x="578293" y="290227"/>
                  </a:lnTo>
                  <a:lnTo>
                    <a:pt x="583405" y="277327"/>
                  </a:lnTo>
                  <a:lnTo>
                    <a:pt x="586545" y="263906"/>
                  </a:lnTo>
                  <a:lnTo>
                    <a:pt x="589540" y="250342"/>
                  </a:lnTo>
                  <a:lnTo>
                    <a:pt x="591083" y="238142"/>
                  </a:lnTo>
                  <a:lnTo>
                    <a:pt x="595083" y="213651"/>
                  </a:lnTo>
                  <a:lnTo>
                    <a:pt x="596177" y="201379"/>
                  </a:lnTo>
                  <a:lnTo>
                    <a:pt x="594527" y="189107"/>
                  </a:lnTo>
                  <a:lnTo>
                    <a:pt x="593128" y="176781"/>
                  </a:lnTo>
                  <a:lnTo>
                    <a:pt x="591980" y="164455"/>
                  </a:lnTo>
                  <a:lnTo>
                    <a:pt x="589379" y="152488"/>
                  </a:lnTo>
                  <a:lnTo>
                    <a:pt x="587549" y="140126"/>
                  </a:lnTo>
                  <a:lnTo>
                    <a:pt x="583943" y="128445"/>
                  </a:lnTo>
                  <a:lnTo>
                    <a:pt x="579352" y="117017"/>
                  </a:lnTo>
                  <a:lnTo>
                    <a:pt x="575531" y="105139"/>
                  </a:lnTo>
                  <a:lnTo>
                    <a:pt x="569181" y="94482"/>
                  </a:lnTo>
                  <a:lnTo>
                    <a:pt x="563477" y="83412"/>
                  </a:lnTo>
                  <a:lnTo>
                    <a:pt x="554203" y="75033"/>
                  </a:lnTo>
                  <a:lnTo>
                    <a:pt x="546256" y="65362"/>
                  </a:lnTo>
                  <a:lnTo>
                    <a:pt x="537898" y="56284"/>
                  </a:lnTo>
                  <a:lnTo>
                    <a:pt x="528516" y="48371"/>
                  </a:lnTo>
                  <a:lnTo>
                    <a:pt x="519565" y="39544"/>
                  </a:lnTo>
                  <a:lnTo>
                    <a:pt x="509359" y="32511"/>
                  </a:lnTo>
                  <a:lnTo>
                    <a:pt x="498219" y="27074"/>
                  </a:lnTo>
                  <a:lnTo>
                    <a:pt x="486560" y="22786"/>
                  </a:lnTo>
                  <a:lnTo>
                    <a:pt x="474631" y="17834"/>
                  </a:lnTo>
                  <a:lnTo>
                    <a:pt x="462182" y="14892"/>
                  </a:lnTo>
                  <a:lnTo>
                    <a:pt x="437321" y="8146"/>
                  </a:lnTo>
                  <a:lnTo>
                    <a:pt x="424890" y="4952"/>
                  </a:lnTo>
                  <a:lnTo>
                    <a:pt x="399167" y="3947"/>
                  </a:lnTo>
                  <a:lnTo>
                    <a:pt x="372476" y="1740"/>
                  </a:lnTo>
                  <a:lnTo>
                    <a:pt x="358951" y="3283"/>
                  </a:lnTo>
                  <a:lnTo>
                    <a:pt x="345444" y="5580"/>
                  </a:lnTo>
                  <a:lnTo>
                    <a:pt x="331632" y="6531"/>
                  </a:lnTo>
                  <a:lnTo>
                    <a:pt x="318071" y="8379"/>
                  </a:lnTo>
                  <a:lnTo>
                    <a:pt x="304779" y="11501"/>
                  </a:lnTo>
                  <a:lnTo>
                    <a:pt x="291075" y="13349"/>
                  </a:lnTo>
                  <a:lnTo>
                    <a:pt x="278662" y="15789"/>
                  </a:lnTo>
                  <a:lnTo>
                    <a:pt x="266142" y="18068"/>
                  </a:lnTo>
                  <a:lnTo>
                    <a:pt x="253352" y="19018"/>
                  </a:lnTo>
                  <a:lnTo>
                    <a:pt x="240939" y="21925"/>
                  </a:lnTo>
                  <a:lnTo>
                    <a:pt x="228078" y="21745"/>
                  </a:lnTo>
                  <a:lnTo>
                    <a:pt x="215378" y="20830"/>
                  </a:lnTo>
                  <a:lnTo>
                    <a:pt x="202839" y="22912"/>
                  </a:lnTo>
                  <a:lnTo>
                    <a:pt x="190122" y="24042"/>
                  </a:lnTo>
                  <a:lnTo>
                    <a:pt x="177601" y="26052"/>
                  </a:lnTo>
                  <a:lnTo>
                    <a:pt x="164740" y="26446"/>
                  </a:lnTo>
                  <a:lnTo>
                    <a:pt x="152399" y="28922"/>
                  </a:lnTo>
                  <a:lnTo>
                    <a:pt x="140309" y="32547"/>
                  </a:lnTo>
                  <a:lnTo>
                    <a:pt x="128237" y="36422"/>
                  </a:lnTo>
                  <a:lnTo>
                    <a:pt x="116344" y="40889"/>
                  </a:lnTo>
                  <a:lnTo>
                    <a:pt x="104846" y="46200"/>
                  </a:lnTo>
                  <a:lnTo>
                    <a:pt x="93581" y="52103"/>
                  </a:lnTo>
                  <a:lnTo>
                    <a:pt x="83052" y="59172"/>
                  </a:lnTo>
                  <a:lnTo>
                    <a:pt x="73419" y="67390"/>
                  </a:lnTo>
                  <a:lnTo>
                    <a:pt x="64665" y="75876"/>
                  </a:lnTo>
                  <a:lnTo>
                    <a:pt x="54925" y="83412"/>
                  </a:lnTo>
                  <a:lnTo>
                    <a:pt x="48217" y="93997"/>
                  </a:lnTo>
                  <a:lnTo>
                    <a:pt x="38781" y="101874"/>
                  </a:lnTo>
                  <a:lnTo>
                    <a:pt x="32126" y="112100"/>
                  </a:lnTo>
                  <a:lnTo>
                    <a:pt x="25687" y="122507"/>
                  </a:lnTo>
                  <a:lnTo>
                    <a:pt x="20341" y="133469"/>
                  </a:lnTo>
                  <a:lnTo>
                    <a:pt x="15211" y="144539"/>
                  </a:lnTo>
                  <a:lnTo>
                    <a:pt x="10189" y="155932"/>
                  </a:lnTo>
                  <a:lnTo>
                    <a:pt x="6942" y="167846"/>
                  </a:lnTo>
                  <a:lnTo>
                    <a:pt x="5830" y="180082"/>
                  </a:lnTo>
                  <a:lnTo>
                    <a:pt x="2709" y="192265"/>
                  </a:lnTo>
                  <a:lnTo>
                    <a:pt x="1776" y="204573"/>
                  </a:lnTo>
                  <a:lnTo>
                    <a:pt x="2924" y="216773"/>
                  </a:lnTo>
                  <a:lnTo>
                    <a:pt x="4754" y="229010"/>
                  </a:lnTo>
                  <a:lnTo>
                    <a:pt x="7462" y="241013"/>
                  </a:lnTo>
                  <a:lnTo>
                    <a:pt x="8915" y="253410"/>
                  </a:lnTo>
                  <a:lnTo>
                    <a:pt x="14171" y="264624"/>
                  </a:lnTo>
                  <a:lnTo>
                    <a:pt x="18853" y="276932"/>
                  </a:lnTo>
                  <a:lnTo>
                    <a:pt x="18530" y="290442"/>
                  </a:lnTo>
                  <a:lnTo>
                    <a:pt x="17776" y="303953"/>
                  </a:lnTo>
                  <a:lnTo>
                    <a:pt x="18512" y="317355"/>
                  </a:lnTo>
                  <a:lnTo>
                    <a:pt x="20521" y="330704"/>
                  </a:lnTo>
                  <a:lnTo>
                    <a:pt x="24234" y="343676"/>
                  </a:lnTo>
                  <a:lnTo>
                    <a:pt x="30135" y="355840"/>
                  </a:lnTo>
                  <a:lnTo>
                    <a:pt x="34835" y="368669"/>
                  </a:lnTo>
                  <a:lnTo>
                    <a:pt x="42530" y="379775"/>
                  </a:lnTo>
                  <a:lnTo>
                    <a:pt x="51625" y="389822"/>
                  </a:lnTo>
                  <a:lnTo>
                    <a:pt x="61132" y="399439"/>
                  </a:lnTo>
                  <a:lnTo>
                    <a:pt x="71069" y="4085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3" name="Google Shape;3103;p40"/>
            <p:cNvSpPr/>
            <p:nvPr/>
          </p:nvSpPr>
          <p:spPr>
            <a:xfrm>
              <a:off x="1512039" y="2975863"/>
              <a:ext cx="560624" cy="401143"/>
            </a:xfrm>
            <a:custGeom>
              <a:avLst/>
              <a:gdLst/>
              <a:ahLst/>
              <a:cxnLst/>
              <a:rect l="l" t="t" r="r" b="b"/>
              <a:pathLst>
                <a:path w="560624" h="401143" extrusionOk="0">
                  <a:moveTo>
                    <a:pt x="157923" y="401143"/>
                  </a:moveTo>
                  <a:lnTo>
                    <a:pt x="144147" y="401108"/>
                  </a:lnTo>
                  <a:lnTo>
                    <a:pt x="131770" y="400049"/>
                  </a:lnTo>
                  <a:lnTo>
                    <a:pt x="119232" y="400461"/>
                  </a:lnTo>
                  <a:lnTo>
                    <a:pt x="119124" y="400444"/>
                  </a:lnTo>
                  <a:lnTo>
                    <a:pt x="106837" y="397986"/>
                  </a:lnTo>
                  <a:lnTo>
                    <a:pt x="94585" y="394182"/>
                  </a:lnTo>
                  <a:lnTo>
                    <a:pt x="83751" y="387938"/>
                  </a:lnTo>
                  <a:lnTo>
                    <a:pt x="72988" y="381999"/>
                  </a:lnTo>
                  <a:lnTo>
                    <a:pt x="61867" y="376204"/>
                  </a:lnTo>
                  <a:lnTo>
                    <a:pt x="51481" y="367323"/>
                  </a:lnTo>
                  <a:lnTo>
                    <a:pt x="33992" y="346331"/>
                  </a:lnTo>
                  <a:lnTo>
                    <a:pt x="25274" y="335082"/>
                  </a:lnTo>
                  <a:lnTo>
                    <a:pt x="21184" y="321823"/>
                  </a:lnTo>
                  <a:lnTo>
                    <a:pt x="18817" y="308187"/>
                  </a:lnTo>
                  <a:lnTo>
                    <a:pt x="15211" y="295807"/>
                  </a:lnTo>
                  <a:lnTo>
                    <a:pt x="14565" y="282943"/>
                  </a:lnTo>
                  <a:lnTo>
                    <a:pt x="17113" y="270258"/>
                  </a:lnTo>
                  <a:lnTo>
                    <a:pt x="17166" y="257681"/>
                  </a:lnTo>
                  <a:lnTo>
                    <a:pt x="17435" y="254971"/>
                  </a:lnTo>
                  <a:lnTo>
                    <a:pt x="9094" y="240115"/>
                  </a:lnTo>
                  <a:lnTo>
                    <a:pt x="5632" y="228292"/>
                  </a:lnTo>
                  <a:lnTo>
                    <a:pt x="3301" y="216217"/>
                  </a:lnTo>
                  <a:lnTo>
                    <a:pt x="1435" y="204142"/>
                  </a:lnTo>
                  <a:lnTo>
                    <a:pt x="0" y="179687"/>
                  </a:lnTo>
                  <a:lnTo>
                    <a:pt x="520" y="167379"/>
                  </a:lnTo>
                  <a:lnTo>
                    <a:pt x="2996" y="155143"/>
                  </a:lnTo>
                  <a:lnTo>
                    <a:pt x="7265" y="143553"/>
                  </a:lnTo>
                  <a:lnTo>
                    <a:pt x="11265" y="132052"/>
                  </a:lnTo>
                  <a:lnTo>
                    <a:pt x="16269" y="120031"/>
                  </a:lnTo>
                  <a:lnTo>
                    <a:pt x="23642" y="109589"/>
                  </a:lnTo>
                  <a:lnTo>
                    <a:pt x="29490" y="98393"/>
                  </a:lnTo>
                  <a:lnTo>
                    <a:pt x="37508" y="88166"/>
                  </a:lnTo>
                  <a:lnTo>
                    <a:pt x="45490" y="78190"/>
                  </a:lnTo>
                  <a:lnTo>
                    <a:pt x="55410" y="69883"/>
                  </a:lnTo>
                  <a:lnTo>
                    <a:pt x="65616" y="62151"/>
                  </a:lnTo>
                  <a:lnTo>
                    <a:pt x="74854" y="53018"/>
                  </a:lnTo>
                  <a:lnTo>
                    <a:pt x="86101" y="46810"/>
                  </a:lnTo>
                  <a:lnTo>
                    <a:pt x="96684" y="39347"/>
                  </a:lnTo>
                  <a:lnTo>
                    <a:pt x="108469" y="34197"/>
                  </a:lnTo>
                  <a:lnTo>
                    <a:pt x="120362" y="29227"/>
                  </a:lnTo>
                  <a:lnTo>
                    <a:pt x="132918" y="25890"/>
                  </a:lnTo>
                  <a:lnTo>
                    <a:pt x="145726" y="24078"/>
                  </a:lnTo>
                  <a:lnTo>
                    <a:pt x="158569" y="23235"/>
                  </a:lnTo>
                  <a:lnTo>
                    <a:pt x="171126" y="20705"/>
                  </a:lnTo>
                  <a:lnTo>
                    <a:pt x="183951" y="20902"/>
                  </a:lnTo>
                  <a:lnTo>
                    <a:pt x="196705" y="17762"/>
                  </a:lnTo>
                  <a:lnTo>
                    <a:pt x="209566" y="20615"/>
                  </a:lnTo>
                  <a:lnTo>
                    <a:pt x="222768" y="19431"/>
                  </a:lnTo>
                  <a:lnTo>
                    <a:pt x="235917" y="17601"/>
                  </a:lnTo>
                  <a:lnTo>
                    <a:pt x="248850" y="14659"/>
                  </a:lnTo>
                  <a:lnTo>
                    <a:pt x="262088" y="12918"/>
                  </a:lnTo>
                  <a:lnTo>
                    <a:pt x="275397" y="11949"/>
                  </a:lnTo>
                  <a:lnTo>
                    <a:pt x="288061" y="7984"/>
                  </a:lnTo>
                  <a:lnTo>
                    <a:pt x="301353" y="6100"/>
                  </a:lnTo>
                  <a:lnTo>
                    <a:pt x="314286" y="3301"/>
                  </a:lnTo>
                  <a:lnTo>
                    <a:pt x="327775" y="2960"/>
                  </a:lnTo>
                  <a:lnTo>
                    <a:pt x="341013" y="2368"/>
                  </a:lnTo>
                  <a:lnTo>
                    <a:pt x="354108" y="610"/>
                  </a:lnTo>
                  <a:lnTo>
                    <a:pt x="367472" y="251"/>
                  </a:lnTo>
                  <a:lnTo>
                    <a:pt x="381212" y="0"/>
                  </a:lnTo>
                  <a:lnTo>
                    <a:pt x="394988" y="2027"/>
                  </a:lnTo>
                  <a:lnTo>
                    <a:pt x="408656" y="2368"/>
                  </a:lnTo>
                  <a:lnTo>
                    <a:pt x="422558" y="4862"/>
                  </a:lnTo>
                  <a:lnTo>
                    <a:pt x="435366" y="10065"/>
                  </a:lnTo>
                  <a:lnTo>
                    <a:pt x="448424" y="13869"/>
                  </a:lnTo>
                  <a:lnTo>
                    <a:pt x="461160" y="19144"/>
                  </a:lnTo>
                  <a:lnTo>
                    <a:pt x="472550" y="23701"/>
                  </a:lnTo>
                  <a:lnTo>
                    <a:pt x="483205" y="30124"/>
                  </a:lnTo>
                  <a:lnTo>
                    <a:pt x="493412" y="36942"/>
                  </a:lnTo>
                  <a:lnTo>
                    <a:pt x="511780" y="53287"/>
                  </a:lnTo>
                  <a:lnTo>
                    <a:pt x="521520" y="61397"/>
                  </a:lnTo>
                  <a:lnTo>
                    <a:pt x="528014" y="71965"/>
                  </a:lnTo>
                  <a:lnTo>
                    <a:pt x="534543" y="82335"/>
                  </a:lnTo>
                  <a:lnTo>
                    <a:pt x="539404" y="93674"/>
                  </a:lnTo>
                  <a:lnTo>
                    <a:pt x="546561" y="104027"/>
                  </a:lnTo>
                  <a:lnTo>
                    <a:pt x="548517" y="116891"/>
                  </a:lnTo>
                  <a:lnTo>
                    <a:pt x="552553" y="128643"/>
                  </a:lnTo>
                  <a:lnTo>
                    <a:pt x="556481" y="140646"/>
                  </a:lnTo>
                  <a:lnTo>
                    <a:pt x="558813" y="153169"/>
                  </a:lnTo>
                  <a:lnTo>
                    <a:pt x="560535" y="165872"/>
                  </a:lnTo>
                  <a:lnTo>
                    <a:pt x="560535" y="165962"/>
                  </a:lnTo>
                  <a:lnTo>
                    <a:pt x="559530" y="178611"/>
                  </a:lnTo>
                  <a:lnTo>
                    <a:pt x="560624" y="191098"/>
                  </a:lnTo>
                  <a:lnTo>
                    <a:pt x="560104" y="204160"/>
                  </a:lnTo>
                  <a:lnTo>
                    <a:pt x="556463" y="216307"/>
                  </a:lnTo>
                  <a:lnTo>
                    <a:pt x="555351" y="228794"/>
                  </a:lnTo>
                  <a:lnTo>
                    <a:pt x="551907" y="241300"/>
                  </a:lnTo>
                  <a:lnTo>
                    <a:pt x="548875" y="253680"/>
                  </a:lnTo>
                  <a:lnTo>
                    <a:pt x="546131" y="266580"/>
                  </a:lnTo>
                  <a:lnTo>
                    <a:pt x="539817" y="277883"/>
                  </a:lnTo>
                  <a:lnTo>
                    <a:pt x="532480" y="288523"/>
                  </a:lnTo>
                  <a:lnTo>
                    <a:pt x="524606" y="298893"/>
                  </a:lnTo>
                  <a:lnTo>
                    <a:pt x="505125" y="315310"/>
                  </a:lnTo>
                  <a:lnTo>
                    <a:pt x="494291" y="322181"/>
                  </a:lnTo>
                  <a:lnTo>
                    <a:pt x="482470" y="327295"/>
                  </a:lnTo>
                  <a:lnTo>
                    <a:pt x="470254" y="332767"/>
                  </a:lnTo>
                  <a:lnTo>
                    <a:pt x="457214" y="334579"/>
                  </a:lnTo>
                  <a:lnTo>
                    <a:pt x="444622" y="338132"/>
                  </a:lnTo>
                  <a:lnTo>
                    <a:pt x="431276" y="339244"/>
                  </a:lnTo>
                  <a:lnTo>
                    <a:pt x="417607" y="339710"/>
                  </a:lnTo>
                  <a:lnTo>
                    <a:pt x="416585" y="338383"/>
                  </a:lnTo>
                  <a:lnTo>
                    <a:pt x="407598" y="339477"/>
                  </a:lnTo>
                  <a:lnTo>
                    <a:pt x="388548" y="338275"/>
                  </a:lnTo>
                  <a:lnTo>
                    <a:pt x="387113" y="339764"/>
                  </a:lnTo>
                  <a:lnTo>
                    <a:pt x="368530" y="337163"/>
                  </a:lnTo>
                  <a:lnTo>
                    <a:pt x="356171" y="338437"/>
                  </a:lnTo>
                  <a:lnTo>
                    <a:pt x="343776" y="337217"/>
                  </a:lnTo>
                  <a:lnTo>
                    <a:pt x="331578" y="339459"/>
                  </a:lnTo>
                  <a:lnTo>
                    <a:pt x="319094" y="339764"/>
                  </a:lnTo>
                  <a:lnTo>
                    <a:pt x="307057" y="342563"/>
                  </a:lnTo>
                  <a:lnTo>
                    <a:pt x="294860" y="345057"/>
                  </a:lnTo>
                  <a:lnTo>
                    <a:pt x="283380" y="349489"/>
                  </a:lnTo>
                  <a:lnTo>
                    <a:pt x="269603" y="359447"/>
                  </a:lnTo>
                  <a:lnTo>
                    <a:pt x="258823" y="366946"/>
                  </a:lnTo>
                  <a:lnTo>
                    <a:pt x="246589" y="372275"/>
                  </a:lnTo>
                  <a:lnTo>
                    <a:pt x="235701" y="379828"/>
                  </a:lnTo>
                  <a:lnTo>
                    <a:pt x="223127" y="383686"/>
                  </a:lnTo>
                  <a:lnTo>
                    <a:pt x="210947" y="389266"/>
                  </a:lnTo>
                  <a:lnTo>
                    <a:pt x="197799" y="392908"/>
                  </a:lnTo>
                  <a:lnTo>
                    <a:pt x="184704" y="396263"/>
                  </a:lnTo>
                  <a:lnTo>
                    <a:pt x="171179" y="397932"/>
                  </a:lnTo>
                  <a:lnTo>
                    <a:pt x="157923" y="401143"/>
                  </a:lnTo>
                  <a:close/>
                  <a:moveTo>
                    <a:pt x="144273" y="399313"/>
                  </a:moveTo>
                  <a:lnTo>
                    <a:pt x="157726" y="399331"/>
                  </a:lnTo>
                  <a:lnTo>
                    <a:pt x="170874" y="396209"/>
                  </a:lnTo>
                  <a:lnTo>
                    <a:pt x="184381" y="394541"/>
                  </a:lnTo>
                  <a:lnTo>
                    <a:pt x="197333" y="391204"/>
                  </a:lnTo>
                  <a:lnTo>
                    <a:pt x="210337" y="387615"/>
                  </a:lnTo>
                  <a:lnTo>
                    <a:pt x="222481" y="382053"/>
                  </a:lnTo>
                  <a:lnTo>
                    <a:pt x="235037" y="378196"/>
                  </a:lnTo>
                  <a:lnTo>
                    <a:pt x="245728" y="370750"/>
                  </a:lnTo>
                  <a:lnTo>
                    <a:pt x="257962" y="365421"/>
                  </a:lnTo>
                  <a:lnTo>
                    <a:pt x="268581" y="358011"/>
                  </a:lnTo>
                  <a:lnTo>
                    <a:pt x="282644" y="347874"/>
                  </a:lnTo>
                  <a:lnTo>
                    <a:pt x="294375" y="343353"/>
                  </a:lnTo>
                  <a:lnTo>
                    <a:pt x="306681" y="340823"/>
                  </a:lnTo>
                  <a:lnTo>
                    <a:pt x="318968" y="337988"/>
                  </a:lnTo>
                  <a:lnTo>
                    <a:pt x="331399" y="337701"/>
                  </a:lnTo>
                  <a:lnTo>
                    <a:pt x="343704" y="335422"/>
                  </a:lnTo>
                  <a:lnTo>
                    <a:pt x="343830" y="335440"/>
                  </a:lnTo>
                  <a:lnTo>
                    <a:pt x="356171" y="336660"/>
                  </a:lnTo>
                  <a:lnTo>
                    <a:pt x="368566" y="335387"/>
                  </a:lnTo>
                  <a:lnTo>
                    <a:pt x="368673" y="335404"/>
                  </a:lnTo>
                  <a:lnTo>
                    <a:pt x="386450" y="337880"/>
                  </a:lnTo>
                  <a:lnTo>
                    <a:pt x="387831" y="336445"/>
                  </a:lnTo>
                  <a:lnTo>
                    <a:pt x="407544" y="337701"/>
                  </a:lnTo>
                  <a:lnTo>
                    <a:pt x="417374" y="336499"/>
                  </a:lnTo>
                  <a:lnTo>
                    <a:pt x="418468" y="337916"/>
                  </a:lnTo>
                  <a:lnTo>
                    <a:pt x="431168" y="337486"/>
                  </a:lnTo>
                  <a:lnTo>
                    <a:pt x="444299" y="336409"/>
                  </a:lnTo>
                  <a:lnTo>
                    <a:pt x="456855" y="332857"/>
                  </a:lnTo>
                  <a:lnTo>
                    <a:pt x="469896" y="331045"/>
                  </a:lnTo>
                  <a:lnTo>
                    <a:pt x="481753" y="325680"/>
                  </a:lnTo>
                  <a:lnTo>
                    <a:pt x="493466" y="320620"/>
                  </a:lnTo>
                  <a:lnTo>
                    <a:pt x="504067" y="313874"/>
                  </a:lnTo>
                  <a:lnTo>
                    <a:pt x="523368" y="297601"/>
                  </a:lnTo>
                  <a:lnTo>
                    <a:pt x="531027" y="287500"/>
                  </a:lnTo>
                  <a:lnTo>
                    <a:pt x="538292" y="276968"/>
                  </a:lnTo>
                  <a:lnTo>
                    <a:pt x="544499" y="265844"/>
                  </a:lnTo>
                  <a:lnTo>
                    <a:pt x="547117" y="253303"/>
                  </a:lnTo>
                  <a:lnTo>
                    <a:pt x="550167" y="240869"/>
                  </a:lnTo>
                  <a:lnTo>
                    <a:pt x="553593" y="228489"/>
                  </a:lnTo>
                  <a:lnTo>
                    <a:pt x="554723" y="215894"/>
                  </a:lnTo>
                  <a:lnTo>
                    <a:pt x="558346" y="203765"/>
                  </a:lnTo>
                  <a:lnTo>
                    <a:pt x="558813" y="191152"/>
                  </a:lnTo>
                  <a:lnTo>
                    <a:pt x="557719" y="178629"/>
                  </a:lnTo>
                  <a:lnTo>
                    <a:pt x="558723" y="165926"/>
                  </a:lnTo>
                  <a:lnTo>
                    <a:pt x="557037" y="153457"/>
                  </a:lnTo>
                  <a:lnTo>
                    <a:pt x="554741" y="141095"/>
                  </a:lnTo>
                  <a:lnTo>
                    <a:pt x="550849" y="129217"/>
                  </a:lnTo>
                  <a:lnTo>
                    <a:pt x="546795" y="117322"/>
                  </a:lnTo>
                  <a:lnTo>
                    <a:pt x="544875" y="104708"/>
                  </a:lnTo>
                  <a:lnTo>
                    <a:pt x="537826" y="94464"/>
                  </a:lnTo>
                  <a:lnTo>
                    <a:pt x="533000" y="83160"/>
                  </a:lnTo>
                  <a:lnTo>
                    <a:pt x="526525" y="72916"/>
                  </a:lnTo>
                  <a:lnTo>
                    <a:pt x="520103" y="62473"/>
                  </a:lnTo>
                  <a:lnTo>
                    <a:pt x="510650" y="54651"/>
                  </a:lnTo>
                  <a:lnTo>
                    <a:pt x="492354" y="38360"/>
                  </a:lnTo>
                  <a:lnTo>
                    <a:pt x="482273" y="31631"/>
                  </a:lnTo>
                  <a:lnTo>
                    <a:pt x="471779" y="25298"/>
                  </a:lnTo>
                  <a:lnTo>
                    <a:pt x="460514" y="20795"/>
                  </a:lnTo>
                  <a:lnTo>
                    <a:pt x="447868" y="15538"/>
                  </a:lnTo>
                  <a:lnTo>
                    <a:pt x="434809" y="11734"/>
                  </a:lnTo>
                  <a:lnTo>
                    <a:pt x="422002" y="6531"/>
                  </a:lnTo>
                  <a:lnTo>
                    <a:pt x="408513" y="4109"/>
                  </a:lnTo>
                  <a:lnTo>
                    <a:pt x="394862" y="3768"/>
                  </a:lnTo>
                  <a:lnTo>
                    <a:pt x="381122" y="1740"/>
                  </a:lnTo>
                  <a:lnTo>
                    <a:pt x="367543" y="1992"/>
                  </a:lnTo>
                  <a:lnTo>
                    <a:pt x="354287" y="2333"/>
                  </a:lnTo>
                  <a:lnTo>
                    <a:pt x="341211" y="4091"/>
                  </a:lnTo>
                  <a:lnTo>
                    <a:pt x="327865" y="4701"/>
                  </a:lnTo>
                  <a:lnTo>
                    <a:pt x="314519" y="5024"/>
                  </a:lnTo>
                  <a:lnTo>
                    <a:pt x="301694" y="7823"/>
                  </a:lnTo>
                  <a:lnTo>
                    <a:pt x="288474" y="9689"/>
                  </a:lnTo>
                  <a:lnTo>
                    <a:pt x="275648" y="13690"/>
                  </a:lnTo>
                  <a:lnTo>
                    <a:pt x="262285" y="14659"/>
                  </a:lnTo>
                  <a:lnTo>
                    <a:pt x="249172" y="16381"/>
                  </a:lnTo>
                  <a:lnTo>
                    <a:pt x="236239" y="19323"/>
                  </a:lnTo>
                  <a:lnTo>
                    <a:pt x="222965" y="21189"/>
                  </a:lnTo>
                  <a:lnTo>
                    <a:pt x="209440" y="22391"/>
                  </a:lnTo>
                  <a:lnTo>
                    <a:pt x="196723" y="19575"/>
                  </a:lnTo>
                  <a:lnTo>
                    <a:pt x="184148" y="22661"/>
                  </a:lnTo>
                  <a:lnTo>
                    <a:pt x="171287" y="22463"/>
                  </a:lnTo>
                  <a:lnTo>
                    <a:pt x="158802" y="24957"/>
                  </a:lnTo>
                  <a:lnTo>
                    <a:pt x="145905" y="25800"/>
                  </a:lnTo>
                  <a:lnTo>
                    <a:pt x="133259" y="27577"/>
                  </a:lnTo>
                  <a:lnTo>
                    <a:pt x="120918" y="30860"/>
                  </a:lnTo>
                  <a:lnTo>
                    <a:pt x="109151" y="35776"/>
                  </a:lnTo>
                  <a:lnTo>
                    <a:pt x="97455" y="40872"/>
                  </a:lnTo>
                  <a:lnTo>
                    <a:pt x="87034" y="48246"/>
                  </a:lnTo>
                  <a:lnTo>
                    <a:pt x="75823" y="54435"/>
                  </a:lnTo>
                  <a:lnTo>
                    <a:pt x="66782" y="63406"/>
                  </a:lnTo>
                  <a:lnTo>
                    <a:pt x="56522" y="71193"/>
                  </a:lnTo>
                  <a:lnTo>
                    <a:pt x="46764" y="79357"/>
                  </a:lnTo>
                  <a:lnTo>
                    <a:pt x="38907" y="89189"/>
                  </a:lnTo>
                  <a:lnTo>
                    <a:pt x="30978" y="99272"/>
                  </a:lnTo>
                  <a:lnTo>
                    <a:pt x="25167" y="110432"/>
                  </a:lnTo>
                  <a:lnTo>
                    <a:pt x="17794" y="120892"/>
                  </a:lnTo>
                  <a:lnTo>
                    <a:pt x="12933" y="132590"/>
                  </a:lnTo>
                  <a:lnTo>
                    <a:pt x="8951" y="144055"/>
                  </a:lnTo>
                  <a:lnTo>
                    <a:pt x="4718" y="155538"/>
                  </a:lnTo>
                  <a:lnTo>
                    <a:pt x="2296" y="167505"/>
                  </a:lnTo>
                  <a:lnTo>
                    <a:pt x="1794" y="179580"/>
                  </a:lnTo>
                  <a:lnTo>
                    <a:pt x="3229" y="203855"/>
                  </a:lnTo>
                  <a:lnTo>
                    <a:pt x="5094" y="215822"/>
                  </a:lnTo>
                  <a:lnTo>
                    <a:pt x="7408" y="227789"/>
                  </a:lnTo>
                  <a:lnTo>
                    <a:pt x="10834" y="239434"/>
                  </a:lnTo>
                  <a:lnTo>
                    <a:pt x="19337" y="254505"/>
                  </a:lnTo>
                  <a:lnTo>
                    <a:pt x="19014" y="257681"/>
                  </a:lnTo>
                  <a:lnTo>
                    <a:pt x="18942" y="270348"/>
                  </a:lnTo>
                  <a:lnTo>
                    <a:pt x="16413" y="282978"/>
                  </a:lnTo>
                  <a:lnTo>
                    <a:pt x="17041" y="295502"/>
                  </a:lnTo>
                  <a:lnTo>
                    <a:pt x="20610" y="307684"/>
                  </a:lnTo>
                  <a:lnTo>
                    <a:pt x="22978" y="321320"/>
                  </a:lnTo>
                  <a:lnTo>
                    <a:pt x="26978" y="334310"/>
                  </a:lnTo>
                  <a:lnTo>
                    <a:pt x="35427" y="345111"/>
                  </a:lnTo>
                  <a:lnTo>
                    <a:pt x="44145" y="355499"/>
                  </a:lnTo>
                  <a:lnTo>
                    <a:pt x="52809" y="365977"/>
                  </a:lnTo>
                  <a:lnTo>
                    <a:pt x="62997" y="374679"/>
                  </a:lnTo>
                  <a:lnTo>
                    <a:pt x="73867" y="380331"/>
                  </a:lnTo>
                  <a:lnTo>
                    <a:pt x="84666" y="386288"/>
                  </a:lnTo>
                  <a:lnTo>
                    <a:pt x="95429" y="392495"/>
                  </a:lnTo>
                  <a:lnTo>
                    <a:pt x="107321" y="396156"/>
                  </a:lnTo>
                  <a:lnTo>
                    <a:pt x="119429" y="398578"/>
                  </a:lnTo>
                  <a:lnTo>
                    <a:pt x="131878" y="398183"/>
                  </a:lnTo>
                  <a:lnTo>
                    <a:pt x="144273" y="399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4" name="Google Shape;3104;p40"/>
            <p:cNvSpPr/>
            <p:nvPr/>
          </p:nvSpPr>
          <p:spPr>
            <a:xfrm>
              <a:off x="1528129" y="2992872"/>
              <a:ext cx="527959" cy="367394"/>
            </a:xfrm>
            <a:custGeom>
              <a:avLst/>
              <a:gdLst/>
              <a:ahLst/>
              <a:cxnLst/>
              <a:rect l="l" t="t" r="r" b="b"/>
              <a:pathLst>
                <a:path w="527959" h="367394" extrusionOk="0">
                  <a:moveTo>
                    <a:pt x="128201" y="367395"/>
                  </a:moveTo>
                  <a:lnTo>
                    <a:pt x="114873" y="366731"/>
                  </a:lnTo>
                  <a:lnTo>
                    <a:pt x="101653" y="364811"/>
                  </a:lnTo>
                  <a:lnTo>
                    <a:pt x="88146" y="362246"/>
                  </a:lnTo>
                  <a:lnTo>
                    <a:pt x="76163" y="356684"/>
                  </a:lnTo>
                  <a:lnTo>
                    <a:pt x="64683" y="350063"/>
                  </a:lnTo>
                  <a:lnTo>
                    <a:pt x="53239" y="343030"/>
                  </a:lnTo>
                  <a:lnTo>
                    <a:pt x="43409" y="334113"/>
                  </a:lnTo>
                  <a:lnTo>
                    <a:pt x="34745" y="324083"/>
                  </a:lnTo>
                  <a:lnTo>
                    <a:pt x="27319" y="312798"/>
                  </a:lnTo>
                  <a:lnTo>
                    <a:pt x="22691" y="300597"/>
                  </a:lnTo>
                  <a:lnTo>
                    <a:pt x="18368" y="287912"/>
                  </a:lnTo>
                  <a:lnTo>
                    <a:pt x="14996" y="272877"/>
                  </a:lnTo>
                  <a:lnTo>
                    <a:pt x="16323" y="257591"/>
                  </a:lnTo>
                  <a:lnTo>
                    <a:pt x="16269" y="242502"/>
                  </a:lnTo>
                  <a:lnTo>
                    <a:pt x="18332" y="234051"/>
                  </a:lnTo>
                  <a:lnTo>
                    <a:pt x="18171" y="230822"/>
                  </a:lnTo>
                  <a:lnTo>
                    <a:pt x="9471" y="216163"/>
                  </a:lnTo>
                  <a:lnTo>
                    <a:pt x="6117" y="202832"/>
                  </a:lnTo>
                  <a:lnTo>
                    <a:pt x="2027" y="189520"/>
                  </a:lnTo>
                  <a:lnTo>
                    <a:pt x="395" y="175884"/>
                  </a:lnTo>
                  <a:lnTo>
                    <a:pt x="0" y="161656"/>
                  </a:lnTo>
                  <a:lnTo>
                    <a:pt x="3659" y="148074"/>
                  </a:lnTo>
                  <a:lnTo>
                    <a:pt x="6834" y="134869"/>
                  </a:lnTo>
                  <a:lnTo>
                    <a:pt x="10332" y="121269"/>
                  </a:lnTo>
                  <a:lnTo>
                    <a:pt x="15911" y="108476"/>
                  </a:lnTo>
                  <a:lnTo>
                    <a:pt x="24431" y="97998"/>
                  </a:lnTo>
                  <a:lnTo>
                    <a:pt x="31786" y="87000"/>
                  </a:lnTo>
                  <a:lnTo>
                    <a:pt x="39894" y="76235"/>
                  </a:lnTo>
                  <a:lnTo>
                    <a:pt x="49203" y="65829"/>
                  </a:lnTo>
                  <a:lnTo>
                    <a:pt x="60002" y="57826"/>
                  </a:lnTo>
                  <a:lnTo>
                    <a:pt x="70639" y="50560"/>
                  </a:lnTo>
                  <a:lnTo>
                    <a:pt x="80738" y="42235"/>
                  </a:lnTo>
                  <a:lnTo>
                    <a:pt x="92361" y="36135"/>
                  </a:lnTo>
                  <a:lnTo>
                    <a:pt x="104613" y="31793"/>
                  </a:lnTo>
                  <a:lnTo>
                    <a:pt x="116972" y="28743"/>
                  </a:lnTo>
                  <a:lnTo>
                    <a:pt x="129277" y="23845"/>
                  </a:lnTo>
                  <a:lnTo>
                    <a:pt x="154820" y="20364"/>
                  </a:lnTo>
                  <a:lnTo>
                    <a:pt x="167771" y="19395"/>
                  </a:lnTo>
                  <a:lnTo>
                    <a:pt x="180704" y="19018"/>
                  </a:lnTo>
                  <a:lnTo>
                    <a:pt x="193566" y="17727"/>
                  </a:lnTo>
                  <a:lnTo>
                    <a:pt x="193727" y="17744"/>
                  </a:lnTo>
                  <a:lnTo>
                    <a:pt x="207485" y="18731"/>
                  </a:lnTo>
                  <a:lnTo>
                    <a:pt x="221279" y="17960"/>
                  </a:lnTo>
                  <a:lnTo>
                    <a:pt x="235056" y="16507"/>
                  </a:lnTo>
                  <a:lnTo>
                    <a:pt x="248437" y="13833"/>
                  </a:lnTo>
                  <a:lnTo>
                    <a:pt x="261926" y="9240"/>
                  </a:lnTo>
                  <a:lnTo>
                    <a:pt x="275003" y="9527"/>
                  </a:lnTo>
                  <a:lnTo>
                    <a:pt x="287434" y="6082"/>
                  </a:lnTo>
                  <a:lnTo>
                    <a:pt x="300044" y="4557"/>
                  </a:lnTo>
                  <a:lnTo>
                    <a:pt x="312744" y="1346"/>
                  </a:lnTo>
                  <a:lnTo>
                    <a:pt x="325766" y="359"/>
                  </a:lnTo>
                  <a:lnTo>
                    <a:pt x="338664" y="1687"/>
                  </a:lnTo>
                  <a:lnTo>
                    <a:pt x="351292" y="610"/>
                  </a:lnTo>
                  <a:lnTo>
                    <a:pt x="364189" y="0"/>
                  </a:lnTo>
                  <a:lnTo>
                    <a:pt x="376871" y="1597"/>
                  </a:lnTo>
                  <a:lnTo>
                    <a:pt x="389876" y="1920"/>
                  </a:lnTo>
                  <a:lnTo>
                    <a:pt x="402020" y="6513"/>
                  </a:lnTo>
                  <a:lnTo>
                    <a:pt x="414504" y="8935"/>
                  </a:lnTo>
                  <a:lnTo>
                    <a:pt x="426612" y="12667"/>
                  </a:lnTo>
                  <a:lnTo>
                    <a:pt x="438523" y="17404"/>
                  </a:lnTo>
                  <a:lnTo>
                    <a:pt x="463044" y="30160"/>
                  </a:lnTo>
                  <a:lnTo>
                    <a:pt x="474488" y="38342"/>
                  </a:lnTo>
                  <a:lnTo>
                    <a:pt x="483618" y="48497"/>
                  </a:lnTo>
                  <a:lnTo>
                    <a:pt x="493717" y="58293"/>
                  </a:lnTo>
                  <a:lnTo>
                    <a:pt x="500175" y="70368"/>
                  </a:lnTo>
                  <a:lnTo>
                    <a:pt x="507619" y="81815"/>
                  </a:lnTo>
                  <a:lnTo>
                    <a:pt x="513090" y="94195"/>
                  </a:lnTo>
                  <a:lnTo>
                    <a:pt x="517789" y="106198"/>
                  </a:lnTo>
                  <a:lnTo>
                    <a:pt x="521969" y="118954"/>
                  </a:lnTo>
                  <a:lnTo>
                    <a:pt x="522830" y="131657"/>
                  </a:lnTo>
                  <a:lnTo>
                    <a:pt x="526884" y="144270"/>
                  </a:lnTo>
                  <a:lnTo>
                    <a:pt x="527960" y="157350"/>
                  </a:lnTo>
                  <a:lnTo>
                    <a:pt x="526597" y="170393"/>
                  </a:lnTo>
                  <a:lnTo>
                    <a:pt x="524713" y="183132"/>
                  </a:lnTo>
                  <a:lnTo>
                    <a:pt x="524265" y="196230"/>
                  </a:lnTo>
                  <a:lnTo>
                    <a:pt x="521556" y="208825"/>
                  </a:lnTo>
                  <a:lnTo>
                    <a:pt x="520014" y="220756"/>
                  </a:lnTo>
                  <a:lnTo>
                    <a:pt x="517772" y="233531"/>
                  </a:lnTo>
                  <a:lnTo>
                    <a:pt x="512067" y="244386"/>
                  </a:lnTo>
                  <a:lnTo>
                    <a:pt x="507314" y="256155"/>
                  </a:lnTo>
                  <a:lnTo>
                    <a:pt x="499744" y="266113"/>
                  </a:lnTo>
                  <a:lnTo>
                    <a:pt x="491260" y="274905"/>
                  </a:lnTo>
                  <a:lnTo>
                    <a:pt x="482201" y="283553"/>
                  </a:lnTo>
                  <a:lnTo>
                    <a:pt x="471008" y="288702"/>
                  </a:lnTo>
                  <a:lnTo>
                    <a:pt x="460963" y="296740"/>
                  </a:lnTo>
                  <a:lnTo>
                    <a:pt x="448496" y="297637"/>
                  </a:lnTo>
                  <a:lnTo>
                    <a:pt x="437267" y="301369"/>
                  </a:lnTo>
                  <a:lnTo>
                    <a:pt x="425697" y="303540"/>
                  </a:lnTo>
                  <a:lnTo>
                    <a:pt x="413661" y="304975"/>
                  </a:lnTo>
                  <a:lnTo>
                    <a:pt x="401840" y="304473"/>
                  </a:lnTo>
                  <a:lnTo>
                    <a:pt x="400728" y="304580"/>
                  </a:lnTo>
                  <a:lnTo>
                    <a:pt x="391436" y="304527"/>
                  </a:lnTo>
                  <a:lnTo>
                    <a:pt x="371777" y="305101"/>
                  </a:lnTo>
                  <a:lnTo>
                    <a:pt x="370377" y="304114"/>
                  </a:lnTo>
                  <a:lnTo>
                    <a:pt x="352476" y="304042"/>
                  </a:lnTo>
                  <a:lnTo>
                    <a:pt x="338753" y="304850"/>
                  </a:lnTo>
                  <a:lnTo>
                    <a:pt x="325121" y="303845"/>
                  </a:lnTo>
                  <a:lnTo>
                    <a:pt x="311667" y="306805"/>
                  </a:lnTo>
                  <a:lnTo>
                    <a:pt x="298035" y="308277"/>
                  </a:lnTo>
                  <a:lnTo>
                    <a:pt x="284868" y="311039"/>
                  </a:lnTo>
                  <a:lnTo>
                    <a:pt x="271720" y="313928"/>
                  </a:lnTo>
                  <a:lnTo>
                    <a:pt x="259361" y="318952"/>
                  </a:lnTo>
                  <a:lnTo>
                    <a:pt x="244132" y="327708"/>
                  </a:lnTo>
                  <a:lnTo>
                    <a:pt x="233907" y="335440"/>
                  </a:lnTo>
                  <a:lnTo>
                    <a:pt x="222392" y="339567"/>
                  </a:lnTo>
                  <a:lnTo>
                    <a:pt x="212562" y="347354"/>
                  </a:lnTo>
                  <a:lnTo>
                    <a:pt x="200615" y="351283"/>
                  </a:lnTo>
                  <a:lnTo>
                    <a:pt x="189314" y="357114"/>
                  </a:lnTo>
                  <a:lnTo>
                    <a:pt x="177224" y="359770"/>
                  </a:lnTo>
                  <a:lnTo>
                    <a:pt x="164937" y="362335"/>
                  </a:lnTo>
                  <a:lnTo>
                    <a:pt x="152811" y="363179"/>
                  </a:lnTo>
                  <a:lnTo>
                    <a:pt x="140739" y="366175"/>
                  </a:lnTo>
                  <a:lnTo>
                    <a:pt x="128201" y="367395"/>
                  </a:lnTo>
                  <a:close/>
                  <a:moveTo>
                    <a:pt x="89437" y="358890"/>
                  </a:moveTo>
                  <a:lnTo>
                    <a:pt x="102227" y="361259"/>
                  </a:lnTo>
                  <a:lnTo>
                    <a:pt x="115214" y="363143"/>
                  </a:lnTo>
                  <a:lnTo>
                    <a:pt x="128111" y="363771"/>
                  </a:lnTo>
                  <a:lnTo>
                    <a:pt x="140165" y="362569"/>
                  </a:lnTo>
                  <a:lnTo>
                    <a:pt x="152327" y="359554"/>
                  </a:lnTo>
                  <a:lnTo>
                    <a:pt x="164489" y="358711"/>
                  </a:lnTo>
                  <a:lnTo>
                    <a:pt x="176381" y="356199"/>
                  </a:lnTo>
                  <a:lnTo>
                    <a:pt x="188220" y="353598"/>
                  </a:lnTo>
                  <a:lnTo>
                    <a:pt x="199252" y="347856"/>
                  </a:lnTo>
                  <a:lnTo>
                    <a:pt x="210732" y="344088"/>
                  </a:lnTo>
                  <a:lnTo>
                    <a:pt x="220526" y="336320"/>
                  </a:lnTo>
                  <a:lnTo>
                    <a:pt x="232329" y="332085"/>
                  </a:lnTo>
                  <a:lnTo>
                    <a:pt x="242141" y="324586"/>
                  </a:lnTo>
                  <a:lnTo>
                    <a:pt x="257801" y="315597"/>
                  </a:lnTo>
                  <a:lnTo>
                    <a:pt x="270698" y="310376"/>
                  </a:lnTo>
                  <a:lnTo>
                    <a:pt x="284007" y="307451"/>
                  </a:lnTo>
                  <a:lnTo>
                    <a:pt x="297371" y="304652"/>
                  </a:lnTo>
                  <a:lnTo>
                    <a:pt x="311075" y="303163"/>
                  </a:lnTo>
                  <a:lnTo>
                    <a:pt x="324762" y="300149"/>
                  </a:lnTo>
                  <a:lnTo>
                    <a:pt x="338681" y="301171"/>
                  </a:lnTo>
                  <a:lnTo>
                    <a:pt x="352278" y="300382"/>
                  </a:lnTo>
                  <a:lnTo>
                    <a:pt x="371418" y="300454"/>
                  </a:lnTo>
                  <a:lnTo>
                    <a:pt x="372763" y="301405"/>
                  </a:lnTo>
                  <a:lnTo>
                    <a:pt x="391293" y="300867"/>
                  </a:lnTo>
                  <a:lnTo>
                    <a:pt x="400531" y="300920"/>
                  </a:lnTo>
                  <a:lnTo>
                    <a:pt x="401589" y="300795"/>
                  </a:lnTo>
                  <a:lnTo>
                    <a:pt x="413392" y="301297"/>
                  </a:lnTo>
                  <a:lnTo>
                    <a:pt x="425034" y="299916"/>
                  </a:lnTo>
                  <a:lnTo>
                    <a:pt x="436352" y="297798"/>
                  </a:lnTo>
                  <a:lnTo>
                    <a:pt x="447886" y="293995"/>
                  </a:lnTo>
                  <a:lnTo>
                    <a:pt x="459474" y="293152"/>
                  </a:lnTo>
                  <a:lnTo>
                    <a:pt x="469196" y="285454"/>
                  </a:lnTo>
                  <a:lnTo>
                    <a:pt x="480049" y="280467"/>
                  </a:lnTo>
                  <a:lnTo>
                    <a:pt x="488623" y="272285"/>
                  </a:lnTo>
                  <a:lnTo>
                    <a:pt x="496982" y="263619"/>
                  </a:lnTo>
                  <a:lnTo>
                    <a:pt x="504193" y="254110"/>
                  </a:lnTo>
                  <a:lnTo>
                    <a:pt x="508749" y="242735"/>
                  </a:lnTo>
                  <a:lnTo>
                    <a:pt x="514363" y="232042"/>
                  </a:lnTo>
                  <a:lnTo>
                    <a:pt x="516354" y="220146"/>
                  </a:lnTo>
                  <a:lnTo>
                    <a:pt x="517915" y="208125"/>
                  </a:lnTo>
                  <a:lnTo>
                    <a:pt x="520606" y="195548"/>
                  </a:lnTo>
                  <a:lnTo>
                    <a:pt x="521036" y="182612"/>
                  </a:lnTo>
                  <a:lnTo>
                    <a:pt x="522937" y="169855"/>
                  </a:lnTo>
                  <a:lnTo>
                    <a:pt x="524265" y="157224"/>
                  </a:lnTo>
                  <a:lnTo>
                    <a:pt x="523224" y="144683"/>
                  </a:lnTo>
                  <a:lnTo>
                    <a:pt x="519170" y="132034"/>
                  </a:lnTo>
                  <a:lnTo>
                    <a:pt x="518310" y="119349"/>
                  </a:lnTo>
                  <a:lnTo>
                    <a:pt x="514327" y="107346"/>
                  </a:lnTo>
                  <a:lnTo>
                    <a:pt x="509682" y="95504"/>
                  </a:lnTo>
                  <a:lnTo>
                    <a:pt x="504300" y="83322"/>
                  </a:lnTo>
                  <a:lnTo>
                    <a:pt x="497000" y="72126"/>
                  </a:lnTo>
                  <a:lnTo>
                    <a:pt x="490596" y="60177"/>
                  </a:lnTo>
                  <a:lnTo>
                    <a:pt x="480963" y="50937"/>
                  </a:lnTo>
                  <a:lnTo>
                    <a:pt x="471869" y="40836"/>
                  </a:lnTo>
                  <a:lnTo>
                    <a:pt x="460981" y="33103"/>
                  </a:lnTo>
                  <a:lnTo>
                    <a:pt x="436944" y="20615"/>
                  </a:lnTo>
                  <a:lnTo>
                    <a:pt x="425339" y="16004"/>
                  </a:lnTo>
                  <a:lnTo>
                    <a:pt x="413464" y="12344"/>
                  </a:lnTo>
                  <a:lnTo>
                    <a:pt x="400818" y="9886"/>
                  </a:lnTo>
                  <a:lnTo>
                    <a:pt x="389104" y="5454"/>
                  </a:lnTo>
                  <a:lnTo>
                    <a:pt x="376440" y="5131"/>
                  </a:lnTo>
                  <a:lnTo>
                    <a:pt x="363974" y="3570"/>
                  </a:lnTo>
                  <a:lnTo>
                    <a:pt x="351453" y="4163"/>
                  </a:lnTo>
                  <a:lnTo>
                    <a:pt x="338556" y="5257"/>
                  </a:lnTo>
                  <a:lnTo>
                    <a:pt x="338395" y="5239"/>
                  </a:lnTo>
                  <a:lnTo>
                    <a:pt x="325659" y="3929"/>
                  </a:lnTo>
                  <a:lnTo>
                    <a:pt x="313120" y="4880"/>
                  </a:lnTo>
                  <a:lnTo>
                    <a:pt x="300546" y="8092"/>
                  </a:lnTo>
                  <a:lnTo>
                    <a:pt x="287972" y="9617"/>
                  </a:lnTo>
                  <a:lnTo>
                    <a:pt x="275415" y="13116"/>
                  </a:lnTo>
                  <a:lnTo>
                    <a:pt x="262446" y="12828"/>
                  </a:lnTo>
                  <a:lnTo>
                    <a:pt x="249226" y="17314"/>
                  </a:lnTo>
                  <a:lnTo>
                    <a:pt x="235558" y="20023"/>
                  </a:lnTo>
                  <a:lnTo>
                    <a:pt x="221548" y="21512"/>
                  </a:lnTo>
                  <a:lnTo>
                    <a:pt x="207431" y="22302"/>
                  </a:lnTo>
                  <a:lnTo>
                    <a:pt x="193602" y="21315"/>
                  </a:lnTo>
                  <a:lnTo>
                    <a:pt x="180938" y="22589"/>
                  </a:lnTo>
                  <a:lnTo>
                    <a:pt x="167951" y="22966"/>
                  </a:lnTo>
                  <a:lnTo>
                    <a:pt x="155179" y="23917"/>
                  </a:lnTo>
                  <a:lnTo>
                    <a:pt x="129977" y="27361"/>
                  </a:lnTo>
                  <a:lnTo>
                    <a:pt x="117940" y="32188"/>
                  </a:lnTo>
                  <a:lnTo>
                    <a:pt x="105545" y="35238"/>
                  </a:lnTo>
                  <a:lnTo>
                    <a:pt x="93671" y="39454"/>
                  </a:lnTo>
                  <a:lnTo>
                    <a:pt x="82567" y="45303"/>
                  </a:lnTo>
                  <a:lnTo>
                    <a:pt x="72791" y="53413"/>
                  </a:lnTo>
                  <a:lnTo>
                    <a:pt x="62082" y="60733"/>
                  </a:lnTo>
                  <a:lnTo>
                    <a:pt x="51481" y="68574"/>
                  </a:lnTo>
                  <a:lnTo>
                    <a:pt x="42656" y="78478"/>
                  </a:lnTo>
                  <a:lnTo>
                    <a:pt x="34692" y="89045"/>
                  </a:lnTo>
                  <a:lnTo>
                    <a:pt x="27301" y="100098"/>
                  </a:lnTo>
                  <a:lnTo>
                    <a:pt x="18853" y="110504"/>
                  </a:lnTo>
                  <a:lnTo>
                    <a:pt x="13686" y="122525"/>
                  </a:lnTo>
                  <a:lnTo>
                    <a:pt x="10314" y="135694"/>
                  </a:lnTo>
                  <a:lnTo>
                    <a:pt x="7139" y="148935"/>
                  </a:lnTo>
                  <a:lnTo>
                    <a:pt x="3605" y="162051"/>
                  </a:lnTo>
                  <a:lnTo>
                    <a:pt x="3964" y="175579"/>
                  </a:lnTo>
                  <a:lnTo>
                    <a:pt x="5561" y="188892"/>
                  </a:lnTo>
                  <a:lnTo>
                    <a:pt x="9561" y="201828"/>
                  </a:lnTo>
                  <a:lnTo>
                    <a:pt x="12879" y="214997"/>
                  </a:lnTo>
                  <a:lnTo>
                    <a:pt x="21705" y="229709"/>
                  </a:lnTo>
                  <a:lnTo>
                    <a:pt x="21938" y="234356"/>
                  </a:lnTo>
                  <a:lnTo>
                    <a:pt x="19857" y="242896"/>
                  </a:lnTo>
                  <a:lnTo>
                    <a:pt x="19893" y="257716"/>
                  </a:lnTo>
                  <a:lnTo>
                    <a:pt x="18601" y="272608"/>
                  </a:lnTo>
                  <a:lnTo>
                    <a:pt x="21830" y="287015"/>
                  </a:lnTo>
                  <a:lnTo>
                    <a:pt x="26046" y="299359"/>
                  </a:lnTo>
                  <a:lnTo>
                    <a:pt x="30584" y="311309"/>
                  </a:lnTo>
                  <a:lnTo>
                    <a:pt x="37651" y="321984"/>
                  </a:lnTo>
                  <a:lnTo>
                    <a:pt x="46028" y="331673"/>
                  </a:lnTo>
                  <a:lnTo>
                    <a:pt x="55499" y="340249"/>
                  </a:lnTo>
                  <a:lnTo>
                    <a:pt x="66495" y="346977"/>
                  </a:lnTo>
                  <a:lnTo>
                    <a:pt x="77796" y="353490"/>
                  </a:lnTo>
                  <a:lnTo>
                    <a:pt x="89437" y="358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5" name="Google Shape;3105;p40"/>
            <p:cNvSpPr/>
            <p:nvPr/>
          </p:nvSpPr>
          <p:spPr>
            <a:xfrm>
              <a:off x="1547269" y="3010365"/>
              <a:ext cx="488317" cy="331421"/>
            </a:xfrm>
            <a:custGeom>
              <a:avLst/>
              <a:gdLst/>
              <a:ahLst/>
              <a:cxnLst/>
              <a:rect l="l" t="t" r="r" b="b"/>
              <a:pathLst>
                <a:path w="488317" h="331421" extrusionOk="0">
                  <a:moveTo>
                    <a:pt x="109007" y="331421"/>
                  </a:moveTo>
                  <a:lnTo>
                    <a:pt x="108882" y="331403"/>
                  </a:lnTo>
                  <a:lnTo>
                    <a:pt x="95536" y="329394"/>
                  </a:lnTo>
                  <a:lnTo>
                    <a:pt x="81885" y="328766"/>
                  </a:lnTo>
                  <a:lnTo>
                    <a:pt x="69275" y="324029"/>
                  </a:lnTo>
                  <a:lnTo>
                    <a:pt x="56647" y="318808"/>
                  </a:lnTo>
                  <a:lnTo>
                    <a:pt x="46243" y="310465"/>
                  </a:lnTo>
                  <a:lnTo>
                    <a:pt x="36665" y="301369"/>
                  </a:lnTo>
                  <a:lnTo>
                    <a:pt x="28611" y="290873"/>
                  </a:lnTo>
                  <a:lnTo>
                    <a:pt x="21687" y="279247"/>
                  </a:lnTo>
                  <a:lnTo>
                    <a:pt x="17902" y="266490"/>
                  </a:lnTo>
                  <a:lnTo>
                    <a:pt x="16664" y="253482"/>
                  </a:lnTo>
                  <a:lnTo>
                    <a:pt x="15678" y="240438"/>
                  </a:lnTo>
                  <a:lnTo>
                    <a:pt x="16503" y="227323"/>
                  </a:lnTo>
                  <a:lnTo>
                    <a:pt x="19337" y="212252"/>
                  </a:lnTo>
                  <a:lnTo>
                    <a:pt x="14476" y="205398"/>
                  </a:lnTo>
                  <a:lnTo>
                    <a:pt x="7301" y="191726"/>
                  </a:lnTo>
                  <a:lnTo>
                    <a:pt x="4269" y="178360"/>
                  </a:lnTo>
                  <a:lnTo>
                    <a:pt x="1632" y="165029"/>
                  </a:lnTo>
                  <a:lnTo>
                    <a:pt x="0" y="151429"/>
                  </a:lnTo>
                  <a:lnTo>
                    <a:pt x="502" y="137273"/>
                  </a:lnTo>
                  <a:lnTo>
                    <a:pt x="4933" y="124265"/>
                  </a:lnTo>
                  <a:lnTo>
                    <a:pt x="8054" y="110665"/>
                  </a:lnTo>
                  <a:lnTo>
                    <a:pt x="19803" y="89817"/>
                  </a:lnTo>
                  <a:lnTo>
                    <a:pt x="26889" y="79967"/>
                  </a:lnTo>
                  <a:lnTo>
                    <a:pt x="34691" y="70852"/>
                  </a:lnTo>
                  <a:lnTo>
                    <a:pt x="43301" y="62384"/>
                  </a:lnTo>
                  <a:lnTo>
                    <a:pt x="53203" y="55458"/>
                  </a:lnTo>
                  <a:lnTo>
                    <a:pt x="63374" y="47690"/>
                  </a:lnTo>
                  <a:lnTo>
                    <a:pt x="73670" y="39472"/>
                  </a:lnTo>
                  <a:lnTo>
                    <a:pt x="85563" y="34323"/>
                  </a:lnTo>
                  <a:lnTo>
                    <a:pt x="97976" y="30501"/>
                  </a:lnTo>
                  <a:lnTo>
                    <a:pt x="110119" y="26177"/>
                  </a:lnTo>
                  <a:lnTo>
                    <a:pt x="122783" y="23073"/>
                  </a:lnTo>
                  <a:lnTo>
                    <a:pt x="135824" y="21871"/>
                  </a:lnTo>
                  <a:lnTo>
                    <a:pt x="148883" y="23020"/>
                  </a:lnTo>
                  <a:lnTo>
                    <a:pt x="161619" y="20992"/>
                  </a:lnTo>
                  <a:lnTo>
                    <a:pt x="186660" y="19700"/>
                  </a:lnTo>
                  <a:lnTo>
                    <a:pt x="198588" y="18390"/>
                  </a:lnTo>
                  <a:lnTo>
                    <a:pt x="210696" y="17583"/>
                  </a:lnTo>
                  <a:lnTo>
                    <a:pt x="222391" y="15107"/>
                  </a:lnTo>
                  <a:lnTo>
                    <a:pt x="234499" y="13887"/>
                  </a:lnTo>
                  <a:lnTo>
                    <a:pt x="246589" y="12810"/>
                  </a:lnTo>
                  <a:lnTo>
                    <a:pt x="258590" y="10227"/>
                  </a:lnTo>
                  <a:lnTo>
                    <a:pt x="270482" y="7033"/>
                  </a:lnTo>
                  <a:lnTo>
                    <a:pt x="282877" y="4396"/>
                  </a:lnTo>
                  <a:lnTo>
                    <a:pt x="295362" y="4360"/>
                  </a:lnTo>
                  <a:lnTo>
                    <a:pt x="307560" y="3212"/>
                  </a:lnTo>
                  <a:lnTo>
                    <a:pt x="319919" y="2530"/>
                  </a:lnTo>
                  <a:lnTo>
                    <a:pt x="332206" y="0"/>
                  </a:lnTo>
                  <a:lnTo>
                    <a:pt x="345946" y="1507"/>
                  </a:lnTo>
                  <a:lnTo>
                    <a:pt x="359417" y="4127"/>
                  </a:lnTo>
                  <a:lnTo>
                    <a:pt x="372817" y="5652"/>
                  </a:lnTo>
                  <a:lnTo>
                    <a:pt x="386127" y="8451"/>
                  </a:lnTo>
                  <a:lnTo>
                    <a:pt x="399741" y="11178"/>
                  </a:lnTo>
                  <a:lnTo>
                    <a:pt x="411993" y="17170"/>
                  </a:lnTo>
                  <a:lnTo>
                    <a:pt x="424352" y="22786"/>
                  </a:lnTo>
                  <a:lnTo>
                    <a:pt x="435832" y="30268"/>
                  </a:lnTo>
                  <a:lnTo>
                    <a:pt x="446613" y="38665"/>
                  </a:lnTo>
                  <a:lnTo>
                    <a:pt x="456048" y="48604"/>
                  </a:lnTo>
                  <a:lnTo>
                    <a:pt x="464191" y="59585"/>
                  </a:lnTo>
                  <a:lnTo>
                    <a:pt x="471582" y="71014"/>
                  </a:lnTo>
                  <a:lnTo>
                    <a:pt x="478308" y="83286"/>
                  </a:lnTo>
                  <a:lnTo>
                    <a:pt x="480622" y="96312"/>
                  </a:lnTo>
                  <a:lnTo>
                    <a:pt x="486058" y="108799"/>
                  </a:lnTo>
                  <a:lnTo>
                    <a:pt x="486183" y="122166"/>
                  </a:lnTo>
                  <a:lnTo>
                    <a:pt x="488318" y="135048"/>
                  </a:lnTo>
                  <a:lnTo>
                    <a:pt x="488049" y="148397"/>
                  </a:lnTo>
                  <a:lnTo>
                    <a:pt x="487421" y="161566"/>
                  </a:lnTo>
                  <a:lnTo>
                    <a:pt x="485717" y="174700"/>
                  </a:lnTo>
                  <a:lnTo>
                    <a:pt x="483456" y="187725"/>
                  </a:lnTo>
                  <a:lnTo>
                    <a:pt x="482990" y="201110"/>
                  </a:lnTo>
                  <a:lnTo>
                    <a:pt x="478918" y="213687"/>
                  </a:lnTo>
                  <a:lnTo>
                    <a:pt x="473196" y="226013"/>
                  </a:lnTo>
                  <a:lnTo>
                    <a:pt x="464443" y="235845"/>
                  </a:lnTo>
                  <a:lnTo>
                    <a:pt x="456102" y="245947"/>
                  </a:lnTo>
                  <a:lnTo>
                    <a:pt x="445608" y="253500"/>
                  </a:lnTo>
                  <a:lnTo>
                    <a:pt x="434182" y="259852"/>
                  </a:lnTo>
                  <a:lnTo>
                    <a:pt x="421823" y="265700"/>
                  </a:lnTo>
                  <a:lnTo>
                    <a:pt x="408549" y="266347"/>
                  </a:lnTo>
                  <a:lnTo>
                    <a:pt x="395670" y="268517"/>
                  </a:lnTo>
                  <a:lnTo>
                    <a:pt x="372297" y="268356"/>
                  </a:lnTo>
                  <a:lnTo>
                    <a:pt x="353875" y="267226"/>
                  </a:lnTo>
                  <a:lnTo>
                    <a:pt x="353229" y="268643"/>
                  </a:lnTo>
                  <a:lnTo>
                    <a:pt x="342933" y="268410"/>
                  </a:lnTo>
                  <a:lnTo>
                    <a:pt x="333264" y="267620"/>
                  </a:lnTo>
                  <a:lnTo>
                    <a:pt x="320116" y="267746"/>
                  </a:lnTo>
                  <a:lnTo>
                    <a:pt x="307111" y="269540"/>
                  </a:lnTo>
                  <a:lnTo>
                    <a:pt x="293819" y="269953"/>
                  </a:lnTo>
                  <a:lnTo>
                    <a:pt x="280527" y="268948"/>
                  </a:lnTo>
                  <a:lnTo>
                    <a:pt x="267702" y="271926"/>
                  </a:lnTo>
                  <a:lnTo>
                    <a:pt x="254572" y="273685"/>
                  </a:lnTo>
                  <a:lnTo>
                    <a:pt x="242769" y="279677"/>
                  </a:lnTo>
                  <a:lnTo>
                    <a:pt x="229979" y="283714"/>
                  </a:lnTo>
                  <a:lnTo>
                    <a:pt x="214642" y="293995"/>
                  </a:lnTo>
                  <a:lnTo>
                    <a:pt x="204956" y="300310"/>
                  </a:lnTo>
                  <a:lnTo>
                    <a:pt x="195054" y="306393"/>
                  </a:lnTo>
                  <a:lnTo>
                    <a:pt x="185458" y="312906"/>
                  </a:lnTo>
                  <a:lnTo>
                    <a:pt x="162354" y="323186"/>
                  </a:lnTo>
                  <a:lnTo>
                    <a:pt x="149259" y="326846"/>
                  </a:lnTo>
                  <a:lnTo>
                    <a:pt x="135788" y="328569"/>
                  </a:lnTo>
                  <a:lnTo>
                    <a:pt x="122371" y="329412"/>
                  </a:lnTo>
                  <a:lnTo>
                    <a:pt x="109007" y="331421"/>
                  </a:lnTo>
                  <a:close/>
                  <a:moveTo>
                    <a:pt x="82388" y="327026"/>
                  </a:moveTo>
                  <a:lnTo>
                    <a:pt x="95698" y="327600"/>
                  </a:lnTo>
                  <a:lnTo>
                    <a:pt x="109007" y="329591"/>
                  </a:lnTo>
                  <a:lnTo>
                    <a:pt x="122174" y="327636"/>
                  </a:lnTo>
                  <a:lnTo>
                    <a:pt x="135609" y="326792"/>
                  </a:lnTo>
                  <a:lnTo>
                    <a:pt x="148883" y="325106"/>
                  </a:lnTo>
                  <a:lnTo>
                    <a:pt x="161726" y="321518"/>
                  </a:lnTo>
                  <a:lnTo>
                    <a:pt x="184561" y="311363"/>
                  </a:lnTo>
                  <a:lnTo>
                    <a:pt x="194050" y="304904"/>
                  </a:lnTo>
                  <a:lnTo>
                    <a:pt x="203969" y="298821"/>
                  </a:lnTo>
                  <a:lnTo>
                    <a:pt x="213620" y="292524"/>
                  </a:lnTo>
                  <a:lnTo>
                    <a:pt x="229297" y="282081"/>
                  </a:lnTo>
                  <a:lnTo>
                    <a:pt x="242069" y="278062"/>
                  </a:lnTo>
                  <a:lnTo>
                    <a:pt x="254159" y="271962"/>
                  </a:lnTo>
                  <a:lnTo>
                    <a:pt x="267361" y="270204"/>
                  </a:lnTo>
                  <a:lnTo>
                    <a:pt x="280366" y="267172"/>
                  </a:lnTo>
                  <a:lnTo>
                    <a:pt x="280510" y="267172"/>
                  </a:lnTo>
                  <a:lnTo>
                    <a:pt x="293837" y="268194"/>
                  </a:lnTo>
                  <a:lnTo>
                    <a:pt x="306932" y="267782"/>
                  </a:lnTo>
                  <a:lnTo>
                    <a:pt x="319954" y="265988"/>
                  </a:lnTo>
                  <a:lnTo>
                    <a:pt x="333300" y="265862"/>
                  </a:lnTo>
                  <a:lnTo>
                    <a:pt x="342987" y="266651"/>
                  </a:lnTo>
                  <a:lnTo>
                    <a:pt x="352045" y="266849"/>
                  </a:lnTo>
                  <a:lnTo>
                    <a:pt x="352709" y="265378"/>
                  </a:lnTo>
                  <a:lnTo>
                    <a:pt x="372315" y="266580"/>
                  </a:lnTo>
                  <a:lnTo>
                    <a:pt x="382414" y="266651"/>
                  </a:lnTo>
                  <a:lnTo>
                    <a:pt x="395490" y="266759"/>
                  </a:lnTo>
                  <a:lnTo>
                    <a:pt x="408333" y="264588"/>
                  </a:lnTo>
                  <a:lnTo>
                    <a:pt x="421536" y="263942"/>
                  </a:lnTo>
                  <a:lnTo>
                    <a:pt x="433339" y="258273"/>
                  </a:lnTo>
                  <a:lnTo>
                    <a:pt x="444621" y="251993"/>
                  </a:lnTo>
                  <a:lnTo>
                    <a:pt x="454936" y="244565"/>
                  </a:lnTo>
                  <a:lnTo>
                    <a:pt x="463061" y="234697"/>
                  </a:lnTo>
                  <a:lnTo>
                    <a:pt x="471743" y="224955"/>
                  </a:lnTo>
                  <a:lnTo>
                    <a:pt x="477214" y="213059"/>
                  </a:lnTo>
                  <a:lnTo>
                    <a:pt x="481214" y="200697"/>
                  </a:lnTo>
                  <a:lnTo>
                    <a:pt x="481645" y="187564"/>
                  </a:lnTo>
                  <a:lnTo>
                    <a:pt x="483923" y="174448"/>
                  </a:lnTo>
                  <a:lnTo>
                    <a:pt x="485627" y="161441"/>
                  </a:lnTo>
                  <a:lnTo>
                    <a:pt x="486237" y="148361"/>
                  </a:lnTo>
                  <a:lnTo>
                    <a:pt x="486506" y="135192"/>
                  </a:lnTo>
                  <a:lnTo>
                    <a:pt x="484371" y="122345"/>
                  </a:lnTo>
                  <a:lnTo>
                    <a:pt x="484228" y="109033"/>
                  </a:lnTo>
                  <a:lnTo>
                    <a:pt x="478847" y="96760"/>
                  </a:lnTo>
                  <a:lnTo>
                    <a:pt x="476533" y="83771"/>
                  </a:lnTo>
                  <a:lnTo>
                    <a:pt x="470003" y="71947"/>
                  </a:lnTo>
                  <a:lnTo>
                    <a:pt x="462685" y="60626"/>
                  </a:lnTo>
                  <a:lnTo>
                    <a:pt x="454631" y="49771"/>
                  </a:lnTo>
                  <a:lnTo>
                    <a:pt x="445357" y="39992"/>
                  </a:lnTo>
                  <a:lnTo>
                    <a:pt x="434738" y="31721"/>
                  </a:lnTo>
                  <a:lnTo>
                    <a:pt x="423437" y="24347"/>
                  </a:lnTo>
                  <a:lnTo>
                    <a:pt x="411168" y="18785"/>
                  </a:lnTo>
                  <a:lnTo>
                    <a:pt x="398988" y="12828"/>
                  </a:lnTo>
                  <a:lnTo>
                    <a:pt x="385696" y="10209"/>
                  </a:lnTo>
                  <a:lnTo>
                    <a:pt x="372458" y="7428"/>
                  </a:lnTo>
                  <a:lnTo>
                    <a:pt x="359077" y="5921"/>
                  </a:lnTo>
                  <a:lnTo>
                    <a:pt x="345605" y="3301"/>
                  </a:lnTo>
                  <a:lnTo>
                    <a:pt x="332224" y="1830"/>
                  </a:lnTo>
                  <a:lnTo>
                    <a:pt x="320080" y="4306"/>
                  </a:lnTo>
                  <a:lnTo>
                    <a:pt x="307613" y="5006"/>
                  </a:lnTo>
                  <a:lnTo>
                    <a:pt x="295380" y="6154"/>
                  </a:lnTo>
                  <a:lnTo>
                    <a:pt x="282913" y="6208"/>
                  </a:lnTo>
                  <a:lnTo>
                    <a:pt x="270841" y="8792"/>
                  </a:lnTo>
                  <a:lnTo>
                    <a:pt x="258948" y="11985"/>
                  </a:lnTo>
                  <a:lnTo>
                    <a:pt x="246805" y="14587"/>
                  </a:lnTo>
                  <a:lnTo>
                    <a:pt x="234607" y="15681"/>
                  </a:lnTo>
                  <a:lnTo>
                    <a:pt x="222607" y="16883"/>
                  </a:lnTo>
                  <a:lnTo>
                    <a:pt x="210893" y="19359"/>
                  </a:lnTo>
                  <a:lnTo>
                    <a:pt x="198696" y="20185"/>
                  </a:lnTo>
                  <a:lnTo>
                    <a:pt x="186749" y="21494"/>
                  </a:lnTo>
                  <a:lnTo>
                    <a:pt x="161762" y="22768"/>
                  </a:lnTo>
                  <a:lnTo>
                    <a:pt x="148901" y="24814"/>
                  </a:lnTo>
                  <a:lnTo>
                    <a:pt x="135788" y="23647"/>
                  </a:lnTo>
                  <a:lnTo>
                    <a:pt x="123052" y="24831"/>
                  </a:lnTo>
                  <a:lnTo>
                    <a:pt x="110604" y="27882"/>
                  </a:lnTo>
                  <a:lnTo>
                    <a:pt x="98514" y="32188"/>
                  </a:lnTo>
                  <a:lnTo>
                    <a:pt x="86155" y="35991"/>
                  </a:lnTo>
                  <a:lnTo>
                    <a:pt x="74459" y="41069"/>
                  </a:lnTo>
                  <a:lnTo>
                    <a:pt x="64450" y="49107"/>
                  </a:lnTo>
                  <a:lnTo>
                    <a:pt x="54226" y="56911"/>
                  </a:lnTo>
                  <a:lnTo>
                    <a:pt x="44414" y="63765"/>
                  </a:lnTo>
                  <a:lnTo>
                    <a:pt x="35965" y="72090"/>
                  </a:lnTo>
                  <a:lnTo>
                    <a:pt x="28270" y="81097"/>
                  </a:lnTo>
                  <a:lnTo>
                    <a:pt x="21292" y="90804"/>
                  </a:lnTo>
                  <a:lnTo>
                    <a:pt x="9668" y="111455"/>
                  </a:lnTo>
                  <a:lnTo>
                    <a:pt x="6637" y="124768"/>
                  </a:lnTo>
                  <a:lnTo>
                    <a:pt x="2224" y="137739"/>
                  </a:lnTo>
                  <a:lnTo>
                    <a:pt x="1776" y="151357"/>
                  </a:lnTo>
                  <a:lnTo>
                    <a:pt x="3390" y="164742"/>
                  </a:lnTo>
                  <a:lnTo>
                    <a:pt x="6009" y="177983"/>
                  </a:lnTo>
                  <a:lnTo>
                    <a:pt x="9005" y="191224"/>
                  </a:lnTo>
                  <a:lnTo>
                    <a:pt x="16000" y="204465"/>
                  </a:lnTo>
                  <a:lnTo>
                    <a:pt x="21238" y="211839"/>
                  </a:lnTo>
                  <a:lnTo>
                    <a:pt x="18279" y="227556"/>
                  </a:lnTo>
                  <a:lnTo>
                    <a:pt x="17471" y="240438"/>
                  </a:lnTo>
                  <a:lnTo>
                    <a:pt x="18458" y="253339"/>
                  </a:lnTo>
                  <a:lnTo>
                    <a:pt x="19660" y="266167"/>
                  </a:lnTo>
                  <a:lnTo>
                    <a:pt x="23373" y="278655"/>
                  </a:lnTo>
                  <a:lnTo>
                    <a:pt x="30081" y="289904"/>
                  </a:lnTo>
                  <a:lnTo>
                    <a:pt x="37992" y="300221"/>
                  </a:lnTo>
                  <a:lnTo>
                    <a:pt x="47427" y="309156"/>
                  </a:lnTo>
                  <a:lnTo>
                    <a:pt x="57670" y="317355"/>
                  </a:lnTo>
                  <a:lnTo>
                    <a:pt x="69921" y="322379"/>
                  </a:lnTo>
                  <a:lnTo>
                    <a:pt x="82388" y="3270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6" name="Google Shape;3106;p40"/>
            <p:cNvSpPr/>
            <p:nvPr/>
          </p:nvSpPr>
          <p:spPr>
            <a:xfrm>
              <a:off x="1565655" y="3029132"/>
              <a:ext cx="453590" cy="293618"/>
            </a:xfrm>
            <a:custGeom>
              <a:avLst/>
              <a:gdLst/>
              <a:ahLst/>
              <a:cxnLst/>
              <a:rect l="l" t="t" r="r" b="b"/>
              <a:pathLst>
                <a:path w="453590" h="293618" extrusionOk="0">
                  <a:moveTo>
                    <a:pt x="102621" y="293618"/>
                  </a:moveTo>
                  <a:lnTo>
                    <a:pt x="90603" y="293152"/>
                  </a:lnTo>
                  <a:lnTo>
                    <a:pt x="76899" y="293528"/>
                  </a:lnTo>
                  <a:lnTo>
                    <a:pt x="62854" y="291662"/>
                  </a:lnTo>
                  <a:lnTo>
                    <a:pt x="49490" y="286998"/>
                  </a:lnTo>
                  <a:lnTo>
                    <a:pt x="37615" y="279247"/>
                  </a:lnTo>
                  <a:lnTo>
                    <a:pt x="28306" y="268840"/>
                  </a:lnTo>
                  <a:lnTo>
                    <a:pt x="21525" y="257071"/>
                  </a:lnTo>
                  <a:lnTo>
                    <a:pt x="16359" y="243973"/>
                  </a:lnTo>
                  <a:lnTo>
                    <a:pt x="16108" y="232885"/>
                  </a:lnTo>
                  <a:lnTo>
                    <a:pt x="16054" y="221779"/>
                  </a:lnTo>
                  <a:lnTo>
                    <a:pt x="18422" y="210978"/>
                  </a:lnTo>
                  <a:lnTo>
                    <a:pt x="17310" y="199800"/>
                  </a:lnTo>
                  <a:lnTo>
                    <a:pt x="17256" y="188784"/>
                  </a:lnTo>
                  <a:lnTo>
                    <a:pt x="13417" y="177140"/>
                  </a:lnTo>
                  <a:lnTo>
                    <a:pt x="6224" y="165908"/>
                  </a:lnTo>
                  <a:lnTo>
                    <a:pt x="1632" y="152972"/>
                  </a:lnTo>
                  <a:lnTo>
                    <a:pt x="0" y="139444"/>
                  </a:lnTo>
                  <a:lnTo>
                    <a:pt x="215" y="125593"/>
                  </a:lnTo>
                  <a:lnTo>
                    <a:pt x="3390" y="112442"/>
                  </a:lnTo>
                  <a:lnTo>
                    <a:pt x="6045" y="98698"/>
                  </a:lnTo>
                  <a:lnTo>
                    <a:pt x="12987" y="88041"/>
                  </a:lnTo>
                  <a:lnTo>
                    <a:pt x="19642" y="77437"/>
                  </a:lnTo>
                  <a:lnTo>
                    <a:pt x="27678" y="67659"/>
                  </a:lnTo>
                  <a:lnTo>
                    <a:pt x="36342" y="58544"/>
                  </a:lnTo>
                  <a:lnTo>
                    <a:pt x="45257" y="49645"/>
                  </a:lnTo>
                  <a:lnTo>
                    <a:pt x="55105" y="40351"/>
                  </a:lnTo>
                  <a:lnTo>
                    <a:pt x="67320" y="35328"/>
                  </a:lnTo>
                  <a:lnTo>
                    <a:pt x="79751" y="31362"/>
                  </a:lnTo>
                  <a:lnTo>
                    <a:pt x="91410" y="25800"/>
                  </a:lnTo>
                  <a:lnTo>
                    <a:pt x="104397" y="22230"/>
                  </a:lnTo>
                  <a:lnTo>
                    <a:pt x="117474" y="21459"/>
                  </a:lnTo>
                  <a:lnTo>
                    <a:pt x="130532" y="21297"/>
                  </a:lnTo>
                  <a:lnTo>
                    <a:pt x="143466" y="20292"/>
                  </a:lnTo>
                  <a:lnTo>
                    <a:pt x="156363" y="18660"/>
                  </a:lnTo>
                  <a:lnTo>
                    <a:pt x="169081" y="19521"/>
                  </a:lnTo>
                  <a:lnTo>
                    <a:pt x="181619" y="19826"/>
                  </a:lnTo>
                  <a:lnTo>
                    <a:pt x="193799" y="16650"/>
                  </a:lnTo>
                  <a:lnTo>
                    <a:pt x="206176" y="14174"/>
                  </a:lnTo>
                  <a:lnTo>
                    <a:pt x="218786" y="12810"/>
                  </a:lnTo>
                  <a:lnTo>
                    <a:pt x="231037" y="10370"/>
                  </a:lnTo>
                  <a:lnTo>
                    <a:pt x="244616" y="7518"/>
                  </a:lnTo>
                  <a:lnTo>
                    <a:pt x="258321" y="5060"/>
                  </a:lnTo>
                  <a:lnTo>
                    <a:pt x="272312" y="4270"/>
                  </a:lnTo>
                  <a:lnTo>
                    <a:pt x="299864" y="1077"/>
                  </a:lnTo>
                  <a:lnTo>
                    <a:pt x="313820" y="772"/>
                  </a:lnTo>
                  <a:lnTo>
                    <a:pt x="326358" y="0"/>
                  </a:lnTo>
                  <a:lnTo>
                    <a:pt x="338538" y="3553"/>
                  </a:lnTo>
                  <a:lnTo>
                    <a:pt x="350664" y="4647"/>
                  </a:lnTo>
                  <a:lnTo>
                    <a:pt x="362754" y="7608"/>
                  </a:lnTo>
                  <a:lnTo>
                    <a:pt x="374808" y="10245"/>
                  </a:lnTo>
                  <a:lnTo>
                    <a:pt x="386539" y="14371"/>
                  </a:lnTo>
                  <a:lnTo>
                    <a:pt x="397768" y="20544"/>
                  </a:lnTo>
                  <a:lnTo>
                    <a:pt x="408692" y="26895"/>
                  </a:lnTo>
                  <a:lnTo>
                    <a:pt x="418361" y="35328"/>
                  </a:lnTo>
                  <a:lnTo>
                    <a:pt x="427114" y="44586"/>
                  </a:lnTo>
                  <a:lnTo>
                    <a:pt x="434182" y="55243"/>
                  </a:lnTo>
                  <a:lnTo>
                    <a:pt x="440478" y="66295"/>
                  </a:lnTo>
                  <a:lnTo>
                    <a:pt x="444478" y="78442"/>
                  </a:lnTo>
                  <a:lnTo>
                    <a:pt x="447994" y="90535"/>
                  </a:lnTo>
                  <a:lnTo>
                    <a:pt x="453590" y="128212"/>
                  </a:lnTo>
                  <a:lnTo>
                    <a:pt x="451850" y="140915"/>
                  </a:lnTo>
                  <a:lnTo>
                    <a:pt x="450666" y="153474"/>
                  </a:lnTo>
                  <a:lnTo>
                    <a:pt x="448891" y="165998"/>
                  </a:lnTo>
                  <a:lnTo>
                    <a:pt x="446164" y="178055"/>
                  </a:lnTo>
                  <a:lnTo>
                    <a:pt x="442648" y="190148"/>
                  </a:lnTo>
                  <a:lnTo>
                    <a:pt x="436155" y="200536"/>
                  </a:lnTo>
                  <a:lnTo>
                    <a:pt x="428747" y="210117"/>
                  </a:lnTo>
                  <a:lnTo>
                    <a:pt x="420155" y="219159"/>
                  </a:lnTo>
                  <a:lnTo>
                    <a:pt x="408603" y="223501"/>
                  </a:lnTo>
                  <a:lnTo>
                    <a:pt x="398611" y="230032"/>
                  </a:lnTo>
                  <a:lnTo>
                    <a:pt x="386665" y="230535"/>
                  </a:lnTo>
                  <a:lnTo>
                    <a:pt x="375239" y="231234"/>
                  </a:lnTo>
                  <a:lnTo>
                    <a:pt x="363920" y="230965"/>
                  </a:lnTo>
                  <a:lnTo>
                    <a:pt x="362879" y="231503"/>
                  </a:lnTo>
                  <a:lnTo>
                    <a:pt x="353695" y="230122"/>
                  </a:lnTo>
                  <a:lnTo>
                    <a:pt x="335004" y="230588"/>
                  </a:lnTo>
                  <a:lnTo>
                    <a:pt x="324977" y="232401"/>
                  </a:lnTo>
                  <a:lnTo>
                    <a:pt x="314788" y="231557"/>
                  </a:lnTo>
                  <a:lnTo>
                    <a:pt x="302142" y="232329"/>
                  </a:lnTo>
                  <a:lnTo>
                    <a:pt x="289263" y="230624"/>
                  </a:lnTo>
                  <a:lnTo>
                    <a:pt x="276599" y="231988"/>
                  </a:lnTo>
                  <a:lnTo>
                    <a:pt x="264007" y="233872"/>
                  </a:lnTo>
                  <a:lnTo>
                    <a:pt x="251199" y="234320"/>
                  </a:lnTo>
                  <a:lnTo>
                    <a:pt x="238876" y="238429"/>
                  </a:lnTo>
                  <a:lnTo>
                    <a:pt x="226069" y="239254"/>
                  </a:lnTo>
                  <a:lnTo>
                    <a:pt x="214750" y="245139"/>
                  </a:lnTo>
                  <a:lnTo>
                    <a:pt x="203898" y="251670"/>
                  </a:lnTo>
                  <a:lnTo>
                    <a:pt x="186857" y="260874"/>
                  </a:lnTo>
                  <a:lnTo>
                    <a:pt x="173924" y="267441"/>
                  </a:lnTo>
                  <a:lnTo>
                    <a:pt x="162067" y="275515"/>
                  </a:lnTo>
                  <a:lnTo>
                    <a:pt x="148650" y="281256"/>
                  </a:lnTo>
                  <a:lnTo>
                    <a:pt x="137887" y="286280"/>
                  </a:lnTo>
                  <a:lnTo>
                    <a:pt x="126174" y="289294"/>
                  </a:lnTo>
                  <a:lnTo>
                    <a:pt x="114317" y="291160"/>
                  </a:lnTo>
                  <a:lnTo>
                    <a:pt x="102621" y="293618"/>
                  </a:lnTo>
                  <a:close/>
                  <a:moveTo>
                    <a:pt x="90621" y="291339"/>
                  </a:moveTo>
                  <a:lnTo>
                    <a:pt x="90657" y="291339"/>
                  </a:lnTo>
                  <a:lnTo>
                    <a:pt x="102496" y="291806"/>
                  </a:lnTo>
                  <a:lnTo>
                    <a:pt x="114084" y="289366"/>
                  </a:lnTo>
                  <a:lnTo>
                    <a:pt x="125905" y="287500"/>
                  </a:lnTo>
                  <a:lnTo>
                    <a:pt x="137367" y="284558"/>
                  </a:lnTo>
                  <a:lnTo>
                    <a:pt x="148004" y="279570"/>
                  </a:lnTo>
                  <a:lnTo>
                    <a:pt x="161296" y="273900"/>
                  </a:lnTo>
                  <a:lnTo>
                    <a:pt x="173099" y="265862"/>
                  </a:lnTo>
                  <a:lnTo>
                    <a:pt x="186104" y="259259"/>
                  </a:lnTo>
                  <a:lnTo>
                    <a:pt x="203090" y="250091"/>
                  </a:lnTo>
                  <a:lnTo>
                    <a:pt x="213961" y="243543"/>
                  </a:lnTo>
                  <a:lnTo>
                    <a:pt x="225835" y="237442"/>
                  </a:lnTo>
                  <a:lnTo>
                    <a:pt x="238715" y="236617"/>
                  </a:lnTo>
                  <a:lnTo>
                    <a:pt x="251074" y="232508"/>
                  </a:lnTo>
                  <a:lnTo>
                    <a:pt x="263917" y="232060"/>
                  </a:lnTo>
                  <a:lnTo>
                    <a:pt x="276438" y="230176"/>
                  </a:lnTo>
                  <a:lnTo>
                    <a:pt x="289353" y="228776"/>
                  </a:lnTo>
                  <a:lnTo>
                    <a:pt x="289460" y="228794"/>
                  </a:lnTo>
                  <a:lnTo>
                    <a:pt x="302268" y="230517"/>
                  </a:lnTo>
                  <a:lnTo>
                    <a:pt x="314860" y="229745"/>
                  </a:lnTo>
                  <a:lnTo>
                    <a:pt x="324941" y="230570"/>
                  </a:lnTo>
                  <a:lnTo>
                    <a:pt x="334879" y="228776"/>
                  </a:lnTo>
                  <a:lnTo>
                    <a:pt x="353857" y="228310"/>
                  </a:lnTo>
                  <a:lnTo>
                    <a:pt x="362610" y="229620"/>
                  </a:lnTo>
                  <a:lnTo>
                    <a:pt x="363543" y="229135"/>
                  </a:lnTo>
                  <a:lnTo>
                    <a:pt x="375239" y="229422"/>
                  </a:lnTo>
                  <a:lnTo>
                    <a:pt x="386611" y="228723"/>
                  </a:lnTo>
                  <a:lnTo>
                    <a:pt x="398091" y="228256"/>
                  </a:lnTo>
                  <a:lnTo>
                    <a:pt x="407921" y="221869"/>
                  </a:lnTo>
                  <a:lnTo>
                    <a:pt x="419186" y="217634"/>
                  </a:lnTo>
                  <a:lnTo>
                    <a:pt x="427419" y="208969"/>
                  </a:lnTo>
                  <a:lnTo>
                    <a:pt x="434720" y="199531"/>
                  </a:lnTo>
                  <a:lnTo>
                    <a:pt x="441088" y="189322"/>
                  </a:lnTo>
                  <a:lnTo>
                    <a:pt x="444442" y="177624"/>
                  </a:lnTo>
                  <a:lnTo>
                    <a:pt x="447151" y="165675"/>
                  </a:lnTo>
                  <a:lnTo>
                    <a:pt x="448908" y="153259"/>
                  </a:lnTo>
                  <a:lnTo>
                    <a:pt x="450092" y="140700"/>
                  </a:lnTo>
                  <a:lnTo>
                    <a:pt x="451796" y="128212"/>
                  </a:lnTo>
                  <a:lnTo>
                    <a:pt x="446254" y="90893"/>
                  </a:lnTo>
                  <a:lnTo>
                    <a:pt x="442774" y="78944"/>
                  </a:lnTo>
                  <a:lnTo>
                    <a:pt x="438845" y="66977"/>
                  </a:lnTo>
                  <a:lnTo>
                    <a:pt x="432657" y="56140"/>
                  </a:lnTo>
                  <a:lnTo>
                    <a:pt x="425715" y="45662"/>
                  </a:lnTo>
                  <a:lnTo>
                    <a:pt x="417105" y="36601"/>
                  </a:lnTo>
                  <a:lnTo>
                    <a:pt x="407634" y="28330"/>
                  </a:lnTo>
                  <a:lnTo>
                    <a:pt x="396871" y="22104"/>
                  </a:lnTo>
                  <a:lnTo>
                    <a:pt x="385786" y="16004"/>
                  </a:lnTo>
                  <a:lnTo>
                    <a:pt x="374306" y="11967"/>
                  </a:lnTo>
                  <a:lnTo>
                    <a:pt x="362341" y="9348"/>
                  </a:lnTo>
                  <a:lnTo>
                    <a:pt x="350359" y="6405"/>
                  </a:lnTo>
                  <a:lnTo>
                    <a:pt x="338197" y="5293"/>
                  </a:lnTo>
                  <a:lnTo>
                    <a:pt x="326143" y="1794"/>
                  </a:lnTo>
                  <a:lnTo>
                    <a:pt x="313874" y="2548"/>
                  </a:lnTo>
                  <a:lnTo>
                    <a:pt x="299972" y="2853"/>
                  </a:lnTo>
                  <a:lnTo>
                    <a:pt x="272455" y="6029"/>
                  </a:lnTo>
                  <a:lnTo>
                    <a:pt x="258518" y="6800"/>
                  </a:lnTo>
                  <a:lnTo>
                    <a:pt x="244957" y="9240"/>
                  </a:lnTo>
                  <a:lnTo>
                    <a:pt x="231396" y="12075"/>
                  </a:lnTo>
                  <a:lnTo>
                    <a:pt x="219055" y="14533"/>
                  </a:lnTo>
                  <a:lnTo>
                    <a:pt x="206445" y="15897"/>
                  </a:lnTo>
                  <a:lnTo>
                    <a:pt x="194193" y="18355"/>
                  </a:lnTo>
                  <a:lnTo>
                    <a:pt x="181816" y="21584"/>
                  </a:lnTo>
                  <a:lnTo>
                    <a:pt x="168991" y="21261"/>
                  </a:lnTo>
                  <a:lnTo>
                    <a:pt x="156399" y="20382"/>
                  </a:lnTo>
                  <a:lnTo>
                    <a:pt x="143627" y="22015"/>
                  </a:lnTo>
                  <a:lnTo>
                    <a:pt x="130586" y="23037"/>
                  </a:lnTo>
                  <a:lnTo>
                    <a:pt x="117510" y="23199"/>
                  </a:lnTo>
                  <a:lnTo>
                    <a:pt x="104577" y="23970"/>
                  </a:lnTo>
                  <a:lnTo>
                    <a:pt x="92020" y="27433"/>
                  </a:lnTo>
                  <a:lnTo>
                    <a:pt x="80397" y="32977"/>
                  </a:lnTo>
                  <a:lnTo>
                    <a:pt x="67930" y="36960"/>
                  </a:lnTo>
                  <a:lnTo>
                    <a:pt x="55948" y="41894"/>
                  </a:lnTo>
                  <a:lnTo>
                    <a:pt x="46512" y="50883"/>
                  </a:lnTo>
                  <a:lnTo>
                    <a:pt x="37633" y="59746"/>
                  </a:lnTo>
                  <a:lnTo>
                    <a:pt x="29023" y="68807"/>
                  </a:lnTo>
                  <a:lnTo>
                    <a:pt x="21113" y="78442"/>
                  </a:lnTo>
                  <a:lnTo>
                    <a:pt x="14529" y="88974"/>
                  </a:lnTo>
                  <a:lnTo>
                    <a:pt x="7677" y="99488"/>
                  </a:lnTo>
                  <a:lnTo>
                    <a:pt x="5184" y="112783"/>
                  </a:lnTo>
                  <a:lnTo>
                    <a:pt x="2027" y="125898"/>
                  </a:lnTo>
                  <a:lnTo>
                    <a:pt x="1830" y="139336"/>
                  </a:lnTo>
                  <a:lnTo>
                    <a:pt x="3444" y="152631"/>
                  </a:lnTo>
                  <a:lnTo>
                    <a:pt x="7928" y="165173"/>
                  </a:lnTo>
                  <a:lnTo>
                    <a:pt x="15139" y="176440"/>
                  </a:lnTo>
                  <a:lnTo>
                    <a:pt x="19104" y="188605"/>
                  </a:lnTo>
                  <a:lnTo>
                    <a:pt x="19157" y="199675"/>
                  </a:lnTo>
                  <a:lnTo>
                    <a:pt x="20288" y="211050"/>
                  </a:lnTo>
                  <a:lnTo>
                    <a:pt x="17902" y="221941"/>
                  </a:lnTo>
                  <a:lnTo>
                    <a:pt x="17956" y="232831"/>
                  </a:lnTo>
                  <a:lnTo>
                    <a:pt x="18189" y="243740"/>
                  </a:lnTo>
                  <a:lnTo>
                    <a:pt x="23175" y="256263"/>
                  </a:lnTo>
                  <a:lnTo>
                    <a:pt x="29866" y="267836"/>
                  </a:lnTo>
                  <a:lnTo>
                    <a:pt x="38925" y="277937"/>
                  </a:lnTo>
                  <a:lnTo>
                    <a:pt x="50441" y="285401"/>
                  </a:lnTo>
                  <a:lnTo>
                    <a:pt x="63428" y="289904"/>
                  </a:lnTo>
                  <a:lnTo>
                    <a:pt x="77060" y="291698"/>
                  </a:lnTo>
                  <a:lnTo>
                    <a:pt x="90621" y="291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7" name="Google Shape;3107;p40"/>
            <p:cNvSpPr/>
            <p:nvPr/>
          </p:nvSpPr>
          <p:spPr>
            <a:xfrm>
              <a:off x="1583341" y="3047540"/>
              <a:ext cx="417840" cy="257483"/>
            </a:xfrm>
            <a:custGeom>
              <a:avLst/>
              <a:gdLst/>
              <a:ahLst/>
              <a:cxnLst/>
              <a:rect l="l" t="t" r="r" b="b"/>
              <a:pathLst>
                <a:path w="417840" h="257483" extrusionOk="0">
                  <a:moveTo>
                    <a:pt x="75823" y="257483"/>
                  </a:moveTo>
                  <a:lnTo>
                    <a:pt x="63464" y="255581"/>
                  </a:lnTo>
                  <a:lnTo>
                    <a:pt x="51069" y="254523"/>
                  </a:lnTo>
                  <a:lnTo>
                    <a:pt x="39194" y="250450"/>
                  </a:lnTo>
                  <a:lnTo>
                    <a:pt x="28467" y="243740"/>
                  </a:lnTo>
                  <a:lnTo>
                    <a:pt x="20574" y="233657"/>
                  </a:lnTo>
                  <a:lnTo>
                    <a:pt x="17740" y="221671"/>
                  </a:lnTo>
                  <a:lnTo>
                    <a:pt x="16431" y="207659"/>
                  </a:lnTo>
                  <a:lnTo>
                    <a:pt x="16485" y="193413"/>
                  </a:lnTo>
                  <a:lnTo>
                    <a:pt x="17938" y="179257"/>
                  </a:lnTo>
                  <a:lnTo>
                    <a:pt x="16879" y="165549"/>
                  </a:lnTo>
                  <a:lnTo>
                    <a:pt x="9973" y="153851"/>
                  </a:lnTo>
                  <a:lnTo>
                    <a:pt x="3588" y="141220"/>
                  </a:lnTo>
                  <a:lnTo>
                    <a:pt x="0" y="127764"/>
                  </a:lnTo>
                  <a:lnTo>
                    <a:pt x="897" y="114056"/>
                  </a:lnTo>
                  <a:lnTo>
                    <a:pt x="2960" y="100851"/>
                  </a:lnTo>
                  <a:lnTo>
                    <a:pt x="6117" y="87574"/>
                  </a:lnTo>
                  <a:lnTo>
                    <a:pt x="12090" y="75194"/>
                  </a:lnTo>
                  <a:lnTo>
                    <a:pt x="21095" y="65183"/>
                  </a:lnTo>
                  <a:lnTo>
                    <a:pt x="29149" y="54507"/>
                  </a:lnTo>
                  <a:lnTo>
                    <a:pt x="38745" y="44890"/>
                  </a:lnTo>
                  <a:lnTo>
                    <a:pt x="49472" y="36960"/>
                  </a:lnTo>
                  <a:lnTo>
                    <a:pt x="61365" y="30627"/>
                  </a:lnTo>
                  <a:lnTo>
                    <a:pt x="74101" y="27272"/>
                  </a:lnTo>
                  <a:lnTo>
                    <a:pt x="86639" y="22876"/>
                  </a:lnTo>
                  <a:lnTo>
                    <a:pt x="99751" y="21871"/>
                  </a:lnTo>
                  <a:lnTo>
                    <a:pt x="112613" y="19521"/>
                  </a:lnTo>
                  <a:lnTo>
                    <a:pt x="125869" y="18767"/>
                  </a:lnTo>
                  <a:lnTo>
                    <a:pt x="139107" y="19449"/>
                  </a:lnTo>
                  <a:lnTo>
                    <a:pt x="152237" y="18678"/>
                  </a:lnTo>
                  <a:lnTo>
                    <a:pt x="165601" y="18588"/>
                  </a:lnTo>
                  <a:lnTo>
                    <a:pt x="178552" y="16273"/>
                  </a:lnTo>
                  <a:lnTo>
                    <a:pt x="191736" y="14443"/>
                  </a:lnTo>
                  <a:lnTo>
                    <a:pt x="204669" y="11788"/>
                  </a:lnTo>
                  <a:lnTo>
                    <a:pt x="217692" y="9348"/>
                  </a:lnTo>
                  <a:lnTo>
                    <a:pt x="243809" y="4629"/>
                  </a:lnTo>
                  <a:lnTo>
                    <a:pt x="257101" y="3337"/>
                  </a:lnTo>
                  <a:lnTo>
                    <a:pt x="270178" y="1453"/>
                  </a:lnTo>
                  <a:lnTo>
                    <a:pt x="283577" y="1507"/>
                  </a:lnTo>
                  <a:lnTo>
                    <a:pt x="296761" y="0"/>
                  </a:lnTo>
                  <a:lnTo>
                    <a:pt x="310053" y="1453"/>
                  </a:lnTo>
                  <a:lnTo>
                    <a:pt x="323165" y="3104"/>
                  </a:lnTo>
                  <a:lnTo>
                    <a:pt x="336367" y="4467"/>
                  </a:lnTo>
                  <a:lnTo>
                    <a:pt x="349301" y="7733"/>
                  </a:lnTo>
                  <a:lnTo>
                    <a:pt x="362216" y="12236"/>
                  </a:lnTo>
                  <a:lnTo>
                    <a:pt x="372620" y="19628"/>
                  </a:lnTo>
                  <a:lnTo>
                    <a:pt x="384207" y="25585"/>
                  </a:lnTo>
                  <a:lnTo>
                    <a:pt x="392405" y="35381"/>
                  </a:lnTo>
                  <a:lnTo>
                    <a:pt x="400567" y="44998"/>
                  </a:lnTo>
                  <a:lnTo>
                    <a:pt x="407724" y="56104"/>
                  </a:lnTo>
                  <a:lnTo>
                    <a:pt x="411186" y="68430"/>
                  </a:lnTo>
                  <a:lnTo>
                    <a:pt x="414181" y="80774"/>
                  </a:lnTo>
                  <a:lnTo>
                    <a:pt x="416208" y="93405"/>
                  </a:lnTo>
                  <a:lnTo>
                    <a:pt x="416441" y="106252"/>
                  </a:lnTo>
                  <a:lnTo>
                    <a:pt x="417841" y="119170"/>
                  </a:lnTo>
                  <a:lnTo>
                    <a:pt x="413787" y="131568"/>
                  </a:lnTo>
                  <a:lnTo>
                    <a:pt x="414074" y="144414"/>
                  </a:lnTo>
                  <a:lnTo>
                    <a:pt x="414038" y="144557"/>
                  </a:lnTo>
                  <a:lnTo>
                    <a:pt x="410020" y="157924"/>
                  </a:lnTo>
                  <a:lnTo>
                    <a:pt x="406091" y="171650"/>
                  </a:lnTo>
                  <a:lnTo>
                    <a:pt x="397858" y="183545"/>
                  </a:lnTo>
                  <a:lnTo>
                    <a:pt x="384889" y="190578"/>
                  </a:lnTo>
                  <a:lnTo>
                    <a:pt x="371543" y="192301"/>
                  </a:lnTo>
                  <a:lnTo>
                    <a:pt x="358395" y="194328"/>
                  </a:lnTo>
                  <a:lnTo>
                    <a:pt x="344816" y="193897"/>
                  </a:lnTo>
                  <a:lnTo>
                    <a:pt x="331722" y="194920"/>
                  </a:lnTo>
                  <a:lnTo>
                    <a:pt x="318376" y="193790"/>
                  </a:lnTo>
                  <a:lnTo>
                    <a:pt x="305210" y="194023"/>
                  </a:lnTo>
                  <a:lnTo>
                    <a:pt x="292008" y="195853"/>
                  </a:lnTo>
                  <a:lnTo>
                    <a:pt x="291918" y="195853"/>
                  </a:lnTo>
                  <a:lnTo>
                    <a:pt x="278698" y="194974"/>
                  </a:lnTo>
                  <a:lnTo>
                    <a:pt x="265478" y="195117"/>
                  </a:lnTo>
                  <a:lnTo>
                    <a:pt x="252616" y="197827"/>
                  </a:lnTo>
                  <a:lnTo>
                    <a:pt x="239361" y="199280"/>
                  </a:lnTo>
                  <a:lnTo>
                    <a:pt x="226069" y="199872"/>
                  </a:lnTo>
                  <a:lnTo>
                    <a:pt x="213369" y="202832"/>
                  </a:lnTo>
                  <a:lnTo>
                    <a:pt x="200561" y="205703"/>
                  </a:lnTo>
                  <a:lnTo>
                    <a:pt x="188920" y="212270"/>
                  </a:lnTo>
                  <a:lnTo>
                    <a:pt x="176292" y="216109"/>
                  </a:lnTo>
                  <a:lnTo>
                    <a:pt x="166498" y="223466"/>
                  </a:lnTo>
                  <a:lnTo>
                    <a:pt x="155376" y="228238"/>
                  </a:lnTo>
                  <a:lnTo>
                    <a:pt x="145600" y="235218"/>
                  </a:lnTo>
                  <a:lnTo>
                    <a:pt x="135232" y="241587"/>
                  </a:lnTo>
                  <a:lnTo>
                    <a:pt x="124218" y="247005"/>
                  </a:lnTo>
                  <a:lnTo>
                    <a:pt x="100343" y="253034"/>
                  </a:lnTo>
                  <a:lnTo>
                    <a:pt x="88397" y="256138"/>
                  </a:lnTo>
                  <a:lnTo>
                    <a:pt x="75823" y="257483"/>
                  </a:lnTo>
                  <a:close/>
                  <a:moveTo>
                    <a:pt x="51535" y="252800"/>
                  </a:moveTo>
                  <a:lnTo>
                    <a:pt x="63661" y="253805"/>
                  </a:lnTo>
                  <a:lnTo>
                    <a:pt x="75840" y="255671"/>
                  </a:lnTo>
                  <a:lnTo>
                    <a:pt x="88056" y="254379"/>
                  </a:lnTo>
                  <a:lnTo>
                    <a:pt x="111806" y="248279"/>
                  </a:lnTo>
                  <a:lnTo>
                    <a:pt x="123680" y="245301"/>
                  </a:lnTo>
                  <a:lnTo>
                    <a:pt x="134353" y="240026"/>
                  </a:lnTo>
                  <a:lnTo>
                    <a:pt x="144596" y="233728"/>
                  </a:lnTo>
                  <a:lnTo>
                    <a:pt x="154569" y="226623"/>
                  </a:lnTo>
                  <a:lnTo>
                    <a:pt x="165672" y="221851"/>
                  </a:lnTo>
                  <a:lnTo>
                    <a:pt x="175610" y="214441"/>
                  </a:lnTo>
                  <a:lnTo>
                    <a:pt x="188310" y="210583"/>
                  </a:lnTo>
                  <a:lnTo>
                    <a:pt x="200041" y="203981"/>
                  </a:lnTo>
                  <a:lnTo>
                    <a:pt x="225836" y="198096"/>
                  </a:lnTo>
                  <a:lnTo>
                    <a:pt x="239235" y="197486"/>
                  </a:lnTo>
                  <a:lnTo>
                    <a:pt x="252347" y="196050"/>
                  </a:lnTo>
                  <a:lnTo>
                    <a:pt x="265298" y="193341"/>
                  </a:lnTo>
                  <a:lnTo>
                    <a:pt x="278752" y="193180"/>
                  </a:lnTo>
                  <a:lnTo>
                    <a:pt x="291954" y="194059"/>
                  </a:lnTo>
                  <a:lnTo>
                    <a:pt x="305084" y="192247"/>
                  </a:lnTo>
                  <a:lnTo>
                    <a:pt x="318448" y="191996"/>
                  </a:lnTo>
                  <a:lnTo>
                    <a:pt x="331740" y="193144"/>
                  </a:lnTo>
                  <a:lnTo>
                    <a:pt x="344780" y="192103"/>
                  </a:lnTo>
                  <a:lnTo>
                    <a:pt x="358287" y="192552"/>
                  </a:lnTo>
                  <a:lnTo>
                    <a:pt x="371292" y="190542"/>
                  </a:lnTo>
                  <a:lnTo>
                    <a:pt x="384494" y="188838"/>
                  </a:lnTo>
                  <a:lnTo>
                    <a:pt x="396638" y="182199"/>
                  </a:lnTo>
                  <a:lnTo>
                    <a:pt x="404549" y="170770"/>
                  </a:lnTo>
                  <a:lnTo>
                    <a:pt x="408315" y="157440"/>
                  </a:lnTo>
                  <a:lnTo>
                    <a:pt x="412298" y="144181"/>
                  </a:lnTo>
                  <a:lnTo>
                    <a:pt x="412011" y="131316"/>
                  </a:lnTo>
                  <a:lnTo>
                    <a:pt x="416047" y="119008"/>
                  </a:lnTo>
                  <a:lnTo>
                    <a:pt x="414683" y="106395"/>
                  </a:lnTo>
                  <a:lnTo>
                    <a:pt x="414468" y="93585"/>
                  </a:lnTo>
                  <a:lnTo>
                    <a:pt x="412459" y="81151"/>
                  </a:lnTo>
                  <a:lnTo>
                    <a:pt x="409481" y="68897"/>
                  </a:lnTo>
                  <a:lnTo>
                    <a:pt x="406056" y="56732"/>
                  </a:lnTo>
                  <a:lnTo>
                    <a:pt x="399149" y="46075"/>
                  </a:lnTo>
                  <a:lnTo>
                    <a:pt x="391041" y="36547"/>
                  </a:lnTo>
                  <a:lnTo>
                    <a:pt x="382970" y="26895"/>
                  </a:lnTo>
                  <a:lnTo>
                    <a:pt x="371705" y="21171"/>
                  </a:lnTo>
                  <a:lnTo>
                    <a:pt x="361283" y="13797"/>
                  </a:lnTo>
                  <a:lnTo>
                    <a:pt x="348780" y="9473"/>
                  </a:lnTo>
                  <a:lnTo>
                    <a:pt x="336045" y="6244"/>
                  </a:lnTo>
                  <a:lnTo>
                    <a:pt x="322950" y="4898"/>
                  </a:lnTo>
                  <a:lnTo>
                    <a:pt x="309838" y="3248"/>
                  </a:lnTo>
                  <a:lnTo>
                    <a:pt x="296761" y="1812"/>
                  </a:lnTo>
                  <a:lnTo>
                    <a:pt x="283667" y="3301"/>
                  </a:lnTo>
                  <a:lnTo>
                    <a:pt x="270285" y="3248"/>
                  </a:lnTo>
                  <a:lnTo>
                    <a:pt x="257298" y="5132"/>
                  </a:lnTo>
                  <a:lnTo>
                    <a:pt x="244042" y="6423"/>
                  </a:lnTo>
                  <a:lnTo>
                    <a:pt x="204992" y="13582"/>
                  </a:lnTo>
                  <a:lnTo>
                    <a:pt x="192005" y="16237"/>
                  </a:lnTo>
                  <a:lnTo>
                    <a:pt x="178803" y="18068"/>
                  </a:lnTo>
                  <a:lnTo>
                    <a:pt x="165744" y="20382"/>
                  </a:lnTo>
                  <a:lnTo>
                    <a:pt x="152291" y="20490"/>
                  </a:lnTo>
                  <a:lnTo>
                    <a:pt x="139107" y="21261"/>
                  </a:lnTo>
                  <a:lnTo>
                    <a:pt x="125869" y="20579"/>
                  </a:lnTo>
                  <a:lnTo>
                    <a:pt x="112828" y="21315"/>
                  </a:lnTo>
                  <a:lnTo>
                    <a:pt x="99985" y="23665"/>
                  </a:lnTo>
                  <a:lnTo>
                    <a:pt x="86908" y="24670"/>
                  </a:lnTo>
                  <a:lnTo>
                    <a:pt x="74639" y="28994"/>
                  </a:lnTo>
                  <a:lnTo>
                    <a:pt x="61939" y="32331"/>
                  </a:lnTo>
                  <a:lnTo>
                    <a:pt x="50441" y="38467"/>
                  </a:lnTo>
                  <a:lnTo>
                    <a:pt x="39929" y="46236"/>
                  </a:lnTo>
                  <a:lnTo>
                    <a:pt x="30530" y="55656"/>
                  </a:lnTo>
                  <a:lnTo>
                    <a:pt x="22512" y="66295"/>
                  </a:lnTo>
                  <a:lnTo>
                    <a:pt x="13543" y="76271"/>
                  </a:lnTo>
                  <a:lnTo>
                    <a:pt x="7803" y="88238"/>
                  </a:lnTo>
                  <a:lnTo>
                    <a:pt x="4754" y="101156"/>
                  </a:lnTo>
                  <a:lnTo>
                    <a:pt x="2709" y="114218"/>
                  </a:lnTo>
                  <a:lnTo>
                    <a:pt x="1848" y="127567"/>
                  </a:lnTo>
                  <a:lnTo>
                    <a:pt x="5345" y="140646"/>
                  </a:lnTo>
                  <a:lnTo>
                    <a:pt x="11588" y="152972"/>
                  </a:lnTo>
                  <a:lnTo>
                    <a:pt x="18673" y="164975"/>
                  </a:lnTo>
                  <a:lnTo>
                    <a:pt x="19767" y="179257"/>
                  </a:lnTo>
                  <a:lnTo>
                    <a:pt x="18314" y="193485"/>
                  </a:lnTo>
                  <a:lnTo>
                    <a:pt x="18261" y="207551"/>
                  </a:lnTo>
                  <a:lnTo>
                    <a:pt x="19552" y="221348"/>
                  </a:lnTo>
                  <a:lnTo>
                    <a:pt x="22314" y="233010"/>
                  </a:lnTo>
                  <a:lnTo>
                    <a:pt x="29830" y="242466"/>
                  </a:lnTo>
                  <a:lnTo>
                    <a:pt x="40109" y="248835"/>
                  </a:lnTo>
                  <a:lnTo>
                    <a:pt x="51535" y="2528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44" name="Google Shape;2968;p40"/>
          <p:cNvSpPr txBox="1">
            <a:spLocks/>
          </p:cNvSpPr>
          <p:nvPr/>
        </p:nvSpPr>
        <p:spPr>
          <a:xfrm>
            <a:off x="413247" y="21733"/>
            <a:ext cx="7649704" cy="6300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sz="2700" b="1" dirty="0">
                <a:solidFill>
                  <a:srgbClr val="FF0000"/>
                </a:solidFill>
                <a:latin typeface="Acme"/>
              </a:rPr>
              <a:t>I. Revise knowledge learnt unit 7,8,9</a:t>
            </a:r>
          </a:p>
        </p:txBody>
      </p:sp>
      <p:sp>
        <p:nvSpPr>
          <p:cNvPr id="145" name="Google Shape;2966;p40"/>
          <p:cNvSpPr txBox="1">
            <a:spLocks noGrp="1"/>
          </p:cNvSpPr>
          <p:nvPr>
            <p:ph type="title"/>
          </p:nvPr>
        </p:nvSpPr>
        <p:spPr>
          <a:xfrm>
            <a:off x="617307" y="2475461"/>
            <a:ext cx="3413239" cy="647688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/>
          <a:p>
            <a:r>
              <a:rPr lang="en-US" sz="3200" b="1" dirty="0"/>
              <a:t>2. </a:t>
            </a:r>
            <a:r>
              <a:rPr lang="en-US" sz="3200" b="1" dirty="0" err="1"/>
              <a:t>Vocabuary</a:t>
            </a:r>
            <a:r>
              <a:rPr lang="en-US" sz="3200" b="1" dirty="0"/>
              <a:t> :</a:t>
            </a:r>
            <a:endParaRPr sz="3200" b="1" dirty="0"/>
          </a:p>
        </p:txBody>
      </p:sp>
      <p:sp>
        <p:nvSpPr>
          <p:cNvPr id="146" name="Google Shape;2966;p40"/>
          <p:cNvSpPr txBox="1">
            <a:spLocks noGrp="1"/>
          </p:cNvSpPr>
          <p:nvPr>
            <p:ph type="title"/>
          </p:nvPr>
        </p:nvSpPr>
        <p:spPr>
          <a:xfrm>
            <a:off x="639913" y="2987489"/>
            <a:ext cx="7598400" cy="647688"/>
          </a:xfrm>
          <a:prstGeom prst="rect">
            <a:avLst/>
          </a:prstGeom>
        </p:spPr>
        <p:txBody>
          <a:bodyPr spcFirstLastPara="1" wrap="square" lIns="121870" tIns="121870" rIns="121870" bIns="121870" anchor="b" anchorCtr="0">
            <a:noAutofit/>
          </a:bodyPr>
          <a:lstStyle/>
          <a:p>
            <a:r>
              <a:rPr lang="en-US" sz="3200" b="1" dirty="0"/>
              <a:t>3. Grammar :</a:t>
            </a:r>
            <a:endParaRPr sz="3200" b="1" dirty="0"/>
          </a:p>
        </p:txBody>
      </p:sp>
      <p:sp>
        <p:nvSpPr>
          <p:cNvPr id="121" name="Google Shape;2968;p40"/>
          <p:cNvSpPr txBox="1">
            <a:spLocks/>
          </p:cNvSpPr>
          <p:nvPr/>
        </p:nvSpPr>
        <p:spPr>
          <a:xfrm>
            <a:off x="668121" y="1096116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Pronounce the sounds /</a:t>
            </a:r>
            <a:r>
              <a:rPr lang="en-US" b="1" dirty="0" err="1" smtClean="0">
                <a:solidFill>
                  <a:srgbClr val="002060"/>
                </a:solidFill>
                <a:latin typeface="Acme"/>
              </a:rPr>
              <a:t>bl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/ and /kl/; /</a:t>
            </a:r>
            <a:r>
              <a:rPr lang="en-US" b="1" dirty="0" err="1" smtClean="0">
                <a:solidFill>
                  <a:srgbClr val="002060"/>
                </a:solidFill>
                <a:latin typeface="Acme"/>
              </a:rPr>
              <a:t>sp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/ and /</a:t>
            </a:r>
            <a:r>
              <a:rPr lang="en-US" b="1" dirty="0" err="1" smtClean="0">
                <a:solidFill>
                  <a:srgbClr val="002060"/>
                </a:solidFill>
                <a:latin typeface="Acme"/>
              </a:rPr>
              <a:t>st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/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2" name="Google Shape;2968;p40"/>
          <p:cNvSpPr txBox="1">
            <a:spLocks/>
          </p:cNvSpPr>
          <p:nvPr/>
        </p:nvSpPr>
        <p:spPr>
          <a:xfrm>
            <a:off x="703257" y="1841876"/>
            <a:ext cx="6862232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Stress </a:t>
            </a:r>
            <a:r>
              <a:rPr lang="en-US" dirty="0" smtClean="0">
                <a:solidFill>
                  <a:srgbClr val="563533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</a:rPr>
              <a:t>in words ending in -al and -</a:t>
            </a:r>
            <a:r>
              <a:rPr lang="en-US" b="1" dirty="0" err="1" smtClean="0">
                <a:solidFill>
                  <a:srgbClr val="002060"/>
                </a:solidFill>
                <a:latin typeface="Acme"/>
              </a:rPr>
              <a:t>ous</a:t>
            </a:r>
            <a:endParaRPr lang="en-US" b="1" dirty="0" smtClean="0">
              <a:solidFill>
                <a:srgbClr val="002060"/>
              </a:solidFill>
              <a:latin typeface="Acme"/>
            </a:endParaRPr>
          </a:p>
          <a:p>
            <a:pPr marL="0" indent="0">
              <a:buClr>
                <a:srgbClr val="563533"/>
              </a:buClr>
            </a:pP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3" name="Google Shape;2968;p40"/>
          <p:cNvSpPr txBox="1">
            <a:spLocks/>
          </p:cNvSpPr>
          <p:nvPr/>
        </p:nvSpPr>
        <p:spPr>
          <a:xfrm>
            <a:off x="3965284" y="2522460"/>
            <a:ext cx="1951573" cy="4851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sz="2700" b="1" dirty="0">
                <a:solidFill>
                  <a:srgbClr val="002060"/>
                </a:solidFill>
                <a:latin typeface="Acme"/>
              </a:rPr>
              <a:t>Unit 7,8,9</a:t>
            </a:r>
          </a:p>
          <a:p>
            <a:pPr marL="0" indent="0">
              <a:buClr>
                <a:srgbClr val="563533"/>
              </a:buClr>
            </a:pPr>
            <a:endParaRPr lang="en-US" sz="2700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5" name="Google Shape;2968;p40"/>
          <p:cNvSpPr txBox="1">
            <a:spLocks/>
          </p:cNvSpPr>
          <p:nvPr/>
        </p:nvSpPr>
        <p:spPr>
          <a:xfrm>
            <a:off x="728984" y="3551244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Complex sentences with adverb clauses of time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6" name="Google Shape;2968;p40"/>
          <p:cNvSpPr txBox="1">
            <a:spLocks/>
          </p:cNvSpPr>
          <p:nvPr/>
        </p:nvSpPr>
        <p:spPr>
          <a:xfrm>
            <a:off x="735453" y="4310308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adverbs of frequency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7" name="Google Shape;2968;p40"/>
          <p:cNvSpPr txBox="1">
            <a:spLocks/>
          </p:cNvSpPr>
          <p:nvPr/>
        </p:nvSpPr>
        <p:spPr>
          <a:xfrm>
            <a:off x="760056" y="5074092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Present simple for future events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128" name="Google Shape;2968;p40"/>
          <p:cNvSpPr txBox="1">
            <a:spLocks/>
          </p:cNvSpPr>
          <p:nvPr/>
        </p:nvSpPr>
        <p:spPr>
          <a:xfrm>
            <a:off x="745712" y="5805636"/>
            <a:ext cx="7649704" cy="62885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870" tIns="121870" rIns="121870" bIns="12187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8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"/>
              <a:buNone/>
              <a:defRPr sz="1400" b="0" i="0" u="none" strike="noStrike" cap="none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pPr marL="0" indent="0">
              <a:buClr>
                <a:srgbClr val="563533"/>
              </a:buClr>
            </a:pPr>
            <a:r>
              <a:rPr lang="en-US" dirty="0" smtClean="0">
                <a:solidFill>
                  <a:srgbClr val="563533"/>
                </a:solidFill>
                <a:latin typeface="Acme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cme"/>
                <a:sym typeface="Wingdings"/>
              </a:rPr>
              <a:t> Past continuous</a:t>
            </a:r>
            <a:endParaRPr lang="en-US" b="1" dirty="0">
              <a:solidFill>
                <a:srgbClr val="002060"/>
              </a:solidFill>
              <a:latin typeface="Acme"/>
            </a:endParaRPr>
          </a:p>
        </p:txBody>
      </p:sp>
      <p:sp>
        <p:nvSpPr>
          <p:cNvPr id="3" name="Action Button: Forward or Next 2">
            <a:hlinkClick r:id="rId3" action="ppaction://hlinksldjump" highlightClick="1"/>
          </p:cNvPr>
          <p:cNvSpPr/>
          <p:nvPr/>
        </p:nvSpPr>
        <p:spPr>
          <a:xfrm>
            <a:off x="9746572" y="6141680"/>
            <a:ext cx="487680" cy="4938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spcCol="0" rtlCol="0" anchor="ctr"/>
          <a:lstStyle/>
          <a:p>
            <a:pPr algn="ctr"/>
            <a:endParaRPr lang="en-US" sz="1900">
              <a:solidFill>
                <a:srgbClr val="EEF0D4"/>
              </a:solidFill>
            </a:endParaRPr>
          </a:p>
        </p:txBody>
      </p:sp>
      <p:sp>
        <p:nvSpPr>
          <p:cNvPr id="4" name="Action Button: Forward or Next 3">
            <a:hlinkClick r:id="rId4" action="ppaction://hlinksldjump" highlightClick="1"/>
          </p:cNvPr>
          <p:cNvSpPr/>
          <p:nvPr/>
        </p:nvSpPr>
        <p:spPr>
          <a:xfrm>
            <a:off x="10476392" y="6168465"/>
            <a:ext cx="487680" cy="53207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spcCol="0" rtlCol="0" anchor="ctr"/>
          <a:lstStyle/>
          <a:p>
            <a:pPr algn="ctr"/>
            <a:endParaRPr lang="en-US" sz="1900">
              <a:solidFill>
                <a:srgbClr val="EEF0D4"/>
              </a:solidFill>
            </a:endParaRPr>
          </a:p>
        </p:txBody>
      </p:sp>
      <p:sp>
        <p:nvSpPr>
          <p:cNvPr id="5" name="Action Button: Forward or Next 4">
            <a:hlinkClick r:id="rId5" action="ppaction://hlinksldjump" highlightClick="1"/>
          </p:cNvPr>
          <p:cNvSpPr/>
          <p:nvPr/>
        </p:nvSpPr>
        <p:spPr>
          <a:xfrm>
            <a:off x="11162639" y="6172029"/>
            <a:ext cx="487680" cy="45265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spcCol="0" rtlCol="0" anchor="ctr"/>
          <a:lstStyle/>
          <a:p>
            <a:pPr algn="ctr"/>
            <a:endParaRPr lang="en-US" sz="1900">
              <a:solidFill>
                <a:srgbClr val="EEF0D4"/>
              </a:solidFill>
            </a:endParaRPr>
          </a:p>
        </p:txBody>
      </p:sp>
      <p:sp>
        <p:nvSpPr>
          <p:cNvPr id="2" name="Action Button: Back or Previous 1">
            <a:hlinkClick r:id="rId6" action="ppaction://hlinksldjump" highlightClick="1"/>
          </p:cNvPr>
          <p:cNvSpPr/>
          <p:nvPr/>
        </p:nvSpPr>
        <p:spPr>
          <a:xfrm>
            <a:off x="9067800" y="6168465"/>
            <a:ext cx="521518" cy="53207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F0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42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  <p:bldP spid="1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t's Spring Break! by Slidesgo">
  <a:themeElements>
    <a:clrScheme name="Simple Light">
      <a:dk1>
        <a:srgbClr val="563533"/>
      </a:dk1>
      <a:lt1>
        <a:srgbClr val="EEF0D4"/>
      </a:lt1>
      <a:dk2>
        <a:srgbClr val="2B7B43"/>
      </a:dk2>
      <a:lt2>
        <a:srgbClr val="FE821C"/>
      </a:lt2>
      <a:accent1>
        <a:srgbClr val="459FDE"/>
      </a:accent1>
      <a:accent2>
        <a:srgbClr val="EF96A0"/>
      </a:accent2>
      <a:accent3>
        <a:srgbClr val="FFDF6B"/>
      </a:accent3>
      <a:accent4>
        <a:srgbClr val="FFFFFF"/>
      </a:accent4>
      <a:accent5>
        <a:srgbClr val="FFFFFF"/>
      </a:accent5>
      <a:accent6>
        <a:srgbClr val="FFFFFF"/>
      </a:accent6>
      <a:hlink>
        <a:srgbClr val="5635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It's Spring Break! by Slidesgo">
  <a:themeElements>
    <a:clrScheme name="Simple Light">
      <a:dk1>
        <a:srgbClr val="563533"/>
      </a:dk1>
      <a:lt1>
        <a:srgbClr val="EEF0D4"/>
      </a:lt1>
      <a:dk2>
        <a:srgbClr val="2B7B43"/>
      </a:dk2>
      <a:lt2>
        <a:srgbClr val="FE821C"/>
      </a:lt2>
      <a:accent1>
        <a:srgbClr val="459FDE"/>
      </a:accent1>
      <a:accent2>
        <a:srgbClr val="EF96A0"/>
      </a:accent2>
      <a:accent3>
        <a:srgbClr val="FFDF6B"/>
      </a:accent3>
      <a:accent4>
        <a:srgbClr val="FFFFFF"/>
      </a:accent4>
      <a:accent5>
        <a:srgbClr val="FFFFFF"/>
      </a:accent5>
      <a:accent6>
        <a:srgbClr val="FFFFFF"/>
      </a:accent6>
      <a:hlink>
        <a:srgbClr val="5635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1308</Words>
  <Application>Microsoft Office PowerPoint</Application>
  <PresentationFormat>Custom</PresentationFormat>
  <Paragraphs>182</Paragraphs>
  <Slides>26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Arial</vt:lpstr>
      <vt:lpstr>Nunito Light</vt:lpstr>
      <vt:lpstr>Calibri</vt:lpstr>
      <vt:lpstr>Wingdings</vt:lpstr>
      <vt:lpstr>Tahoma</vt:lpstr>
      <vt:lpstr>Alegreya Sans Medium</vt:lpstr>
      <vt:lpstr>Acme</vt:lpstr>
      <vt:lpstr>Titan One</vt:lpstr>
      <vt:lpstr>DM Sans</vt:lpstr>
      <vt:lpstr>Calibri Light</vt:lpstr>
      <vt:lpstr>Alegreya Sans</vt:lpstr>
      <vt:lpstr>Times New Roman</vt:lpstr>
      <vt:lpstr>Office Theme</vt:lpstr>
      <vt:lpstr>2_Office Theme</vt:lpstr>
      <vt:lpstr>It's Spring Break! by Slidesgo</vt:lpstr>
      <vt:lpstr>1_Office Theme</vt:lpstr>
      <vt:lpstr>3_Office Theme</vt:lpstr>
      <vt:lpstr>1_It's Spring Break! by Slidesgo</vt:lpstr>
      <vt:lpstr>CLASS 8A2</vt:lpstr>
      <vt:lpstr>PowerPoint Presentation</vt:lpstr>
      <vt:lpstr>PowerPoint Presentation</vt:lpstr>
      <vt:lpstr>PowerPoint Presentation</vt:lpstr>
      <vt:lpstr>REVIEW 3</vt:lpstr>
      <vt:lpstr>1. Pronuciation</vt:lpstr>
      <vt:lpstr>1. Pronuciation</vt:lpstr>
      <vt:lpstr>1. Pronuciation</vt:lpstr>
      <vt:lpstr>1. Pronuciation</vt:lpstr>
      <vt:lpstr>1. Pronuciation</vt:lpstr>
      <vt:lpstr>1. Pronuciation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H0MEWORK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HS</cp:lastModifiedBy>
  <cp:revision>53</cp:revision>
  <cp:lastPrinted>2025-03-13T01:10:23Z</cp:lastPrinted>
  <dcterms:created xsi:type="dcterms:W3CDTF">2018-07-11T14:54:56Z</dcterms:created>
  <dcterms:modified xsi:type="dcterms:W3CDTF">2025-03-13T01:25:06Z</dcterms:modified>
</cp:coreProperties>
</file>