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93" r:id="rId5"/>
    <p:sldId id="392" r:id="rId6"/>
    <p:sldId id="391" r:id="rId7"/>
    <p:sldId id="315" r:id="rId8"/>
    <p:sldId id="338" r:id="rId9"/>
    <p:sldId id="496" r:id="rId10"/>
    <p:sldId id="310" r:id="rId11"/>
    <p:sldId id="375" r:id="rId12"/>
    <p:sldId id="397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EFFFF6"/>
    <a:srgbClr val="EDF7E1"/>
    <a:srgbClr val="FFFCEF"/>
    <a:srgbClr val="FFF1B3"/>
    <a:srgbClr val="D9FFF5"/>
    <a:srgbClr val="FF00FF"/>
    <a:srgbClr val="00602B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356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11.png"/><Relationship Id="rId5" Type="http://schemas.microsoft.com/office/2007/relationships/media" Target="../media/media16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14.png"/><Relationship Id="rId2" Type="http://schemas.openxmlformats.org/officeDocument/2006/relationships/audio" Target="../media/media6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wav"/><Relationship Id="rId19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Mai </a:t>
            </a:r>
            <a:r>
              <a:rPr lang="en-US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Cát</a:t>
            </a:r>
            <a:r>
              <a:rPr lang="en-US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Khánh</a:t>
            </a:r>
            <a:endParaRPr lang="en-US" sz="28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7 bai Doc nhac 7 Bb BQ">
            <a:hlinkClick r:id="" action="ppaction://media"/>
            <a:extLst>
              <a:ext uri="{FF2B5EF4-FFF2-40B4-BE49-F238E27FC236}">
                <a16:creationId xmlns:a16="http://schemas.microsoft.com/office/drawing/2014/main" id="{1D3BAF06-11BC-2174-1120-5CAFE165F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11049000" cy="62150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6" y="76200"/>
            <a:ext cx="12142304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51CC01-4CBD-29C3-26BE-A36EA2CFA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85800"/>
            <a:ext cx="9263664" cy="6018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11658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478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625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236103" y="2205878"/>
            <a:ext cx="123915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236892" y="4288601"/>
            <a:ext cx="123915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 + 4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22FD0-6368-CC54-6FEA-92731CDE7C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28044" r="43750" b="62269"/>
          <a:stretch/>
        </p:blipFill>
        <p:spPr>
          <a:xfrm>
            <a:off x="2556163" y="2090041"/>
            <a:ext cx="7715250" cy="896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B00AB5-F27B-EF81-0D68-0E6292CF5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27827" r="43125" b="62683"/>
          <a:stretch/>
        </p:blipFill>
        <p:spPr>
          <a:xfrm>
            <a:off x="2521909" y="4150588"/>
            <a:ext cx="7818120" cy="878612"/>
          </a:xfrm>
          <a:prstGeom prst="rect">
            <a:avLst/>
          </a:prstGeom>
        </p:spPr>
      </p:pic>
      <p:pic>
        <p:nvPicPr>
          <p:cNvPr id="13" name="Be ken phim cau 1 + 2">
            <a:hlinkClick r:id="" action="ppaction://media"/>
            <a:extLst>
              <a:ext uri="{FF2B5EF4-FFF2-40B4-BE49-F238E27FC236}">
                <a16:creationId xmlns:a16="http://schemas.microsoft.com/office/drawing/2014/main" id="{0E14A855-C596-E3F0-24CA-57A80B886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0738" y="2241605"/>
            <a:ext cx="406400" cy="406400"/>
          </a:xfrm>
          <a:prstGeom prst="rect">
            <a:avLst/>
          </a:prstGeom>
        </p:spPr>
      </p:pic>
      <p:pic>
        <p:nvPicPr>
          <p:cNvPr id="14" name="Be ken phim Cau 3 + 4">
            <a:hlinkClick r:id="" action="ppaction://media"/>
            <a:extLst>
              <a:ext uri="{FF2B5EF4-FFF2-40B4-BE49-F238E27FC236}">
                <a16:creationId xmlns:a16="http://schemas.microsoft.com/office/drawing/2014/main" id="{5AE7CCFC-0FA9-F7FD-5F3D-14ADBF7D9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0738" y="4337121"/>
            <a:ext cx="406400" cy="406400"/>
          </a:xfrm>
          <a:prstGeom prst="rect">
            <a:avLst/>
          </a:prstGeom>
        </p:spPr>
      </p:pic>
      <p:pic>
        <p:nvPicPr>
          <p:cNvPr id="15" name="Be ken phim">
            <a:hlinkClick r:id="" action="ppaction://media"/>
            <a:extLst>
              <a:ext uri="{FF2B5EF4-FFF2-40B4-BE49-F238E27FC236}">
                <a16:creationId xmlns:a16="http://schemas.microsoft.com/office/drawing/2014/main" id="{A3268534-7090-AF59-327B-B79369D15C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0738" y="3340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75607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547844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890736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023671" y="475607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167248" y="547844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7964901" y="5890736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CA182-AA4C-8B1F-F8A5-0D1416240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99471" y="4732734"/>
            <a:ext cx="2362200" cy="1187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F21DF1-0772-051B-FAEC-06C7E6D597D2}"/>
              </a:ext>
            </a:extLst>
          </p:cNvPr>
          <p:cNvGrpSpPr/>
          <p:nvPr/>
        </p:nvGrpSpPr>
        <p:grpSpPr>
          <a:xfrm>
            <a:off x="4838300" y="5455110"/>
            <a:ext cx="1148615" cy="447685"/>
            <a:chOff x="9582912" y="5110951"/>
            <a:chExt cx="1148615" cy="3735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D11C0B-0C3F-E49A-240C-A3F585197267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F981FC-95AD-9DA1-471B-FD8017C1C361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0AB9AC-65F6-C0D7-E659-DCD9FF00EBC5}"/>
                </a:ext>
              </a:extLst>
            </p:cNvPr>
            <p:cNvSpPr txBox="1"/>
            <p:nvPr/>
          </p:nvSpPr>
          <p:spPr>
            <a:xfrm>
              <a:off x="10454155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9011D8-798C-DF32-8924-B0C1D1014333}"/>
              </a:ext>
            </a:extLst>
          </p:cNvPr>
          <p:cNvSpPr txBox="1"/>
          <p:nvPr/>
        </p:nvSpPr>
        <p:spPr>
          <a:xfrm>
            <a:off x="4847113" y="5867400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364E8C1-6F31-E63F-84BB-56FDDFD57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41111" r="48125" b="36666"/>
          <a:stretch/>
        </p:blipFill>
        <p:spPr>
          <a:xfrm>
            <a:off x="1719715" y="1905000"/>
            <a:ext cx="8534400" cy="2510118"/>
          </a:xfrm>
          <a:prstGeom prst="rect">
            <a:avLst/>
          </a:prstGeom>
        </p:spPr>
      </p:pic>
      <p:pic>
        <p:nvPicPr>
          <p:cNvPr id="32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95540DF1-F1B2-7021-3FCD-F0AEFDE65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3715" y="1180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id="{D7F4AFB6-047E-889F-73F5-865BFE8F9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262" y="175296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3BC67-3A34-F9F7-A11D-622BAA85C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9" t="34444" r="32917" b="46667"/>
          <a:stretch/>
        </p:blipFill>
        <p:spPr>
          <a:xfrm>
            <a:off x="548356" y="2667000"/>
            <a:ext cx="11186444" cy="20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7 Hoa Tau">
            <a:hlinkClick r:id="" action="ppaction://media"/>
            <a:extLst>
              <a:ext uri="{FF2B5EF4-FFF2-40B4-BE49-F238E27FC236}">
                <a16:creationId xmlns:a16="http://schemas.microsoft.com/office/drawing/2014/main" id="{6D29ECB0-3036-14A3-A224-73AA84167E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38200"/>
            <a:ext cx="10479157" cy="58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7 Hoa Tau BQ">
            <a:hlinkClick r:id="" action="ppaction://media"/>
            <a:extLst>
              <a:ext uri="{FF2B5EF4-FFF2-40B4-BE49-F238E27FC236}">
                <a16:creationId xmlns:a16="http://schemas.microsoft.com/office/drawing/2014/main" id="{650FE782-62A0-AFCC-66F3-C146093F1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71525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8801"/>
            <a:ext cx="67818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7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525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đọc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7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A779A09-7D0D-DB9C-CC13-C65ADD064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7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CỘI NGUỒN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7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6500D-97D7-B258-9516-ADC9B440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09" y="990600"/>
            <a:ext cx="8459381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id="{451BDC59-44A2-5217-ED0D-AEB7FDA53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1147916" y="609600"/>
            <a:ext cx="989616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7 Doc quang theo mau Bb BQ">
            <a:hlinkClick r:id="" action="ppaction://media"/>
            <a:extLst>
              <a:ext uri="{FF2B5EF4-FFF2-40B4-BE49-F238E27FC236}">
                <a16:creationId xmlns:a16="http://schemas.microsoft.com/office/drawing/2014/main" id="{5A0C7C53-36BF-BB3B-C7CF-D382D283D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834" y="1066800"/>
            <a:ext cx="10974332" cy="3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562407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615147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4600" y="622924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70429D-1C40-8E71-8FD8-714F16D1109B}"/>
              </a:ext>
            </a:extLst>
          </p:cNvPr>
          <p:cNvGrpSpPr/>
          <p:nvPr/>
        </p:nvGrpSpPr>
        <p:grpSpPr>
          <a:xfrm>
            <a:off x="2140724" y="4487549"/>
            <a:ext cx="9746476" cy="2039338"/>
            <a:chOff x="2140724" y="4487549"/>
            <a:chExt cx="9746476" cy="2039338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3482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trắng, nốt đen chấm dôi, nốt đen, nốt móc đơn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5CDEE-1F8D-4EC8-A75E-885E868AAF0E}"/>
                </a:ext>
              </a:extLst>
            </p:cNvPr>
            <p:cNvSpPr txBox="1"/>
            <p:nvPr/>
          </p:nvSpPr>
          <p:spPr>
            <a:xfrm>
              <a:off x="2140724" y="6096000"/>
              <a:ext cx="9746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4 nét nhạc</a:t>
              </a:r>
              <a:r>
                <a:rPr lang="pt-BR" sz="2200" i="1">
                  <a:solidFill>
                    <a:srgbClr val="00B050"/>
                  </a:solidFill>
                </a:rPr>
                <a:t>: 4n + 4n + 4n + 4n</a:t>
              </a:r>
              <a:endParaRPr lang="vi-VN" sz="2200" i="1">
                <a:solidFill>
                  <a:srgbClr val="00B05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2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7785FA-2C2A-AAF8-9339-ADAD43E3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25555" r="33750" b="30951"/>
          <a:stretch/>
        </p:blipFill>
        <p:spPr>
          <a:xfrm>
            <a:off x="1269336" y="261201"/>
            <a:ext cx="9653327" cy="41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5037641" y="1595735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5029200" y="41910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99F03-7A38-9FC6-4CD6-7E8316BA9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1" y="2518982"/>
            <a:ext cx="5738622" cy="524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98006-6B0F-EA29-A08D-01301F2A4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1" y="5181600"/>
            <a:ext cx="5771007" cy="518160"/>
          </a:xfrm>
          <a:prstGeom prst="rect">
            <a:avLst/>
          </a:prstGeom>
        </p:spPr>
      </p:pic>
      <p:pic>
        <p:nvPicPr>
          <p:cNvPr id="9" name="Mau TT1">
            <a:hlinkClick r:id="" action="ppaction://media"/>
            <a:extLst>
              <a:ext uri="{FF2B5EF4-FFF2-40B4-BE49-F238E27FC236}">
                <a16:creationId xmlns:a16="http://schemas.microsoft.com/office/drawing/2014/main" id="{2F187103-D12F-1781-4BC2-21DA94C6E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644915"/>
            <a:ext cx="406400" cy="406400"/>
          </a:xfrm>
          <a:prstGeom prst="rect">
            <a:avLst/>
          </a:prstGeom>
        </p:spPr>
      </p:pic>
      <p:pic>
        <p:nvPicPr>
          <p:cNvPr id="10" name="Mau TT2">
            <a:hlinkClick r:id="" action="ppaction://media"/>
            <a:extLst>
              <a:ext uri="{FF2B5EF4-FFF2-40B4-BE49-F238E27FC236}">
                <a16:creationId xmlns:a16="http://schemas.microsoft.com/office/drawing/2014/main" id="{10B489BB-A721-8616-E7B3-39FF1D526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9880" y="4153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3" name="Bai doc nhac so 7 nghe mau">
            <a:hlinkClick r:id="" action="ppaction://media"/>
            <a:extLst>
              <a:ext uri="{FF2B5EF4-FFF2-40B4-BE49-F238E27FC236}">
                <a16:creationId xmlns:a16="http://schemas.microsoft.com/office/drawing/2014/main" id="{89C2FAC9-641F-B72A-AB51-2DECB77C9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708" y="1040607"/>
            <a:ext cx="9972492" cy="543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976612" y="990600"/>
            <a:ext cx="728663" cy="5144508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66800" y="927500"/>
            <a:ext cx="609600" cy="23491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900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72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195202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66800" y="3657600"/>
            <a:ext cx="548641" cy="2477508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475872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47" y="3397868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100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437" y="5409800"/>
            <a:ext cx="219075" cy="4667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C2CA1D9-6668-C3EA-DB99-9AE3DD73169B}"/>
              </a:ext>
            </a:extLst>
          </p:cNvPr>
          <p:cNvSpPr>
            <a:spLocks noChangeAspect="1"/>
          </p:cNvSpPr>
          <p:nvPr/>
        </p:nvSpPr>
        <p:spPr bwMode="auto">
          <a:xfrm>
            <a:off x="1565601" y="1123750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BA54C0-EFEB-1C60-841F-69610C8E875D}"/>
              </a:ext>
            </a:extLst>
          </p:cNvPr>
          <p:cNvSpPr>
            <a:spLocks noChangeAspect="1"/>
          </p:cNvSpPr>
          <p:nvPr/>
        </p:nvSpPr>
        <p:spPr bwMode="auto">
          <a:xfrm>
            <a:off x="1527210" y="252422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0985DB-1911-391C-6DE1-338953C10F45}"/>
              </a:ext>
            </a:extLst>
          </p:cNvPr>
          <p:cNvSpPr>
            <a:spLocks noChangeAspect="1"/>
          </p:cNvSpPr>
          <p:nvPr/>
        </p:nvSpPr>
        <p:spPr bwMode="auto">
          <a:xfrm>
            <a:off x="1504750" y="38862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8B8152-5703-6741-F2A6-80058C2DF527}"/>
              </a:ext>
            </a:extLst>
          </p:cNvPr>
          <p:cNvSpPr>
            <a:spLocks noChangeAspect="1"/>
          </p:cNvSpPr>
          <p:nvPr/>
        </p:nvSpPr>
        <p:spPr bwMode="auto">
          <a:xfrm>
            <a:off x="1524000" y="527244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B333CE-5D03-1E9A-D64F-F364B169773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50" t="32683" r="48125" b="57317"/>
          <a:stretch/>
        </p:blipFill>
        <p:spPr>
          <a:xfrm>
            <a:off x="2148716" y="890940"/>
            <a:ext cx="7098030" cy="9258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DC0D6A-3268-9923-7D6F-434418B51C9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750" t="33333" r="48125" b="57228"/>
          <a:stretch/>
        </p:blipFill>
        <p:spPr>
          <a:xfrm>
            <a:off x="2057400" y="2354558"/>
            <a:ext cx="7098030" cy="873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3252E2-5DFE-87EC-63B4-D4593F45DCC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750" t="33895" r="48125" b="57228"/>
          <a:stretch/>
        </p:blipFill>
        <p:spPr>
          <a:xfrm>
            <a:off x="2057400" y="3743875"/>
            <a:ext cx="7098030" cy="8218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BB361E-4063-6323-6B8F-90678FEC8D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8750" t="33079" r="46875" b="55799"/>
          <a:stretch/>
        </p:blipFill>
        <p:spPr>
          <a:xfrm>
            <a:off x="2053390" y="5105400"/>
            <a:ext cx="7303770" cy="1029708"/>
          </a:xfrm>
          <a:prstGeom prst="rect">
            <a:avLst/>
          </a:prstGeom>
        </p:spPr>
      </p:pic>
      <p:pic>
        <p:nvPicPr>
          <p:cNvPr id="36" name="Cau 1">
            <a:hlinkClick r:id="" action="ppaction://media"/>
            <a:extLst>
              <a:ext uri="{FF2B5EF4-FFF2-40B4-BE49-F238E27FC236}">
                <a16:creationId xmlns:a16="http://schemas.microsoft.com/office/drawing/2014/main" id="{1716C722-6A33-DC66-224E-C4D934A13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1150655"/>
            <a:ext cx="406400" cy="406400"/>
          </a:xfrm>
          <a:prstGeom prst="rect">
            <a:avLst/>
          </a:prstGeom>
        </p:spPr>
      </p:pic>
      <p:pic>
        <p:nvPicPr>
          <p:cNvPr id="37" name="Cau 2">
            <a:hlinkClick r:id="" action="ppaction://media"/>
            <a:extLst>
              <a:ext uri="{FF2B5EF4-FFF2-40B4-BE49-F238E27FC236}">
                <a16:creationId xmlns:a16="http://schemas.microsoft.com/office/drawing/2014/main" id="{76A8ADD2-2FE2-D554-CEC8-E8C51976B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2565400"/>
            <a:ext cx="406400" cy="406400"/>
          </a:xfrm>
          <a:prstGeom prst="rect">
            <a:avLst/>
          </a:prstGeom>
        </p:spPr>
      </p:pic>
      <p:pic>
        <p:nvPicPr>
          <p:cNvPr id="38" name="Cau 1 + Cau 2">
            <a:hlinkClick r:id="" action="ppaction://media"/>
            <a:extLst>
              <a:ext uri="{FF2B5EF4-FFF2-40B4-BE49-F238E27FC236}">
                <a16:creationId xmlns:a16="http://schemas.microsoft.com/office/drawing/2014/main" id="{4DFACBBE-1B71-83E9-4EAC-E35FDA5F2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1858027"/>
            <a:ext cx="406400" cy="406400"/>
          </a:xfrm>
          <a:prstGeom prst="rect">
            <a:avLst/>
          </a:prstGeom>
        </p:spPr>
      </p:pic>
      <p:pic>
        <p:nvPicPr>
          <p:cNvPr id="39" name="Cau 3">
            <a:hlinkClick r:id="" action="ppaction://media"/>
            <a:extLst>
              <a:ext uri="{FF2B5EF4-FFF2-40B4-BE49-F238E27FC236}">
                <a16:creationId xmlns:a16="http://schemas.microsoft.com/office/drawing/2014/main" id="{D2E0D2CE-47B1-194A-F98F-AA8DDE3185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3886200"/>
            <a:ext cx="406400" cy="406400"/>
          </a:xfrm>
          <a:prstGeom prst="rect">
            <a:avLst/>
          </a:prstGeom>
        </p:spPr>
      </p:pic>
      <p:pic>
        <p:nvPicPr>
          <p:cNvPr id="40" name="Cau 3 + Cau 4">
            <a:hlinkClick r:id="" action="ppaction://media"/>
            <a:extLst>
              <a:ext uri="{FF2B5EF4-FFF2-40B4-BE49-F238E27FC236}">
                <a16:creationId xmlns:a16="http://schemas.microsoft.com/office/drawing/2014/main" id="{19FDCE04-E4AF-A0C8-EAB2-B5E0D8D3AD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4679350"/>
            <a:ext cx="406400" cy="406400"/>
          </a:xfrm>
          <a:prstGeom prst="rect">
            <a:avLst/>
          </a:prstGeom>
        </p:spPr>
      </p:pic>
      <p:pic>
        <p:nvPicPr>
          <p:cNvPr id="41" name="Cau 4">
            <a:hlinkClick r:id="" action="ppaction://media"/>
            <a:extLst>
              <a:ext uri="{FF2B5EF4-FFF2-40B4-BE49-F238E27FC236}">
                <a16:creationId xmlns:a16="http://schemas.microsoft.com/office/drawing/2014/main" id="{0E3B7C25-974B-616F-CF0D-B3EDD1F5F17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5346300"/>
            <a:ext cx="406400" cy="406400"/>
          </a:xfrm>
          <a:prstGeom prst="rect">
            <a:avLst/>
          </a:prstGeom>
        </p:spPr>
      </p:pic>
      <p:pic>
        <p:nvPicPr>
          <p:cNvPr id="42" name="Bai doc nhac 7 nghe mau">
            <a:hlinkClick r:id="" action="ppaction://media"/>
            <a:extLst>
              <a:ext uri="{FF2B5EF4-FFF2-40B4-BE49-F238E27FC236}">
                <a16:creationId xmlns:a16="http://schemas.microsoft.com/office/drawing/2014/main" id="{374C9707-64FC-489D-28E6-20C8D352355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33110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8226</TotalTime>
  <Words>209</Words>
  <Application>Microsoft Office PowerPoint</Application>
  <PresentationFormat>Widescreen</PresentationFormat>
  <Paragraphs>51</Paragraphs>
  <Slides>17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Maestro</vt:lpstr>
      <vt:lpstr>Times New Roman</vt:lpstr>
      <vt:lpstr>Wingdings</vt:lpstr>
      <vt:lpstr>Default Design</vt:lpstr>
      <vt:lpstr>Giáo viên: Mai Công Tình Trường: THCS Cát Khánh</vt:lpstr>
      <vt:lpstr>Chủ đề 7 CỘI NGUỒN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271</cp:revision>
  <dcterms:created xsi:type="dcterms:W3CDTF">2006-11-06T13:45:38Z</dcterms:created>
  <dcterms:modified xsi:type="dcterms:W3CDTF">2025-04-09T02:49:58Z</dcterms:modified>
</cp:coreProperties>
</file>